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71" r:id="rId3"/>
    <p:sldId id="272" r:id="rId4"/>
    <p:sldId id="273" r:id="rId5"/>
    <p:sldId id="320" r:id="rId6"/>
    <p:sldId id="293" r:id="rId7"/>
    <p:sldId id="294" r:id="rId8"/>
    <p:sldId id="276" r:id="rId9"/>
    <p:sldId id="275" r:id="rId10"/>
    <p:sldId id="317" r:id="rId11"/>
    <p:sldId id="318" r:id="rId12"/>
    <p:sldId id="319" r:id="rId13"/>
    <p:sldId id="277" r:id="rId14"/>
    <p:sldId id="279" r:id="rId15"/>
    <p:sldId id="280" r:id="rId16"/>
    <p:sldId id="278" r:id="rId17"/>
    <p:sldId id="281" r:id="rId18"/>
    <p:sldId id="282" r:id="rId19"/>
    <p:sldId id="283" r:id="rId20"/>
    <p:sldId id="285" r:id="rId21"/>
    <p:sldId id="321" r:id="rId22"/>
    <p:sldId id="286" r:id="rId23"/>
    <p:sldId id="322" r:id="rId24"/>
    <p:sldId id="284" r:id="rId25"/>
    <p:sldId id="324" r:id="rId26"/>
    <p:sldId id="323" r:id="rId27"/>
    <p:sldId id="287" r:id="rId28"/>
    <p:sldId id="297" r:id="rId29"/>
    <p:sldId id="289" r:id="rId30"/>
    <p:sldId id="288" r:id="rId31"/>
    <p:sldId id="290" r:id="rId32"/>
    <p:sldId id="256" r:id="rId33"/>
    <p:sldId id="259" r:id="rId34"/>
    <p:sldId id="261" r:id="rId35"/>
    <p:sldId id="265" r:id="rId36"/>
    <p:sldId id="264" r:id="rId37"/>
    <p:sldId id="291" r:id="rId38"/>
    <p:sldId id="292" r:id="rId39"/>
    <p:sldId id="267" r:id="rId40"/>
    <p:sldId id="325" r:id="rId41"/>
    <p:sldId id="298" r:id="rId42"/>
    <p:sldId id="314" r:id="rId43"/>
    <p:sldId id="315" r:id="rId44"/>
    <p:sldId id="316" r:id="rId45"/>
    <p:sldId id="355" r:id="rId46"/>
    <p:sldId id="356" r:id="rId47"/>
  </p:sldIdLst>
  <p:sldSz cx="12192000" cy="6858000"/>
  <p:notesSz cx="6858000" cy="9144000"/>
  <p:custDataLst>
    <p:tags r:id="rId4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正式稿" id="{860A0DD9-763C-4A3E-A24D-0D5227D57EC4}">
          <p14:sldIdLst>
            <p14:sldId id="270"/>
            <p14:sldId id="271"/>
            <p14:sldId id="272"/>
            <p14:sldId id="273"/>
            <p14:sldId id="320"/>
            <p14:sldId id="293"/>
            <p14:sldId id="294"/>
            <p14:sldId id="276"/>
            <p14:sldId id="275"/>
            <p14:sldId id="317"/>
            <p14:sldId id="318"/>
            <p14:sldId id="319"/>
            <p14:sldId id="277"/>
            <p14:sldId id="279"/>
            <p14:sldId id="280"/>
            <p14:sldId id="278"/>
            <p14:sldId id="281"/>
            <p14:sldId id="282"/>
            <p14:sldId id="283"/>
            <p14:sldId id="285"/>
            <p14:sldId id="321"/>
            <p14:sldId id="286"/>
            <p14:sldId id="322"/>
            <p14:sldId id="284"/>
            <p14:sldId id="324"/>
            <p14:sldId id="323"/>
            <p14:sldId id="287"/>
            <p14:sldId id="297"/>
            <p14:sldId id="289"/>
            <p14:sldId id="288"/>
            <p14:sldId id="290"/>
          </p14:sldIdLst>
        </p14:section>
        <p14:section name="备用版式" id="{871A7724-6E6D-40C9-8D33-34963A77C02A}">
          <p14:sldIdLst>
            <p14:sldId id="256"/>
            <p14:sldId id="259"/>
            <p14:sldId id="261"/>
            <p14:sldId id="265"/>
            <p14:sldId id="264"/>
            <p14:sldId id="291"/>
            <p14:sldId id="292"/>
            <p14:sldId id="267"/>
            <p14:sldId id="325"/>
            <p14:sldId id="298"/>
            <p14:sldId id="314"/>
            <p14:sldId id="315"/>
            <p14:sldId id="316"/>
            <p14:sldId id="355"/>
            <p14:sldId id="356"/>
          </p14:sldIdLst>
        </p14:section>
      </p14:sectionLst>
    </p:ext>
    <p:ext uri="{EFAFB233-063F-42B5-8137-9DF3F51BA10A}">
      <p15:sldGuideLst xmlns:p15="http://schemas.microsoft.com/office/powerpoint/2012/main">
        <p15:guide id="10" pos="7680" userDrawn="1">
          <p15:clr>
            <a:srgbClr val="A4A3A4"/>
          </p15:clr>
        </p15:guide>
        <p15:guide id="29" orient="horz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33"/>
    <a:srgbClr val="F4C043"/>
    <a:srgbClr val="D52E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722" autoAdjust="0"/>
    <p:restoredTop sz="94660"/>
  </p:normalViewPr>
  <p:slideViewPr>
    <p:cSldViewPr snapToGrid="0">
      <p:cViewPr varScale="1">
        <p:scale>
          <a:sx n="94" d="100"/>
          <a:sy n="94" d="100"/>
        </p:scale>
        <p:origin x="84" y="468"/>
      </p:cViewPr>
      <p:guideLst>
        <p:guide pos="7680"/>
        <p:guide orient="horz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下载量/亿次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Sheet1!$A$2:$A$12</c:f>
              <c:strCache>
                <c:ptCount val="11"/>
                <c:pt idx="0">
                  <c:v>摄影</c:v>
                </c:pt>
                <c:pt idx="1">
                  <c:v>教育</c:v>
                </c:pt>
                <c:pt idx="2">
                  <c:v>金融</c:v>
                </c:pt>
                <c:pt idx="3">
                  <c:v>电子商务</c:v>
                </c:pt>
                <c:pt idx="4">
                  <c:v>新闻阅读</c:v>
                </c:pt>
                <c:pt idx="5">
                  <c:v>生活服务</c:v>
                </c:pt>
                <c:pt idx="6">
                  <c:v>系统工具</c:v>
                </c:pt>
                <c:pt idx="7">
                  <c:v>社交通信</c:v>
                </c:pt>
                <c:pt idx="8">
                  <c:v>日常工具</c:v>
                </c:pt>
                <c:pt idx="9">
                  <c:v>音乐</c:v>
                </c:pt>
                <c:pt idx="10">
                  <c:v>游戏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586</c:v>
                </c:pt>
                <c:pt idx="1">
                  <c:v>690</c:v>
                </c:pt>
                <c:pt idx="2">
                  <c:v>806</c:v>
                </c:pt>
                <c:pt idx="3">
                  <c:v>1007</c:v>
                </c:pt>
                <c:pt idx="4">
                  <c:v>1245</c:v>
                </c:pt>
                <c:pt idx="5">
                  <c:v>1434</c:v>
                </c:pt>
                <c:pt idx="6">
                  <c:v>1493</c:v>
                </c:pt>
                <c:pt idx="7">
                  <c:v>1790</c:v>
                </c:pt>
                <c:pt idx="8">
                  <c:v>1798</c:v>
                </c:pt>
                <c:pt idx="9">
                  <c:v>1993</c:v>
                </c:pt>
                <c:pt idx="10">
                  <c:v>2584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DF4-4DD2-A7ED-74CE90E39E2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131362480"/>
        <c:axId val="131342512"/>
      </c:barChart>
      <c:catAx>
        <c:axId val="1313624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1342512"/>
        <c:crosses val="autoZero"/>
        <c:auto val="1"/>
        <c:lblAlgn val="ctr"/>
        <c:lblOffset val="100"/>
        <c:noMultiLvlLbl val="0"/>
      </c:catAx>
      <c:valAx>
        <c:axId val="13134251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13624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客户数量分析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A08-426D-B5EF-FF4BD80A9074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6A08-426D-B5EF-FF4BD80A9074}"/>
              </c:ext>
            </c:extLst>
          </c:dPt>
          <c:cat>
            <c:strRef>
              <c:f>Sheet1!$A$2:$A$5</c:f>
              <c:strCache>
                <c:ptCount val="4"/>
                <c:pt idx="0">
                  <c:v>新增用户</c:v>
                </c:pt>
                <c:pt idx="1">
                  <c:v>粘性客户</c:v>
                </c:pt>
                <c:pt idx="2">
                  <c:v>流失用户</c:v>
                </c:pt>
                <c:pt idx="3">
                  <c:v>召回用户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56</c:v>
                </c:pt>
                <c:pt idx="1">
                  <c:v>30</c:v>
                </c:pt>
                <c:pt idx="2">
                  <c:v>23</c:v>
                </c:pt>
                <c:pt idx="3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08-426D-B5EF-FF4BD80A90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497436096"/>
        <c:axId val="497437760"/>
      </c:barChart>
      <c:catAx>
        <c:axId val="49743609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3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97437760"/>
        <c:crosses val="autoZero"/>
        <c:auto val="1"/>
        <c:lblAlgn val="ctr"/>
        <c:lblOffset val="100"/>
        <c:noMultiLvlLbl val="0"/>
      </c:catAx>
      <c:valAx>
        <c:axId val="49743776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974360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accent3">
                  <a:lumMod val="7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客户数量分析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A08-426D-B5EF-FF4BD80A9074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6A08-426D-B5EF-FF4BD80A9074}"/>
              </c:ext>
            </c:extLst>
          </c:dPt>
          <c:cat>
            <c:strRef>
              <c:f>Sheet1!$A$2:$A$5</c:f>
              <c:strCache>
                <c:ptCount val="4"/>
                <c:pt idx="0">
                  <c:v>新增用户</c:v>
                </c:pt>
                <c:pt idx="1">
                  <c:v>粘性客户</c:v>
                </c:pt>
                <c:pt idx="2">
                  <c:v>流失用户</c:v>
                </c:pt>
                <c:pt idx="3">
                  <c:v>召回用户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56</c:v>
                </c:pt>
                <c:pt idx="1">
                  <c:v>30</c:v>
                </c:pt>
                <c:pt idx="2">
                  <c:v>23</c:v>
                </c:pt>
                <c:pt idx="3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08-426D-B5EF-FF4BD80A90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497436096"/>
        <c:axId val="497437760"/>
      </c:barChart>
      <c:catAx>
        <c:axId val="49743609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3">
                    <a:lumMod val="7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497437760"/>
        <c:crosses val="autoZero"/>
        <c:auto val="1"/>
        <c:lblAlgn val="ctr"/>
        <c:lblOffset val="100"/>
        <c:noMultiLvlLbl val="0"/>
      </c:catAx>
      <c:valAx>
        <c:axId val="49743776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974360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accent3">
                  <a:lumMod val="75000"/>
                </a:schemeClr>
              </a:solidFill>
              <a:latin typeface="+mn-ea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430EC43-812C-4E23-97D3-4A53013CBA5D}" type="doc">
      <dgm:prSet loTypeId="urn:microsoft.com/office/officeart/2005/8/layout/pyramid3" loCatId="pyramid" qsTypeId="urn:microsoft.com/office/officeart/2005/8/quickstyle/simple1" qsCatId="simple" csTypeId="urn:microsoft.com/office/officeart/2005/8/colors/accent1_2" csCatId="accent1" phldr="1"/>
      <dgm:spPr/>
    </dgm:pt>
    <dgm:pt modelId="{7814B090-97BC-465B-9DE5-DE459BD7CED5}">
      <dgm:prSet phldrT="[文本]" custT="1"/>
      <dgm:spPr/>
      <dgm:t>
        <a:bodyPr/>
        <a:lstStyle/>
        <a:p>
          <a:r>
            <a:rPr lang="zh-CN" altLang="en-US" sz="1800" dirty="0">
              <a:solidFill>
                <a:schemeClr val="bg1"/>
              </a:solidFill>
            </a:rPr>
            <a:t>关注注册量</a:t>
          </a:r>
        </a:p>
      </dgm:t>
    </dgm:pt>
    <dgm:pt modelId="{E41C3AA5-1575-4D92-914D-C8B646B9C6B1}" type="parTrans" cxnId="{48CAAA77-A002-4C1D-B195-E314F42F0A13}">
      <dgm:prSet/>
      <dgm:spPr/>
      <dgm:t>
        <a:bodyPr/>
        <a:lstStyle/>
        <a:p>
          <a:endParaRPr lang="zh-CN" altLang="en-US" sz="1800">
            <a:solidFill>
              <a:schemeClr val="bg1"/>
            </a:solidFill>
          </a:endParaRPr>
        </a:p>
      </dgm:t>
    </dgm:pt>
    <dgm:pt modelId="{DF0C779F-5DAD-4659-8DB8-5EBB0567130F}" type="sibTrans" cxnId="{48CAAA77-A002-4C1D-B195-E314F42F0A13}">
      <dgm:prSet/>
      <dgm:spPr/>
      <dgm:t>
        <a:bodyPr/>
        <a:lstStyle/>
        <a:p>
          <a:endParaRPr lang="zh-CN" altLang="en-US" sz="1800">
            <a:solidFill>
              <a:schemeClr val="bg1"/>
            </a:solidFill>
          </a:endParaRPr>
        </a:p>
      </dgm:t>
    </dgm:pt>
    <dgm:pt modelId="{DEDF3313-D8EF-4104-B73F-A5C58A99F332}">
      <dgm:prSet phldrT="[文本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zh-CN" altLang="en-US" sz="1800" dirty="0">
              <a:solidFill>
                <a:schemeClr val="bg1"/>
              </a:solidFill>
            </a:rPr>
            <a:t>购物推送</a:t>
          </a:r>
        </a:p>
      </dgm:t>
    </dgm:pt>
    <dgm:pt modelId="{CAC7C2CB-6586-4406-81EC-55D0CE1324B3}" type="parTrans" cxnId="{62C9D41F-11E3-47C9-9C2B-5CDF189C2F63}">
      <dgm:prSet/>
      <dgm:spPr/>
      <dgm:t>
        <a:bodyPr/>
        <a:lstStyle/>
        <a:p>
          <a:endParaRPr lang="zh-CN" altLang="en-US" sz="1800">
            <a:solidFill>
              <a:schemeClr val="bg1"/>
            </a:solidFill>
          </a:endParaRPr>
        </a:p>
      </dgm:t>
    </dgm:pt>
    <dgm:pt modelId="{B61C88DE-9669-4F03-B4A4-0CC7017D344F}" type="sibTrans" cxnId="{62C9D41F-11E3-47C9-9C2B-5CDF189C2F63}">
      <dgm:prSet/>
      <dgm:spPr/>
      <dgm:t>
        <a:bodyPr/>
        <a:lstStyle/>
        <a:p>
          <a:endParaRPr lang="zh-CN" altLang="en-US" sz="1800">
            <a:solidFill>
              <a:schemeClr val="bg1"/>
            </a:solidFill>
          </a:endParaRPr>
        </a:p>
      </dgm:t>
    </dgm:pt>
    <dgm:pt modelId="{852FB4A9-2842-4D97-B568-28BA1ECA3F82}">
      <dgm:prSet phldrT="[文本]" custT="1"/>
      <dgm:spPr/>
      <dgm:t>
        <a:bodyPr/>
        <a:lstStyle/>
        <a:p>
          <a:r>
            <a:rPr lang="zh-CN" altLang="en-US" sz="1800" dirty="0">
              <a:solidFill>
                <a:schemeClr val="bg1"/>
              </a:solidFill>
            </a:rPr>
            <a:t>加入购物车</a:t>
          </a:r>
        </a:p>
      </dgm:t>
    </dgm:pt>
    <dgm:pt modelId="{8AA68F12-4D2D-4641-BE74-2C2246FC7798}" type="parTrans" cxnId="{6116B018-4984-487A-A270-93E325D490D2}">
      <dgm:prSet/>
      <dgm:spPr/>
      <dgm:t>
        <a:bodyPr/>
        <a:lstStyle/>
        <a:p>
          <a:endParaRPr lang="zh-CN" altLang="en-US" sz="1800">
            <a:solidFill>
              <a:schemeClr val="bg1"/>
            </a:solidFill>
          </a:endParaRPr>
        </a:p>
      </dgm:t>
    </dgm:pt>
    <dgm:pt modelId="{F415847A-DDEF-4E15-8FC4-12F72DE16A4D}" type="sibTrans" cxnId="{6116B018-4984-487A-A270-93E325D490D2}">
      <dgm:prSet/>
      <dgm:spPr/>
      <dgm:t>
        <a:bodyPr/>
        <a:lstStyle/>
        <a:p>
          <a:endParaRPr lang="zh-CN" altLang="en-US" sz="1800">
            <a:solidFill>
              <a:schemeClr val="bg1"/>
            </a:solidFill>
          </a:endParaRPr>
        </a:p>
      </dgm:t>
    </dgm:pt>
    <dgm:pt modelId="{40C17E1C-21F1-4DBB-AC01-F53B33BD6561}">
      <dgm:prSet phldrT="[文本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zh-CN" altLang="en-US" sz="1800" dirty="0">
              <a:solidFill>
                <a:schemeClr val="bg1"/>
              </a:solidFill>
            </a:rPr>
            <a:t>下单量</a:t>
          </a:r>
        </a:p>
      </dgm:t>
    </dgm:pt>
    <dgm:pt modelId="{495C36D0-5A18-4481-8E98-4D48CECDC84F}" type="parTrans" cxnId="{D74EF1C5-2747-40D8-98ED-32B42AF53D73}">
      <dgm:prSet/>
      <dgm:spPr/>
      <dgm:t>
        <a:bodyPr/>
        <a:lstStyle/>
        <a:p>
          <a:endParaRPr lang="zh-CN" altLang="en-US" sz="1800">
            <a:solidFill>
              <a:schemeClr val="bg1"/>
            </a:solidFill>
          </a:endParaRPr>
        </a:p>
      </dgm:t>
    </dgm:pt>
    <dgm:pt modelId="{A8FAD86A-5C90-4DD0-BC37-57F5BB328340}" type="sibTrans" cxnId="{D74EF1C5-2747-40D8-98ED-32B42AF53D73}">
      <dgm:prSet/>
      <dgm:spPr/>
      <dgm:t>
        <a:bodyPr/>
        <a:lstStyle/>
        <a:p>
          <a:endParaRPr lang="zh-CN" altLang="en-US" sz="1800">
            <a:solidFill>
              <a:schemeClr val="bg1"/>
            </a:solidFill>
          </a:endParaRPr>
        </a:p>
      </dgm:t>
    </dgm:pt>
    <dgm:pt modelId="{1CB52B9B-EF13-41AB-A6DE-FDB1B191F8D2}">
      <dgm:prSet phldrT="[文本]" custT="1"/>
      <dgm:spPr/>
      <dgm:t>
        <a:bodyPr/>
        <a:lstStyle/>
        <a:p>
          <a:r>
            <a:rPr lang="zh-CN" altLang="en-US" sz="1800" dirty="0">
              <a:solidFill>
                <a:schemeClr val="bg1"/>
              </a:solidFill>
            </a:rPr>
            <a:t>支付量</a:t>
          </a:r>
        </a:p>
      </dgm:t>
    </dgm:pt>
    <dgm:pt modelId="{35FC03F1-666A-415E-A0E9-010505E89054}" type="parTrans" cxnId="{97EDC5E3-A412-494E-A77D-99356CCB2DCF}">
      <dgm:prSet/>
      <dgm:spPr/>
      <dgm:t>
        <a:bodyPr/>
        <a:lstStyle/>
        <a:p>
          <a:endParaRPr lang="zh-CN" altLang="en-US" sz="1800">
            <a:solidFill>
              <a:schemeClr val="bg1"/>
            </a:solidFill>
          </a:endParaRPr>
        </a:p>
      </dgm:t>
    </dgm:pt>
    <dgm:pt modelId="{35797E23-677A-46A4-8A14-6C1B6B6A54FD}" type="sibTrans" cxnId="{97EDC5E3-A412-494E-A77D-99356CCB2DCF}">
      <dgm:prSet/>
      <dgm:spPr/>
      <dgm:t>
        <a:bodyPr/>
        <a:lstStyle/>
        <a:p>
          <a:endParaRPr lang="zh-CN" altLang="en-US" sz="1800">
            <a:solidFill>
              <a:schemeClr val="bg1"/>
            </a:solidFill>
          </a:endParaRPr>
        </a:p>
      </dgm:t>
    </dgm:pt>
    <dgm:pt modelId="{4739B0C9-98F3-4F71-8966-35E9060ED39D}">
      <dgm:prSet phldrT="[文本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zh-CN" altLang="en-US" sz="1800" dirty="0">
              <a:solidFill>
                <a:schemeClr val="bg1"/>
              </a:solidFill>
            </a:rPr>
            <a:t>退单量</a:t>
          </a:r>
        </a:p>
      </dgm:t>
    </dgm:pt>
    <dgm:pt modelId="{021A7E7F-272C-431A-9649-47C27D6D2749}" type="parTrans" cxnId="{12E24ECA-1E3B-4B1C-830D-945CF39E61D7}">
      <dgm:prSet/>
      <dgm:spPr/>
      <dgm:t>
        <a:bodyPr/>
        <a:lstStyle/>
        <a:p>
          <a:endParaRPr lang="zh-CN" altLang="en-US" sz="1800">
            <a:solidFill>
              <a:schemeClr val="bg1"/>
            </a:solidFill>
          </a:endParaRPr>
        </a:p>
      </dgm:t>
    </dgm:pt>
    <dgm:pt modelId="{379BB876-1692-4418-BEC8-0D9740918E58}" type="sibTrans" cxnId="{12E24ECA-1E3B-4B1C-830D-945CF39E61D7}">
      <dgm:prSet/>
      <dgm:spPr/>
      <dgm:t>
        <a:bodyPr/>
        <a:lstStyle/>
        <a:p>
          <a:endParaRPr lang="zh-CN" altLang="en-US" sz="1800">
            <a:solidFill>
              <a:schemeClr val="bg1"/>
            </a:solidFill>
          </a:endParaRPr>
        </a:p>
      </dgm:t>
    </dgm:pt>
    <dgm:pt modelId="{29A899CC-D989-4C3A-8C96-8E1FDF1FCCF2}">
      <dgm:prSet phldrT="[文本]" custT="1"/>
      <dgm:spPr/>
      <dgm:t>
        <a:bodyPr/>
        <a:lstStyle/>
        <a:p>
          <a:r>
            <a:rPr lang="en-US" altLang="zh-CN" sz="1800" dirty="0">
              <a:solidFill>
                <a:schemeClr val="bg1"/>
              </a:solidFill>
            </a:rPr>
            <a:t> </a:t>
          </a:r>
          <a:endParaRPr lang="zh-CN" altLang="en-US" sz="1800" dirty="0">
            <a:solidFill>
              <a:schemeClr val="bg1"/>
            </a:solidFill>
          </a:endParaRPr>
        </a:p>
      </dgm:t>
    </dgm:pt>
    <dgm:pt modelId="{DFA571AC-AD31-4C52-86E9-CEA0BBED036C}" type="sibTrans" cxnId="{67C6516E-C597-4BFA-ADE4-EAF4E11B8511}">
      <dgm:prSet/>
      <dgm:spPr/>
      <dgm:t>
        <a:bodyPr/>
        <a:lstStyle/>
        <a:p>
          <a:endParaRPr lang="zh-CN" altLang="en-US" sz="1800">
            <a:solidFill>
              <a:schemeClr val="bg1"/>
            </a:solidFill>
          </a:endParaRPr>
        </a:p>
      </dgm:t>
    </dgm:pt>
    <dgm:pt modelId="{DCFF1B99-E02F-4ADD-8656-5C213322B471}" type="parTrans" cxnId="{67C6516E-C597-4BFA-ADE4-EAF4E11B8511}">
      <dgm:prSet/>
      <dgm:spPr/>
      <dgm:t>
        <a:bodyPr/>
        <a:lstStyle/>
        <a:p>
          <a:endParaRPr lang="zh-CN" altLang="en-US" sz="1800">
            <a:solidFill>
              <a:schemeClr val="bg1"/>
            </a:solidFill>
          </a:endParaRPr>
        </a:p>
      </dgm:t>
    </dgm:pt>
    <dgm:pt modelId="{11CF041B-0524-458D-8465-C323FCB2D2F2}" type="pres">
      <dgm:prSet presAssocID="{E430EC43-812C-4E23-97D3-4A53013CBA5D}" presName="Name0" presStyleCnt="0">
        <dgm:presLayoutVars>
          <dgm:dir/>
          <dgm:animLvl val="lvl"/>
          <dgm:resizeHandles val="exact"/>
        </dgm:presLayoutVars>
      </dgm:prSet>
      <dgm:spPr/>
    </dgm:pt>
    <dgm:pt modelId="{B02938D5-8349-40AB-8812-C07351312D98}" type="pres">
      <dgm:prSet presAssocID="{7814B090-97BC-465B-9DE5-DE459BD7CED5}" presName="Name8" presStyleCnt="0"/>
      <dgm:spPr/>
    </dgm:pt>
    <dgm:pt modelId="{B5D0E082-DE5A-4233-BFC4-97DC8BD26E7B}" type="pres">
      <dgm:prSet presAssocID="{7814B090-97BC-465B-9DE5-DE459BD7CED5}" presName="level" presStyleLbl="node1" presStyleIdx="0" presStyleCnt="7" custLinFactNeighborX="-200">
        <dgm:presLayoutVars>
          <dgm:chMax val="1"/>
          <dgm:bulletEnabled val="1"/>
        </dgm:presLayoutVars>
      </dgm:prSet>
      <dgm:spPr/>
    </dgm:pt>
    <dgm:pt modelId="{07931B0F-BC1D-4B75-924A-9CC09930E4EE}" type="pres">
      <dgm:prSet presAssocID="{7814B090-97BC-465B-9DE5-DE459BD7CED5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DA6B7849-2155-4326-BC5F-296D2D0A6834}" type="pres">
      <dgm:prSet presAssocID="{DEDF3313-D8EF-4104-B73F-A5C58A99F332}" presName="Name8" presStyleCnt="0"/>
      <dgm:spPr/>
    </dgm:pt>
    <dgm:pt modelId="{C1947C1B-0B3B-4076-9180-2F6FBD1399CD}" type="pres">
      <dgm:prSet presAssocID="{DEDF3313-D8EF-4104-B73F-A5C58A99F332}" presName="level" presStyleLbl="node1" presStyleIdx="1" presStyleCnt="7">
        <dgm:presLayoutVars>
          <dgm:chMax val="1"/>
          <dgm:bulletEnabled val="1"/>
        </dgm:presLayoutVars>
      </dgm:prSet>
      <dgm:spPr/>
    </dgm:pt>
    <dgm:pt modelId="{3ABDF728-EB99-4EA4-933C-90A83E412438}" type="pres">
      <dgm:prSet presAssocID="{DEDF3313-D8EF-4104-B73F-A5C58A99F332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7262C03A-C56B-4BCA-85E2-8E92BFB3C956}" type="pres">
      <dgm:prSet presAssocID="{852FB4A9-2842-4D97-B568-28BA1ECA3F82}" presName="Name8" presStyleCnt="0"/>
      <dgm:spPr/>
    </dgm:pt>
    <dgm:pt modelId="{4D2DB82F-F736-4119-AEE4-3118478AA4EF}" type="pres">
      <dgm:prSet presAssocID="{852FB4A9-2842-4D97-B568-28BA1ECA3F82}" presName="level" presStyleLbl="node1" presStyleIdx="2" presStyleCnt="7">
        <dgm:presLayoutVars>
          <dgm:chMax val="1"/>
          <dgm:bulletEnabled val="1"/>
        </dgm:presLayoutVars>
      </dgm:prSet>
      <dgm:spPr/>
    </dgm:pt>
    <dgm:pt modelId="{1AA11484-C2B4-41B2-BCAD-B793A6F8A33F}" type="pres">
      <dgm:prSet presAssocID="{852FB4A9-2842-4D97-B568-28BA1ECA3F82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8C3BECDA-EC77-4FCD-AD59-0D15D60C5157}" type="pres">
      <dgm:prSet presAssocID="{40C17E1C-21F1-4DBB-AC01-F53B33BD6561}" presName="Name8" presStyleCnt="0"/>
      <dgm:spPr/>
    </dgm:pt>
    <dgm:pt modelId="{9FD51171-92C8-4946-ADAE-D6867A64E09C}" type="pres">
      <dgm:prSet presAssocID="{40C17E1C-21F1-4DBB-AC01-F53B33BD6561}" presName="level" presStyleLbl="node1" presStyleIdx="3" presStyleCnt="7">
        <dgm:presLayoutVars>
          <dgm:chMax val="1"/>
          <dgm:bulletEnabled val="1"/>
        </dgm:presLayoutVars>
      </dgm:prSet>
      <dgm:spPr/>
    </dgm:pt>
    <dgm:pt modelId="{63764916-04B0-4E73-9382-0BE94F0B2E6B}" type="pres">
      <dgm:prSet presAssocID="{40C17E1C-21F1-4DBB-AC01-F53B33BD6561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33A7FF08-2560-47C9-86FB-6EBD4DB7B0B8}" type="pres">
      <dgm:prSet presAssocID="{1CB52B9B-EF13-41AB-A6DE-FDB1B191F8D2}" presName="Name8" presStyleCnt="0"/>
      <dgm:spPr/>
    </dgm:pt>
    <dgm:pt modelId="{69447772-8597-433D-B954-957EF6077382}" type="pres">
      <dgm:prSet presAssocID="{1CB52B9B-EF13-41AB-A6DE-FDB1B191F8D2}" presName="level" presStyleLbl="node1" presStyleIdx="4" presStyleCnt="7">
        <dgm:presLayoutVars>
          <dgm:chMax val="1"/>
          <dgm:bulletEnabled val="1"/>
        </dgm:presLayoutVars>
      </dgm:prSet>
      <dgm:spPr/>
    </dgm:pt>
    <dgm:pt modelId="{EE5D9497-DE91-4EE2-A273-6AC72B93DF4D}" type="pres">
      <dgm:prSet presAssocID="{1CB52B9B-EF13-41AB-A6DE-FDB1B191F8D2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D84CEF60-51AA-4193-A802-904D85776A3D}" type="pres">
      <dgm:prSet presAssocID="{4739B0C9-98F3-4F71-8966-35E9060ED39D}" presName="Name8" presStyleCnt="0"/>
      <dgm:spPr/>
    </dgm:pt>
    <dgm:pt modelId="{293A31D0-A0B6-42A1-A464-EA8F0CBEA450}" type="pres">
      <dgm:prSet presAssocID="{4739B0C9-98F3-4F71-8966-35E9060ED39D}" presName="level" presStyleLbl="node1" presStyleIdx="5" presStyleCnt="7">
        <dgm:presLayoutVars>
          <dgm:chMax val="1"/>
          <dgm:bulletEnabled val="1"/>
        </dgm:presLayoutVars>
      </dgm:prSet>
      <dgm:spPr/>
    </dgm:pt>
    <dgm:pt modelId="{878AD219-E13B-4978-91E6-CC4BE62EAB4E}" type="pres">
      <dgm:prSet presAssocID="{4739B0C9-98F3-4F71-8966-35E9060ED39D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559CE536-4DCF-4397-B056-3CA5DC4ACA6B}" type="pres">
      <dgm:prSet presAssocID="{29A899CC-D989-4C3A-8C96-8E1FDF1FCCF2}" presName="Name8" presStyleCnt="0"/>
      <dgm:spPr/>
    </dgm:pt>
    <dgm:pt modelId="{6D7E6571-8347-4305-8057-B8371DD1E1C1}" type="pres">
      <dgm:prSet presAssocID="{29A899CC-D989-4C3A-8C96-8E1FDF1FCCF2}" presName="level" presStyleLbl="node1" presStyleIdx="6" presStyleCnt="7">
        <dgm:presLayoutVars>
          <dgm:chMax val="1"/>
          <dgm:bulletEnabled val="1"/>
        </dgm:presLayoutVars>
      </dgm:prSet>
      <dgm:spPr/>
    </dgm:pt>
    <dgm:pt modelId="{A2F62CBE-CBED-46BA-B0C5-C9786FCA0625}" type="pres">
      <dgm:prSet presAssocID="{29A899CC-D989-4C3A-8C96-8E1FDF1FCCF2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6116B018-4984-487A-A270-93E325D490D2}" srcId="{E430EC43-812C-4E23-97D3-4A53013CBA5D}" destId="{852FB4A9-2842-4D97-B568-28BA1ECA3F82}" srcOrd="2" destOrd="0" parTransId="{8AA68F12-4D2D-4641-BE74-2C2246FC7798}" sibTransId="{F415847A-DDEF-4E15-8FC4-12F72DE16A4D}"/>
    <dgm:cxn modelId="{62C9D41F-11E3-47C9-9C2B-5CDF189C2F63}" srcId="{E430EC43-812C-4E23-97D3-4A53013CBA5D}" destId="{DEDF3313-D8EF-4104-B73F-A5C58A99F332}" srcOrd="1" destOrd="0" parTransId="{CAC7C2CB-6586-4406-81EC-55D0CE1324B3}" sibTransId="{B61C88DE-9669-4F03-B4A4-0CC7017D344F}"/>
    <dgm:cxn modelId="{E04FEE24-A69F-48F3-A1A0-E1DF968F96B0}" type="presOf" srcId="{4739B0C9-98F3-4F71-8966-35E9060ED39D}" destId="{878AD219-E13B-4978-91E6-CC4BE62EAB4E}" srcOrd="1" destOrd="0" presId="urn:microsoft.com/office/officeart/2005/8/layout/pyramid3"/>
    <dgm:cxn modelId="{5368652F-6C03-4749-B7F4-F61A319C93BD}" type="presOf" srcId="{DEDF3313-D8EF-4104-B73F-A5C58A99F332}" destId="{C1947C1B-0B3B-4076-9180-2F6FBD1399CD}" srcOrd="0" destOrd="0" presId="urn:microsoft.com/office/officeart/2005/8/layout/pyramid3"/>
    <dgm:cxn modelId="{8FBDD664-D122-4FA3-AD73-298E1EAE326B}" type="presOf" srcId="{29A899CC-D989-4C3A-8C96-8E1FDF1FCCF2}" destId="{6D7E6571-8347-4305-8057-B8371DD1E1C1}" srcOrd="0" destOrd="0" presId="urn:microsoft.com/office/officeart/2005/8/layout/pyramid3"/>
    <dgm:cxn modelId="{8F074C46-5CC7-4D5F-B29A-D2E37B9AC9BF}" type="presOf" srcId="{E430EC43-812C-4E23-97D3-4A53013CBA5D}" destId="{11CF041B-0524-458D-8465-C323FCB2D2F2}" srcOrd="0" destOrd="0" presId="urn:microsoft.com/office/officeart/2005/8/layout/pyramid3"/>
    <dgm:cxn modelId="{440FC146-CE88-4EDA-88C7-5A3B016F40A6}" type="presOf" srcId="{29A899CC-D989-4C3A-8C96-8E1FDF1FCCF2}" destId="{A2F62CBE-CBED-46BA-B0C5-C9786FCA0625}" srcOrd="1" destOrd="0" presId="urn:microsoft.com/office/officeart/2005/8/layout/pyramid3"/>
    <dgm:cxn modelId="{67C6516E-C597-4BFA-ADE4-EAF4E11B8511}" srcId="{E430EC43-812C-4E23-97D3-4A53013CBA5D}" destId="{29A899CC-D989-4C3A-8C96-8E1FDF1FCCF2}" srcOrd="6" destOrd="0" parTransId="{DCFF1B99-E02F-4ADD-8656-5C213322B471}" sibTransId="{DFA571AC-AD31-4C52-86E9-CEA0BBED036C}"/>
    <dgm:cxn modelId="{36E0EA50-1C99-4C15-9B7F-D8E98CE86476}" type="presOf" srcId="{7814B090-97BC-465B-9DE5-DE459BD7CED5}" destId="{07931B0F-BC1D-4B75-924A-9CC09930E4EE}" srcOrd="1" destOrd="0" presId="urn:microsoft.com/office/officeart/2005/8/layout/pyramid3"/>
    <dgm:cxn modelId="{7C0F3454-B714-4A29-BE6C-7E2F71036FB8}" type="presOf" srcId="{40C17E1C-21F1-4DBB-AC01-F53B33BD6561}" destId="{9FD51171-92C8-4946-ADAE-D6867A64E09C}" srcOrd="0" destOrd="0" presId="urn:microsoft.com/office/officeart/2005/8/layout/pyramid3"/>
    <dgm:cxn modelId="{48CAAA77-A002-4C1D-B195-E314F42F0A13}" srcId="{E430EC43-812C-4E23-97D3-4A53013CBA5D}" destId="{7814B090-97BC-465B-9DE5-DE459BD7CED5}" srcOrd="0" destOrd="0" parTransId="{E41C3AA5-1575-4D92-914D-C8B646B9C6B1}" sibTransId="{DF0C779F-5DAD-4659-8DB8-5EBB0567130F}"/>
    <dgm:cxn modelId="{4F241558-0A95-464E-84ED-5B428B49F4ED}" type="presOf" srcId="{7814B090-97BC-465B-9DE5-DE459BD7CED5}" destId="{B5D0E082-DE5A-4233-BFC4-97DC8BD26E7B}" srcOrd="0" destOrd="0" presId="urn:microsoft.com/office/officeart/2005/8/layout/pyramid3"/>
    <dgm:cxn modelId="{4529DF79-C4A0-4353-9B6B-DF13EA048F67}" type="presOf" srcId="{1CB52B9B-EF13-41AB-A6DE-FDB1B191F8D2}" destId="{69447772-8597-433D-B954-957EF6077382}" srcOrd="0" destOrd="0" presId="urn:microsoft.com/office/officeart/2005/8/layout/pyramid3"/>
    <dgm:cxn modelId="{CCA00388-57E5-4DC3-86B8-579978B2252A}" type="presOf" srcId="{DEDF3313-D8EF-4104-B73F-A5C58A99F332}" destId="{3ABDF728-EB99-4EA4-933C-90A83E412438}" srcOrd="1" destOrd="0" presId="urn:microsoft.com/office/officeart/2005/8/layout/pyramid3"/>
    <dgm:cxn modelId="{80FC3698-B41E-44F9-934D-4C43EAA8E0E1}" type="presOf" srcId="{852FB4A9-2842-4D97-B568-28BA1ECA3F82}" destId="{4D2DB82F-F736-4119-AEE4-3118478AA4EF}" srcOrd="0" destOrd="0" presId="urn:microsoft.com/office/officeart/2005/8/layout/pyramid3"/>
    <dgm:cxn modelId="{6FC3E6A2-6445-43EE-BDDC-D6BBED0695AE}" type="presOf" srcId="{1CB52B9B-EF13-41AB-A6DE-FDB1B191F8D2}" destId="{EE5D9497-DE91-4EE2-A273-6AC72B93DF4D}" srcOrd="1" destOrd="0" presId="urn:microsoft.com/office/officeart/2005/8/layout/pyramid3"/>
    <dgm:cxn modelId="{375A2AA3-49B7-46FE-B832-F54C84F969AF}" type="presOf" srcId="{4739B0C9-98F3-4F71-8966-35E9060ED39D}" destId="{293A31D0-A0B6-42A1-A464-EA8F0CBEA450}" srcOrd="0" destOrd="0" presId="urn:microsoft.com/office/officeart/2005/8/layout/pyramid3"/>
    <dgm:cxn modelId="{D74EF1C5-2747-40D8-98ED-32B42AF53D73}" srcId="{E430EC43-812C-4E23-97D3-4A53013CBA5D}" destId="{40C17E1C-21F1-4DBB-AC01-F53B33BD6561}" srcOrd="3" destOrd="0" parTransId="{495C36D0-5A18-4481-8E98-4D48CECDC84F}" sibTransId="{A8FAD86A-5C90-4DD0-BC37-57F5BB328340}"/>
    <dgm:cxn modelId="{12E24ECA-1E3B-4B1C-830D-945CF39E61D7}" srcId="{E430EC43-812C-4E23-97D3-4A53013CBA5D}" destId="{4739B0C9-98F3-4F71-8966-35E9060ED39D}" srcOrd="5" destOrd="0" parTransId="{021A7E7F-272C-431A-9649-47C27D6D2749}" sibTransId="{379BB876-1692-4418-BEC8-0D9740918E58}"/>
    <dgm:cxn modelId="{ADFEB0CB-DF4C-43CC-AC6B-BDDB07C238FB}" type="presOf" srcId="{40C17E1C-21F1-4DBB-AC01-F53B33BD6561}" destId="{63764916-04B0-4E73-9382-0BE94F0B2E6B}" srcOrd="1" destOrd="0" presId="urn:microsoft.com/office/officeart/2005/8/layout/pyramid3"/>
    <dgm:cxn modelId="{97EDC5E3-A412-494E-A77D-99356CCB2DCF}" srcId="{E430EC43-812C-4E23-97D3-4A53013CBA5D}" destId="{1CB52B9B-EF13-41AB-A6DE-FDB1B191F8D2}" srcOrd="4" destOrd="0" parTransId="{35FC03F1-666A-415E-A0E9-010505E89054}" sibTransId="{35797E23-677A-46A4-8A14-6C1B6B6A54FD}"/>
    <dgm:cxn modelId="{B509B5E9-242C-47A3-BA53-9F6B9CAB2B26}" type="presOf" srcId="{852FB4A9-2842-4D97-B568-28BA1ECA3F82}" destId="{1AA11484-C2B4-41B2-BCAD-B793A6F8A33F}" srcOrd="1" destOrd="0" presId="urn:microsoft.com/office/officeart/2005/8/layout/pyramid3"/>
    <dgm:cxn modelId="{DEBB6D40-2BD0-4537-8838-99A78305B659}" type="presParOf" srcId="{11CF041B-0524-458D-8465-C323FCB2D2F2}" destId="{B02938D5-8349-40AB-8812-C07351312D98}" srcOrd="0" destOrd="0" presId="urn:microsoft.com/office/officeart/2005/8/layout/pyramid3"/>
    <dgm:cxn modelId="{4950752C-21E9-473B-A0C0-77182028BC36}" type="presParOf" srcId="{B02938D5-8349-40AB-8812-C07351312D98}" destId="{B5D0E082-DE5A-4233-BFC4-97DC8BD26E7B}" srcOrd="0" destOrd="0" presId="urn:microsoft.com/office/officeart/2005/8/layout/pyramid3"/>
    <dgm:cxn modelId="{DCB0C1D6-506F-4F15-96BA-ED3075538E77}" type="presParOf" srcId="{B02938D5-8349-40AB-8812-C07351312D98}" destId="{07931B0F-BC1D-4B75-924A-9CC09930E4EE}" srcOrd="1" destOrd="0" presId="urn:microsoft.com/office/officeart/2005/8/layout/pyramid3"/>
    <dgm:cxn modelId="{5AE1CD56-AA55-4A23-B3A3-4DA1079EBEF3}" type="presParOf" srcId="{11CF041B-0524-458D-8465-C323FCB2D2F2}" destId="{DA6B7849-2155-4326-BC5F-296D2D0A6834}" srcOrd="1" destOrd="0" presId="urn:microsoft.com/office/officeart/2005/8/layout/pyramid3"/>
    <dgm:cxn modelId="{EA0A820B-90C4-4361-B714-1640E5B30F19}" type="presParOf" srcId="{DA6B7849-2155-4326-BC5F-296D2D0A6834}" destId="{C1947C1B-0B3B-4076-9180-2F6FBD1399CD}" srcOrd="0" destOrd="0" presId="urn:microsoft.com/office/officeart/2005/8/layout/pyramid3"/>
    <dgm:cxn modelId="{53BC32EC-5EE5-4E3E-B10F-434FE829D02F}" type="presParOf" srcId="{DA6B7849-2155-4326-BC5F-296D2D0A6834}" destId="{3ABDF728-EB99-4EA4-933C-90A83E412438}" srcOrd="1" destOrd="0" presId="urn:microsoft.com/office/officeart/2005/8/layout/pyramid3"/>
    <dgm:cxn modelId="{41E9599B-4C25-4022-82F9-65C3DA020B2B}" type="presParOf" srcId="{11CF041B-0524-458D-8465-C323FCB2D2F2}" destId="{7262C03A-C56B-4BCA-85E2-8E92BFB3C956}" srcOrd="2" destOrd="0" presId="urn:microsoft.com/office/officeart/2005/8/layout/pyramid3"/>
    <dgm:cxn modelId="{13FCDD96-FD0B-497B-A539-EF6C247D44CC}" type="presParOf" srcId="{7262C03A-C56B-4BCA-85E2-8E92BFB3C956}" destId="{4D2DB82F-F736-4119-AEE4-3118478AA4EF}" srcOrd="0" destOrd="0" presId="urn:microsoft.com/office/officeart/2005/8/layout/pyramid3"/>
    <dgm:cxn modelId="{05488D48-9991-4092-AFA8-DD2E002377B9}" type="presParOf" srcId="{7262C03A-C56B-4BCA-85E2-8E92BFB3C956}" destId="{1AA11484-C2B4-41B2-BCAD-B793A6F8A33F}" srcOrd="1" destOrd="0" presId="urn:microsoft.com/office/officeart/2005/8/layout/pyramid3"/>
    <dgm:cxn modelId="{09E0990B-3E8F-49B9-B285-B5E7E26742E4}" type="presParOf" srcId="{11CF041B-0524-458D-8465-C323FCB2D2F2}" destId="{8C3BECDA-EC77-4FCD-AD59-0D15D60C5157}" srcOrd="3" destOrd="0" presId="urn:microsoft.com/office/officeart/2005/8/layout/pyramid3"/>
    <dgm:cxn modelId="{82FCB3B2-5854-46CF-ACEF-2BAAFDBF3901}" type="presParOf" srcId="{8C3BECDA-EC77-4FCD-AD59-0D15D60C5157}" destId="{9FD51171-92C8-4946-ADAE-D6867A64E09C}" srcOrd="0" destOrd="0" presId="urn:microsoft.com/office/officeart/2005/8/layout/pyramid3"/>
    <dgm:cxn modelId="{C0FB7FD2-B95B-4D7F-B383-4AA292DCAC65}" type="presParOf" srcId="{8C3BECDA-EC77-4FCD-AD59-0D15D60C5157}" destId="{63764916-04B0-4E73-9382-0BE94F0B2E6B}" srcOrd="1" destOrd="0" presId="urn:microsoft.com/office/officeart/2005/8/layout/pyramid3"/>
    <dgm:cxn modelId="{89D17AC4-AF14-4014-B436-A508A96640FE}" type="presParOf" srcId="{11CF041B-0524-458D-8465-C323FCB2D2F2}" destId="{33A7FF08-2560-47C9-86FB-6EBD4DB7B0B8}" srcOrd="4" destOrd="0" presId="urn:microsoft.com/office/officeart/2005/8/layout/pyramid3"/>
    <dgm:cxn modelId="{027EA060-2B0F-4950-9BCE-BCA3645BF0F8}" type="presParOf" srcId="{33A7FF08-2560-47C9-86FB-6EBD4DB7B0B8}" destId="{69447772-8597-433D-B954-957EF6077382}" srcOrd="0" destOrd="0" presId="urn:microsoft.com/office/officeart/2005/8/layout/pyramid3"/>
    <dgm:cxn modelId="{2734475C-3177-429B-A890-ABF04DAC4152}" type="presParOf" srcId="{33A7FF08-2560-47C9-86FB-6EBD4DB7B0B8}" destId="{EE5D9497-DE91-4EE2-A273-6AC72B93DF4D}" srcOrd="1" destOrd="0" presId="urn:microsoft.com/office/officeart/2005/8/layout/pyramid3"/>
    <dgm:cxn modelId="{71FE3846-3AB8-4043-A837-4C9A7733C190}" type="presParOf" srcId="{11CF041B-0524-458D-8465-C323FCB2D2F2}" destId="{D84CEF60-51AA-4193-A802-904D85776A3D}" srcOrd="5" destOrd="0" presId="urn:microsoft.com/office/officeart/2005/8/layout/pyramid3"/>
    <dgm:cxn modelId="{B3714A39-2C07-4983-839E-055F7A4D2D50}" type="presParOf" srcId="{D84CEF60-51AA-4193-A802-904D85776A3D}" destId="{293A31D0-A0B6-42A1-A464-EA8F0CBEA450}" srcOrd="0" destOrd="0" presId="urn:microsoft.com/office/officeart/2005/8/layout/pyramid3"/>
    <dgm:cxn modelId="{C2D361DF-BB18-4A42-A711-A019361040F0}" type="presParOf" srcId="{D84CEF60-51AA-4193-A802-904D85776A3D}" destId="{878AD219-E13B-4978-91E6-CC4BE62EAB4E}" srcOrd="1" destOrd="0" presId="urn:microsoft.com/office/officeart/2005/8/layout/pyramid3"/>
    <dgm:cxn modelId="{E2DB1C76-219B-4E9C-A56E-8282530537EC}" type="presParOf" srcId="{11CF041B-0524-458D-8465-C323FCB2D2F2}" destId="{559CE536-4DCF-4397-B056-3CA5DC4ACA6B}" srcOrd="6" destOrd="0" presId="urn:microsoft.com/office/officeart/2005/8/layout/pyramid3"/>
    <dgm:cxn modelId="{34A93BF0-ADF6-4C6D-B7C2-5B50C1E37C35}" type="presParOf" srcId="{559CE536-4DCF-4397-B056-3CA5DC4ACA6B}" destId="{6D7E6571-8347-4305-8057-B8371DD1E1C1}" srcOrd="0" destOrd="0" presId="urn:microsoft.com/office/officeart/2005/8/layout/pyramid3"/>
    <dgm:cxn modelId="{5C1E8F99-F708-4C68-95AB-E8911AD1F0ED}" type="presParOf" srcId="{559CE536-4DCF-4397-B056-3CA5DC4ACA6B}" destId="{A2F62CBE-CBED-46BA-B0C5-C9786FCA0625}" srcOrd="1" destOrd="0" presId="urn:microsoft.com/office/officeart/2005/8/layout/pyramid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430EC43-812C-4E23-97D3-4A53013CBA5D}" type="doc">
      <dgm:prSet loTypeId="urn:microsoft.com/office/officeart/2005/8/layout/pyramid3" loCatId="pyramid" qsTypeId="urn:microsoft.com/office/officeart/2005/8/quickstyle/simple1" qsCatId="simple" csTypeId="urn:microsoft.com/office/officeart/2005/8/colors/accent1_2" csCatId="accent1" phldr="1"/>
      <dgm:spPr/>
    </dgm:pt>
    <dgm:pt modelId="{7814B090-97BC-465B-9DE5-DE459BD7CED5}">
      <dgm:prSet phldrT="[文本]" custT="1"/>
      <dgm:spPr/>
      <dgm:t>
        <a:bodyPr/>
        <a:lstStyle/>
        <a:p>
          <a:r>
            <a:rPr lang="zh-CN" altLang="en-US" sz="1800" dirty="0">
              <a:solidFill>
                <a:schemeClr val="bg1"/>
              </a:solidFill>
            </a:rPr>
            <a:t>关注注册量</a:t>
          </a:r>
        </a:p>
      </dgm:t>
    </dgm:pt>
    <dgm:pt modelId="{E41C3AA5-1575-4D92-914D-C8B646B9C6B1}" type="parTrans" cxnId="{48CAAA77-A002-4C1D-B195-E314F42F0A13}">
      <dgm:prSet/>
      <dgm:spPr/>
      <dgm:t>
        <a:bodyPr/>
        <a:lstStyle/>
        <a:p>
          <a:endParaRPr lang="zh-CN" altLang="en-US" sz="1800">
            <a:solidFill>
              <a:schemeClr val="bg1"/>
            </a:solidFill>
          </a:endParaRPr>
        </a:p>
      </dgm:t>
    </dgm:pt>
    <dgm:pt modelId="{DF0C779F-5DAD-4659-8DB8-5EBB0567130F}" type="sibTrans" cxnId="{48CAAA77-A002-4C1D-B195-E314F42F0A13}">
      <dgm:prSet/>
      <dgm:spPr/>
      <dgm:t>
        <a:bodyPr/>
        <a:lstStyle/>
        <a:p>
          <a:endParaRPr lang="zh-CN" altLang="en-US" sz="1800">
            <a:solidFill>
              <a:schemeClr val="bg1"/>
            </a:solidFill>
          </a:endParaRPr>
        </a:p>
      </dgm:t>
    </dgm:pt>
    <dgm:pt modelId="{DEDF3313-D8EF-4104-B73F-A5C58A99F332}">
      <dgm:prSet phldrT="[文本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zh-CN" altLang="en-US" sz="1800" dirty="0">
              <a:solidFill>
                <a:schemeClr val="bg1"/>
              </a:solidFill>
            </a:rPr>
            <a:t>购物推送</a:t>
          </a:r>
        </a:p>
      </dgm:t>
    </dgm:pt>
    <dgm:pt modelId="{CAC7C2CB-6586-4406-81EC-55D0CE1324B3}" type="parTrans" cxnId="{62C9D41F-11E3-47C9-9C2B-5CDF189C2F63}">
      <dgm:prSet/>
      <dgm:spPr/>
      <dgm:t>
        <a:bodyPr/>
        <a:lstStyle/>
        <a:p>
          <a:endParaRPr lang="zh-CN" altLang="en-US" sz="1800">
            <a:solidFill>
              <a:schemeClr val="bg1"/>
            </a:solidFill>
          </a:endParaRPr>
        </a:p>
      </dgm:t>
    </dgm:pt>
    <dgm:pt modelId="{B61C88DE-9669-4F03-B4A4-0CC7017D344F}" type="sibTrans" cxnId="{62C9D41F-11E3-47C9-9C2B-5CDF189C2F63}">
      <dgm:prSet/>
      <dgm:spPr/>
      <dgm:t>
        <a:bodyPr/>
        <a:lstStyle/>
        <a:p>
          <a:endParaRPr lang="zh-CN" altLang="en-US" sz="1800">
            <a:solidFill>
              <a:schemeClr val="bg1"/>
            </a:solidFill>
          </a:endParaRPr>
        </a:p>
      </dgm:t>
    </dgm:pt>
    <dgm:pt modelId="{852FB4A9-2842-4D97-B568-28BA1ECA3F82}">
      <dgm:prSet phldrT="[文本]" custT="1"/>
      <dgm:spPr/>
      <dgm:t>
        <a:bodyPr/>
        <a:lstStyle/>
        <a:p>
          <a:r>
            <a:rPr lang="zh-CN" altLang="en-US" sz="1800" dirty="0">
              <a:solidFill>
                <a:schemeClr val="bg1"/>
              </a:solidFill>
            </a:rPr>
            <a:t>加入购物车</a:t>
          </a:r>
        </a:p>
      </dgm:t>
    </dgm:pt>
    <dgm:pt modelId="{8AA68F12-4D2D-4641-BE74-2C2246FC7798}" type="parTrans" cxnId="{6116B018-4984-487A-A270-93E325D490D2}">
      <dgm:prSet/>
      <dgm:spPr/>
      <dgm:t>
        <a:bodyPr/>
        <a:lstStyle/>
        <a:p>
          <a:endParaRPr lang="zh-CN" altLang="en-US" sz="1800">
            <a:solidFill>
              <a:schemeClr val="bg1"/>
            </a:solidFill>
          </a:endParaRPr>
        </a:p>
      </dgm:t>
    </dgm:pt>
    <dgm:pt modelId="{F415847A-DDEF-4E15-8FC4-12F72DE16A4D}" type="sibTrans" cxnId="{6116B018-4984-487A-A270-93E325D490D2}">
      <dgm:prSet/>
      <dgm:spPr/>
      <dgm:t>
        <a:bodyPr/>
        <a:lstStyle/>
        <a:p>
          <a:endParaRPr lang="zh-CN" altLang="en-US" sz="1800">
            <a:solidFill>
              <a:schemeClr val="bg1"/>
            </a:solidFill>
          </a:endParaRPr>
        </a:p>
      </dgm:t>
    </dgm:pt>
    <dgm:pt modelId="{40C17E1C-21F1-4DBB-AC01-F53B33BD6561}">
      <dgm:prSet phldrT="[文本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zh-CN" altLang="en-US" sz="1800" dirty="0">
              <a:solidFill>
                <a:schemeClr val="bg1"/>
              </a:solidFill>
            </a:rPr>
            <a:t>下单量</a:t>
          </a:r>
        </a:p>
      </dgm:t>
    </dgm:pt>
    <dgm:pt modelId="{495C36D0-5A18-4481-8E98-4D48CECDC84F}" type="parTrans" cxnId="{D74EF1C5-2747-40D8-98ED-32B42AF53D73}">
      <dgm:prSet/>
      <dgm:spPr/>
      <dgm:t>
        <a:bodyPr/>
        <a:lstStyle/>
        <a:p>
          <a:endParaRPr lang="zh-CN" altLang="en-US" sz="1800">
            <a:solidFill>
              <a:schemeClr val="bg1"/>
            </a:solidFill>
          </a:endParaRPr>
        </a:p>
      </dgm:t>
    </dgm:pt>
    <dgm:pt modelId="{A8FAD86A-5C90-4DD0-BC37-57F5BB328340}" type="sibTrans" cxnId="{D74EF1C5-2747-40D8-98ED-32B42AF53D73}">
      <dgm:prSet/>
      <dgm:spPr/>
      <dgm:t>
        <a:bodyPr/>
        <a:lstStyle/>
        <a:p>
          <a:endParaRPr lang="zh-CN" altLang="en-US" sz="1800">
            <a:solidFill>
              <a:schemeClr val="bg1"/>
            </a:solidFill>
          </a:endParaRPr>
        </a:p>
      </dgm:t>
    </dgm:pt>
    <dgm:pt modelId="{1CB52B9B-EF13-41AB-A6DE-FDB1B191F8D2}">
      <dgm:prSet phldrT="[文本]" custT="1"/>
      <dgm:spPr/>
      <dgm:t>
        <a:bodyPr/>
        <a:lstStyle/>
        <a:p>
          <a:r>
            <a:rPr lang="zh-CN" altLang="en-US" sz="1800" dirty="0">
              <a:solidFill>
                <a:schemeClr val="bg1"/>
              </a:solidFill>
            </a:rPr>
            <a:t>支付量</a:t>
          </a:r>
        </a:p>
      </dgm:t>
    </dgm:pt>
    <dgm:pt modelId="{35FC03F1-666A-415E-A0E9-010505E89054}" type="parTrans" cxnId="{97EDC5E3-A412-494E-A77D-99356CCB2DCF}">
      <dgm:prSet/>
      <dgm:spPr/>
      <dgm:t>
        <a:bodyPr/>
        <a:lstStyle/>
        <a:p>
          <a:endParaRPr lang="zh-CN" altLang="en-US" sz="1800">
            <a:solidFill>
              <a:schemeClr val="bg1"/>
            </a:solidFill>
          </a:endParaRPr>
        </a:p>
      </dgm:t>
    </dgm:pt>
    <dgm:pt modelId="{35797E23-677A-46A4-8A14-6C1B6B6A54FD}" type="sibTrans" cxnId="{97EDC5E3-A412-494E-A77D-99356CCB2DCF}">
      <dgm:prSet/>
      <dgm:spPr/>
      <dgm:t>
        <a:bodyPr/>
        <a:lstStyle/>
        <a:p>
          <a:endParaRPr lang="zh-CN" altLang="en-US" sz="1800">
            <a:solidFill>
              <a:schemeClr val="bg1"/>
            </a:solidFill>
          </a:endParaRPr>
        </a:p>
      </dgm:t>
    </dgm:pt>
    <dgm:pt modelId="{4739B0C9-98F3-4F71-8966-35E9060ED39D}">
      <dgm:prSet phldrT="[文本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zh-CN" altLang="en-US" sz="1800" dirty="0">
              <a:solidFill>
                <a:schemeClr val="bg1"/>
              </a:solidFill>
            </a:rPr>
            <a:t>退单量</a:t>
          </a:r>
        </a:p>
      </dgm:t>
    </dgm:pt>
    <dgm:pt modelId="{021A7E7F-272C-431A-9649-47C27D6D2749}" type="parTrans" cxnId="{12E24ECA-1E3B-4B1C-830D-945CF39E61D7}">
      <dgm:prSet/>
      <dgm:spPr/>
      <dgm:t>
        <a:bodyPr/>
        <a:lstStyle/>
        <a:p>
          <a:endParaRPr lang="zh-CN" altLang="en-US" sz="1800">
            <a:solidFill>
              <a:schemeClr val="bg1"/>
            </a:solidFill>
          </a:endParaRPr>
        </a:p>
      </dgm:t>
    </dgm:pt>
    <dgm:pt modelId="{379BB876-1692-4418-BEC8-0D9740918E58}" type="sibTrans" cxnId="{12E24ECA-1E3B-4B1C-830D-945CF39E61D7}">
      <dgm:prSet/>
      <dgm:spPr/>
      <dgm:t>
        <a:bodyPr/>
        <a:lstStyle/>
        <a:p>
          <a:endParaRPr lang="zh-CN" altLang="en-US" sz="1800">
            <a:solidFill>
              <a:schemeClr val="bg1"/>
            </a:solidFill>
          </a:endParaRPr>
        </a:p>
      </dgm:t>
    </dgm:pt>
    <dgm:pt modelId="{29A899CC-D989-4C3A-8C96-8E1FDF1FCCF2}">
      <dgm:prSet phldrT="[文本]" custT="1"/>
      <dgm:spPr/>
      <dgm:t>
        <a:bodyPr/>
        <a:lstStyle/>
        <a:p>
          <a:r>
            <a:rPr lang="en-US" altLang="zh-CN" sz="1800" dirty="0">
              <a:solidFill>
                <a:schemeClr val="bg1"/>
              </a:solidFill>
            </a:rPr>
            <a:t> </a:t>
          </a:r>
          <a:endParaRPr lang="zh-CN" altLang="en-US" sz="1800" dirty="0">
            <a:solidFill>
              <a:schemeClr val="bg1"/>
            </a:solidFill>
          </a:endParaRPr>
        </a:p>
      </dgm:t>
    </dgm:pt>
    <dgm:pt modelId="{DFA571AC-AD31-4C52-86E9-CEA0BBED036C}" type="sibTrans" cxnId="{67C6516E-C597-4BFA-ADE4-EAF4E11B8511}">
      <dgm:prSet/>
      <dgm:spPr/>
      <dgm:t>
        <a:bodyPr/>
        <a:lstStyle/>
        <a:p>
          <a:endParaRPr lang="zh-CN" altLang="en-US" sz="1800">
            <a:solidFill>
              <a:schemeClr val="bg1"/>
            </a:solidFill>
          </a:endParaRPr>
        </a:p>
      </dgm:t>
    </dgm:pt>
    <dgm:pt modelId="{DCFF1B99-E02F-4ADD-8656-5C213322B471}" type="parTrans" cxnId="{67C6516E-C597-4BFA-ADE4-EAF4E11B8511}">
      <dgm:prSet/>
      <dgm:spPr/>
      <dgm:t>
        <a:bodyPr/>
        <a:lstStyle/>
        <a:p>
          <a:endParaRPr lang="zh-CN" altLang="en-US" sz="1800">
            <a:solidFill>
              <a:schemeClr val="bg1"/>
            </a:solidFill>
          </a:endParaRPr>
        </a:p>
      </dgm:t>
    </dgm:pt>
    <dgm:pt modelId="{11CF041B-0524-458D-8465-C323FCB2D2F2}" type="pres">
      <dgm:prSet presAssocID="{E430EC43-812C-4E23-97D3-4A53013CBA5D}" presName="Name0" presStyleCnt="0">
        <dgm:presLayoutVars>
          <dgm:dir/>
          <dgm:animLvl val="lvl"/>
          <dgm:resizeHandles val="exact"/>
        </dgm:presLayoutVars>
      </dgm:prSet>
      <dgm:spPr/>
    </dgm:pt>
    <dgm:pt modelId="{B02938D5-8349-40AB-8812-C07351312D98}" type="pres">
      <dgm:prSet presAssocID="{7814B090-97BC-465B-9DE5-DE459BD7CED5}" presName="Name8" presStyleCnt="0"/>
      <dgm:spPr/>
    </dgm:pt>
    <dgm:pt modelId="{B5D0E082-DE5A-4233-BFC4-97DC8BD26E7B}" type="pres">
      <dgm:prSet presAssocID="{7814B090-97BC-465B-9DE5-DE459BD7CED5}" presName="level" presStyleLbl="node1" presStyleIdx="0" presStyleCnt="7" custLinFactNeighborX="-200">
        <dgm:presLayoutVars>
          <dgm:chMax val="1"/>
          <dgm:bulletEnabled val="1"/>
        </dgm:presLayoutVars>
      </dgm:prSet>
      <dgm:spPr/>
    </dgm:pt>
    <dgm:pt modelId="{07931B0F-BC1D-4B75-924A-9CC09930E4EE}" type="pres">
      <dgm:prSet presAssocID="{7814B090-97BC-465B-9DE5-DE459BD7CED5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DA6B7849-2155-4326-BC5F-296D2D0A6834}" type="pres">
      <dgm:prSet presAssocID="{DEDF3313-D8EF-4104-B73F-A5C58A99F332}" presName="Name8" presStyleCnt="0"/>
      <dgm:spPr/>
    </dgm:pt>
    <dgm:pt modelId="{C1947C1B-0B3B-4076-9180-2F6FBD1399CD}" type="pres">
      <dgm:prSet presAssocID="{DEDF3313-D8EF-4104-B73F-A5C58A99F332}" presName="level" presStyleLbl="node1" presStyleIdx="1" presStyleCnt="7">
        <dgm:presLayoutVars>
          <dgm:chMax val="1"/>
          <dgm:bulletEnabled val="1"/>
        </dgm:presLayoutVars>
      </dgm:prSet>
      <dgm:spPr/>
    </dgm:pt>
    <dgm:pt modelId="{3ABDF728-EB99-4EA4-933C-90A83E412438}" type="pres">
      <dgm:prSet presAssocID="{DEDF3313-D8EF-4104-B73F-A5C58A99F332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7262C03A-C56B-4BCA-85E2-8E92BFB3C956}" type="pres">
      <dgm:prSet presAssocID="{852FB4A9-2842-4D97-B568-28BA1ECA3F82}" presName="Name8" presStyleCnt="0"/>
      <dgm:spPr/>
    </dgm:pt>
    <dgm:pt modelId="{4D2DB82F-F736-4119-AEE4-3118478AA4EF}" type="pres">
      <dgm:prSet presAssocID="{852FB4A9-2842-4D97-B568-28BA1ECA3F82}" presName="level" presStyleLbl="node1" presStyleIdx="2" presStyleCnt="7">
        <dgm:presLayoutVars>
          <dgm:chMax val="1"/>
          <dgm:bulletEnabled val="1"/>
        </dgm:presLayoutVars>
      </dgm:prSet>
      <dgm:spPr/>
    </dgm:pt>
    <dgm:pt modelId="{1AA11484-C2B4-41B2-BCAD-B793A6F8A33F}" type="pres">
      <dgm:prSet presAssocID="{852FB4A9-2842-4D97-B568-28BA1ECA3F82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8C3BECDA-EC77-4FCD-AD59-0D15D60C5157}" type="pres">
      <dgm:prSet presAssocID="{40C17E1C-21F1-4DBB-AC01-F53B33BD6561}" presName="Name8" presStyleCnt="0"/>
      <dgm:spPr/>
    </dgm:pt>
    <dgm:pt modelId="{9FD51171-92C8-4946-ADAE-D6867A64E09C}" type="pres">
      <dgm:prSet presAssocID="{40C17E1C-21F1-4DBB-AC01-F53B33BD6561}" presName="level" presStyleLbl="node1" presStyleIdx="3" presStyleCnt="7">
        <dgm:presLayoutVars>
          <dgm:chMax val="1"/>
          <dgm:bulletEnabled val="1"/>
        </dgm:presLayoutVars>
      </dgm:prSet>
      <dgm:spPr/>
    </dgm:pt>
    <dgm:pt modelId="{63764916-04B0-4E73-9382-0BE94F0B2E6B}" type="pres">
      <dgm:prSet presAssocID="{40C17E1C-21F1-4DBB-AC01-F53B33BD6561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33A7FF08-2560-47C9-86FB-6EBD4DB7B0B8}" type="pres">
      <dgm:prSet presAssocID="{1CB52B9B-EF13-41AB-A6DE-FDB1B191F8D2}" presName="Name8" presStyleCnt="0"/>
      <dgm:spPr/>
    </dgm:pt>
    <dgm:pt modelId="{69447772-8597-433D-B954-957EF6077382}" type="pres">
      <dgm:prSet presAssocID="{1CB52B9B-EF13-41AB-A6DE-FDB1B191F8D2}" presName="level" presStyleLbl="node1" presStyleIdx="4" presStyleCnt="7">
        <dgm:presLayoutVars>
          <dgm:chMax val="1"/>
          <dgm:bulletEnabled val="1"/>
        </dgm:presLayoutVars>
      </dgm:prSet>
      <dgm:spPr/>
    </dgm:pt>
    <dgm:pt modelId="{EE5D9497-DE91-4EE2-A273-6AC72B93DF4D}" type="pres">
      <dgm:prSet presAssocID="{1CB52B9B-EF13-41AB-A6DE-FDB1B191F8D2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D84CEF60-51AA-4193-A802-904D85776A3D}" type="pres">
      <dgm:prSet presAssocID="{4739B0C9-98F3-4F71-8966-35E9060ED39D}" presName="Name8" presStyleCnt="0"/>
      <dgm:spPr/>
    </dgm:pt>
    <dgm:pt modelId="{293A31D0-A0B6-42A1-A464-EA8F0CBEA450}" type="pres">
      <dgm:prSet presAssocID="{4739B0C9-98F3-4F71-8966-35E9060ED39D}" presName="level" presStyleLbl="node1" presStyleIdx="5" presStyleCnt="7">
        <dgm:presLayoutVars>
          <dgm:chMax val="1"/>
          <dgm:bulletEnabled val="1"/>
        </dgm:presLayoutVars>
      </dgm:prSet>
      <dgm:spPr/>
    </dgm:pt>
    <dgm:pt modelId="{878AD219-E13B-4978-91E6-CC4BE62EAB4E}" type="pres">
      <dgm:prSet presAssocID="{4739B0C9-98F3-4F71-8966-35E9060ED39D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559CE536-4DCF-4397-B056-3CA5DC4ACA6B}" type="pres">
      <dgm:prSet presAssocID="{29A899CC-D989-4C3A-8C96-8E1FDF1FCCF2}" presName="Name8" presStyleCnt="0"/>
      <dgm:spPr/>
    </dgm:pt>
    <dgm:pt modelId="{6D7E6571-8347-4305-8057-B8371DD1E1C1}" type="pres">
      <dgm:prSet presAssocID="{29A899CC-D989-4C3A-8C96-8E1FDF1FCCF2}" presName="level" presStyleLbl="node1" presStyleIdx="6" presStyleCnt="7">
        <dgm:presLayoutVars>
          <dgm:chMax val="1"/>
          <dgm:bulletEnabled val="1"/>
        </dgm:presLayoutVars>
      </dgm:prSet>
      <dgm:spPr/>
    </dgm:pt>
    <dgm:pt modelId="{A2F62CBE-CBED-46BA-B0C5-C9786FCA0625}" type="pres">
      <dgm:prSet presAssocID="{29A899CC-D989-4C3A-8C96-8E1FDF1FCCF2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6116B018-4984-487A-A270-93E325D490D2}" srcId="{E430EC43-812C-4E23-97D3-4A53013CBA5D}" destId="{852FB4A9-2842-4D97-B568-28BA1ECA3F82}" srcOrd="2" destOrd="0" parTransId="{8AA68F12-4D2D-4641-BE74-2C2246FC7798}" sibTransId="{F415847A-DDEF-4E15-8FC4-12F72DE16A4D}"/>
    <dgm:cxn modelId="{62C9D41F-11E3-47C9-9C2B-5CDF189C2F63}" srcId="{E430EC43-812C-4E23-97D3-4A53013CBA5D}" destId="{DEDF3313-D8EF-4104-B73F-A5C58A99F332}" srcOrd="1" destOrd="0" parTransId="{CAC7C2CB-6586-4406-81EC-55D0CE1324B3}" sibTransId="{B61C88DE-9669-4F03-B4A4-0CC7017D344F}"/>
    <dgm:cxn modelId="{E04FEE24-A69F-48F3-A1A0-E1DF968F96B0}" type="presOf" srcId="{4739B0C9-98F3-4F71-8966-35E9060ED39D}" destId="{878AD219-E13B-4978-91E6-CC4BE62EAB4E}" srcOrd="1" destOrd="0" presId="urn:microsoft.com/office/officeart/2005/8/layout/pyramid3"/>
    <dgm:cxn modelId="{5368652F-6C03-4749-B7F4-F61A319C93BD}" type="presOf" srcId="{DEDF3313-D8EF-4104-B73F-A5C58A99F332}" destId="{C1947C1B-0B3B-4076-9180-2F6FBD1399CD}" srcOrd="0" destOrd="0" presId="urn:microsoft.com/office/officeart/2005/8/layout/pyramid3"/>
    <dgm:cxn modelId="{8FBDD664-D122-4FA3-AD73-298E1EAE326B}" type="presOf" srcId="{29A899CC-D989-4C3A-8C96-8E1FDF1FCCF2}" destId="{6D7E6571-8347-4305-8057-B8371DD1E1C1}" srcOrd="0" destOrd="0" presId="urn:microsoft.com/office/officeart/2005/8/layout/pyramid3"/>
    <dgm:cxn modelId="{8F074C46-5CC7-4D5F-B29A-D2E37B9AC9BF}" type="presOf" srcId="{E430EC43-812C-4E23-97D3-4A53013CBA5D}" destId="{11CF041B-0524-458D-8465-C323FCB2D2F2}" srcOrd="0" destOrd="0" presId="urn:microsoft.com/office/officeart/2005/8/layout/pyramid3"/>
    <dgm:cxn modelId="{440FC146-CE88-4EDA-88C7-5A3B016F40A6}" type="presOf" srcId="{29A899CC-D989-4C3A-8C96-8E1FDF1FCCF2}" destId="{A2F62CBE-CBED-46BA-B0C5-C9786FCA0625}" srcOrd="1" destOrd="0" presId="urn:microsoft.com/office/officeart/2005/8/layout/pyramid3"/>
    <dgm:cxn modelId="{67C6516E-C597-4BFA-ADE4-EAF4E11B8511}" srcId="{E430EC43-812C-4E23-97D3-4A53013CBA5D}" destId="{29A899CC-D989-4C3A-8C96-8E1FDF1FCCF2}" srcOrd="6" destOrd="0" parTransId="{DCFF1B99-E02F-4ADD-8656-5C213322B471}" sibTransId="{DFA571AC-AD31-4C52-86E9-CEA0BBED036C}"/>
    <dgm:cxn modelId="{36E0EA50-1C99-4C15-9B7F-D8E98CE86476}" type="presOf" srcId="{7814B090-97BC-465B-9DE5-DE459BD7CED5}" destId="{07931B0F-BC1D-4B75-924A-9CC09930E4EE}" srcOrd="1" destOrd="0" presId="urn:microsoft.com/office/officeart/2005/8/layout/pyramid3"/>
    <dgm:cxn modelId="{7C0F3454-B714-4A29-BE6C-7E2F71036FB8}" type="presOf" srcId="{40C17E1C-21F1-4DBB-AC01-F53B33BD6561}" destId="{9FD51171-92C8-4946-ADAE-D6867A64E09C}" srcOrd="0" destOrd="0" presId="urn:microsoft.com/office/officeart/2005/8/layout/pyramid3"/>
    <dgm:cxn modelId="{48CAAA77-A002-4C1D-B195-E314F42F0A13}" srcId="{E430EC43-812C-4E23-97D3-4A53013CBA5D}" destId="{7814B090-97BC-465B-9DE5-DE459BD7CED5}" srcOrd="0" destOrd="0" parTransId="{E41C3AA5-1575-4D92-914D-C8B646B9C6B1}" sibTransId="{DF0C779F-5DAD-4659-8DB8-5EBB0567130F}"/>
    <dgm:cxn modelId="{4F241558-0A95-464E-84ED-5B428B49F4ED}" type="presOf" srcId="{7814B090-97BC-465B-9DE5-DE459BD7CED5}" destId="{B5D0E082-DE5A-4233-BFC4-97DC8BD26E7B}" srcOrd="0" destOrd="0" presId="urn:microsoft.com/office/officeart/2005/8/layout/pyramid3"/>
    <dgm:cxn modelId="{4529DF79-C4A0-4353-9B6B-DF13EA048F67}" type="presOf" srcId="{1CB52B9B-EF13-41AB-A6DE-FDB1B191F8D2}" destId="{69447772-8597-433D-B954-957EF6077382}" srcOrd="0" destOrd="0" presId="urn:microsoft.com/office/officeart/2005/8/layout/pyramid3"/>
    <dgm:cxn modelId="{CCA00388-57E5-4DC3-86B8-579978B2252A}" type="presOf" srcId="{DEDF3313-D8EF-4104-B73F-A5C58A99F332}" destId="{3ABDF728-EB99-4EA4-933C-90A83E412438}" srcOrd="1" destOrd="0" presId="urn:microsoft.com/office/officeart/2005/8/layout/pyramid3"/>
    <dgm:cxn modelId="{80FC3698-B41E-44F9-934D-4C43EAA8E0E1}" type="presOf" srcId="{852FB4A9-2842-4D97-B568-28BA1ECA3F82}" destId="{4D2DB82F-F736-4119-AEE4-3118478AA4EF}" srcOrd="0" destOrd="0" presId="urn:microsoft.com/office/officeart/2005/8/layout/pyramid3"/>
    <dgm:cxn modelId="{6FC3E6A2-6445-43EE-BDDC-D6BBED0695AE}" type="presOf" srcId="{1CB52B9B-EF13-41AB-A6DE-FDB1B191F8D2}" destId="{EE5D9497-DE91-4EE2-A273-6AC72B93DF4D}" srcOrd="1" destOrd="0" presId="urn:microsoft.com/office/officeart/2005/8/layout/pyramid3"/>
    <dgm:cxn modelId="{375A2AA3-49B7-46FE-B832-F54C84F969AF}" type="presOf" srcId="{4739B0C9-98F3-4F71-8966-35E9060ED39D}" destId="{293A31D0-A0B6-42A1-A464-EA8F0CBEA450}" srcOrd="0" destOrd="0" presId="urn:microsoft.com/office/officeart/2005/8/layout/pyramid3"/>
    <dgm:cxn modelId="{D74EF1C5-2747-40D8-98ED-32B42AF53D73}" srcId="{E430EC43-812C-4E23-97D3-4A53013CBA5D}" destId="{40C17E1C-21F1-4DBB-AC01-F53B33BD6561}" srcOrd="3" destOrd="0" parTransId="{495C36D0-5A18-4481-8E98-4D48CECDC84F}" sibTransId="{A8FAD86A-5C90-4DD0-BC37-57F5BB328340}"/>
    <dgm:cxn modelId="{12E24ECA-1E3B-4B1C-830D-945CF39E61D7}" srcId="{E430EC43-812C-4E23-97D3-4A53013CBA5D}" destId="{4739B0C9-98F3-4F71-8966-35E9060ED39D}" srcOrd="5" destOrd="0" parTransId="{021A7E7F-272C-431A-9649-47C27D6D2749}" sibTransId="{379BB876-1692-4418-BEC8-0D9740918E58}"/>
    <dgm:cxn modelId="{ADFEB0CB-DF4C-43CC-AC6B-BDDB07C238FB}" type="presOf" srcId="{40C17E1C-21F1-4DBB-AC01-F53B33BD6561}" destId="{63764916-04B0-4E73-9382-0BE94F0B2E6B}" srcOrd="1" destOrd="0" presId="urn:microsoft.com/office/officeart/2005/8/layout/pyramid3"/>
    <dgm:cxn modelId="{97EDC5E3-A412-494E-A77D-99356CCB2DCF}" srcId="{E430EC43-812C-4E23-97D3-4A53013CBA5D}" destId="{1CB52B9B-EF13-41AB-A6DE-FDB1B191F8D2}" srcOrd="4" destOrd="0" parTransId="{35FC03F1-666A-415E-A0E9-010505E89054}" sibTransId="{35797E23-677A-46A4-8A14-6C1B6B6A54FD}"/>
    <dgm:cxn modelId="{B509B5E9-242C-47A3-BA53-9F6B9CAB2B26}" type="presOf" srcId="{852FB4A9-2842-4D97-B568-28BA1ECA3F82}" destId="{1AA11484-C2B4-41B2-BCAD-B793A6F8A33F}" srcOrd="1" destOrd="0" presId="urn:microsoft.com/office/officeart/2005/8/layout/pyramid3"/>
    <dgm:cxn modelId="{DEBB6D40-2BD0-4537-8838-99A78305B659}" type="presParOf" srcId="{11CF041B-0524-458D-8465-C323FCB2D2F2}" destId="{B02938D5-8349-40AB-8812-C07351312D98}" srcOrd="0" destOrd="0" presId="urn:microsoft.com/office/officeart/2005/8/layout/pyramid3"/>
    <dgm:cxn modelId="{4950752C-21E9-473B-A0C0-77182028BC36}" type="presParOf" srcId="{B02938D5-8349-40AB-8812-C07351312D98}" destId="{B5D0E082-DE5A-4233-BFC4-97DC8BD26E7B}" srcOrd="0" destOrd="0" presId="urn:microsoft.com/office/officeart/2005/8/layout/pyramid3"/>
    <dgm:cxn modelId="{DCB0C1D6-506F-4F15-96BA-ED3075538E77}" type="presParOf" srcId="{B02938D5-8349-40AB-8812-C07351312D98}" destId="{07931B0F-BC1D-4B75-924A-9CC09930E4EE}" srcOrd="1" destOrd="0" presId="urn:microsoft.com/office/officeart/2005/8/layout/pyramid3"/>
    <dgm:cxn modelId="{5AE1CD56-AA55-4A23-B3A3-4DA1079EBEF3}" type="presParOf" srcId="{11CF041B-0524-458D-8465-C323FCB2D2F2}" destId="{DA6B7849-2155-4326-BC5F-296D2D0A6834}" srcOrd="1" destOrd="0" presId="urn:microsoft.com/office/officeart/2005/8/layout/pyramid3"/>
    <dgm:cxn modelId="{EA0A820B-90C4-4361-B714-1640E5B30F19}" type="presParOf" srcId="{DA6B7849-2155-4326-BC5F-296D2D0A6834}" destId="{C1947C1B-0B3B-4076-9180-2F6FBD1399CD}" srcOrd="0" destOrd="0" presId="urn:microsoft.com/office/officeart/2005/8/layout/pyramid3"/>
    <dgm:cxn modelId="{53BC32EC-5EE5-4E3E-B10F-434FE829D02F}" type="presParOf" srcId="{DA6B7849-2155-4326-BC5F-296D2D0A6834}" destId="{3ABDF728-EB99-4EA4-933C-90A83E412438}" srcOrd="1" destOrd="0" presId="urn:microsoft.com/office/officeart/2005/8/layout/pyramid3"/>
    <dgm:cxn modelId="{41E9599B-4C25-4022-82F9-65C3DA020B2B}" type="presParOf" srcId="{11CF041B-0524-458D-8465-C323FCB2D2F2}" destId="{7262C03A-C56B-4BCA-85E2-8E92BFB3C956}" srcOrd="2" destOrd="0" presId="urn:microsoft.com/office/officeart/2005/8/layout/pyramid3"/>
    <dgm:cxn modelId="{13FCDD96-FD0B-497B-A539-EF6C247D44CC}" type="presParOf" srcId="{7262C03A-C56B-4BCA-85E2-8E92BFB3C956}" destId="{4D2DB82F-F736-4119-AEE4-3118478AA4EF}" srcOrd="0" destOrd="0" presId="urn:microsoft.com/office/officeart/2005/8/layout/pyramid3"/>
    <dgm:cxn modelId="{05488D48-9991-4092-AFA8-DD2E002377B9}" type="presParOf" srcId="{7262C03A-C56B-4BCA-85E2-8E92BFB3C956}" destId="{1AA11484-C2B4-41B2-BCAD-B793A6F8A33F}" srcOrd="1" destOrd="0" presId="urn:microsoft.com/office/officeart/2005/8/layout/pyramid3"/>
    <dgm:cxn modelId="{09E0990B-3E8F-49B9-B285-B5E7E26742E4}" type="presParOf" srcId="{11CF041B-0524-458D-8465-C323FCB2D2F2}" destId="{8C3BECDA-EC77-4FCD-AD59-0D15D60C5157}" srcOrd="3" destOrd="0" presId="urn:microsoft.com/office/officeart/2005/8/layout/pyramid3"/>
    <dgm:cxn modelId="{82FCB3B2-5854-46CF-ACEF-2BAAFDBF3901}" type="presParOf" srcId="{8C3BECDA-EC77-4FCD-AD59-0D15D60C5157}" destId="{9FD51171-92C8-4946-ADAE-D6867A64E09C}" srcOrd="0" destOrd="0" presId="urn:microsoft.com/office/officeart/2005/8/layout/pyramid3"/>
    <dgm:cxn modelId="{C0FB7FD2-B95B-4D7F-B383-4AA292DCAC65}" type="presParOf" srcId="{8C3BECDA-EC77-4FCD-AD59-0D15D60C5157}" destId="{63764916-04B0-4E73-9382-0BE94F0B2E6B}" srcOrd="1" destOrd="0" presId="urn:microsoft.com/office/officeart/2005/8/layout/pyramid3"/>
    <dgm:cxn modelId="{89D17AC4-AF14-4014-B436-A508A96640FE}" type="presParOf" srcId="{11CF041B-0524-458D-8465-C323FCB2D2F2}" destId="{33A7FF08-2560-47C9-86FB-6EBD4DB7B0B8}" srcOrd="4" destOrd="0" presId="urn:microsoft.com/office/officeart/2005/8/layout/pyramid3"/>
    <dgm:cxn modelId="{027EA060-2B0F-4950-9BCE-BCA3645BF0F8}" type="presParOf" srcId="{33A7FF08-2560-47C9-86FB-6EBD4DB7B0B8}" destId="{69447772-8597-433D-B954-957EF6077382}" srcOrd="0" destOrd="0" presId="urn:microsoft.com/office/officeart/2005/8/layout/pyramid3"/>
    <dgm:cxn modelId="{2734475C-3177-429B-A890-ABF04DAC4152}" type="presParOf" srcId="{33A7FF08-2560-47C9-86FB-6EBD4DB7B0B8}" destId="{EE5D9497-DE91-4EE2-A273-6AC72B93DF4D}" srcOrd="1" destOrd="0" presId="urn:microsoft.com/office/officeart/2005/8/layout/pyramid3"/>
    <dgm:cxn modelId="{71FE3846-3AB8-4043-A837-4C9A7733C190}" type="presParOf" srcId="{11CF041B-0524-458D-8465-C323FCB2D2F2}" destId="{D84CEF60-51AA-4193-A802-904D85776A3D}" srcOrd="5" destOrd="0" presId="urn:microsoft.com/office/officeart/2005/8/layout/pyramid3"/>
    <dgm:cxn modelId="{B3714A39-2C07-4983-839E-055F7A4D2D50}" type="presParOf" srcId="{D84CEF60-51AA-4193-A802-904D85776A3D}" destId="{293A31D0-A0B6-42A1-A464-EA8F0CBEA450}" srcOrd="0" destOrd="0" presId="urn:microsoft.com/office/officeart/2005/8/layout/pyramid3"/>
    <dgm:cxn modelId="{C2D361DF-BB18-4A42-A711-A019361040F0}" type="presParOf" srcId="{D84CEF60-51AA-4193-A802-904D85776A3D}" destId="{878AD219-E13B-4978-91E6-CC4BE62EAB4E}" srcOrd="1" destOrd="0" presId="urn:microsoft.com/office/officeart/2005/8/layout/pyramid3"/>
    <dgm:cxn modelId="{E2DB1C76-219B-4E9C-A56E-8282530537EC}" type="presParOf" srcId="{11CF041B-0524-458D-8465-C323FCB2D2F2}" destId="{559CE536-4DCF-4397-B056-3CA5DC4ACA6B}" srcOrd="6" destOrd="0" presId="urn:microsoft.com/office/officeart/2005/8/layout/pyramid3"/>
    <dgm:cxn modelId="{34A93BF0-ADF6-4C6D-B7C2-5B50C1E37C35}" type="presParOf" srcId="{559CE536-4DCF-4397-B056-3CA5DC4ACA6B}" destId="{6D7E6571-8347-4305-8057-B8371DD1E1C1}" srcOrd="0" destOrd="0" presId="urn:microsoft.com/office/officeart/2005/8/layout/pyramid3"/>
    <dgm:cxn modelId="{5C1E8F99-F708-4C68-95AB-E8911AD1F0ED}" type="presParOf" srcId="{559CE536-4DCF-4397-B056-3CA5DC4ACA6B}" destId="{A2F62CBE-CBED-46BA-B0C5-C9786FCA0625}" srcOrd="1" destOrd="0" presId="urn:microsoft.com/office/officeart/2005/8/layout/pyramid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D0E082-DE5A-4233-BFC4-97DC8BD26E7B}">
      <dsp:nvSpPr>
        <dsp:cNvPr id="0" name=""/>
        <dsp:cNvSpPr/>
      </dsp:nvSpPr>
      <dsp:spPr>
        <a:xfrm rot="10800000">
          <a:off x="0" y="0"/>
          <a:ext cx="4816047" cy="342284"/>
        </a:xfrm>
        <a:prstGeom prst="trapezoid">
          <a:avLst>
            <a:gd name="adj" fmla="val 100502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>
              <a:solidFill>
                <a:schemeClr val="bg1"/>
              </a:solidFill>
            </a:rPr>
            <a:t>关注注册量</a:t>
          </a:r>
        </a:p>
      </dsp:txBody>
      <dsp:txXfrm rot="-10800000">
        <a:off x="842808" y="0"/>
        <a:ext cx="3130430" cy="342284"/>
      </dsp:txXfrm>
    </dsp:sp>
    <dsp:sp modelId="{C1947C1B-0B3B-4076-9180-2F6FBD1399CD}">
      <dsp:nvSpPr>
        <dsp:cNvPr id="0" name=""/>
        <dsp:cNvSpPr/>
      </dsp:nvSpPr>
      <dsp:spPr>
        <a:xfrm rot="10800000">
          <a:off x="344003" y="342284"/>
          <a:ext cx="4128040" cy="342284"/>
        </a:xfrm>
        <a:prstGeom prst="trapezoid">
          <a:avLst>
            <a:gd name="adj" fmla="val 100502"/>
          </a:avLst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>
              <a:solidFill>
                <a:schemeClr val="bg1"/>
              </a:solidFill>
            </a:rPr>
            <a:t>购物推送</a:t>
          </a:r>
        </a:p>
      </dsp:txBody>
      <dsp:txXfrm rot="-10800000">
        <a:off x="1066410" y="342284"/>
        <a:ext cx="2683226" cy="342284"/>
      </dsp:txXfrm>
    </dsp:sp>
    <dsp:sp modelId="{4D2DB82F-F736-4119-AEE4-3118478AA4EF}">
      <dsp:nvSpPr>
        <dsp:cNvPr id="0" name=""/>
        <dsp:cNvSpPr/>
      </dsp:nvSpPr>
      <dsp:spPr>
        <a:xfrm rot="10800000">
          <a:off x="688006" y="684568"/>
          <a:ext cx="3440033" cy="342284"/>
        </a:xfrm>
        <a:prstGeom prst="trapezoid">
          <a:avLst>
            <a:gd name="adj" fmla="val 100502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>
              <a:solidFill>
                <a:schemeClr val="bg1"/>
              </a:solidFill>
            </a:rPr>
            <a:t>加入购物车</a:t>
          </a:r>
        </a:p>
      </dsp:txBody>
      <dsp:txXfrm rot="-10800000">
        <a:off x="1290012" y="684568"/>
        <a:ext cx="2236021" cy="342284"/>
      </dsp:txXfrm>
    </dsp:sp>
    <dsp:sp modelId="{9FD51171-92C8-4946-ADAE-D6867A64E09C}">
      <dsp:nvSpPr>
        <dsp:cNvPr id="0" name=""/>
        <dsp:cNvSpPr/>
      </dsp:nvSpPr>
      <dsp:spPr>
        <a:xfrm rot="10800000">
          <a:off x="1032010" y="1026853"/>
          <a:ext cx="2752026" cy="342284"/>
        </a:xfrm>
        <a:prstGeom prst="trapezoid">
          <a:avLst>
            <a:gd name="adj" fmla="val 100502"/>
          </a:avLst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>
              <a:solidFill>
                <a:schemeClr val="bg1"/>
              </a:solidFill>
            </a:rPr>
            <a:t>下单量</a:t>
          </a:r>
        </a:p>
      </dsp:txBody>
      <dsp:txXfrm rot="-10800000">
        <a:off x="1513614" y="1026853"/>
        <a:ext cx="1788817" cy="342284"/>
      </dsp:txXfrm>
    </dsp:sp>
    <dsp:sp modelId="{69447772-8597-433D-B954-957EF6077382}">
      <dsp:nvSpPr>
        <dsp:cNvPr id="0" name=""/>
        <dsp:cNvSpPr/>
      </dsp:nvSpPr>
      <dsp:spPr>
        <a:xfrm rot="10800000">
          <a:off x="1376013" y="1369137"/>
          <a:ext cx="2064020" cy="342284"/>
        </a:xfrm>
        <a:prstGeom prst="trapezoid">
          <a:avLst>
            <a:gd name="adj" fmla="val 100502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>
              <a:solidFill>
                <a:schemeClr val="bg1"/>
              </a:solidFill>
            </a:rPr>
            <a:t>支付量</a:t>
          </a:r>
        </a:p>
      </dsp:txBody>
      <dsp:txXfrm rot="-10800000">
        <a:off x="1737216" y="1369137"/>
        <a:ext cx="1341613" cy="342284"/>
      </dsp:txXfrm>
    </dsp:sp>
    <dsp:sp modelId="{293A31D0-A0B6-42A1-A464-EA8F0CBEA450}">
      <dsp:nvSpPr>
        <dsp:cNvPr id="0" name=""/>
        <dsp:cNvSpPr/>
      </dsp:nvSpPr>
      <dsp:spPr>
        <a:xfrm rot="10800000">
          <a:off x="1720016" y="1711422"/>
          <a:ext cx="1376013" cy="342284"/>
        </a:xfrm>
        <a:prstGeom prst="trapezoid">
          <a:avLst>
            <a:gd name="adj" fmla="val 100502"/>
          </a:avLst>
        </a:prstGeom>
        <a:solidFill>
          <a:schemeClr val="accent3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>
              <a:solidFill>
                <a:schemeClr val="bg1"/>
              </a:solidFill>
            </a:rPr>
            <a:t>退单量</a:t>
          </a:r>
        </a:p>
      </dsp:txBody>
      <dsp:txXfrm rot="-10800000">
        <a:off x="1960819" y="1711422"/>
        <a:ext cx="894408" cy="342284"/>
      </dsp:txXfrm>
    </dsp:sp>
    <dsp:sp modelId="{6D7E6571-8347-4305-8057-B8371DD1E1C1}">
      <dsp:nvSpPr>
        <dsp:cNvPr id="0" name=""/>
        <dsp:cNvSpPr/>
      </dsp:nvSpPr>
      <dsp:spPr>
        <a:xfrm rot="10800000">
          <a:off x="2064020" y="2053706"/>
          <a:ext cx="688006" cy="342284"/>
        </a:xfrm>
        <a:prstGeom prst="trapezoid">
          <a:avLst>
            <a:gd name="adj" fmla="val 100502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800" kern="1200" dirty="0">
              <a:solidFill>
                <a:schemeClr val="bg1"/>
              </a:solidFill>
            </a:rPr>
            <a:t> </a:t>
          </a:r>
          <a:endParaRPr lang="zh-CN" altLang="en-US" sz="1800" kern="1200" dirty="0">
            <a:solidFill>
              <a:schemeClr val="bg1"/>
            </a:solidFill>
          </a:endParaRPr>
        </a:p>
      </dsp:txBody>
      <dsp:txXfrm rot="-10800000">
        <a:off x="2064020" y="2053706"/>
        <a:ext cx="688006" cy="34228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D0E082-DE5A-4233-BFC4-97DC8BD26E7B}">
      <dsp:nvSpPr>
        <dsp:cNvPr id="0" name=""/>
        <dsp:cNvSpPr/>
      </dsp:nvSpPr>
      <dsp:spPr>
        <a:xfrm rot="10800000">
          <a:off x="0" y="0"/>
          <a:ext cx="4713458" cy="380561"/>
        </a:xfrm>
        <a:prstGeom prst="trapezoid">
          <a:avLst>
            <a:gd name="adj" fmla="val 8846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>
              <a:solidFill>
                <a:schemeClr val="bg1"/>
              </a:solidFill>
            </a:rPr>
            <a:t>关注注册量</a:t>
          </a:r>
        </a:p>
      </dsp:txBody>
      <dsp:txXfrm rot="-10800000">
        <a:off x="824855" y="0"/>
        <a:ext cx="3063747" cy="380561"/>
      </dsp:txXfrm>
    </dsp:sp>
    <dsp:sp modelId="{C1947C1B-0B3B-4076-9180-2F6FBD1399CD}">
      <dsp:nvSpPr>
        <dsp:cNvPr id="0" name=""/>
        <dsp:cNvSpPr/>
      </dsp:nvSpPr>
      <dsp:spPr>
        <a:xfrm rot="10800000">
          <a:off x="336675" y="380561"/>
          <a:ext cx="4040106" cy="380561"/>
        </a:xfrm>
        <a:prstGeom prst="trapezoid">
          <a:avLst>
            <a:gd name="adj" fmla="val 88468"/>
          </a:avLst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>
              <a:solidFill>
                <a:schemeClr val="bg1"/>
              </a:solidFill>
            </a:rPr>
            <a:t>购物推送</a:t>
          </a:r>
        </a:p>
      </dsp:txBody>
      <dsp:txXfrm rot="-10800000">
        <a:off x="1043694" y="380561"/>
        <a:ext cx="2626069" cy="380561"/>
      </dsp:txXfrm>
    </dsp:sp>
    <dsp:sp modelId="{4D2DB82F-F736-4119-AEE4-3118478AA4EF}">
      <dsp:nvSpPr>
        <dsp:cNvPr id="0" name=""/>
        <dsp:cNvSpPr/>
      </dsp:nvSpPr>
      <dsp:spPr>
        <a:xfrm rot="10800000">
          <a:off x="673351" y="761122"/>
          <a:ext cx="3366755" cy="380561"/>
        </a:xfrm>
        <a:prstGeom prst="trapezoid">
          <a:avLst>
            <a:gd name="adj" fmla="val 8846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>
              <a:solidFill>
                <a:schemeClr val="bg1"/>
              </a:solidFill>
            </a:rPr>
            <a:t>加入购物车</a:t>
          </a:r>
        </a:p>
      </dsp:txBody>
      <dsp:txXfrm rot="-10800000">
        <a:off x="1262533" y="761122"/>
        <a:ext cx="2188391" cy="380561"/>
      </dsp:txXfrm>
    </dsp:sp>
    <dsp:sp modelId="{9FD51171-92C8-4946-ADAE-D6867A64E09C}">
      <dsp:nvSpPr>
        <dsp:cNvPr id="0" name=""/>
        <dsp:cNvSpPr/>
      </dsp:nvSpPr>
      <dsp:spPr>
        <a:xfrm rot="10800000">
          <a:off x="1010026" y="1141683"/>
          <a:ext cx="2693404" cy="380561"/>
        </a:xfrm>
        <a:prstGeom prst="trapezoid">
          <a:avLst>
            <a:gd name="adj" fmla="val 88468"/>
          </a:avLst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>
              <a:solidFill>
                <a:schemeClr val="bg1"/>
              </a:solidFill>
            </a:rPr>
            <a:t>下单量</a:t>
          </a:r>
        </a:p>
      </dsp:txBody>
      <dsp:txXfrm rot="-10800000">
        <a:off x="1481372" y="1141683"/>
        <a:ext cx="1750712" cy="380561"/>
      </dsp:txXfrm>
    </dsp:sp>
    <dsp:sp modelId="{69447772-8597-433D-B954-957EF6077382}">
      <dsp:nvSpPr>
        <dsp:cNvPr id="0" name=""/>
        <dsp:cNvSpPr/>
      </dsp:nvSpPr>
      <dsp:spPr>
        <a:xfrm rot="10800000">
          <a:off x="1346702" y="1522245"/>
          <a:ext cx="2020053" cy="380561"/>
        </a:xfrm>
        <a:prstGeom prst="trapezoid">
          <a:avLst>
            <a:gd name="adj" fmla="val 8846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>
              <a:solidFill>
                <a:schemeClr val="bg1"/>
              </a:solidFill>
            </a:rPr>
            <a:t>支付量</a:t>
          </a:r>
        </a:p>
      </dsp:txBody>
      <dsp:txXfrm rot="-10800000">
        <a:off x="1700211" y="1522245"/>
        <a:ext cx="1313034" cy="380561"/>
      </dsp:txXfrm>
    </dsp:sp>
    <dsp:sp modelId="{293A31D0-A0B6-42A1-A464-EA8F0CBEA450}">
      <dsp:nvSpPr>
        <dsp:cNvPr id="0" name=""/>
        <dsp:cNvSpPr/>
      </dsp:nvSpPr>
      <dsp:spPr>
        <a:xfrm rot="10800000">
          <a:off x="1683377" y="1902806"/>
          <a:ext cx="1346702" cy="380561"/>
        </a:xfrm>
        <a:prstGeom prst="trapezoid">
          <a:avLst>
            <a:gd name="adj" fmla="val 88468"/>
          </a:avLst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>
              <a:solidFill>
                <a:schemeClr val="bg1"/>
              </a:solidFill>
            </a:rPr>
            <a:t>退单量</a:t>
          </a:r>
        </a:p>
      </dsp:txBody>
      <dsp:txXfrm rot="-10800000">
        <a:off x="1919050" y="1902806"/>
        <a:ext cx="875356" cy="380561"/>
      </dsp:txXfrm>
    </dsp:sp>
    <dsp:sp modelId="{6D7E6571-8347-4305-8057-B8371DD1E1C1}">
      <dsp:nvSpPr>
        <dsp:cNvPr id="0" name=""/>
        <dsp:cNvSpPr/>
      </dsp:nvSpPr>
      <dsp:spPr>
        <a:xfrm rot="10800000">
          <a:off x="2020053" y="2283367"/>
          <a:ext cx="673351" cy="380561"/>
        </a:xfrm>
        <a:prstGeom prst="trapezoid">
          <a:avLst>
            <a:gd name="adj" fmla="val 8846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800" kern="1200" dirty="0">
              <a:solidFill>
                <a:schemeClr val="bg1"/>
              </a:solidFill>
            </a:rPr>
            <a:t> </a:t>
          </a:r>
          <a:endParaRPr lang="zh-CN" altLang="en-US" sz="1800" kern="1200" dirty="0">
            <a:solidFill>
              <a:schemeClr val="bg1"/>
            </a:solidFill>
          </a:endParaRPr>
        </a:p>
      </dsp:txBody>
      <dsp:txXfrm rot="-10800000">
        <a:off x="2020053" y="2283367"/>
        <a:ext cx="673351" cy="3805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3">
  <dgm:title val=""/>
  <dgm:desc val=""/>
  <dgm:catLst>
    <dgm:cat type="pyramid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T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T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rev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t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3">
  <dgm:title val=""/>
  <dgm:desc val=""/>
  <dgm:catLst>
    <dgm:cat type="pyramid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T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T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rev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t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燕尾形 4"/>
          <p:cNvSpPr/>
          <p:nvPr userDrawn="1"/>
        </p:nvSpPr>
        <p:spPr>
          <a:xfrm>
            <a:off x="7353300" y="1063540"/>
            <a:ext cx="4718304" cy="4730920"/>
          </a:xfrm>
          <a:prstGeom prst="chevron">
            <a:avLst>
              <a:gd name="adj" fmla="val 4064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燕尾形 5"/>
          <p:cNvSpPr/>
          <p:nvPr userDrawn="1"/>
        </p:nvSpPr>
        <p:spPr>
          <a:xfrm>
            <a:off x="5190744" y="1063540"/>
            <a:ext cx="4718304" cy="4730920"/>
          </a:xfrm>
          <a:prstGeom prst="chevron">
            <a:avLst>
              <a:gd name="adj" fmla="val 40642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4799509" y="0"/>
            <a:ext cx="6851979" cy="6858000"/>
            <a:chOff x="4596309" y="0"/>
            <a:chExt cx="6851979" cy="6858000"/>
          </a:xfrm>
        </p:grpSpPr>
        <p:sp>
          <p:nvSpPr>
            <p:cNvPr id="8" name="燕尾形 7"/>
            <p:cNvSpPr/>
            <p:nvPr/>
          </p:nvSpPr>
          <p:spPr>
            <a:xfrm>
              <a:off x="4608576" y="0"/>
              <a:ext cx="6839712" cy="6858000"/>
            </a:xfrm>
            <a:prstGeom prst="chevron">
              <a:avLst>
                <a:gd name="adj" fmla="val 40642"/>
              </a:avLst>
            </a:pr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燕尾形 8"/>
            <p:cNvSpPr/>
            <p:nvPr/>
          </p:nvSpPr>
          <p:spPr>
            <a:xfrm>
              <a:off x="4596309" y="0"/>
              <a:ext cx="6839712" cy="6858000"/>
            </a:xfrm>
            <a:prstGeom prst="chevron">
              <a:avLst>
                <a:gd name="adj" fmla="val 40642"/>
              </a:avLst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10" name="图片 9">
            <a:hlinkClick r:id="rId3"/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11397" y="359424"/>
            <a:ext cx="1828800" cy="24384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672779" y="1906857"/>
            <a:ext cx="72000" cy="252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0"/>
          </p:nvPr>
        </p:nvSpPr>
        <p:spPr>
          <a:xfrm>
            <a:off x="861982" y="1873988"/>
            <a:ext cx="5122794" cy="769441"/>
          </a:xfrm>
        </p:spPr>
        <p:txBody>
          <a:bodyPr anchor="ctr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11"/>
          </p:nvPr>
        </p:nvSpPr>
        <p:spPr>
          <a:xfrm>
            <a:off x="864230" y="3429000"/>
            <a:ext cx="2031325" cy="341632"/>
          </a:xfrm>
        </p:spPr>
        <p:txBody>
          <a:bodyPr wrap="none">
            <a:spAutoFit/>
          </a:bodyPr>
          <a:lstStyle>
            <a:lvl1pPr marL="0" indent="0">
              <a:buNone/>
              <a:defRPr lang="zh-CN" altLang="en-US" sz="1800" dirty="0" smtClean="0">
                <a:latin typeface="+mn-lt"/>
              </a:defRPr>
            </a:lvl1pPr>
          </a:lstStyle>
          <a:p>
            <a:pPr marL="0" lvl="0"/>
            <a:r>
              <a:rPr lang="zh-CN" altLang="en-US" dirty="0"/>
              <a:t>编辑母版文本样式</a:t>
            </a:r>
          </a:p>
        </p:txBody>
      </p:sp>
      <p:sp>
        <p:nvSpPr>
          <p:cNvPr id="12" name="文本占位符 18">
            <a:extLst>
              <a:ext uri="{FF2B5EF4-FFF2-40B4-BE49-F238E27FC236}">
                <a16:creationId xmlns:a16="http://schemas.microsoft.com/office/drawing/2014/main" id="{DF76B7FB-65C3-44BD-8669-54DA8C3CB4D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64230" y="4073892"/>
            <a:ext cx="2031325" cy="341632"/>
          </a:xfrm>
        </p:spPr>
        <p:txBody>
          <a:bodyPr wrap="none">
            <a:spAutoFit/>
          </a:bodyPr>
          <a:lstStyle>
            <a:lvl1pPr marL="0" indent="0">
              <a:buNone/>
              <a:defRPr lang="zh-CN" altLang="en-US" sz="1800" dirty="0" smtClean="0">
                <a:latin typeface="+mn-lt"/>
              </a:defRPr>
            </a:lvl1pPr>
          </a:lstStyle>
          <a:p>
            <a:pPr marL="0" lvl="0"/>
            <a:r>
              <a:rPr lang="zh-CN" altLang="en-US" dirty="0"/>
              <a:t>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3736763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6736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45B12D-0324-7A41-B7D7-D2D4B7C9D6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9B50178-42EC-424D-9C46-D8D2C9E4A3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93AC295-D9B7-BB48-8DC5-896F2DB827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7C2C2-4784-D247-870A-CDF1567FE4A3}" type="datetimeFigureOut">
              <a:rPr kumimoji="1" lang="zh-CN" altLang="en-US" smtClean="0"/>
              <a:t>2022/2/20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96B9AED-73D4-E648-BA80-E74CE1376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5210752-90A6-AF41-B0A5-16A33FDB4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0CA13-1D35-FB4C-A00C-0558FB41B5A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297092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419F674-7F6C-D94B-AA2B-7C7861F794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7C2C2-4784-D247-870A-CDF1567FE4A3}" type="datetimeFigureOut">
              <a:rPr kumimoji="1" lang="zh-CN" altLang="en-US" smtClean="0"/>
              <a:t>2022/2/20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772D922-99CC-BF44-9976-F9E864E8D6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66E3E75-6C1E-F843-A08E-D33679636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0CA13-1D35-FB4C-A00C-0558FB41B5A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357542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5064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E38C04C9-FD26-4A65-8E9B-65C1D8AF08BA}"/>
              </a:ext>
            </a:extLst>
          </p:cNvPr>
          <p:cNvSpPr/>
          <p:nvPr userDrawn="1"/>
        </p:nvSpPr>
        <p:spPr>
          <a:xfrm rot="2702482">
            <a:off x="-1050454" y="790148"/>
            <a:ext cx="5643257" cy="6501434"/>
          </a:xfrm>
          <a:custGeom>
            <a:avLst/>
            <a:gdLst>
              <a:gd name="connsiteX0" fmla="*/ 1092194 w 5654919"/>
              <a:gd name="connsiteY0" fmla="*/ 729178 h 6514869"/>
              <a:gd name="connsiteX1" fmla="*/ 2800211 w 5654919"/>
              <a:gd name="connsiteY1" fmla="*/ 0 h 6514869"/>
              <a:gd name="connsiteX2" fmla="*/ 5654919 w 5654919"/>
              <a:gd name="connsiteY2" fmla="*/ 3670395 h 6514869"/>
              <a:gd name="connsiteX3" fmla="*/ 5596922 w 5654919"/>
              <a:gd name="connsiteY3" fmla="*/ 4410108 h 6514869"/>
              <a:gd name="connsiteX4" fmla="*/ 5580735 w 5654919"/>
              <a:gd name="connsiteY4" fmla="*/ 4491049 h 6514869"/>
              <a:gd name="connsiteX5" fmla="*/ 3559835 w 5654919"/>
              <a:gd name="connsiteY5" fmla="*/ 6514869 h 6514869"/>
              <a:gd name="connsiteX6" fmla="*/ 0 w 5654919"/>
              <a:gd name="connsiteY6" fmla="*/ 2960171 h 6514869"/>
              <a:gd name="connsiteX7" fmla="*/ 3501 w 5654919"/>
              <a:gd name="connsiteY7" fmla="*/ 2930682 h 6514869"/>
              <a:gd name="connsiteX8" fmla="*/ 1092194 w 5654919"/>
              <a:gd name="connsiteY8" fmla="*/ 729178 h 6514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54919" h="6514869">
                <a:moveTo>
                  <a:pt x="1092194" y="729178"/>
                </a:moveTo>
                <a:cubicBezTo>
                  <a:pt x="1568481" y="271207"/>
                  <a:pt x="2159713" y="0"/>
                  <a:pt x="2800211" y="0"/>
                </a:cubicBezTo>
                <a:cubicBezTo>
                  <a:pt x="4376823" y="0"/>
                  <a:pt x="5654920" y="1643292"/>
                  <a:pt x="5654919" y="3670395"/>
                </a:cubicBezTo>
                <a:cubicBezTo>
                  <a:pt x="5654919" y="3923783"/>
                  <a:pt x="5634949" y="4171174"/>
                  <a:pt x="5596922" y="4410108"/>
                </a:cubicBezTo>
                <a:lnTo>
                  <a:pt x="5580735" y="4491049"/>
                </a:lnTo>
                <a:lnTo>
                  <a:pt x="3559835" y="6514869"/>
                </a:lnTo>
                <a:lnTo>
                  <a:pt x="0" y="2960171"/>
                </a:lnTo>
                <a:lnTo>
                  <a:pt x="3501" y="2930682"/>
                </a:lnTo>
                <a:cubicBezTo>
                  <a:pt x="146103" y="2034680"/>
                  <a:pt x="542632" y="1257605"/>
                  <a:pt x="1092194" y="729178"/>
                </a:cubicBez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 userDrawn="1"/>
        </p:nvSpPr>
        <p:spPr>
          <a:xfrm>
            <a:off x="5332149" y="1906857"/>
            <a:ext cx="72000" cy="252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占位符 16"/>
          <p:cNvSpPr>
            <a:spLocks noGrp="1"/>
          </p:cNvSpPr>
          <p:nvPr>
            <p:ph type="body" sz="quarter" idx="10"/>
          </p:nvPr>
        </p:nvSpPr>
        <p:spPr>
          <a:xfrm>
            <a:off x="5521352" y="1878464"/>
            <a:ext cx="5122794" cy="760488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="1"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22" name="文本占位符 18"/>
          <p:cNvSpPr>
            <a:spLocks noGrp="1"/>
          </p:cNvSpPr>
          <p:nvPr>
            <p:ph type="body" sz="quarter" idx="11"/>
          </p:nvPr>
        </p:nvSpPr>
        <p:spPr>
          <a:xfrm>
            <a:off x="5523600" y="3429000"/>
            <a:ext cx="2031325" cy="341632"/>
          </a:xfrm>
        </p:spPr>
        <p:txBody>
          <a:bodyPr wrap="none">
            <a:spAutoFit/>
          </a:bodyPr>
          <a:lstStyle>
            <a:lvl1pPr marL="0" indent="0">
              <a:buNone/>
              <a:defRPr lang="zh-CN" altLang="en-US" sz="1800" dirty="0" smtClean="0">
                <a:latin typeface="+mn-lt"/>
              </a:defRPr>
            </a:lvl1pPr>
          </a:lstStyle>
          <a:p>
            <a:pPr marL="0" lvl="0"/>
            <a:r>
              <a:rPr lang="zh-CN" altLang="en-US" dirty="0"/>
              <a:t>编辑母版文本样式</a:t>
            </a:r>
          </a:p>
        </p:txBody>
      </p:sp>
      <p:sp>
        <p:nvSpPr>
          <p:cNvPr id="23" name="任意多边形 22"/>
          <p:cNvSpPr/>
          <p:nvPr userDrawn="1"/>
        </p:nvSpPr>
        <p:spPr>
          <a:xfrm rot="15925936">
            <a:off x="-595247" y="236741"/>
            <a:ext cx="5290789" cy="4506586"/>
          </a:xfrm>
          <a:custGeom>
            <a:avLst/>
            <a:gdLst>
              <a:gd name="connsiteX0" fmla="*/ 5290789 w 5290789"/>
              <a:gd name="connsiteY0" fmla="*/ 407958 h 4506586"/>
              <a:gd name="connsiteX1" fmla="*/ 5054920 w 5290789"/>
              <a:gd name="connsiteY1" fmla="*/ 3360327 h 4506586"/>
              <a:gd name="connsiteX2" fmla="*/ 4923129 w 5290789"/>
              <a:gd name="connsiteY2" fmla="*/ 3528276 h 4506586"/>
              <a:gd name="connsiteX3" fmla="*/ 2883902 w 5290789"/>
              <a:gd name="connsiteY3" fmla="*/ 4506586 h 4506586"/>
              <a:gd name="connsiteX4" fmla="*/ 0 w 5290789"/>
              <a:gd name="connsiteY4" fmla="*/ 1166425 h 4506586"/>
              <a:gd name="connsiteX5" fmla="*/ 129655 w 5290789"/>
              <a:gd name="connsiteY5" fmla="*/ 173164 h 4506586"/>
              <a:gd name="connsiteX6" fmla="*/ 184376 w 5290789"/>
              <a:gd name="connsiteY6" fmla="*/ 0 h 4506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90789" h="4506586">
                <a:moveTo>
                  <a:pt x="5290789" y="407958"/>
                </a:moveTo>
                <a:lnTo>
                  <a:pt x="5054920" y="3360327"/>
                </a:lnTo>
                <a:lnTo>
                  <a:pt x="4923129" y="3528276"/>
                </a:lnTo>
                <a:cubicBezTo>
                  <a:pt x="4401245" y="4132726"/>
                  <a:pt x="3680269" y="4506586"/>
                  <a:pt x="2883902" y="4506586"/>
                </a:cubicBezTo>
                <a:cubicBezTo>
                  <a:pt x="1291167" y="4506587"/>
                  <a:pt x="0" y="3011145"/>
                  <a:pt x="0" y="1166425"/>
                </a:cubicBezTo>
                <a:cubicBezTo>
                  <a:pt x="0" y="820540"/>
                  <a:pt x="45392" y="486935"/>
                  <a:pt x="129655" y="173164"/>
                </a:cubicBezTo>
                <a:lnTo>
                  <a:pt x="18437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 userDrawn="1"/>
        </p:nvSpPr>
        <p:spPr>
          <a:xfrm>
            <a:off x="1" y="0"/>
            <a:ext cx="4274039" cy="6858000"/>
          </a:xfrm>
          <a:custGeom>
            <a:avLst/>
            <a:gdLst>
              <a:gd name="connsiteX0" fmla="*/ 0 w 4274039"/>
              <a:gd name="connsiteY0" fmla="*/ 0 h 6858000"/>
              <a:gd name="connsiteX1" fmla="*/ 2955240 w 4274039"/>
              <a:gd name="connsiteY1" fmla="*/ 0 h 6858000"/>
              <a:gd name="connsiteX2" fmla="*/ 3063575 w 4274039"/>
              <a:gd name="connsiteY2" fmla="*/ 109460 h 6858000"/>
              <a:gd name="connsiteX3" fmla="*/ 4274039 w 4274039"/>
              <a:gd name="connsiteY3" fmla="*/ 3409598 h 6858000"/>
              <a:gd name="connsiteX4" fmla="*/ 2937917 w 4274039"/>
              <a:gd name="connsiteY4" fmla="*/ 6836699 h 6858000"/>
              <a:gd name="connsiteX5" fmla="*/ 2914620 w 4274039"/>
              <a:gd name="connsiteY5" fmla="*/ 6858000 h 6858000"/>
              <a:gd name="connsiteX6" fmla="*/ 0 w 427403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74039" h="6858000">
                <a:moveTo>
                  <a:pt x="0" y="0"/>
                </a:moveTo>
                <a:lnTo>
                  <a:pt x="2955240" y="0"/>
                </a:lnTo>
                <a:lnTo>
                  <a:pt x="3063575" y="109460"/>
                </a:lnTo>
                <a:cubicBezTo>
                  <a:pt x="3802836" y="893876"/>
                  <a:pt x="4274039" y="2080986"/>
                  <a:pt x="4274039" y="3409598"/>
                </a:cubicBezTo>
                <a:cubicBezTo>
                  <a:pt x="4274039" y="4812022"/>
                  <a:pt x="3749026" y="6056784"/>
                  <a:pt x="2937917" y="6836699"/>
                </a:cubicBezTo>
                <a:lnTo>
                  <a:pt x="291462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 userDrawn="1"/>
        </p:nvSpPr>
        <p:spPr>
          <a:xfrm>
            <a:off x="0" y="0"/>
            <a:ext cx="4274039" cy="6858000"/>
          </a:xfrm>
          <a:custGeom>
            <a:avLst/>
            <a:gdLst>
              <a:gd name="connsiteX0" fmla="*/ 0 w 4274039"/>
              <a:gd name="connsiteY0" fmla="*/ 0 h 6858000"/>
              <a:gd name="connsiteX1" fmla="*/ 2955240 w 4274039"/>
              <a:gd name="connsiteY1" fmla="*/ 0 h 6858000"/>
              <a:gd name="connsiteX2" fmla="*/ 3063575 w 4274039"/>
              <a:gd name="connsiteY2" fmla="*/ 109460 h 6858000"/>
              <a:gd name="connsiteX3" fmla="*/ 4274039 w 4274039"/>
              <a:gd name="connsiteY3" fmla="*/ 3409598 h 6858000"/>
              <a:gd name="connsiteX4" fmla="*/ 2937917 w 4274039"/>
              <a:gd name="connsiteY4" fmla="*/ 6836699 h 6858000"/>
              <a:gd name="connsiteX5" fmla="*/ 2914620 w 4274039"/>
              <a:gd name="connsiteY5" fmla="*/ 6858000 h 6858000"/>
              <a:gd name="connsiteX6" fmla="*/ 0 w 427403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74039" h="6858000">
                <a:moveTo>
                  <a:pt x="0" y="0"/>
                </a:moveTo>
                <a:lnTo>
                  <a:pt x="2955240" y="0"/>
                </a:lnTo>
                <a:lnTo>
                  <a:pt x="3063575" y="109460"/>
                </a:lnTo>
                <a:cubicBezTo>
                  <a:pt x="3802836" y="893876"/>
                  <a:pt x="4274039" y="2080986"/>
                  <a:pt x="4274039" y="3409598"/>
                </a:cubicBezTo>
                <a:cubicBezTo>
                  <a:pt x="4274039" y="4812022"/>
                  <a:pt x="3749026" y="6056784"/>
                  <a:pt x="2937917" y="6836699"/>
                </a:cubicBezTo>
                <a:lnTo>
                  <a:pt x="291462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hlinkClick r:id="rId3"/>
            <a:extLst>
              <a:ext uri="{FF2B5EF4-FFF2-40B4-BE49-F238E27FC236}">
                <a16:creationId xmlns:a16="http://schemas.microsoft.com/office/drawing/2014/main" id="{FC0FA947-6F60-4485-A869-348D1B65A77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11397" y="359424"/>
            <a:ext cx="1828800" cy="243840"/>
          </a:xfrm>
          <a:prstGeom prst="rect">
            <a:avLst/>
          </a:prstGeom>
        </p:spPr>
      </p:pic>
      <p:sp>
        <p:nvSpPr>
          <p:cNvPr id="11" name="文本占位符 18">
            <a:extLst>
              <a:ext uri="{FF2B5EF4-FFF2-40B4-BE49-F238E27FC236}">
                <a16:creationId xmlns:a16="http://schemas.microsoft.com/office/drawing/2014/main" id="{2C958442-D339-404A-A49E-D58D01179DC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23600" y="4045017"/>
            <a:ext cx="2031325" cy="341632"/>
          </a:xfrm>
        </p:spPr>
        <p:txBody>
          <a:bodyPr wrap="none">
            <a:spAutoFit/>
          </a:bodyPr>
          <a:lstStyle>
            <a:lvl1pPr marL="0" indent="0">
              <a:buNone/>
              <a:defRPr lang="zh-CN" altLang="en-US" sz="1800" dirty="0" smtClean="0">
                <a:latin typeface="+mn-lt"/>
              </a:defRPr>
            </a:lvl1pPr>
          </a:lstStyle>
          <a:p>
            <a:pPr marL="0" lvl="0"/>
            <a:r>
              <a:rPr lang="zh-CN" altLang="en-US" dirty="0"/>
              <a:t>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46914065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 userDrawn="1"/>
        </p:nvSpPr>
        <p:spPr>
          <a:xfrm>
            <a:off x="1" y="0"/>
            <a:ext cx="4832707" cy="6858000"/>
          </a:xfrm>
          <a:custGeom>
            <a:avLst/>
            <a:gdLst>
              <a:gd name="connsiteX0" fmla="*/ 0 w 4832707"/>
              <a:gd name="connsiteY0" fmla="*/ 0 h 6858000"/>
              <a:gd name="connsiteX1" fmla="*/ 1125302 w 4832707"/>
              <a:gd name="connsiteY1" fmla="*/ 0 h 6858000"/>
              <a:gd name="connsiteX2" fmla="*/ 4772100 w 4832707"/>
              <a:gd name="connsiteY2" fmla="*/ 3823711 h 6858000"/>
              <a:gd name="connsiteX3" fmla="*/ 4772100 w 4832707"/>
              <a:gd name="connsiteY3" fmla="*/ 4114381 h 6858000"/>
              <a:gd name="connsiteX4" fmla="*/ 2155421 w 4832707"/>
              <a:gd name="connsiteY4" fmla="*/ 6858000 h 6858000"/>
              <a:gd name="connsiteX5" fmla="*/ 0 w 4832707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32707" h="6858000">
                <a:moveTo>
                  <a:pt x="0" y="0"/>
                </a:moveTo>
                <a:lnTo>
                  <a:pt x="1125302" y="0"/>
                </a:lnTo>
                <a:lnTo>
                  <a:pt x="4772100" y="3823711"/>
                </a:lnTo>
                <a:cubicBezTo>
                  <a:pt x="4852910" y="3908442"/>
                  <a:pt x="4852910" y="4029651"/>
                  <a:pt x="4772100" y="4114381"/>
                </a:cubicBezTo>
                <a:lnTo>
                  <a:pt x="2155421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b="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 userDrawn="1"/>
        </p:nvSpPr>
        <p:spPr>
          <a:xfrm>
            <a:off x="1" y="0"/>
            <a:ext cx="4832707" cy="6858000"/>
          </a:xfrm>
          <a:custGeom>
            <a:avLst/>
            <a:gdLst>
              <a:gd name="connsiteX0" fmla="*/ 0 w 4832707"/>
              <a:gd name="connsiteY0" fmla="*/ 0 h 6858000"/>
              <a:gd name="connsiteX1" fmla="*/ 1125302 w 4832707"/>
              <a:gd name="connsiteY1" fmla="*/ 0 h 6858000"/>
              <a:gd name="connsiteX2" fmla="*/ 4772100 w 4832707"/>
              <a:gd name="connsiteY2" fmla="*/ 3823711 h 6858000"/>
              <a:gd name="connsiteX3" fmla="*/ 4772100 w 4832707"/>
              <a:gd name="connsiteY3" fmla="*/ 4114381 h 6858000"/>
              <a:gd name="connsiteX4" fmla="*/ 2155421 w 4832707"/>
              <a:gd name="connsiteY4" fmla="*/ 6858000 h 6858000"/>
              <a:gd name="connsiteX5" fmla="*/ 0 w 4832707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32707" h="6858000">
                <a:moveTo>
                  <a:pt x="0" y="0"/>
                </a:moveTo>
                <a:lnTo>
                  <a:pt x="1125302" y="0"/>
                </a:lnTo>
                <a:lnTo>
                  <a:pt x="4772100" y="3823711"/>
                </a:lnTo>
                <a:cubicBezTo>
                  <a:pt x="4852910" y="3908442"/>
                  <a:pt x="4852910" y="4029651"/>
                  <a:pt x="4772100" y="4114381"/>
                </a:cubicBezTo>
                <a:lnTo>
                  <a:pt x="2155421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 userDrawn="1"/>
        </p:nvSpPr>
        <p:spPr>
          <a:xfrm rot="5400000">
            <a:off x="2443551" y="-1510506"/>
            <a:ext cx="3429001" cy="6450013"/>
          </a:xfrm>
          <a:custGeom>
            <a:avLst/>
            <a:gdLst>
              <a:gd name="connsiteX0" fmla="*/ 0 w 3429001"/>
              <a:gd name="connsiteY0" fmla="*/ 6450013 h 6450013"/>
              <a:gd name="connsiteX1" fmla="*/ 0 w 3429001"/>
              <a:gd name="connsiteY1" fmla="*/ 0 h 6450013"/>
              <a:gd name="connsiteX2" fmla="*/ 173650 w 3429001"/>
              <a:gd name="connsiteY2" fmla="*/ 0 h 6450013"/>
              <a:gd name="connsiteX3" fmla="*/ 335412 w 3429001"/>
              <a:gd name="connsiteY3" fmla="*/ 62682 h 6450013"/>
              <a:gd name="connsiteX4" fmla="*/ 3382518 w 3429001"/>
              <a:gd name="connsiteY4" fmla="*/ 3118397 h 6450013"/>
              <a:gd name="connsiteX5" fmla="*/ 3382518 w 3429001"/>
              <a:gd name="connsiteY5" fmla="*/ 3331616 h 6450013"/>
              <a:gd name="connsiteX6" fmla="*/ 335412 w 3429001"/>
              <a:gd name="connsiteY6" fmla="*/ 6387331 h 6450013"/>
              <a:gd name="connsiteX7" fmla="*/ 173650 w 3429001"/>
              <a:gd name="connsiteY7" fmla="*/ 6450013 h 6450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29001" h="6450013">
                <a:moveTo>
                  <a:pt x="0" y="6450013"/>
                </a:moveTo>
                <a:lnTo>
                  <a:pt x="0" y="0"/>
                </a:lnTo>
                <a:lnTo>
                  <a:pt x="173650" y="0"/>
                </a:lnTo>
                <a:cubicBezTo>
                  <a:pt x="236479" y="0"/>
                  <a:pt x="295846" y="23005"/>
                  <a:pt x="335412" y="62682"/>
                </a:cubicBezTo>
                <a:lnTo>
                  <a:pt x="3382518" y="3118397"/>
                </a:lnTo>
                <a:cubicBezTo>
                  <a:pt x="3444496" y="3180551"/>
                  <a:pt x="3444496" y="3269462"/>
                  <a:pt x="3382518" y="3331616"/>
                </a:cubicBezTo>
                <a:lnTo>
                  <a:pt x="335412" y="6387331"/>
                </a:lnTo>
                <a:cubicBezTo>
                  <a:pt x="295846" y="6427008"/>
                  <a:pt x="236479" y="6450013"/>
                  <a:pt x="173650" y="645001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 userDrawn="1"/>
        </p:nvSpPr>
        <p:spPr>
          <a:xfrm>
            <a:off x="0" y="507732"/>
            <a:ext cx="4431213" cy="6350269"/>
          </a:xfrm>
          <a:custGeom>
            <a:avLst/>
            <a:gdLst>
              <a:gd name="connsiteX0" fmla="*/ 0 w 4431213"/>
              <a:gd name="connsiteY0" fmla="*/ 0 h 6350269"/>
              <a:gd name="connsiteX1" fmla="*/ 647417 w 4431213"/>
              <a:gd name="connsiteY1" fmla="*/ 0 h 6350269"/>
              <a:gd name="connsiteX2" fmla="*/ 835438 w 4431213"/>
              <a:gd name="connsiteY2" fmla="*/ 76177 h 6350269"/>
              <a:gd name="connsiteX3" fmla="*/ 4377184 w 4431213"/>
              <a:gd name="connsiteY3" fmla="*/ 3789740 h 6350269"/>
              <a:gd name="connsiteX4" fmla="*/ 4377184 w 4431213"/>
              <a:gd name="connsiteY4" fmla="*/ 4048862 h 6350269"/>
              <a:gd name="connsiteX5" fmla="*/ 2182258 w 4431213"/>
              <a:gd name="connsiteY5" fmla="*/ 6350269 h 6350269"/>
              <a:gd name="connsiteX6" fmla="*/ 0 w 4431213"/>
              <a:gd name="connsiteY6" fmla="*/ 6350269 h 6350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31213" h="6350269">
                <a:moveTo>
                  <a:pt x="0" y="0"/>
                </a:moveTo>
                <a:lnTo>
                  <a:pt x="647417" y="0"/>
                </a:lnTo>
                <a:cubicBezTo>
                  <a:pt x="720446" y="0"/>
                  <a:pt x="789450" y="27958"/>
                  <a:pt x="835438" y="76177"/>
                </a:cubicBezTo>
                <a:lnTo>
                  <a:pt x="4377184" y="3789740"/>
                </a:lnTo>
                <a:cubicBezTo>
                  <a:pt x="4449223" y="3865274"/>
                  <a:pt x="4449223" y="3973328"/>
                  <a:pt x="4377184" y="4048862"/>
                </a:cubicBezTo>
                <a:lnTo>
                  <a:pt x="2182258" y="6350269"/>
                </a:lnTo>
                <a:lnTo>
                  <a:pt x="0" y="6350269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3034750" y="593906"/>
            <a:ext cx="2246602" cy="1569980"/>
            <a:chOff x="1950199" y="2382240"/>
            <a:chExt cx="2246602" cy="1569980"/>
          </a:xfrm>
        </p:grpSpPr>
        <p:sp>
          <p:nvSpPr>
            <p:cNvPr id="17" name="文本框 16"/>
            <p:cNvSpPr txBox="1"/>
            <p:nvPr/>
          </p:nvSpPr>
          <p:spPr>
            <a:xfrm>
              <a:off x="1950199" y="2382240"/>
              <a:ext cx="21960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7200" b="1" dirty="0">
                  <a:solidFill>
                    <a:schemeClr val="bg1"/>
                  </a:solidFill>
                </a:rPr>
                <a:t>目录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037235" y="3429000"/>
              <a:ext cx="21595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</a:rPr>
                <a:t>CONTENTS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0" name="图片 9">
            <a:hlinkClick r:id="rId3"/>
            <a:extLst>
              <a:ext uri="{FF2B5EF4-FFF2-40B4-BE49-F238E27FC236}">
                <a16:creationId xmlns:a16="http://schemas.microsoft.com/office/drawing/2014/main" id="{B741591F-8991-47D4-AF65-C9820C7EFB7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11397" y="359424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41953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 userDrawn="1"/>
        </p:nvSpPr>
        <p:spPr>
          <a:xfrm rot="16200000">
            <a:off x="-549611" y="549611"/>
            <a:ext cx="6858000" cy="5758776"/>
          </a:xfrm>
          <a:custGeom>
            <a:avLst/>
            <a:gdLst>
              <a:gd name="connsiteX0" fmla="*/ 6858000 w 6858000"/>
              <a:gd name="connsiteY0" fmla="*/ 0 h 5449255"/>
              <a:gd name="connsiteX1" fmla="*/ 6858000 w 6858000"/>
              <a:gd name="connsiteY1" fmla="*/ 3435904 h 5449255"/>
              <a:gd name="connsiteX2" fmla="*/ 6790243 w 6858000"/>
              <a:gd name="connsiteY2" fmla="*/ 3536476 h 5449255"/>
              <a:gd name="connsiteX3" fmla="*/ 3429001 w 6858000"/>
              <a:gd name="connsiteY3" fmla="*/ 5449255 h 5449255"/>
              <a:gd name="connsiteX4" fmla="*/ 67759 w 6858000"/>
              <a:gd name="connsiteY4" fmla="*/ 3536476 h 5449255"/>
              <a:gd name="connsiteX5" fmla="*/ 0 w 6858000"/>
              <a:gd name="connsiteY5" fmla="*/ 3435901 h 5449255"/>
              <a:gd name="connsiteX6" fmla="*/ 0 w 6858000"/>
              <a:gd name="connsiteY6" fmla="*/ 0 h 5449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000" h="5449255">
                <a:moveTo>
                  <a:pt x="6858000" y="0"/>
                </a:moveTo>
                <a:lnTo>
                  <a:pt x="6858000" y="3435904"/>
                </a:lnTo>
                <a:lnTo>
                  <a:pt x="6790243" y="3536476"/>
                </a:lnTo>
                <a:cubicBezTo>
                  <a:pt x="5959589" y="4711536"/>
                  <a:pt x="4761301" y="5449255"/>
                  <a:pt x="3429001" y="5449255"/>
                </a:cubicBezTo>
                <a:cubicBezTo>
                  <a:pt x="2096701" y="5449255"/>
                  <a:pt x="898413" y="4711536"/>
                  <a:pt x="67759" y="3536476"/>
                </a:cubicBezTo>
                <a:lnTo>
                  <a:pt x="0" y="343590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 userDrawn="1"/>
        </p:nvSpPr>
        <p:spPr>
          <a:xfrm rot="16200000">
            <a:off x="-962882" y="962882"/>
            <a:ext cx="6858000" cy="4932234"/>
          </a:xfrm>
          <a:custGeom>
            <a:avLst/>
            <a:gdLst>
              <a:gd name="connsiteX0" fmla="*/ 6858000 w 6858000"/>
              <a:gd name="connsiteY0" fmla="*/ 0 h 4932234"/>
              <a:gd name="connsiteX1" fmla="*/ 6858000 w 6858000"/>
              <a:gd name="connsiteY1" fmla="*/ 2918883 h 4932234"/>
              <a:gd name="connsiteX2" fmla="*/ 6790243 w 6858000"/>
              <a:gd name="connsiteY2" fmla="*/ 3019455 h 4932234"/>
              <a:gd name="connsiteX3" fmla="*/ 3429001 w 6858000"/>
              <a:gd name="connsiteY3" fmla="*/ 4932234 h 4932234"/>
              <a:gd name="connsiteX4" fmla="*/ 67759 w 6858000"/>
              <a:gd name="connsiteY4" fmla="*/ 3019455 h 4932234"/>
              <a:gd name="connsiteX5" fmla="*/ 0 w 6858000"/>
              <a:gd name="connsiteY5" fmla="*/ 2918880 h 4932234"/>
              <a:gd name="connsiteX6" fmla="*/ 0 w 6858000"/>
              <a:gd name="connsiteY6" fmla="*/ 0 h 493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000" h="4932234">
                <a:moveTo>
                  <a:pt x="6858000" y="0"/>
                </a:moveTo>
                <a:lnTo>
                  <a:pt x="6858000" y="2918883"/>
                </a:lnTo>
                <a:lnTo>
                  <a:pt x="6790243" y="3019455"/>
                </a:lnTo>
                <a:cubicBezTo>
                  <a:pt x="5959589" y="4194516"/>
                  <a:pt x="4761301" y="4932234"/>
                  <a:pt x="3429001" y="4932234"/>
                </a:cubicBezTo>
                <a:cubicBezTo>
                  <a:pt x="2096701" y="4932234"/>
                  <a:pt x="898413" y="4194516"/>
                  <a:pt x="67759" y="3019455"/>
                </a:cubicBezTo>
                <a:lnTo>
                  <a:pt x="0" y="2918880"/>
                </a:lnTo>
                <a:lnTo>
                  <a:pt x="0" y="0"/>
                </a:lnTo>
                <a:close/>
              </a:path>
            </a:pathLst>
          </a:custGeom>
          <a:blipFill dpi="0" rotWithShape="0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 userDrawn="1"/>
        </p:nvSpPr>
        <p:spPr>
          <a:xfrm rot="16200000">
            <a:off x="-962883" y="962882"/>
            <a:ext cx="6858000" cy="4932234"/>
          </a:xfrm>
          <a:custGeom>
            <a:avLst/>
            <a:gdLst>
              <a:gd name="connsiteX0" fmla="*/ 6858000 w 6858000"/>
              <a:gd name="connsiteY0" fmla="*/ 0 h 4932234"/>
              <a:gd name="connsiteX1" fmla="*/ 6858000 w 6858000"/>
              <a:gd name="connsiteY1" fmla="*/ 2918883 h 4932234"/>
              <a:gd name="connsiteX2" fmla="*/ 6790243 w 6858000"/>
              <a:gd name="connsiteY2" fmla="*/ 3019455 h 4932234"/>
              <a:gd name="connsiteX3" fmla="*/ 3429001 w 6858000"/>
              <a:gd name="connsiteY3" fmla="*/ 4932234 h 4932234"/>
              <a:gd name="connsiteX4" fmla="*/ 67759 w 6858000"/>
              <a:gd name="connsiteY4" fmla="*/ 3019455 h 4932234"/>
              <a:gd name="connsiteX5" fmla="*/ 0 w 6858000"/>
              <a:gd name="connsiteY5" fmla="*/ 2918880 h 4932234"/>
              <a:gd name="connsiteX6" fmla="*/ 0 w 6858000"/>
              <a:gd name="connsiteY6" fmla="*/ 0 h 493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000" h="4932234">
                <a:moveTo>
                  <a:pt x="6858000" y="0"/>
                </a:moveTo>
                <a:lnTo>
                  <a:pt x="6858000" y="2918883"/>
                </a:lnTo>
                <a:lnTo>
                  <a:pt x="6790243" y="3019455"/>
                </a:lnTo>
                <a:cubicBezTo>
                  <a:pt x="5959589" y="4194516"/>
                  <a:pt x="4761301" y="4932234"/>
                  <a:pt x="3429001" y="4932234"/>
                </a:cubicBezTo>
                <a:cubicBezTo>
                  <a:pt x="2096701" y="4932234"/>
                  <a:pt x="898413" y="4194516"/>
                  <a:pt x="67759" y="3019455"/>
                </a:cubicBezTo>
                <a:lnTo>
                  <a:pt x="0" y="291888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 userDrawn="1"/>
        </p:nvSpPr>
        <p:spPr>
          <a:xfrm>
            <a:off x="1347084" y="2140085"/>
            <a:ext cx="2196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b="1" dirty="0">
                <a:solidFill>
                  <a:schemeClr val="bg1"/>
                </a:solidFill>
              </a:rPr>
              <a:t>目录</a:t>
            </a:r>
          </a:p>
        </p:txBody>
      </p:sp>
      <p:sp>
        <p:nvSpPr>
          <p:cNvPr id="16" name="文本框 15"/>
          <p:cNvSpPr txBox="1"/>
          <p:nvPr userDrawn="1"/>
        </p:nvSpPr>
        <p:spPr>
          <a:xfrm>
            <a:off x="1434120" y="3186845"/>
            <a:ext cx="21595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CONTENTS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pic>
        <p:nvPicPr>
          <p:cNvPr id="8" name="图片 7">
            <a:hlinkClick r:id="rId3"/>
            <a:extLst>
              <a:ext uri="{FF2B5EF4-FFF2-40B4-BE49-F238E27FC236}">
                <a16:creationId xmlns:a16="http://schemas.microsoft.com/office/drawing/2014/main" id="{D1545139-6F22-49AF-B42D-216CBFDAD38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11397" y="359424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9316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303506"/>
            <a:ext cx="12192000" cy="3599234"/>
          </a:xfrm>
          <a:custGeom>
            <a:avLst/>
            <a:gdLst>
              <a:gd name="connsiteX0" fmla="*/ 0 w 12192000"/>
              <a:gd name="connsiteY0" fmla="*/ 0 h 3599234"/>
              <a:gd name="connsiteX1" fmla="*/ 12192000 w 12192000"/>
              <a:gd name="connsiteY1" fmla="*/ 0 h 3599234"/>
              <a:gd name="connsiteX2" fmla="*/ 12192000 w 12192000"/>
              <a:gd name="connsiteY2" fmla="*/ 3599234 h 3599234"/>
              <a:gd name="connsiteX3" fmla="*/ 0 w 12192000"/>
              <a:gd name="connsiteY3" fmla="*/ 3599234 h 3599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599234">
                <a:moveTo>
                  <a:pt x="0" y="0"/>
                </a:moveTo>
                <a:lnTo>
                  <a:pt x="12192000" y="0"/>
                </a:lnTo>
                <a:lnTo>
                  <a:pt x="12192000" y="3599234"/>
                </a:lnTo>
                <a:lnTo>
                  <a:pt x="0" y="3599234"/>
                </a:lnTo>
                <a:close/>
              </a:path>
            </a:pathLst>
          </a:custGeom>
        </p:spPr>
      </p:pic>
      <p:sp>
        <p:nvSpPr>
          <p:cNvPr id="7" name="矩形 6"/>
          <p:cNvSpPr/>
          <p:nvPr userDrawn="1"/>
        </p:nvSpPr>
        <p:spPr>
          <a:xfrm>
            <a:off x="0" y="1303506"/>
            <a:ext cx="12192000" cy="3599234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 userDrawn="1"/>
        </p:nvGrpSpPr>
        <p:grpSpPr>
          <a:xfrm>
            <a:off x="855980" y="697221"/>
            <a:ext cx="4886455" cy="4886455"/>
            <a:chOff x="3131943" y="1028700"/>
            <a:chExt cx="3551197" cy="3551197"/>
          </a:xfrm>
        </p:grpSpPr>
        <p:sp>
          <p:nvSpPr>
            <p:cNvPr id="9" name="椭圆 8"/>
            <p:cNvSpPr/>
            <p:nvPr/>
          </p:nvSpPr>
          <p:spPr>
            <a:xfrm rot="2700000">
              <a:off x="3526542" y="1028700"/>
              <a:ext cx="2762000" cy="3551197"/>
            </a:xfrm>
            <a:prstGeom prst="ellipse">
              <a:avLst/>
            </a:prstGeom>
            <a:solidFill>
              <a:schemeClr val="accent2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 rot="18900000">
              <a:off x="3526542" y="1028700"/>
              <a:ext cx="2762000" cy="3551197"/>
            </a:xfrm>
            <a:prstGeom prst="ellips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3526542" y="1028700"/>
              <a:ext cx="2762000" cy="3551197"/>
            </a:xfrm>
            <a:prstGeom prst="ellipse">
              <a:avLst/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2887804" y="3501341"/>
            <a:ext cx="90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占位符 17"/>
          <p:cNvSpPr>
            <a:spLocks noGrp="1"/>
          </p:cNvSpPr>
          <p:nvPr>
            <p:ph type="body" sz="quarter" idx="10"/>
          </p:nvPr>
        </p:nvSpPr>
        <p:spPr>
          <a:xfrm>
            <a:off x="6091238" y="2670175"/>
            <a:ext cx="6340197" cy="923330"/>
          </a:xfrm>
          <a:noFill/>
        </p:spPr>
        <p:txBody>
          <a:bodyPr wrap="none" rtlCol="0" anchor="ctr">
            <a:spAutoFit/>
          </a:bodyPr>
          <a:lstStyle>
            <a:lvl1pPr marL="0" indent="0">
              <a:buNone/>
              <a:defRPr lang="zh-CN" altLang="en-US" sz="6000" b="1" dirty="0" smtClean="0">
                <a:solidFill>
                  <a:schemeClr val="bg1"/>
                </a:solidFill>
                <a:latin typeface="+mn-lt"/>
              </a:defRPr>
            </a:lvl1pPr>
          </a:lstStyle>
          <a:p>
            <a:pPr marL="0" lvl="0"/>
            <a:r>
              <a:rPr lang="zh-CN" altLang="en-US" dirty="0"/>
              <a:t>编辑母版文本样式</a:t>
            </a:r>
          </a:p>
        </p:txBody>
      </p:sp>
      <p:sp>
        <p:nvSpPr>
          <p:cNvPr id="19" name="文本占位符 17"/>
          <p:cNvSpPr>
            <a:spLocks noGrp="1"/>
          </p:cNvSpPr>
          <p:nvPr>
            <p:ph type="body" sz="quarter" idx="11"/>
          </p:nvPr>
        </p:nvSpPr>
        <p:spPr>
          <a:xfrm>
            <a:off x="2802607" y="2555874"/>
            <a:ext cx="7571303" cy="1089529"/>
          </a:xfrm>
          <a:noFill/>
        </p:spPr>
        <p:txBody>
          <a:bodyPr wrap="none" rtlCol="0" anchor="ctr">
            <a:spAutoFit/>
          </a:bodyPr>
          <a:lstStyle>
            <a:lvl1pPr marL="0" indent="0">
              <a:buNone/>
              <a:defRPr lang="zh-CN" altLang="en-US" sz="7200" b="1" dirty="0" smtClean="0">
                <a:solidFill>
                  <a:schemeClr val="bg1"/>
                </a:solidFill>
                <a:latin typeface="+mn-lt"/>
              </a:defRPr>
            </a:lvl1pPr>
          </a:lstStyle>
          <a:p>
            <a:pPr marL="0" lvl="0"/>
            <a:r>
              <a:rPr lang="zh-CN" altLang="en-US" dirty="0"/>
              <a:t>编辑母版文本样式</a:t>
            </a:r>
          </a:p>
        </p:txBody>
      </p:sp>
      <p:pic>
        <p:nvPicPr>
          <p:cNvPr id="12" name="图片 11">
            <a:hlinkClick r:id="rId3"/>
            <a:extLst>
              <a:ext uri="{FF2B5EF4-FFF2-40B4-BE49-F238E27FC236}">
                <a16:creationId xmlns:a16="http://schemas.microsoft.com/office/drawing/2014/main" id="{84086A29-F57A-4B03-A60B-B9F6CE80409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11397" y="359424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2486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1673191" y="182985"/>
            <a:ext cx="3187661" cy="4027522"/>
            <a:chOff x="57899" y="-7216475"/>
            <a:chExt cx="5549500" cy="7011639"/>
          </a:xfrm>
        </p:grpSpPr>
        <p:sp>
          <p:nvSpPr>
            <p:cNvPr id="7" name="椭圆 6"/>
            <p:cNvSpPr/>
            <p:nvPr/>
          </p:nvSpPr>
          <p:spPr>
            <a:xfrm rot="20487729">
              <a:off x="57899" y="-7216475"/>
              <a:ext cx="5453416" cy="7011639"/>
            </a:xfrm>
            <a:prstGeom prst="ellipse">
              <a:avLst/>
            </a:prstGeom>
            <a:solidFill>
              <a:schemeClr val="accent2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652431" y="-6646793"/>
              <a:ext cx="4954968" cy="6341753"/>
              <a:chOff x="652431" y="-6646793"/>
              <a:chExt cx="4954968" cy="6341753"/>
            </a:xfrm>
          </p:grpSpPr>
          <p:sp>
            <p:nvSpPr>
              <p:cNvPr id="9" name="椭圆 8"/>
              <p:cNvSpPr/>
              <p:nvPr/>
            </p:nvSpPr>
            <p:spPr>
              <a:xfrm rot="20487729">
                <a:off x="652431" y="-6646793"/>
                <a:ext cx="4932400" cy="6341753"/>
              </a:xfrm>
              <a:prstGeom prst="ellipse">
                <a:avLst/>
              </a:prstGeom>
              <a:solidFill>
                <a:schemeClr val="accent3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/>
              <p:cNvSpPr/>
              <p:nvPr/>
            </p:nvSpPr>
            <p:spPr>
              <a:xfrm rot="20487729">
                <a:off x="1019523" y="-6270087"/>
                <a:ext cx="4587876" cy="5898787"/>
              </a:xfrm>
              <a:prstGeom prst="ellipse">
                <a:avLst/>
              </a:pr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19" name="直接连接符 18"/>
          <p:cNvCxnSpPr/>
          <p:nvPr/>
        </p:nvCxnSpPr>
        <p:spPr>
          <a:xfrm>
            <a:off x="3437684" y="3385594"/>
            <a:ext cx="90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占位符 17"/>
          <p:cNvSpPr>
            <a:spLocks noGrp="1"/>
          </p:cNvSpPr>
          <p:nvPr>
            <p:ph type="body" sz="quarter" idx="11"/>
          </p:nvPr>
        </p:nvSpPr>
        <p:spPr>
          <a:xfrm>
            <a:off x="3312746" y="2430745"/>
            <a:ext cx="7571303" cy="1089529"/>
          </a:xfrm>
          <a:noFill/>
        </p:spPr>
        <p:txBody>
          <a:bodyPr wrap="none" rtlCol="0" anchor="ctr">
            <a:spAutoFit/>
          </a:bodyPr>
          <a:lstStyle>
            <a:lvl1pPr marL="0" indent="0">
              <a:buNone/>
              <a:defRPr lang="zh-CN" altLang="en-US" sz="7200" b="1" dirty="0" smtClean="0">
                <a:solidFill>
                  <a:schemeClr val="bg1"/>
                </a:solidFill>
                <a:latin typeface="+mn-lt"/>
              </a:defRPr>
            </a:lvl1pPr>
          </a:lstStyle>
          <a:p>
            <a:pPr marL="0" lvl="0"/>
            <a:r>
              <a:rPr lang="zh-CN" altLang="en-US" dirty="0"/>
              <a:t>编辑母版文本样式</a:t>
            </a:r>
          </a:p>
        </p:txBody>
      </p:sp>
      <p:sp>
        <p:nvSpPr>
          <p:cNvPr id="21" name="文本占位符 17"/>
          <p:cNvSpPr>
            <a:spLocks noGrp="1"/>
          </p:cNvSpPr>
          <p:nvPr>
            <p:ph type="body" sz="quarter" idx="12"/>
          </p:nvPr>
        </p:nvSpPr>
        <p:spPr>
          <a:xfrm>
            <a:off x="6096000" y="2504219"/>
            <a:ext cx="6340197" cy="923330"/>
          </a:xfrm>
          <a:noFill/>
        </p:spPr>
        <p:txBody>
          <a:bodyPr wrap="none" rtlCol="0" anchor="ctr">
            <a:spAutoFit/>
          </a:bodyPr>
          <a:lstStyle>
            <a:lvl1pPr marL="0" indent="0">
              <a:buNone/>
              <a:defRPr lang="zh-CN" altLang="en-US" sz="6000" b="1" dirty="0" smtClean="0">
                <a:solidFill>
                  <a:schemeClr val="bg1"/>
                </a:solidFill>
                <a:latin typeface="+mn-lt"/>
              </a:defRPr>
            </a:lvl1pPr>
          </a:lstStyle>
          <a:p>
            <a:pPr marL="0" lvl="0"/>
            <a:r>
              <a:rPr lang="zh-CN" altLang="en-US" dirty="0"/>
              <a:t>编辑母版文本样式</a:t>
            </a:r>
          </a:p>
        </p:txBody>
      </p:sp>
      <p:pic>
        <p:nvPicPr>
          <p:cNvPr id="12" name="图片 11">
            <a:hlinkClick r:id="rId2"/>
            <a:extLst>
              <a:ext uri="{FF2B5EF4-FFF2-40B4-BE49-F238E27FC236}">
                <a16:creationId xmlns:a16="http://schemas.microsoft.com/office/drawing/2014/main" id="{C8C9BBE4-176B-43A9-9453-413A2792BE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11397" y="359424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1871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>
            <a:stCxn id="9" idx="3"/>
          </p:cNvCxnSpPr>
          <p:nvPr userDrawn="1"/>
        </p:nvCxnSpPr>
        <p:spPr>
          <a:xfrm>
            <a:off x="1472219" y="533400"/>
            <a:ext cx="10719781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>
            <a:extLst>
              <a:ext uri="{FF2B5EF4-FFF2-40B4-BE49-F238E27FC236}">
                <a16:creationId xmlns:a16="http://schemas.microsoft.com/office/drawing/2014/main" id="{E62E14D9-1F7C-4FDC-857C-A70499A2837A}"/>
              </a:ext>
            </a:extLst>
          </p:cNvPr>
          <p:cNvSpPr/>
          <p:nvPr userDrawn="1"/>
        </p:nvSpPr>
        <p:spPr>
          <a:xfrm>
            <a:off x="9663764" y="279132"/>
            <a:ext cx="2348564" cy="4042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660400" y="311150"/>
            <a:ext cx="811819" cy="444500"/>
            <a:chOff x="468715" y="0"/>
            <a:chExt cx="2273094" cy="1244600"/>
          </a:xfrm>
        </p:grpSpPr>
        <p:sp>
          <p:nvSpPr>
            <p:cNvPr id="8" name="燕尾形 7"/>
            <p:cNvSpPr/>
            <p:nvPr/>
          </p:nvSpPr>
          <p:spPr>
            <a:xfrm>
              <a:off x="468715" y="193012"/>
              <a:ext cx="856285" cy="858575"/>
            </a:xfrm>
            <a:prstGeom prst="chevron">
              <a:avLst>
                <a:gd name="adj" fmla="val 4064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燕尾形 8"/>
            <p:cNvSpPr/>
            <p:nvPr/>
          </p:nvSpPr>
          <p:spPr>
            <a:xfrm>
              <a:off x="1885524" y="193012"/>
              <a:ext cx="856285" cy="858575"/>
            </a:xfrm>
            <a:prstGeom prst="chevron">
              <a:avLst>
                <a:gd name="adj" fmla="val 4064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903359" y="0"/>
              <a:ext cx="1241281" cy="1244600"/>
            </a:xfrm>
            <a:prstGeom prst="chevron">
              <a:avLst>
                <a:gd name="adj" fmla="val 4064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11" name="直接连接符 10"/>
          <p:cNvCxnSpPr>
            <a:endCxn id="8" idx="1"/>
          </p:cNvCxnSpPr>
          <p:nvPr userDrawn="1"/>
        </p:nvCxnSpPr>
        <p:spPr>
          <a:xfrm>
            <a:off x="0" y="533400"/>
            <a:ext cx="78469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占位符 14"/>
          <p:cNvSpPr>
            <a:spLocks noGrp="1"/>
          </p:cNvSpPr>
          <p:nvPr>
            <p:ph type="body" sz="quarter" idx="10"/>
          </p:nvPr>
        </p:nvSpPr>
        <p:spPr>
          <a:xfrm>
            <a:off x="1650291" y="326766"/>
            <a:ext cx="3096000" cy="461665"/>
          </a:xfrm>
          <a:solidFill>
            <a:schemeClr val="bg1"/>
          </a:solidFill>
        </p:spPr>
        <p:txBody>
          <a:bodyPr wrap="square" rtlCol="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zh-CN" altLang="en-US" sz="2400" b="1" dirty="0" smtClean="0"/>
            </a:lvl1pPr>
          </a:lstStyle>
          <a:p>
            <a:pPr marL="0" lvl="0" algn="ctr"/>
            <a:r>
              <a:rPr lang="zh-CN" altLang="en-US" dirty="0"/>
              <a:t>编辑母版文本样式</a:t>
            </a:r>
          </a:p>
        </p:txBody>
      </p:sp>
      <p:pic>
        <p:nvPicPr>
          <p:cNvPr id="12" name="图片 11">
            <a:hlinkClick r:id="rId2"/>
            <a:extLst>
              <a:ext uri="{FF2B5EF4-FFF2-40B4-BE49-F238E27FC236}">
                <a16:creationId xmlns:a16="http://schemas.microsoft.com/office/drawing/2014/main" id="{8F09F29F-78E2-49D8-9797-B5342FAABF3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11397" y="359424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3124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占位符 14"/>
          <p:cNvSpPr>
            <a:spLocks noGrp="1"/>
          </p:cNvSpPr>
          <p:nvPr>
            <p:ph type="body" sz="quarter" idx="11" hasCustomPrompt="1"/>
          </p:nvPr>
        </p:nvSpPr>
        <p:spPr>
          <a:xfrm>
            <a:off x="6820178" y="2976859"/>
            <a:ext cx="4698722" cy="701731"/>
          </a:xfrm>
        </p:spPr>
        <p:txBody>
          <a:bodyPr wrap="none">
            <a:spAutoFit/>
          </a:bodyPr>
          <a:lstStyle>
            <a:lvl1pPr marL="0" indent="0">
              <a:buNone/>
              <a:defRPr lang="zh-CN" altLang="en-US" sz="4400" b="1" dirty="0" smtClean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marL="0" lvl="0"/>
            <a:r>
              <a:rPr lang="zh-CN" altLang="en-US" dirty="0"/>
              <a:t>编辑母版文本样式</a:t>
            </a:r>
          </a:p>
        </p:txBody>
      </p:sp>
      <p:pic>
        <p:nvPicPr>
          <p:cNvPr id="9" name="图片 8">
            <a:hlinkClick r:id="rId2"/>
            <a:extLst>
              <a:ext uri="{FF2B5EF4-FFF2-40B4-BE49-F238E27FC236}">
                <a16:creationId xmlns:a16="http://schemas.microsoft.com/office/drawing/2014/main" id="{5DA3727B-615D-4152-96F6-E66BD3B5659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11397" y="359424"/>
            <a:ext cx="1828800" cy="243840"/>
          </a:xfrm>
          <a:prstGeom prst="rect">
            <a:avLst/>
          </a:prstGeom>
        </p:spPr>
      </p:pic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0DC5E21D-10C9-4A20-BA7F-CDA89D1561E4}"/>
              </a:ext>
            </a:extLst>
          </p:cNvPr>
          <p:cNvSpPr/>
          <p:nvPr userDrawn="1"/>
        </p:nvSpPr>
        <p:spPr>
          <a:xfrm>
            <a:off x="0" y="1063540"/>
            <a:ext cx="3883152" cy="4730920"/>
          </a:xfrm>
          <a:custGeom>
            <a:avLst/>
            <a:gdLst>
              <a:gd name="connsiteX0" fmla="*/ 0 w 3883152"/>
              <a:gd name="connsiteY0" fmla="*/ 0 h 4730920"/>
              <a:gd name="connsiteX1" fmla="*/ 1965539 w 3883152"/>
              <a:gd name="connsiteY1" fmla="*/ 0 h 4730920"/>
              <a:gd name="connsiteX2" fmla="*/ 3883152 w 3883152"/>
              <a:gd name="connsiteY2" fmla="*/ 2365460 h 4730920"/>
              <a:gd name="connsiteX3" fmla="*/ 1965539 w 3883152"/>
              <a:gd name="connsiteY3" fmla="*/ 4730920 h 4730920"/>
              <a:gd name="connsiteX4" fmla="*/ 0 w 3883152"/>
              <a:gd name="connsiteY4" fmla="*/ 4730920 h 4730920"/>
              <a:gd name="connsiteX5" fmla="*/ 0 w 3883152"/>
              <a:gd name="connsiteY5" fmla="*/ 3700724 h 4730920"/>
              <a:gd name="connsiteX6" fmla="*/ 1082461 w 3883152"/>
              <a:gd name="connsiteY6" fmla="*/ 2365460 h 4730920"/>
              <a:gd name="connsiteX7" fmla="*/ 0 w 3883152"/>
              <a:gd name="connsiteY7" fmla="*/ 1030197 h 4730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83152" h="4730920">
                <a:moveTo>
                  <a:pt x="0" y="0"/>
                </a:moveTo>
                <a:lnTo>
                  <a:pt x="1965539" y="0"/>
                </a:lnTo>
                <a:lnTo>
                  <a:pt x="3883152" y="2365460"/>
                </a:lnTo>
                <a:lnTo>
                  <a:pt x="1965539" y="4730920"/>
                </a:lnTo>
                <a:lnTo>
                  <a:pt x="0" y="4730920"/>
                </a:lnTo>
                <a:lnTo>
                  <a:pt x="0" y="3700724"/>
                </a:lnTo>
                <a:lnTo>
                  <a:pt x="1082461" y="2365460"/>
                </a:lnTo>
                <a:lnTo>
                  <a:pt x="0" y="103019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燕尾形 2">
            <a:extLst>
              <a:ext uri="{FF2B5EF4-FFF2-40B4-BE49-F238E27FC236}">
                <a16:creationId xmlns:a16="http://schemas.microsoft.com/office/drawing/2014/main" id="{3A4CB494-CEA3-41CF-B9B0-602D0A3DBC48}"/>
              </a:ext>
            </a:extLst>
          </p:cNvPr>
          <p:cNvSpPr/>
          <p:nvPr userDrawn="1"/>
        </p:nvSpPr>
        <p:spPr>
          <a:xfrm>
            <a:off x="1073404" y="1063540"/>
            <a:ext cx="4718304" cy="4730920"/>
          </a:xfrm>
          <a:prstGeom prst="chevron">
            <a:avLst>
              <a:gd name="adj" fmla="val 4064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F7658E67-B471-4288-9C55-07522B3DC318}"/>
              </a:ext>
            </a:extLst>
          </p:cNvPr>
          <p:cNvSpPr/>
          <p:nvPr userDrawn="1"/>
        </p:nvSpPr>
        <p:spPr>
          <a:xfrm>
            <a:off x="0" y="0"/>
            <a:ext cx="5460492" cy="6858000"/>
          </a:xfrm>
          <a:custGeom>
            <a:avLst/>
            <a:gdLst>
              <a:gd name="connsiteX0" fmla="*/ 0 w 5460492"/>
              <a:gd name="connsiteY0" fmla="*/ 0 h 6858000"/>
              <a:gd name="connsiteX1" fmla="*/ 2680696 w 5460492"/>
              <a:gd name="connsiteY1" fmla="*/ 0 h 6858000"/>
              <a:gd name="connsiteX2" fmla="*/ 5460492 w 5460492"/>
              <a:gd name="connsiteY2" fmla="*/ 3429000 h 6858000"/>
              <a:gd name="connsiteX3" fmla="*/ 2680696 w 5460492"/>
              <a:gd name="connsiteY3" fmla="*/ 6858000 h 6858000"/>
              <a:gd name="connsiteX4" fmla="*/ 0 w 5460492"/>
              <a:gd name="connsiteY4" fmla="*/ 6858000 h 6858000"/>
              <a:gd name="connsiteX5" fmla="*/ 0 w 5460492"/>
              <a:gd name="connsiteY5" fmla="*/ 5156672 h 6858000"/>
              <a:gd name="connsiteX6" fmla="*/ 1400576 w 5460492"/>
              <a:gd name="connsiteY6" fmla="*/ 3429000 h 6858000"/>
              <a:gd name="connsiteX7" fmla="*/ 0 w 5460492"/>
              <a:gd name="connsiteY7" fmla="*/ 170132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60492" h="6858000">
                <a:moveTo>
                  <a:pt x="0" y="0"/>
                </a:moveTo>
                <a:lnTo>
                  <a:pt x="2680696" y="0"/>
                </a:lnTo>
                <a:lnTo>
                  <a:pt x="5460492" y="3429000"/>
                </a:lnTo>
                <a:lnTo>
                  <a:pt x="2680696" y="6858000"/>
                </a:lnTo>
                <a:lnTo>
                  <a:pt x="0" y="6858000"/>
                </a:lnTo>
                <a:lnTo>
                  <a:pt x="0" y="5156672"/>
                </a:lnTo>
                <a:lnTo>
                  <a:pt x="1400576" y="3429000"/>
                </a:lnTo>
                <a:lnTo>
                  <a:pt x="0" y="1701328"/>
                </a:ln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65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B064C694-524D-44E3-9D37-F43029B0F496}"/>
              </a:ext>
            </a:extLst>
          </p:cNvPr>
          <p:cNvSpPr/>
          <p:nvPr userDrawn="1"/>
        </p:nvSpPr>
        <p:spPr>
          <a:xfrm>
            <a:off x="0" y="0"/>
            <a:ext cx="5460492" cy="6858000"/>
          </a:xfrm>
          <a:custGeom>
            <a:avLst/>
            <a:gdLst>
              <a:gd name="connsiteX0" fmla="*/ 0 w 5460492"/>
              <a:gd name="connsiteY0" fmla="*/ 0 h 6858000"/>
              <a:gd name="connsiteX1" fmla="*/ 2680696 w 5460492"/>
              <a:gd name="connsiteY1" fmla="*/ 0 h 6858000"/>
              <a:gd name="connsiteX2" fmla="*/ 5460492 w 5460492"/>
              <a:gd name="connsiteY2" fmla="*/ 3429000 h 6858000"/>
              <a:gd name="connsiteX3" fmla="*/ 2680696 w 5460492"/>
              <a:gd name="connsiteY3" fmla="*/ 6858000 h 6858000"/>
              <a:gd name="connsiteX4" fmla="*/ 0 w 5460492"/>
              <a:gd name="connsiteY4" fmla="*/ 6858000 h 6858000"/>
              <a:gd name="connsiteX5" fmla="*/ 0 w 5460492"/>
              <a:gd name="connsiteY5" fmla="*/ 5156672 h 6858000"/>
              <a:gd name="connsiteX6" fmla="*/ 1400576 w 5460492"/>
              <a:gd name="connsiteY6" fmla="*/ 3429000 h 6858000"/>
              <a:gd name="connsiteX7" fmla="*/ 0 w 5460492"/>
              <a:gd name="connsiteY7" fmla="*/ 170132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60492" h="6858000">
                <a:moveTo>
                  <a:pt x="0" y="0"/>
                </a:moveTo>
                <a:lnTo>
                  <a:pt x="2680696" y="0"/>
                </a:lnTo>
                <a:lnTo>
                  <a:pt x="5460492" y="3429000"/>
                </a:lnTo>
                <a:lnTo>
                  <a:pt x="2680696" y="6858000"/>
                </a:lnTo>
                <a:lnTo>
                  <a:pt x="0" y="6858000"/>
                </a:lnTo>
                <a:lnTo>
                  <a:pt x="0" y="5156672"/>
                </a:lnTo>
                <a:lnTo>
                  <a:pt x="1400576" y="3429000"/>
                </a:lnTo>
                <a:lnTo>
                  <a:pt x="0" y="1701328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11829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注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660400" y="311150"/>
            <a:ext cx="811819" cy="444500"/>
            <a:chOff x="468715" y="0"/>
            <a:chExt cx="2273094" cy="1244600"/>
          </a:xfrm>
        </p:grpSpPr>
        <p:sp>
          <p:nvSpPr>
            <p:cNvPr id="7" name="燕尾形 6"/>
            <p:cNvSpPr/>
            <p:nvPr/>
          </p:nvSpPr>
          <p:spPr>
            <a:xfrm>
              <a:off x="468715" y="193012"/>
              <a:ext cx="856285" cy="858575"/>
            </a:xfrm>
            <a:prstGeom prst="chevron">
              <a:avLst>
                <a:gd name="adj" fmla="val 4064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燕尾形 7"/>
            <p:cNvSpPr/>
            <p:nvPr/>
          </p:nvSpPr>
          <p:spPr>
            <a:xfrm>
              <a:off x="1885524" y="193012"/>
              <a:ext cx="856285" cy="858575"/>
            </a:xfrm>
            <a:prstGeom prst="chevron">
              <a:avLst>
                <a:gd name="adj" fmla="val 4064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燕尾形 8"/>
            <p:cNvSpPr/>
            <p:nvPr/>
          </p:nvSpPr>
          <p:spPr>
            <a:xfrm>
              <a:off x="903359" y="0"/>
              <a:ext cx="1241281" cy="1244600"/>
            </a:xfrm>
            <a:prstGeom prst="chevron">
              <a:avLst>
                <a:gd name="adj" fmla="val 4064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0" name="文本占位符 14"/>
          <p:cNvSpPr>
            <a:spLocks noGrp="1"/>
          </p:cNvSpPr>
          <p:nvPr>
            <p:ph type="body" sz="quarter" idx="10"/>
          </p:nvPr>
        </p:nvSpPr>
        <p:spPr>
          <a:xfrm>
            <a:off x="1650291" y="326766"/>
            <a:ext cx="3096000" cy="461665"/>
          </a:xfrm>
          <a:solidFill>
            <a:schemeClr val="bg1"/>
          </a:solidFill>
        </p:spPr>
        <p:txBody>
          <a:bodyPr wrap="square" rtlCol="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zh-CN" altLang="en-US" sz="2400" b="1" dirty="0" smtClean="0"/>
            </a:lvl1pPr>
          </a:lstStyle>
          <a:p>
            <a:pPr marL="0" lvl="0" algn="ctr"/>
            <a:r>
              <a:rPr lang="zh-CN" altLang="en-US" dirty="0"/>
              <a:t>编辑母版文本样式</a:t>
            </a:r>
          </a:p>
        </p:txBody>
      </p:sp>
      <p:pic>
        <p:nvPicPr>
          <p:cNvPr id="11" name="图片 10">
            <a:hlinkClick r:id="rId2"/>
            <a:extLst>
              <a:ext uri="{FF2B5EF4-FFF2-40B4-BE49-F238E27FC236}">
                <a16:creationId xmlns:a16="http://schemas.microsoft.com/office/drawing/2014/main" id="{9AF22587-6018-45CF-93C3-E659A977349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11397" y="359424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858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13631E-3E5C-4032-BA7C-AB65ADFB6EE9}" type="datetimeFigureOut">
              <a:rPr lang="zh-CN" altLang="en-US" smtClean="0"/>
              <a:t>2022/2/20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57E60D-E23C-4C4E-8347-473B5D4FBC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323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7" r:id="rId2"/>
    <p:sldLayoutId id="2147483659" r:id="rId3"/>
    <p:sldLayoutId id="2147483660" r:id="rId4"/>
    <p:sldLayoutId id="2147483661" r:id="rId5"/>
    <p:sldLayoutId id="2147483658" r:id="rId6"/>
    <p:sldLayoutId id="2147483663" r:id="rId7"/>
    <p:sldLayoutId id="2147483662" r:id="rId8"/>
    <p:sldLayoutId id="2147483664" r:id="rId9"/>
    <p:sldLayoutId id="2147483656" r:id="rId10"/>
    <p:sldLayoutId id="2147483665" r:id="rId11"/>
    <p:sldLayoutId id="2147483666" r:id="rId12"/>
    <p:sldLayoutId id="2147483667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>
          <p15:clr>
            <a:srgbClr val="F26B43"/>
          </p15:clr>
        </p15:guide>
        <p15:guide id="2" pos="7256">
          <p15:clr>
            <a:srgbClr val="F26B43"/>
          </p15:clr>
        </p15:guide>
        <p15:guide id="3" orient="horz" pos="648">
          <p15:clr>
            <a:srgbClr val="F26B43"/>
          </p15:clr>
        </p15:guide>
        <p15:guide id="4" orient="horz" pos="712">
          <p15:clr>
            <a:srgbClr val="F26B43"/>
          </p15:clr>
        </p15:guide>
        <p15:guide id="5" orient="horz" pos="3928">
          <p15:clr>
            <a:srgbClr val="F26B43"/>
          </p15:clr>
        </p15:guide>
        <p15:guide id="6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4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9.jp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861982" y="1784816"/>
            <a:ext cx="5234018" cy="1446550"/>
          </a:xfrm>
        </p:spPr>
        <p:txBody>
          <a:bodyPr wrap="square">
            <a:spAutoFit/>
          </a:bodyPr>
          <a:lstStyle/>
          <a:p>
            <a:r>
              <a:rPr lang="zh-CN" altLang="en-US" dirty="0"/>
              <a:t>市场部</a:t>
            </a:r>
            <a:endParaRPr lang="en-US" altLang="zh-CN" dirty="0"/>
          </a:p>
          <a:p>
            <a:r>
              <a:rPr lang="zh-CN" altLang="en-US" dirty="0"/>
              <a:t>新媒体运营方案汇报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864230" y="3429000"/>
            <a:ext cx="6135013" cy="341632"/>
          </a:xfrm>
        </p:spPr>
        <p:txBody>
          <a:bodyPr/>
          <a:lstStyle/>
          <a:p>
            <a:r>
              <a:rPr lang="en-US" altLang="zh-CN" dirty="0"/>
              <a:t>New media operation logic report of marketing department</a:t>
            </a:r>
          </a:p>
        </p:txBody>
      </p:sp>
      <p:sp>
        <p:nvSpPr>
          <p:cNvPr id="6" name="文本占位符 2">
            <a:extLst>
              <a:ext uri="{FF2B5EF4-FFF2-40B4-BE49-F238E27FC236}">
                <a16:creationId xmlns:a16="http://schemas.microsoft.com/office/drawing/2014/main" id="{C87D88F7-28B6-41CF-8A21-5690F16B46A4}"/>
              </a:ext>
            </a:extLst>
          </p:cNvPr>
          <p:cNvSpPr txBox="1">
            <a:spLocks/>
          </p:cNvSpPr>
          <p:nvPr/>
        </p:nvSpPr>
        <p:spPr>
          <a:xfrm>
            <a:off x="864230" y="4082143"/>
            <a:ext cx="4519186" cy="341632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汇报人：</a:t>
            </a:r>
            <a:r>
              <a:rPr lang="en-US" altLang="zh-CN" dirty="0"/>
              <a:t>Microsoft	20XX</a:t>
            </a:r>
            <a:r>
              <a:rPr lang="zh-CN" altLang="en-US" dirty="0"/>
              <a:t>年</a:t>
            </a:r>
            <a:r>
              <a:rPr lang="en-US" altLang="zh-CN" dirty="0"/>
              <a:t>X</a:t>
            </a:r>
            <a:r>
              <a:rPr lang="zh-CN" altLang="en-US" dirty="0"/>
              <a:t>月</a:t>
            </a:r>
            <a:r>
              <a:rPr lang="en-US" altLang="zh-CN" dirty="0"/>
              <a:t>X</a:t>
            </a:r>
            <a:r>
              <a:rPr lang="zh-CN" altLang="en-US" dirty="0"/>
              <a:t>日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6308426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图片 60">
            <a:extLst>
              <a:ext uri="{FF2B5EF4-FFF2-40B4-BE49-F238E27FC236}">
                <a16:creationId xmlns:a16="http://schemas.microsoft.com/office/drawing/2014/main" id="{6FE4B03A-EF6D-4109-9B76-FDF432B271E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0400" y="1130300"/>
            <a:ext cx="10858500" cy="5003800"/>
          </a:xfrm>
          <a:custGeom>
            <a:avLst/>
            <a:gdLst>
              <a:gd name="connsiteX0" fmla="*/ 0 w 10858500"/>
              <a:gd name="connsiteY0" fmla="*/ 0 h 5003800"/>
              <a:gd name="connsiteX1" fmla="*/ 10858500 w 10858500"/>
              <a:gd name="connsiteY1" fmla="*/ 0 h 5003800"/>
              <a:gd name="connsiteX2" fmla="*/ 10858500 w 10858500"/>
              <a:gd name="connsiteY2" fmla="*/ 5003800 h 5003800"/>
              <a:gd name="connsiteX3" fmla="*/ 0 w 10858500"/>
              <a:gd name="connsiteY3" fmla="*/ 5003800 h 5003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58500" h="5003800">
                <a:moveTo>
                  <a:pt x="0" y="0"/>
                </a:moveTo>
                <a:lnTo>
                  <a:pt x="10858500" y="0"/>
                </a:lnTo>
                <a:lnTo>
                  <a:pt x="10858500" y="5003800"/>
                </a:lnTo>
                <a:lnTo>
                  <a:pt x="0" y="5003800"/>
                </a:lnTo>
                <a:close/>
              </a:path>
            </a:pathLst>
          </a:custGeom>
        </p:spPr>
      </p:pic>
      <p:sp>
        <p:nvSpPr>
          <p:cNvPr id="59" name="矩形 58">
            <a:extLst>
              <a:ext uri="{FF2B5EF4-FFF2-40B4-BE49-F238E27FC236}">
                <a16:creationId xmlns:a16="http://schemas.microsoft.com/office/drawing/2014/main" id="{2DAB1EDC-F97C-45F2-9FF3-23778904B145}"/>
              </a:ext>
            </a:extLst>
          </p:cNvPr>
          <p:cNvSpPr/>
          <p:nvPr/>
        </p:nvSpPr>
        <p:spPr>
          <a:xfrm>
            <a:off x="660400" y="1130300"/>
            <a:ext cx="10858500" cy="5003800"/>
          </a:xfrm>
          <a:prstGeom prst="rect">
            <a:avLst/>
          </a:prstGeom>
          <a:gradFill flip="none" rotWithShape="1">
            <a:gsLst>
              <a:gs pos="97000">
                <a:schemeClr val="accent1">
                  <a:alpha val="90000"/>
                </a:schemeClr>
              </a:gs>
              <a:gs pos="0">
                <a:schemeClr val="accent1">
                  <a:alpha val="90000"/>
                </a:schemeClr>
              </a:gs>
              <a:gs pos="56000">
                <a:schemeClr val="accent1">
                  <a:lumMod val="85000"/>
                  <a:lumOff val="15000"/>
                  <a:alpha val="10000"/>
                </a:schemeClr>
              </a:gs>
            </a:gsLst>
            <a:lin ang="1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650291" y="326766"/>
            <a:ext cx="2628000" cy="461665"/>
          </a:xfrm>
        </p:spPr>
        <p:txBody>
          <a:bodyPr/>
          <a:lstStyle/>
          <a:p>
            <a:r>
              <a:rPr lang="en-US" altLang="zh-CN" dirty="0"/>
              <a:t>02 </a:t>
            </a:r>
            <a:r>
              <a:rPr lang="zh-CN" altLang="en-US" dirty="0"/>
              <a:t>新媒体特点</a:t>
            </a: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C98B2CAF-8AAD-47C7-B613-9497C0886282}"/>
              </a:ext>
            </a:extLst>
          </p:cNvPr>
          <p:cNvSpPr/>
          <p:nvPr/>
        </p:nvSpPr>
        <p:spPr>
          <a:xfrm rot="437643">
            <a:off x="5436713" y="1094872"/>
            <a:ext cx="475931" cy="1288978"/>
          </a:xfrm>
          <a:custGeom>
            <a:avLst/>
            <a:gdLst>
              <a:gd name="connsiteX0" fmla="*/ 297398 w 475931"/>
              <a:gd name="connsiteY0" fmla="*/ 22851 h 1288978"/>
              <a:gd name="connsiteX1" fmla="*/ 475931 w 475931"/>
              <a:gd name="connsiteY1" fmla="*/ 0 h 1288978"/>
              <a:gd name="connsiteX2" fmla="*/ 173165 w 475931"/>
              <a:gd name="connsiteY2" fmla="*/ 1288978 h 1288978"/>
              <a:gd name="connsiteX3" fmla="*/ 0 w 475931"/>
              <a:gd name="connsiteY3" fmla="*/ 1288978 h 1288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5931" h="1288978">
                <a:moveTo>
                  <a:pt x="297398" y="22851"/>
                </a:moveTo>
                <a:lnTo>
                  <a:pt x="475931" y="0"/>
                </a:lnTo>
                <a:lnTo>
                  <a:pt x="173165" y="1288978"/>
                </a:lnTo>
                <a:lnTo>
                  <a:pt x="0" y="1288978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9255082" y="2767152"/>
            <a:ext cx="1955224" cy="627248"/>
            <a:chOff x="7250233" y="1028700"/>
            <a:chExt cx="1955224" cy="627248"/>
          </a:xfrm>
        </p:grpSpPr>
        <p:sp>
          <p:nvSpPr>
            <p:cNvPr id="10" name="矩形 9"/>
            <p:cNvSpPr/>
            <p:nvPr/>
          </p:nvSpPr>
          <p:spPr>
            <a:xfrm>
              <a:off x="7327498" y="1402475"/>
              <a:ext cx="1877959" cy="25347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7250233" y="1028700"/>
              <a:ext cx="1895071" cy="5804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</a:rPr>
                <a:t>“</a:t>
              </a:r>
              <a:r>
                <a:rPr lang="en-US" altLang="zh-CN" sz="2400" b="1" dirty="0">
                  <a:solidFill>
                    <a:schemeClr val="bg1"/>
                  </a:solidFill>
                </a:rPr>
                <a:t>6</a:t>
              </a:r>
              <a:r>
                <a:rPr lang="zh-CN" altLang="en-US" sz="2400" b="1" dirty="0">
                  <a:solidFill>
                    <a:schemeClr val="bg1"/>
                  </a:solidFill>
                </a:rPr>
                <a:t>大特点”</a:t>
              </a:r>
              <a:endParaRPr lang="en-US" altLang="zh-CN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" name="平行四边形 2">
            <a:extLst>
              <a:ext uri="{FF2B5EF4-FFF2-40B4-BE49-F238E27FC236}">
                <a16:creationId xmlns:a16="http://schemas.microsoft.com/office/drawing/2014/main" id="{1B1727C1-63C8-45BA-A36D-B49BA927E6EB}"/>
              </a:ext>
            </a:extLst>
          </p:cNvPr>
          <p:cNvSpPr/>
          <p:nvPr/>
        </p:nvSpPr>
        <p:spPr>
          <a:xfrm>
            <a:off x="4362996" y="1130300"/>
            <a:ext cx="4976947" cy="5003800"/>
          </a:xfrm>
          <a:prstGeom prst="parallelogram">
            <a:avLst>
              <a:gd name="adj" fmla="val 3778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6702655" y="1600067"/>
            <a:ext cx="1723549" cy="390653"/>
            <a:chOff x="7122008" y="1440047"/>
            <a:chExt cx="1723549" cy="390653"/>
          </a:xfrm>
        </p:grpSpPr>
        <p:sp>
          <p:nvSpPr>
            <p:cNvPr id="14" name="椭圆 13"/>
            <p:cNvSpPr>
              <a:spLocks noChangeAspect="1"/>
            </p:cNvSpPr>
            <p:nvPr/>
          </p:nvSpPr>
          <p:spPr>
            <a:xfrm>
              <a:off x="7150101" y="1450314"/>
              <a:ext cx="380386" cy="380386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52700">
                  <a:srgbClr val="F4C043">
                    <a:alpha val="27000"/>
                  </a:srgbClr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122008" y="1440047"/>
              <a:ext cx="17235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01  </a:t>
              </a:r>
              <a:r>
                <a:rPr lang="zh-CN" altLang="en-US" dirty="0">
                  <a:solidFill>
                    <a:schemeClr val="bg1"/>
                  </a:solidFill>
                </a:rPr>
                <a:t>平面化传播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372455" y="2338618"/>
            <a:ext cx="1723549" cy="388702"/>
            <a:chOff x="6958378" y="2178598"/>
            <a:chExt cx="1723549" cy="388702"/>
          </a:xfrm>
        </p:grpSpPr>
        <p:sp>
          <p:nvSpPr>
            <p:cNvPr id="43" name="椭圆 42"/>
            <p:cNvSpPr>
              <a:spLocks noChangeAspect="1"/>
            </p:cNvSpPr>
            <p:nvPr/>
          </p:nvSpPr>
          <p:spPr>
            <a:xfrm>
              <a:off x="7010401" y="2186914"/>
              <a:ext cx="380386" cy="380386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52700">
                  <a:srgbClr val="F4C043">
                    <a:alpha val="27000"/>
                  </a:srgbClr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6958378" y="2178598"/>
              <a:ext cx="17235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02  </a:t>
              </a:r>
              <a:r>
                <a:rPr lang="zh-CN" altLang="en-US" dirty="0">
                  <a:solidFill>
                    <a:schemeClr val="bg1"/>
                  </a:solidFill>
                </a:rPr>
                <a:t>个性化延展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143855" y="3077169"/>
            <a:ext cx="1723549" cy="386751"/>
            <a:chOff x="6814000" y="2917149"/>
            <a:chExt cx="1723549" cy="386751"/>
          </a:xfrm>
        </p:grpSpPr>
        <p:sp>
          <p:nvSpPr>
            <p:cNvPr id="44" name="椭圆 43"/>
            <p:cNvSpPr>
              <a:spLocks noChangeAspect="1"/>
            </p:cNvSpPr>
            <p:nvPr/>
          </p:nvSpPr>
          <p:spPr>
            <a:xfrm>
              <a:off x="6858001" y="2923514"/>
              <a:ext cx="380386" cy="380386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52700">
                  <a:srgbClr val="F4C043">
                    <a:alpha val="27000"/>
                  </a:srgbClr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814000" y="2917149"/>
              <a:ext cx="17235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03  </a:t>
              </a:r>
              <a:r>
                <a:rPr lang="zh-CN" altLang="en-US" dirty="0">
                  <a:solidFill>
                    <a:schemeClr val="bg1"/>
                  </a:solidFill>
                </a:rPr>
                <a:t>入门门槛低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851755" y="3815720"/>
            <a:ext cx="1723549" cy="391150"/>
            <a:chOff x="6640745" y="3655700"/>
            <a:chExt cx="1723549" cy="391150"/>
          </a:xfrm>
        </p:grpSpPr>
        <p:sp>
          <p:nvSpPr>
            <p:cNvPr id="45" name="椭圆 44"/>
            <p:cNvSpPr>
              <a:spLocks noChangeAspect="1"/>
            </p:cNvSpPr>
            <p:nvPr/>
          </p:nvSpPr>
          <p:spPr>
            <a:xfrm>
              <a:off x="6686551" y="3666464"/>
              <a:ext cx="380386" cy="380386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52700">
                  <a:srgbClr val="F4C043">
                    <a:alpha val="27000"/>
                  </a:srgbClr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640745" y="3655700"/>
              <a:ext cx="17235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04  </a:t>
              </a:r>
              <a:r>
                <a:rPr lang="zh-CN" altLang="en-US" dirty="0">
                  <a:solidFill>
                    <a:schemeClr val="bg1"/>
                  </a:solidFill>
                </a:rPr>
                <a:t>易操作易学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5572355" y="4554271"/>
            <a:ext cx="1723549" cy="382849"/>
            <a:chOff x="6380863" y="4394251"/>
            <a:chExt cx="1723549" cy="382849"/>
          </a:xfrm>
        </p:grpSpPr>
        <p:sp>
          <p:nvSpPr>
            <p:cNvPr id="46" name="椭圆 45"/>
            <p:cNvSpPr>
              <a:spLocks noChangeAspect="1"/>
            </p:cNvSpPr>
            <p:nvPr/>
          </p:nvSpPr>
          <p:spPr>
            <a:xfrm>
              <a:off x="6419851" y="4396714"/>
              <a:ext cx="380386" cy="380386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52700">
                  <a:srgbClr val="F4C043">
                    <a:alpha val="27000"/>
                  </a:srgbClr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380863" y="4394251"/>
              <a:ext cx="17235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05  </a:t>
              </a:r>
              <a:r>
                <a:rPr lang="zh-CN" altLang="en-US" dirty="0">
                  <a:solidFill>
                    <a:schemeClr val="bg1"/>
                  </a:solidFill>
                </a:rPr>
                <a:t>交互性极强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305655" y="5292824"/>
            <a:ext cx="1723549" cy="380896"/>
            <a:chOff x="6130606" y="5132804"/>
            <a:chExt cx="1723549" cy="380896"/>
          </a:xfrm>
        </p:grpSpPr>
        <p:sp>
          <p:nvSpPr>
            <p:cNvPr id="47" name="椭圆 46"/>
            <p:cNvSpPr>
              <a:spLocks noChangeAspect="1"/>
            </p:cNvSpPr>
            <p:nvPr/>
          </p:nvSpPr>
          <p:spPr>
            <a:xfrm>
              <a:off x="6158220" y="5133314"/>
              <a:ext cx="380386" cy="380386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52700">
                  <a:srgbClr val="F4C043">
                    <a:alpha val="27000"/>
                  </a:srgbClr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6130606" y="5132804"/>
              <a:ext cx="17235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06  </a:t>
              </a:r>
              <a:r>
                <a:rPr lang="zh-CN" altLang="en-US" dirty="0">
                  <a:solidFill>
                    <a:schemeClr val="bg1"/>
                  </a:solidFill>
                </a:rPr>
                <a:t>传播速度快</a:t>
              </a:r>
            </a:p>
          </p:txBody>
        </p:sp>
      </p:grp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37648AE2-FABD-4044-99B9-BC8D5E28B0FE}"/>
              </a:ext>
            </a:extLst>
          </p:cNvPr>
          <p:cNvSpPr/>
          <p:nvPr/>
        </p:nvSpPr>
        <p:spPr>
          <a:xfrm>
            <a:off x="5290458" y="1130300"/>
            <a:ext cx="1158294" cy="2169886"/>
          </a:xfrm>
          <a:custGeom>
            <a:avLst/>
            <a:gdLst>
              <a:gd name="connsiteX0" fmla="*/ 799009 w 1158294"/>
              <a:gd name="connsiteY0" fmla="*/ 0 h 2169886"/>
              <a:gd name="connsiteX1" fmla="*/ 1158294 w 1158294"/>
              <a:gd name="connsiteY1" fmla="*/ 0 h 2169886"/>
              <a:gd name="connsiteX2" fmla="*/ 359285 w 1158294"/>
              <a:gd name="connsiteY2" fmla="*/ 2169886 h 2169886"/>
              <a:gd name="connsiteX3" fmla="*/ 0 w 1158294"/>
              <a:gd name="connsiteY3" fmla="*/ 2169886 h 2169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58294" h="2169886">
                <a:moveTo>
                  <a:pt x="799009" y="0"/>
                </a:moveTo>
                <a:lnTo>
                  <a:pt x="1158294" y="0"/>
                </a:lnTo>
                <a:lnTo>
                  <a:pt x="359285" y="2169886"/>
                </a:lnTo>
                <a:lnTo>
                  <a:pt x="0" y="2169886"/>
                </a:lnTo>
                <a:close/>
              </a:path>
            </a:pathLst>
          </a:cu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CD623118-03F9-42DB-82F9-15F04E262B8B}"/>
              </a:ext>
            </a:extLst>
          </p:cNvPr>
          <p:cNvSpPr/>
          <p:nvPr/>
        </p:nvSpPr>
        <p:spPr>
          <a:xfrm rot="437643" flipH="1" flipV="1">
            <a:off x="7871928" y="4829857"/>
            <a:ext cx="488068" cy="1340651"/>
          </a:xfrm>
          <a:custGeom>
            <a:avLst/>
            <a:gdLst>
              <a:gd name="connsiteX0" fmla="*/ 173165 w 488068"/>
              <a:gd name="connsiteY0" fmla="*/ 1340651 h 1340651"/>
              <a:gd name="connsiteX1" fmla="*/ 0 w 488068"/>
              <a:gd name="connsiteY1" fmla="*/ 1340651 h 1340651"/>
              <a:gd name="connsiteX2" fmla="*/ 309535 w 488068"/>
              <a:gd name="connsiteY2" fmla="*/ 22852 h 1340651"/>
              <a:gd name="connsiteX3" fmla="*/ 488068 w 488068"/>
              <a:gd name="connsiteY3" fmla="*/ 0 h 1340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068" h="1340651">
                <a:moveTo>
                  <a:pt x="173165" y="1340651"/>
                </a:moveTo>
                <a:lnTo>
                  <a:pt x="0" y="1340651"/>
                </a:lnTo>
                <a:lnTo>
                  <a:pt x="309535" y="22852"/>
                </a:lnTo>
                <a:lnTo>
                  <a:pt x="488068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平行四边形 40">
            <a:extLst>
              <a:ext uri="{FF2B5EF4-FFF2-40B4-BE49-F238E27FC236}">
                <a16:creationId xmlns:a16="http://schemas.microsoft.com/office/drawing/2014/main" id="{2B242F51-151C-493E-AE20-103AFBCDE2CF}"/>
              </a:ext>
            </a:extLst>
          </p:cNvPr>
          <p:cNvSpPr/>
          <p:nvPr/>
        </p:nvSpPr>
        <p:spPr>
          <a:xfrm flipH="1" flipV="1">
            <a:off x="7328262" y="3862614"/>
            <a:ext cx="1195705" cy="2271486"/>
          </a:xfrm>
          <a:prstGeom prst="parallelogram">
            <a:avLst>
              <a:gd name="adj" fmla="val 69952"/>
            </a:avLst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93A7B6EA-34EF-4472-818C-BCCD965C7AAC}"/>
              </a:ext>
            </a:extLst>
          </p:cNvPr>
          <p:cNvSpPr txBox="1"/>
          <p:nvPr/>
        </p:nvSpPr>
        <p:spPr>
          <a:xfrm rot="5400000">
            <a:off x="-884652" y="3350216"/>
            <a:ext cx="479833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400" dirty="0">
                <a:solidFill>
                  <a:schemeClr val="bg1">
                    <a:alpha val="20000"/>
                  </a:schemeClr>
                </a:solidFill>
              </a:rPr>
              <a:t>New  </a:t>
            </a:r>
            <a:r>
              <a:rPr lang="en-US" altLang="zh-CN" sz="3200" dirty="0">
                <a:solidFill>
                  <a:schemeClr val="bg1">
                    <a:alpha val="20000"/>
                  </a:schemeClr>
                </a:solidFill>
              </a:rPr>
              <a:t>media   features</a:t>
            </a:r>
            <a:endParaRPr lang="zh-CN" altLang="en-US" sz="3200" dirty="0">
              <a:solidFill>
                <a:schemeClr val="bg1">
                  <a:alpha val="2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36120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7800" y="1130300"/>
            <a:ext cx="7531100" cy="5003800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660400" y="1130300"/>
            <a:ext cx="10858500" cy="5003800"/>
          </a:xfrm>
          <a:prstGeom prst="rect">
            <a:avLst/>
          </a:prstGeom>
          <a:gradFill flip="none" rotWithShape="1">
            <a:gsLst>
              <a:gs pos="31000">
                <a:schemeClr val="accent1"/>
              </a:gs>
              <a:gs pos="100000">
                <a:schemeClr val="accent1">
                  <a:lumMod val="85000"/>
                  <a:lumOff val="15000"/>
                  <a:alpha val="2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650291" y="326766"/>
            <a:ext cx="2160000" cy="461665"/>
          </a:xfrm>
        </p:spPr>
        <p:txBody>
          <a:bodyPr/>
          <a:lstStyle/>
          <a:p>
            <a:r>
              <a:rPr lang="en-US" altLang="zh-CN" dirty="0"/>
              <a:t>02 </a:t>
            </a:r>
            <a:r>
              <a:rPr lang="zh-CN" altLang="en-US" dirty="0"/>
              <a:t>新媒体特点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1082850" y="2209651"/>
            <a:ext cx="1907099" cy="627248"/>
            <a:chOff x="7298358" y="1028700"/>
            <a:chExt cx="1907099" cy="627248"/>
          </a:xfrm>
        </p:grpSpPr>
        <p:sp>
          <p:nvSpPr>
            <p:cNvPr id="10" name="矩形 9"/>
            <p:cNvSpPr/>
            <p:nvPr/>
          </p:nvSpPr>
          <p:spPr>
            <a:xfrm>
              <a:off x="7327498" y="1402475"/>
              <a:ext cx="1877959" cy="25347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7298358" y="1028700"/>
              <a:ext cx="1895071" cy="5804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</a:rPr>
                <a:t>“</a:t>
              </a:r>
              <a:r>
                <a:rPr lang="en-US" altLang="zh-CN" sz="2400" b="1" dirty="0">
                  <a:solidFill>
                    <a:schemeClr val="bg1"/>
                  </a:solidFill>
                </a:rPr>
                <a:t>6</a:t>
              </a:r>
              <a:r>
                <a:rPr lang="zh-CN" altLang="en-US" sz="2400" b="1" dirty="0">
                  <a:solidFill>
                    <a:schemeClr val="bg1"/>
                  </a:solidFill>
                </a:rPr>
                <a:t>大特点”</a:t>
              </a:r>
              <a:endParaRPr lang="en-US" altLang="zh-CN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3754306" y="2975231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平面化传播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033547" y="2975231"/>
            <a:ext cx="14029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 </a:t>
            </a:r>
            <a:r>
              <a:rPr lang="zh-CN" altLang="en-US" b="1" dirty="0">
                <a:solidFill>
                  <a:schemeClr val="bg1"/>
                </a:solidFill>
              </a:rPr>
              <a:t>个性化延展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454255" y="2975231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入门门槛低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754306" y="4511496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易操作易学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6033547" y="4511496"/>
            <a:ext cx="14029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 </a:t>
            </a:r>
            <a:r>
              <a:rPr lang="zh-CN" altLang="en-US" b="1" dirty="0">
                <a:solidFill>
                  <a:schemeClr val="bg1"/>
                </a:solidFill>
              </a:rPr>
              <a:t>交互性极强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8454255" y="4511496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传播速度快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4194236" y="2404530"/>
            <a:ext cx="578297" cy="432000"/>
            <a:chOff x="3784118" y="2923514"/>
            <a:chExt cx="578297" cy="432000"/>
          </a:xfrm>
        </p:grpSpPr>
        <p:sp>
          <p:nvSpPr>
            <p:cNvPr id="13" name="椭圆 12"/>
            <p:cNvSpPr>
              <a:spLocks noChangeAspect="1"/>
            </p:cNvSpPr>
            <p:nvPr/>
          </p:nvSpPr>
          <p:spPr>
            <a:xfrm>
              <a:off x="3784118" y="2923514"/>
              <a:ext cx="432000" cy="432000"/>
            </a:xfrm>
            <a:custGeom>
              <a:avLst/>
              <a:gdLst>
                <a:gd name="connsiteX0" fmla="*/ 0 w 432000"/>
                <a:gd name="connsiteY0" fmla="*/ 216000 h 432000"/>
                <a:gd name="connsiteX1" fmla="*/ 216000 w 432000"/>
                <a:gd name="connsiteY1" fmla="*/ 0 h 432000"/>
                <a:gd name="connsiteX2" fmla="*/ 432000 w 432000"/>
                <a:gd name="connsiteY2" fmla="*/ 216000 h 432000"/>
                <a:gd name="connsiteX3" fmla="*/ 216000 w 432000"/>
                <a:gd name="connsiteY3" fmla="*/ 432000 h 432000"/>
                <a:gd name="connsiteX4" fmla="*/ 0 w 432000"/>
                <a:gd name="connsiteY4" fmla="*/ 216000 h 432000"/>
                <a:gd name="connsiteX0" fmla="*/ 4194236 w 4626236"/>
                <a:gd name="connsiteY0" fmla="*/ 2620530 h 2836530"/>
                <a:gd name="connsiteX1" fmla="*/ 0 w 4626236"/>
                <a:gd name="connsiteY1" fmla="*/ 0 h 2836530"/>
                <a:gd name="connsiteX2" fmla="*/ 4410236 w 4626236"/>
                <a:gd name="connsiteY2" fmla="*/ 2404530 h 2836530"/>
                <a:gd name="connsiteX3" fmla="*/ 4626236 w 4626236"/>
                <a:gd name="connsiteY3" fmla="*/ 2620530 h 2836530"/>
                <a:gd name="connsiteX4" fmla="*/ 4410236 w 4626236"/>
                <a:gd name="connsiteY4" fmla="*/ 2836530 h 2836530"/>
                <a:gd name="connsiteX5" fmla="*/ 4194236 w 4626236"/>
                <a:gd name="connsiteY5" fmla="*/ 2620530 h 2836530"/>
                <a:gd name="connsiteX0" fmla="*/ 0 w 432000"/>
                <a:gd name="connsiteY0" fmla="*/ 216000 h 432000"/>
                <a:gd name="connsiteX1" fmla="*/ 216000 w 432000"/>
                <a:gd name="connsiteY1" fmla="*/ 0 h 432000"/>
                <a:gd name="connsiteX2" fmla="*/ 432000 w 432000"/>
                <a:gd name="connsiteY2" fmla="*/ 216000 h 432000"/>
                <a:gd name="connsiteX3" fmla="*/ 216000 w 432000"/>
                <a:gd name="connsiteY3" fmla="*/ 432000 h 432000"/>
                <a:gd name="connsiteX4" fmla="*/ 0 w 432000"/>
                <a:gd name="connsiteY4" fmla="*/ 216000 h 4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2000" h="432000">
                  <a:moveTo>
                    <a:pt x="0" y="216000"/>
                  </a:moveTo>
                  <a:cubicBezTo>
                    <a:pt x="0" y="96706"/>
                    <a:pt x="96706" y="0"/>
                    <a:pt x="216000" y="0"/>
                  </a:cubicBezTo>
                  <a:cubicBezTo>
                    <a:pt x="335294" y="0"/>
                    <a:pt x="432000" y="96706"/>
                    <a:pt x="432000" y="216000"/>
                  </a:cubicBezTo>
                  <a:cubicBezTo>
                    <a:pt x="432000" y="335294"/>
                    <a:pt x="335294" y="432000"/>
                    <a:pt x="216000" y="432000"/>
                  </a:cubicBezTo>
                  <a:cubicBezTo>
                    <a:pt x="96706" y="432000"/>
                    <a:pt x="0" y="335294"/>
                    <a:pt x="0" y="21600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52700">
                  <a:srgbClr val="F4C043">
                    <a:alpha val="27000"/>
                  </a:srgbClr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793028" y="2938763"/>
              <a:ext cx="569387" cy="369332"/>
            </a:xfrm>
            <a:custGeom>
              <a:avLst/>
              <a:gdLst>
                <a:gd name="connsiteX0" fmla="*/ 0 w 569387"/>
                <a:gd name="connsiteY0" fmla="*/ 0 h 369332"/>
                <a:gd name="connsiteX1" fmla="*/ 569387 w 569387"/>
                <a:gd name="connsiteY1" fmla="*/ 0 h 369332"/>
                <a:gd name="connsiteX2" fmla="*/ 569387 w 569387"/>
                <a:gd name="connsiteY2" fmla="*/ 369332 h 369332"/>
                <a:gd name="connsiteX3" fmla="*/ 0 w 569387"/>
                <a:gd name="connsiteY3" fmla="*/ 369332 h 369332"/>
                <a:gd name="connsiteX4" fmla="*/ 0 w 569387"/>
                <a:gd name="connsiteY4" fmla="*/ 0 h 369332"/>
                <a:gd name="connsiteX0" fmla="*/ 4203146 w 4772533"/>
                <a:gd name="connsiteY0" fmla="*/ 2419779 h 2789111"/>
                <a:gd name="connsiteX1" fmla="*/ 0 w 4772533"/>
                <a:gd name="connsiteY1" fmla="*/ 0 h 2789111"/>
                <a:gd name="connsiteX2" fmla="*/ 4772533 w 4772533"/>
                <a:gd name="connsiteY2" fmla="*/ 2419779 h 2789111"/>
                <a:gd name="connsiteX3" fmla="*/ 4772533 w 4772533"/>
                <a:gd name="connsiteY3" fmla="*/ 2789111 h 2789111"/>
                <a:gd name="connsiteX4" fmla="*/ 4203146 w 4772533"/>
                <a:gd name="connsiteY4" fmla="*/ 2789111 h 2789111"/>
                <a:gd name="connsiteX5" fmla="*/ 4203146 w 4772533"/>
                <a:gd name="connsiteY5" fmla="*/ 2419779 h 2789111"/>
                <a:gd name="connsiteX0" fmla="*/ 0 w 569387"/>
                <a:gd name="connsiteY0" fmla="*/ 0 h 369332"/>
                <a:gd name="connsiteX1" fmla="*/ 569387 w 569387"/>
                <a:gd name="connsiteY1" fmla="*/ 0 h 369332"/>
                <a:gd name="connsiteX2" fmla="*/ 569387 w 569387"/>
                <a:gd name="connsiteY2" fmla="*/ 369332 h 369332"/>
                <a:gd name="connsiteX3" fmla="*/ 0 w 569387"/>
                <a:gd name="connsiteY3" fmla="*/ 369332 h 369332"/>
                <a:gd name="connsiteX4" fmla="*/ 0 w 569387"/>
                <a:gd name="connsiteY4" fmla="*/ 0 h 369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9387" h="369332">
                  <a:moveTo>
                    <a:pt x="0" y="0"/>
                  </a:moveTo>
                  <a:lnTo>
                    <a:pt x="569387" y="0"/>
                  </a:lnTo>
                  <a:lnTo>
                    <a:pt x="569387" y="369332"/>
                  </a:lnTo>
                  <a:lnTo>
                    <a:pt x="0" y="369332"/>
                  </a:lnTo>
                  <a:lnTo>
                    <a:pt x="0" y="0"/>
                  </a:lnTo>
                  <a:close/>
                </a:path>
              </a:pathLst>
            </a:cu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01  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508743" y="2404530"/>
            <a:ext cx="578297" cy="432000"/>
            <a:chOff x="3784118" y="2923514"/>
            <a:chExt cx="578297" cy="432000"/>
          </a:xfrm>
        </p:grpSpPr>
        <p:sp>
          <p:nvSpPr>
            <p:cNvPr id="40" name="椭圆 39"/>
            <p:cNvSpPr>
              <a:spLocks noChangeAspect="1"/>
            </p:cNvSpPr>
            <p:nvPr/>
          </p:nvSpPr>
          <p:spPr>
            <a:xfrm>
              <a:off x="3784118" y="2923514"/>
              <a:ext cx="432000" cy="432000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52700">
                  <a:srgbClr val="F4C043">
                    <a:alpha val="27000"/>
                  </a:srgbClr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3793028" y="2938763"/>
              <a:ext cx="56938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02  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894185" y="2404530"/>
            <a:ext cx="578297" cy="432000"/>
            <a:chOff x="3784118" y="2923514"/>
            <a:chExt cx="578297" cy="432000"/>
          </a:xfrm>
        </p:grpSpPr>
        <p:sp>
          <p:nvSpPr>
            <p:cNvPr id="43" name="椭圆 42"/>
            <p:cNvSpPr>
              <a:spLocks noChangeAspect="1"/>
            </p:cNvSpPr>
            <p:nvPr/>
          </p:nvSpPr>
          <p:spPr>
            <a:xfrm>
              <a:off x="3784118" y="2923514"/>
              <a:ext cx="432000" cy="432000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52700">
                  <a:srgbClr val="F4C043">
                    <a:alpha val="27000"/>
                  </a:srgbClr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3793028" y="2938763"/>
              <a:ext cx="56938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03  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194236" y="3995823"/>
            <a:ext cx="578297" cy="432000"/>
            <a:chOff x="3784118" y="2923514"/>
            <a:chExt cx="578297" cy="432000"/>
          </a:xfrm>
        </p:grpSpPr>
        <p:sp>
          <p:nvSpPr>
            <p:cNvPr id="46" name="椭圆 45"/>
            <p:cNvSpPr>
              <a:spLocks noChangeAspect="1"/>
            </p:cNvSpPr>
            <p:nvPr/>
          </p:nvSpPr>
          <p:spPr>
            <a:xfrm>
              <a:off x="3784118" y="2923514"/>
              <a:ext cx="432000" cy="432000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52700">
                  <a:srgbClr val="F4C043">
                    <a:alpha val="27000"/>
                  </a:srgbClr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3793028" y="2938763"/>
              <a:ext cx="56938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04  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508743" y="3995823"/>
            <a:ext cx="578297" cy="432000"/>
            <a:chOff x="3784118" y="2923514"/>
            <a:chExt cx="578297" cy="432000"/>
          </a:xfrm>
        </p:grpSpPr>
        <p:sp>
          <p:nvSpPr>
            <p:cNvPr id="49" name="椭圆 48"/>
            <p:cNvSpPr>
              <a:spLocks noChangeAspect="1"/>
            </p:cNvSpPr>
            <p:nvPr/>
          </p:nvSpPr>
          <p:spPr>
            <a:xfrm>
              <a:off x="3784118" y="2923514"/>
              <a:ext cx="432000" cy="432000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52700">
                  <a:srgbClr val="F4C043">
                    <a:alpha val="27000"/>
                  </a:srgbClr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3793028" y="2938763"/>
              <a:ext cx="56938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05  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894185" y="3995823"/>
            <a:ext cx="578297" cy="432000"/>
            <a:chOff x="3784118" y="2923514"/>
            <a:chExt cx="578297" cy="432000"/>
          </a:xfrm>
        </p:grpSpPr>
        <p:sp>
          <p:nvSpPr>
            <p:cNvPr id="52" name="椭圆 51"/>
            <p:cNvSpPr>
              <a:spLocks noChangeAspect="1"/>
            </p:cNvSpPr>
            <p:nvPr/>
          </p:nvSpPr>
          <p:spPr>
            <a:xfrm>
              <a:off x="3784118" y="2923514"/>
              <a:ext cx="432000" cy="432000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52700">
                  <a:srgbClr val="F4C043">
                    <a:alpha val="27000"/>
                  </a:srgbClr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3793028" y="2938763"/>
              <a:ext cx="56938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06  </a:t>
              </a:r>
            </a:p>
          </p:txBody>
        </p:sp>
      </p:grp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4DD47B16-C33A-47D8-A2E4-A241488FE3AF}"/>
              </a:ext>
            </a:extLst>
          </p:cNvPr>
          <p:cNvSpPr/>
          <p:nvPr/>
        </p:nvSpPr>
        <p:spPr>
          <a:xfrm rot="437643">
            <a:off x="3426612" y="1094872"/>
            <a:ext cx="475931" cy="1288978"/>
          </a:xfrm>
          <a:custGeom>
            <a:avLst/>
            <a:gdLst>
              <a:gd name="connsiteX0" fmla="*/ 297398 w 475931"/>
              <a:gd name="connsiteY0" fmla="*/ 22851 h 1288978"/>
              <a:gd name="connsiteX1" fmla="*/ 475931 w 475931"/>
              <a:gd name="connsiteY1" fmla="*/ 0 h 1288978"/>
              <a:gd name="connsiteX2" fmla="*/ 173165 w 475931"/>
              <a:gd name="connsiteY2" fmla="*/ 1288978 h 1288978"/>
              <a:gd name="connsiteX3" fmla="*/ 0 w 475931"/>
              <a:gd name="connsiteY3" fmla="*/ 1288978 h 1288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5931" h="1288978">
                <a:moveTo>
                  <a:pt x="297398" y="22851"/>
                </a:moveTo>
                <a:lnTo>
                  <a:pt x="475931" y="0"/>
                </a:lnTo>
                <a:lnTo>
                  <a:pt x="173165" y="1288978"/>
                </a:lnTo>
                <a:lnTo>
                  <a:pt x="0" y="1288978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6C941A6D-AA67-40DB-846F-ADEE6DF2D26C}"/>
              </a:ext>
            </a:extLst>
          </p:cNvPr>
          <p:cNvSpPr/>
          <p:nvPr/>
        </p:nvSpPr>
        <p:spPr>
          <a:xfrm>
            <a:off x="3280357" y="1130300"/>
            <a:ext cx="1158294" cy="2169886"/>
          </a:xfrm>
          <a:custGeom>
            <a:avLst/>
            <a:gdLst>
              <a:gd name="connsiteX0" fmla="*/ 799009 w 1158294"/>
              <a:gd name="connsiteY0" fmla="*/ 0 h 2169886"/>
              <a:gd name="connsiteX1" fmla="*/ 1158294 w 1158294"/>
              <a:gd name="connsiteY1" fmla="*/ 0 h 2169886"/>
              <a:gd name="connsiteX2" fmla="*/ 359285 w 1158294"/>
              <a:gd name="connsiteY2" fmla="*/ 2169886 h 2169886"/>
              <a:gd name="connsiteX3" fmla="*/ 0 w 1158294"/>
              <a:gd name="connsiteY3" fmla="*/ 2169886 h 2169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58294" h="2169886">
                <a:moveTo>
                  <a:pt x="799009" y="0"/>
                </a:moveTo>
                <a:lnTo>
                  <a:pt x="1158294" y="0"/>
                </a:lnTo>
                <a:lnTo>
                  <a:pt x="359285" y="2169886"/>
                </a:lnTo>
                <a:lnTo>
                  <a:pt x="0" y="2169886"/>
                </a:lnTo>
                <a:close/>
              </a:path>
            </a:pathLst>
          </a:cu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AE522B54-4A8F-4604-8DB4-7D2CF6210683}"/>
              </a:ext>
            </a:extLst>
          </p:cNvPr>
          <p:cNvSpPr/>
          <p:nvPr/>
        </p:nvSpPr>
        <p:spPr>
          <a:xfrm rot="437643" flipH="1" flipV="1">
            <a:off x="9891229" y="4829857"/>
            <a:ext cx="488068" cy="1340651"/>
          </a:xfrm>
          <a:custGeom>
            <a:avLst/>
            <a:gdLst>
              <a:gd name="connsiteX0" fmla="*/ 173165 w 488068"/>
              <a:gd name="connsiteY0" fmla="*/ 1340651 h 1340651"/>
              <a:gd name="connsiteX1" fmla="*/ 0 w 488068"/>
              <a:gd name="connsiteY1" fmla="*/ 1340651 h 1340651"/>
              <a:gd name="connsiteX2" fmla="*/ 309535 w 488068"/>
              <a:gd name="connsiteY2" fmla="*/ 22852 h 1340651"/>
              <a:gd name="connsiteX3" fmla="*/ 488068 w 488068"/>
              <a:gd name="connsiteY3" fmla="*/ 0 h 1340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068" h="1340651">
                <a:moveTo>
                  <a:pt x="173165" y="1340651"/>
                </a:moveTo>
                <a:lnTo>
                  <a:pt x="0" y="1340651"/>
                </a:lnTo>
                <a:lnTo>
                  <a:pt x="309535" y="22852"/>
                </a:lnTo>
                <a:lnTo>
                  <a:pt x="488068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平行四边形 35">
            <a:extLst>
              <a:ext uri="{FF2B5EF4-FFF2-40B4-BE49-F238E27FC236}">
                <a16:creationId xmlns:a16="http://schemas.microsoft.com/office/drawing/2014/main" id="{337A2478-F2C2-4C90-A9AD-FE98D1DA624F}"/>
              </a:ext>
            </a:extLst>
          </p:cNvPr>
          <p:cNvSpPr/>
          <p:nvPr/>
        </p:nvSpPr>
        <p:spPr>
          <a:xfrm flipH="1" flipV="1">
            <a:off x="9347563" y="3862614"/>
            <a:ext cx="1195705" cy="2271486"/>
          </a:xfrm>
          <a:prstGeom prst="parallelogram">
            <a:avLst>
              <a:gd name="adj" fmla="val 69952"/>
            </a:avLst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2191DF83-B0C2-4755-821A-84A0E70FB011}"/>
              </a:ext>
            </a:extLst>
          </p:cNvPr>
          <p:cNvSpPr txBox="1"/>
          <p:nvPr/>
        </p:nvSpPr>
        <p:spPr>
          <a:xfrm rot="5400000">
            <a:off x="8487031" y="3157444"/>
            <a:ext cx="479833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400" dirty="0">
                <a:solidFill>
                  <a:schemeClr val="bg1">
                    <a:alpha val="20000"/>
                  </a:schemeClr>
                </a:solidFill>
              </a:rPr>
              <a:t>New  </a:t>
            </a:r>
            <a:r>
              <a:rPr lang="en-US" altLang="zh-CN" sz="3200" dirty="0">
                <a:solidFill>
                  <a:schemeClr val="bg1">
                    <a:alpha val="20000"/>
                  </a:schemeClr>
                </a:solidFill>
              </a:rPr>
              <a:t>media   features</a:t>
            </a:r>
            <a:endParaRPr lang="zh-CN" altLang="en-US" sz="3200" dirty="0">
              <a:solidFill>
                <a:schemeClr val="bg1">
                  <a:alpha val="2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77791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>
            <a:extLst>
              <a:ext uri="{FF2B5EF4-FFF2-40B4-BE49-F238E27FC236}">
                <a16:creationId xmlns:a16="http://schemas.microsoft.com/office/drawing/2014/main" id="{FEB82E55-2F07-49FF-B92C-72F0671740F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0400" y="1130300"/>
            <a:ext cx="10858500" cy="5003800"/>
          </a:xfrm>
          <a:custGeom>
            <a:avLst/>
            <a:gdLst>
              <a:gd name="connsiteX0" fmla="*/ 0 w 10858500"/>
              <a:gd name="connsiteY0" fmla="*/ 0 h 5003800"/>
              <a:gd name="connsiteX1" fmla="*/ 10858500 w 10858500"/>
              <a:gd name="connsiteY1" fmla="*/ 0 h 5003800"/>
              <a:gd name="connsiteX2" fmla="*/ 10858500 w 10858500"/>
              <a:gd name="connsiteY2" fmla="*/ 5003800 h 5003800"/>
              <a:gd name="connsiteX3" fmla="*/ 0 w 10858500"/>
              <a:gd name="connsiteY3" fmla="*/ 5003800 h 5003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58500" h="5003800">
                <a:moveTo>
                  <a:pt x="0" y="0"/>
                </a:moveTo>
                <a:lnTo>
                  <a:pt x="10858500" y="0"/>
                </a:lnTo>
                <a:lnTo>
                  <a:pt x="10858500" y="5003800"/>
                </a:lnTo>
                <a:lnTo>
                  <a:pt x="0" y="5003800"/>
                </a:lnTo>
                <a:close/>
              </a:path>
            </a:pathLst>
          </a:custGeom>
        </p:spPr>
      </p:pic>
      <p:sp>
        <p:nvSpPr>
          <p:cNvPr id="37" name="矩形 36">
            <a:extLst>
              <a:ext uri="{FF2B5EF4-FFF2-40B4-BE49-F238E27FC236}">
                <a16:creationId xmlns:a16="http://schemas.microsoft.com/office/drawing/2014/main" id="{24AF432C-7F0D-480D-A5EE-31F60C7362EA}"/>
              </a:ext>
            </a:extLst>
          </p:cNvPr>
          <p:cNvSpPr/>
          <p:nvPr/>
        </p:nvSpPr>
        <p:spPr>
          <a:xfrm>
            <a:off x="5409835" y="1130300"/>
            <a:ext cx="4454435" cy="5003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650291" y="326766"/>
            <a:ext cx="2160000" cy="461665"/>
          </a:xfrm>
        </p:spPr>
        <p:txBody>
          <a:bodyPr/>
          <a:lstStyle/>
          <a:p>
            <a:r>
              <a:rPr lang="en-US" altLang="zh-CN" dirty="0"/>
              <a:t>02 </a:t>
            </a:r>
            <a:r>
              <a:rPr lang="zh-CN" altLang="en-US" dirty="0"/>
              <a:t>新媒体特点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1682352" y="2793545"/>
            <a:ext cx="2073673" cy="627248"/>
            <a:chOff x="7298358" y="1028700"/>
            <a:chExt cx="1907099" cy="627248"/>
          </a:xfrm>
        </p:grpSpPr>
        <p:sp>
          <p:nvSpPr>
            <p:cNvPr id="10" name="矩形 9"/>
            <p:cNvSpPr/>
            <p:nvPr/>
          </p:nvSpPr>
          <p:spPr>
            <a:xfrm>
              <a:off x="7327498" y="1402475"/>
              <a:ext cx="1877959" cy="25347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7298358" y="1028700"/>
              <a:ext cx="1895071" cy="5804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</a:rPr>
                <a:t>“</a:t>
              </a:r>
              <a:r>
                <a:rPr lang="en-US" altLang="zh-CN" sz="2400" b="1" dirty="0">
                  <a:solidFill>
                    <a:schemeClr val="bg1"/>
                  </a:solidFill>
                </a:rPr>
                <a:t>6</a:t>
              </a:r>
              <a:r>
                <a:rPr lang="zh-CN" altLang="en-US" sz="2400" b="1" dirty="0">
                  <a:solidFill>
                    <a:schemeClr val="bg1"/>
                  </a:solidFill>
                </a:rPr>
                <a:t>大特点”</a:t>
              </a:r>
              <a:endParaRPr lang="en-US" altLang="zh-CN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5975282" y="2388314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平面化传播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943222" y="3732668"/>
            <a:ext cx="14029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 </a:t>
            </a:r>
            <a:r>
              <a:rPr lang="zh-CN" altLang="en-US" b="1" dirty="0">
                <a:solidFill>
                  <a:schemeClr val="bg1"/>
                </a:solidFill>
              </a:rPr>
              <a:t>个性化延展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975282" y="5089724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入门门槛低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7841930" y="2388314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易操作易学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7809870" y="3732668"/>
            <a:ext cx="14029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 </a:t>
            </a:r>
            <a:r>
              <a:rPr lang="zh-CN" altLang="en-US" b="1" dirty="0">
                <a:solidFill>
                  <a:schemeClr val="bg1"/>
                </a:solidFill>
              </a:rPr>
              <a:t>交互性极强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7841930" y="5089724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传播速度快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6355548" y="1792753"/>
            <a:ext cx="578297" cy="432000"/>
            <a:chOff x="3784118" y="2923514"/>
            <a:chExt cx="578297" cy="432000"/>
          </a:xfrm>
        </p:grpSpPr>
        <p:sp>
          <p:nvSpPr>
            <p:cNvPr id="13" name="椭圆 12"/>
            <p:cNvSpPr>
              <a:spLocks noChangeAspect="1"/>
            </p:cNvSpPr>
            <p:nvPr/>
          </p:nvSpPr>
          <p:spPr>
            <a:xfrm>
              <a:off x="3784118" y="2923514"/>
              <a:ext cx="432000" cy="432000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52700">
                  <a:srgbClr val="F4C043">
                    <a:alpha val="27000"/>
                  </a:srgbClr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3793028" y="2938763"/>
              <a:ext cx="56938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01  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355548" y="3175207"/>
            <a:ext cx="578297" cy="432000"/>
            <a:chOff x="3784118" y="2923514"/>
            <a:chExt cx="578297" cy="432000"/>
          </a:xfrm>
        </p:grpSpPr>
        <p:sp>
          <p:nvSpPr>
            <p:cNvPr id="40" name="椭圆 39"/>
            <p:cNvSpPr>
              <a:spLocks noChangeAspect="1"/>
            </p:cNvSpPr>
            <p:nvPr/>
          </p:nvSpPr>
          <p:spPr>
            <a:xfrm>
              <a:off x="3784118" y="2923514"/>
              <a:ext cx="432000" cy="432000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52700">
                  <a:srgbClr val="F4C043">
                    <a:alpha val="27000"/>
                  </a:srgbClr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3793028" y="2938763"/>
              <a:ext cx="56938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02  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355548" y="4557661"/>
            <a:ext cx="578297" cy="432000"/>
            <a:chOff x="3784118" y="2923514"/>
            <a:chExt cx="578297" cy="432000"/>
          </a:xfrm>
        </p:grpSpPr>
        <p:sp>
          <p:nvSpPr>
            <p:cNvPr id="43" name="椭圆 42"/>
            <p:cNvSpPr>
              <a:spLocks noChangeAspect="1"/>
            </p:cNvSpPr>
            <p:nvPr/>
          </p:nvSpPr>
          <p:spPr>
            <a:xfrm>
              <a:off x="3784118" y="2923514"/>
              <a:ext cx="432000" cy="432000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52700">
                  <a:srgbClr val="F4C043">
                    <a:alpha val="27000"/>
                  </a:srgbClr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3793028" y="2938763"/>
              <a:ext cx="56938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03  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222196" y="1792753"/>
            <a:ext cx="578297" cy="432000"/>
            <a:chOff x="3784118" y="2923514"/>
            <a:chExt cx="578297" cy="432000"/>
          </a:xfrm>
        </p:grpSpPr>
        <p:sp>
          <p:nvSpPr>
            <p:cNvPr id="46" name="椭圆 45"/>
            <p:cNvSpPr>
              <a:spLocks noChangeAspect="1"/>
            </p:cNvSpPr>
            <p:nvPr/>
          </p:nvSpPr>
          <p:spPr>
            <a:xfrm>
              <a:off x="3784118" y="2923514"/>
              <a:ext cx="432000" cy="432000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52700">
                  <a:srgbClr val="F4C043">
                    <a:alpha val="27000"/>
                  </a:srgbClr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3793028" y="2938763"/>
              <a:ext cx="56938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04  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222196" y="3175207"/>
            <a:ext cx="578297" cy="432000"/>
            <a:chOff x="3784118" y="2923514"/>
            <a:chExt cx="578297" cy="432000"/>
          </a:xfrm>
        </p:grpSpPr>
        <p:sp>
          <p:nvSpPr>
            <p:cNvPr id="49" name="椭圆 48"/>
            <p:cNvSpPr>
              <a:spLocks noChangeAspect="1"/>
            </p:cNvSpPr>
            <p:nvPr/>
          </p:nvSpPr>
          <p:spPr>
            <a:xfrm>
              <a:off x="3784118" y="2923514"/>
              <a:ext cx="432000" cy="432000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52700">
                  <a:srgbClr val="F4C043">
                    <a:alpha val="27000"/>
                  </a:srgbClr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3793028" y="2938763"/>
              <a:ext cx="56938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05  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222196" y="4557661"/>
            <a:ext cx="578297" cy="432000"/>
            <a:chOff x="3784118" y="2923514"/>
            <a:chExt cx="578297" cy="432000"/>
          </a:xfrm>
        </p:grpSpPr>
        <p:sp>
          <p:nvSpPr>
            <p:cNvPr id="52" name="椭圆 51"/>
            <p:cNvSpPr>
              <a:spLocks noChangeAspect="1"/>
            </p:cNvSpPr>
            <p:nvPr/>
          </p:nvSpPr>
          <p:spPr>
            <a:xfrm>
              <a:off x="3784118" y="2923514"/>
              <a:ext cx="432000" cy="432000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52700">
                  <a:srgbClr val="F4C043">
                    <a:alpha val="27000"/>
                  </a:srgbClr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3793028" y="2938763"/>
              <a:ext cx="56938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06  </a:t>
              </a:r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FEA63036-7FE3-4590-9E4D-7E64EF1587E9}"/>
              </a:ext>
            </a:extLst>
          </p:cNvPr>
          <p:cNvSpPr txBox="1"/>
          <p:nvPr/>
        </p:nvSpPr>
        <p:spPr>
          <a:xfrm>
            <a:off x="1626047" y="3452566"/>
            <a:ext cx="231830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  <a:alpha val="20000"/>
                  </a:schemeClr>
                </a:solidFill>
              </a:rPr>
              <a:t>New media features</a:t>
            </a:r>
            <a:endParaRPr lang="zh-CN" altLang="en-US" dirty="0">
              <a:solidFill>
                <a:schemeClr val="bg1">
                  <a:lumMod val="95000"/>
                  <a:alpha val="20000"/>
                </a:schemeClr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4FBB95A-7772-4CA8-B2FC-BB76F1D0E61B}"/>
              </a:ext>
            </a:extLst>
          </p:cNvPr>
          <p:cNvSpPr/>
          <p:nvPr/>
        </p:nvSpPr>
        <p:spPr>
          <a:xfrm>
            <a:off x="660400" y="1130300"/>
            <a:ext cx="261257" cy="269711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48236C32-5EAD-4C56-A7FC-3866622281A8}"/>
              </a:ext>
            </a:extLst>
          </p:cNvPr>
          <p:cNvSpPr/>
          <p:nvPr/>
        </p:nvSpPr>
        <p:spPr>
          <a:xfrm>
            <a:off x="11257643" y="3436983"/>
            <a:ext cx="261257" cy="269711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A4973178-AACD-42FC-AFA1-B6A30426E009}"/>
              </a:ext>
            </a:extLst>
          </p:cNvPr>
          <p:cNvSpPr txBox="1"/>
          <p:nvPr/>
        </p:nvSpPr>
        <p:spPr>
          <a:xfrm rot="5400000">
            <a:off x="8086272" y="3216702"/>
            <a:ext cx="500379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800" b="1" dirty="0">
                <a:solidFill>
                  <a:schemeClr val="bg1">
                    <a:alpha val="20000"/>
                  </a:schemeClr>
                </a:solidFill>
              </a:rPr>
              <a:t>New </a:t>
            </a:r>
            <a:r>
              <a:rPr lang="en-US" altLang="zh-CN" sz="3600" b="1" dirty="0">
                <a:solidFill>
                  <a:schemeClr val="bg1">
                    <a:alpha val="20000"/>
                  </a:schemeClr>
                </a:solidFill>
              </a:rPr>
              <a:t>media  features</a:t>
            </a:r>
            <a:endParaRPr lang="zh-CN" altLang="en-US" sz="3600" b="1" dirty="0">
              <a:solidFill>
                <a:schemeClr val="bg1">
                  <a:alpha val="2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01424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6091238" y="2670175"/>
            <a:ext cx="5570756" cy="923330"/>
          </a:xfrm>
        </p:spPr>
        <p:txBody>
          <a:bodyPr/>
          <a:lstStyle/>
          <a:p>
            <a:r>
              <a:rPr lang="zh-CN" altLang="en-US" dirty="0"/>
              <a:t>新媒体运营逻辑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2802607" y="2555874"/>
            <a:ext cx="1210588" cy="1089529"/>
          </a:xfrm>
        </p:spPr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834024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/>
          <p:cNvSpPr/>
          <p:nvPr/>
        </p:nvSpPr>
        <p:spPr>
          <a:xfrm>
            <a:off x="508000" y="1130300"/>
            <a:ext cx="11163299" cy="4999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圆角矩形 52"/>
          <p:cNvSpPr/>
          <p:nvPr/>
        </p:nvSpPr>
        <p:spPr>
          <a:xfrm>
            <a:off x="6679531" y="1294384"/>
            <a:ext cx="4788569" cy="4636008"/>
          </a:xfrm>
          <a:prstGeom prst="roundRect">
            <a:avLst>
              <a:gd name="adj" fmla="val 167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圆角矩形 51"/>
          <p:cNvSpPr/>
          <p:nvPr/>
        </p:nvSpPr>
        <p:spPr>
          <a:xfrm>
            <a:off x="723900" y="1294384"/>
            <a:ext cx="5886704" cy="4636008"/>
          </a:xfrm>
          <a:prstGeom prst="roundRect">
            <a:avLst>
              <a:gd name="adj" fmla="val 167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650291" y="142100"/>
            <a:ext cx="2808000" cy="830997"/>
          </a:xfrm>
        </p:spPr>
        <p:txBody>
          <a:bodyPr/>
          <a:lstStyle/>
          <a:p>
            <a:r>
              <a:rPr lang="en-US" altLang="zh-CN" dirty="0"/>
              <a:t>03 </a:t>
            </a:r>
            <a:r>
              <a:rPr lang="zh-CN" altLang="en-US" dirty="0"/>
              <a:t>新媒体运营逻辑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2EBEA42-FC84-4ABD-9F9C-E604601AD2E7}"/>
              </a:ext>
            </a:extLst>
          </p:cNvPr>
          <p:cNvGrpSpPr/>
          <p:nvPr/>
        </p:nvGrpSpPr>
        <p:grpSpPr>
          <a:xfrm>
            <a:off x="6752389" y="1307340"/>
            <a:ext cx="4630420" cy="461665"/>
            <a:chOff x="6752389" y="1307340"/>
            <a:chExt cx="4630420" cy="461665"/>
          </a:xfrm>
        </p:grpSpPr>
        <p:sp>
          <p:nvSpPr>
            <p:cNvPr id="48" name="矩形 47"/>
            <p:cNvSpPr/>
            <p:nvPr/>
          </p:nvSpPr>
          <p:spPr>
            <a:xfrm>
              <a:off x="6752389" y="1544053"/>
              <a:ext cx="4596064" cy="21656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793552" y="1307340"/>
              <a:ext cx="160492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accent1"/>
                  </a:solidFill>
                </a:rPr>
                <a:t>345</a:t>
              </a:r>
              <a:r>
                <a:rPr lang="zh-CN" altLang="en-US" dirty="0">
                  <a:latin typeface="+mn-ea"/>
                </a:rPr>
                <a:t>万款</a:t>
              </a:r>
              <a:r>
                <a:rPr lang="en-US" altLang="zh-CN" dirty="0">
                  <a:latin typeface="+mn-ea"/>
                </a:rPr>
                <a:t>APP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8832175" y="1307340"/>
              <a:ext cx="255063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2400" b="1" dirty="0">
                  <a:solidFill>
                    <a:schemeClr val="accent1"/>
                  </a:solidFill>
                </a:rPr>
                <a:t>16040</a:t>
              </a:r>
              <a:r>
                <a:rPr lang="zh-CN" altLang="en-US" dirty="0"/>
                <a:t>亿次分发总量</a:t>
              </a:r>
              <a:endParaRPr lang="en-US" altLang="zh-CN" dirty="0"/>
            </a:p>
          </p:txBody>
        </p:sp>
      </p:grp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3016238768"/>
              </p:ext>
            </p:extLst>
          </p:nvPr>
        </p:nvGraphicFramePr>
        <p:xfrm>
          <a:off x="723900" y="1790700"/>
          <a:ext cx="5923280" cy="41829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9" name="组合 8">
            <a:extLst>
              <a:ext uri="{FF2B5EF4-FFF2-40B4-BE49-F238E27FC236}">
                <a16:creationId xmlns:a16="http://schemas.microsoft.com/office/drawing/2014/main" id="{8AC16CEA-FA80-482E-A40F-90A4E7DEFB3C}"/>
              </a:ext>
            </a:extLst>
          </p:cNvPr>
          <p:cNvGrpSpPr/>
          <p:nvPr/>
        </p:nvGrpSpPr>
        <p:grpSpPr>
          <a:xfrm>
            <a:off x="846889" y="1399673"/>
            <a:ext cx="4596064" cy="369332"/>
            <a:chOff x="846889" y="1399673"/>
            <a:chExt cx="4596064" cy="369332"/>
          </a:xfrm>
        </p:grpSpPr>
        <p:sp>
          <p:nvSpPr>
            <p:cNvPr id="16" name="矩形 15"/>
            <p:cNvSpPr/>
            <p:nvPr/>
          </p:nvSpPr>
          <p:spPr>
            <a:xfrm>
              <a:off x="846889" y="1544053"/>
              <a:ext cx="4596064" cy="21656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70954" y="1399673"/>
              <a:ext cx="45031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+mn-ea"/>
                </a:rPr>
                <a:t>累计</a:t>
              </a:r>
              <a:r>
                <a:rPr lang="en-US" altLang="zh-CN" dirty="0">
                  <a:latin typeface="+mn-ea"/>
                </a:rPr>
                <a:t>20XX</a:t>
              </a:r>
              <a:r>
                <a:rPr lang="zh-CN" altLang="en-US" dirty="0">
                  <a:latin typeface="+mn-ea"/>
                </a:rPr>
                <a:t>年据不完全统计，</a:t>
              </a:r>
              <a:r>
                <a:rPr lang="en-US" altLang="zh-CN" dirty="0">
                  <a:latin typeface="+mn-ea"/>
                </a:rPr>
                <a:t>APP</a:t>
              </a:r>
              <a:r>
                <a:rPr lang="zh-CN" altLang="en-US" dirty="0">
                  <a:latin typeface="+mn-ea"/>
                </a:rPr>
                <a:t>类下载量</a:t>
              </a: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7135175" y="3843137"/>
            <a:ext cx="1798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+mn-ea"/>
              </a:rPr>
              <a:t>游戏类</a:t>
            </a:r>
            <a:r>
              <a:rPr lang="en-US" altLang="zh-CN" dirty="0">
                <a:latin typeface="+mn-ea"/>
              </a:rPr>
              <a:t>88.7</a:t>
            </a:r>
            <a:r>
              <a:rPr lang="zh-CN" altLang="en-US" dirty="0">
                <a:latin typeface="+mn-ea"/>
              </a:rPr>
              <a:t>万款</a:t>
            </a:r>
            <a:endParaRPr lang="en-US" altLang="zh-CN" dirty="0">
              <a:latin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173994" y="3817094"/>
            <a:ext cx="20297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+mn-ea"/>
              </a:rPr>
              <a:t>日常工具</a:t>
            </a:r>
            <a:r>
              <a:rPr lang="en-US" altLang="zh-CN" dirty="0">
                <a:latin typeface="+mn-ea"/>
              </a:rPr>
              <a:t>50.3</a:t>
            </a:r>
            <a:r>
              <a:rPr lang="zh-CN" altLang="en-US" dirty="0">
                <a:latin typeface="+mn-ea"/>
              </a:rPr>
              <a:t>万款</a:t>
            </a:r>
            <a:endParaRPr lang="en-US" altLang="zh-CN" dirty="0">
              <a:latin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135175" y="5471833"/>
            <a:ext cx="18389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+mn-ea"/>
              </a:rPr>
              <a:t>电子商务</a:t>
            </a:r>
            <a:r>
              <a:rPr lang="en-US" altLang="zh-CN" dirty="0">
                <a:latin typeface="+mn-ea"/>
              </a:rPr>
              <a:t>34</a:t>
            </a:r>
            <a:r>
              <a:rPr lang="zh-CN" altLang="en-US" dirty="0">
                <a:latin typeface="+mn-ea"/>
              </a:rPr>
              <a:t>万款</a:t>
            </a:r>
            <a:endParaRPr lang="en-US" altLang="zh-CN" dirty="0">
              <a:latin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173994" y="5471833"/>
            <a:ext cx="2069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+mn-ea"/>
              </a:rPr>
              <a:t>生活服务类</a:t>
            </a:r>
            <a:r>
              <a:rPr lang="en-US" altLang="zh-CN" dirty="0">
                <a:latin typeface="+mn-ea"/>
              </a:rPr>
              <a:t>31</a:t>
            </a:r>
            <a:r>
              <a:rPr lang="zh-CN" altLang="en-US" dirty="0">
                <a:latin typeface="+mn-ea"/>
              </a:rPr>
              <a:t>万款</a:t>
            </a:r>
            <a:endParaRPr lang="en-US" altLang="zh-CN" dirty="0">
              <a:latin typeface="+mn-ea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0C0CBC14-142E-498D-B3E7-FAB9012A0FB2}"/>
              </a:ext>
            </a:extLst>
          </p:cNvPr>
          <p:cNvGrpSpPr/>
          <p:nvPr/>
        </p:nvGrpSpPr>
        <p:grpSpPr>
          <a:xfrm>
            <a:off x="7521604" y="2721536"/>
            <a:ext cx="1066529" cy="1024964"/>
            <a:chOff x="7521604" y="2721536"/>
            <a:chExt cx="1066529" cy="1024964"/>
          </a:xfrm>
        </p:grpSpPr>
        <p:grpSp>
          <p:nvGrpSpPr>
            <p:cNvPr id="25" name="组合 24"/>
            <p:cNvGrpSpPr/>
            <p:nvPr/>
          </p:nvGrpSpPr>
          <p:grpSpPr>
            <a:xfrm>
              <a:off x="7521604" y="2721536"/>
              <a:ext cx="1024964" cy="1024964"/>
              <a:chOff x="7202655" y="3296653"/>
              <a:chExt cx="2153653" cy="2153653"/>
            </a:xfrm>
          </p:grpSpPr>
          <p:sp>
            <p:nvSpPr>
              <p:cNvPr id="24" name="弧形 23"/>
              <p:cNvSpPr/>
              <p:nvPr/>
            </p:nvSpPr>
            <p:spPr>
              <a:xfrm>
                <a:off x="7202655" y="3296653"/>
                <a:ext cx="2153653" cy="2153653"/>
              </a:xfrm>
              <a:prstGeom prst="arc">
                <a:avLst>
                  <a:gd name="adj1" fmla="val 227724"/>
                  <a:gd name="adj2" fmla="val 162990"/>
                </a:avLst>
              </a:prstGeom>
              <a:ln w="127000" cap="rnd">
                <a:solidFill>
                  <a:schemeClr val="accent3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弧形 22"/>
              <p:cNvSpPr/>
              <p:nvPr/>
            </p:nvSpPr>
            <p:spPr>
              <a:xfrm>
                <a:off x="7202655" y="3296653"/>
                <a:ext cx="2153653" cy="2153653"/>
              </a:xfrm>
              <a:prstGeom prst="arc">
                <a:avLst>
                  <a:gd name="adj1" fmla="val 16200000"/>
                  <a:gd name="adj2" fmla="val 21176246"/>
                </a:avLst>
              </a:prstGeom>
              <a:ln w="127000" cap="rnd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7614790" y="3049352"/>
              <a:ext cx="9733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accent1"/>
                  </a:solidFill>
                  <a:latin typeface="+mn-ea"/>
                </a:rPr>
                <a:t>25.7%</a:t>
              </a:r>
              <a:endParaRPr lang="zh-CN" altLang="en-US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355C44CE-990A-4567-8E87-DB93E4C332B6}"/>
              </a:ext>
            </a:extLst>
          </p:cNvPr>
          <p:cNvGrpSpPr/>
          <p:nvPr/>
        </p:nvGrpSpPr>
        <p:grpSpPr>
          <a:xfrm>
            <a:off x="9676373" y="2686812"/>
            <a:ext cx="1066529" cy="1024964"/>
            <a:chOff x="9676373" y="2686812"/>
            <a:chExt cx="1066529" cy="1024964"/>
          </a:xfrm>
        </p:grpSpPr>
        <p:grpSp>
          <p:nvGrpSpPr>
            <p:cNvPr id="30" name="组合 29"/>
            <p:cNvGrpSpPr/>
            <p:nvPr/>
          </p:nvGrpSpPr>
          <p:grpSpPr>
            <a:xfrm>
              <a:off x="9676373" y="2686812"/>
              <a:ext cx="1024964" cy="1024964"/>
              <a:chOff x="7202655" y="3296653"/>
              <a:chExt cx="2153653" cy="2153653"/>
            </a:xfrm>
          </p:grpSpPr>
          <p:sp>
            <p:nvSpPr>
              <p:cNvPr id="31" name="弧形 30"/>
              <p:cNvSpPr/>
              <p:nvPr/>
            </p:nvSpPr>
            <p:spPr>
              <a:xfrm>
                <a:off x="7202655" y="3296653"/>
                <a:ext cx="2153653" cy="2153653"/>
              </a:xfrm>
              <a:prstGeom prst="arc">
                <a:avLst>
                  <a:gd name="adj1" fmla="val 227724"/>
                  <a:gd name="adj2" fmla="val 162990"/>
                </a:avLst>
              </a:prstGeom>
              <a:ln w="127000" cap="rnd">
                <a:solidFill>
                  <a:schemeClr val="accent3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弧形 31"/>
              <p:cNvSpPr/>
              <p:nvPr/>
            </p:nvSpPr>
            <p:spPr>
              <a:xfrm>
                <a:off x="7202655" y="3296653"/>
                <a:ext cx="2153653" cy="2153653"/>
              </a:xfrm>
              <a:prstGeom prst="arc">
                <a:avLst>
                  <a:gd name="adj1" fmla="val 16200000"/>
                  <a:gd name="adj2" fmla="val 20104913"/>
                </a:avLst>
              </a:prstGeom>
              <a:ln w="127000" cap="rnd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9769559" y="3014628"/>
              <a:ext cx="9733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accent1"/>
                  </a:solidFill>
                  <a:latin typeface="+mn-ea"/>
                </a:rPr>
                <a:t>20.3%</a:t>
              </a:r>
              <a:endParaRPr lang="zh-CN" altLang="en-US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F982A8A4-C084-4311-9547-197259DA2CC3}"/>
              </a:ext>
            </a:extLst>
          </p:cNvPr>
          <p:cNvGrpSpPr/>
          <p:nvPr/>
        </p:nvGrpSpPr>
        <p:grpSpPr>
          <a:xfrm>
            <a:off x="7542175" y="4382664"/>
            <a:ext cx="1066529" cy="1024964"/>
            <a:chOff x="7542175" y="4382664"/>
            <a:chExt cx="1066529" cy="1024964"/>
          </a:xfrm>
        </p:grpSpPr>
        <p:grpSp>
          <p:nvGrpSpPr>
            <p:cNvPr id="34" name="组合 33"/>
            <p:cNvGrpSpPr/>
            <p:nvPr/>
          </p:nvGrpSpPr>
          <p:grpSpPr>
            <a:xfrm>
              <a:off x="7542175" y="4382664"/>
              <a:ext cx="1024964" cy="1024964"/>
              <a:chOff x="7202655" y="3296653"/>
              <a:chExt cx="2153653" cy="2153653"/>
            </a:xfrm>
          </p:grpSpPr>
          <p:sp>
            <p:nvSpPr>
              <p:cNvPr id="35" name="弧形 34"/>
              <p:cNvSpPr/>
              <p:nvPr/>
            </p:nvSpPr>
            <p:spPr>
              <a:xfrm>
                <a:off x="7202655" y="3296653"/>
                <a:ext cx="2153653" cy="2153653"/>
              </a:xfrm>
              <a:prstGeom prst="arc">
                <a:avLst>
                  <a:gd name="adj1" fmla="val 227724"/>
                  <a:gd name="adj2" fmla="val 162990"/>
                </a:avLst>
              </a:prstGeom>
              <a:ln w="127000" cap="rnd">
                <a:solidFill>
                  <a:schemeClr val="accent3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弧形 35"/>
              <p:cNvSpPr/>
              <p:nvPr/>
            </p:nvSpPr>
            <p:spPr>
              <a:xfrm>
                <a:off x="7202655" y="3296653"/>
                <a:ext cx="2153653" cy="2153653"/>
              </a:xfrm>
              <a:prstGeom prst="arc">
                <a:avLst>
                  <a:gd name="adj1" fmla="val 16200000"/>
                  <a:gd name="adj2" fmla="val 19162983"/>
                </a:avLst>
              </a:prstGeom>
              <a:ln w="127000" cap="rnd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37" name="文本框 36"/>
            <p:cNvSpPr txBox="1"/>
            <p:nvPr/>
          </p:nvSpPr>
          <p:spPr>
            <a:xfrm>
              <a:off x="7635361" y="4710480"/>
              <a:ext cx="9733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accent1"/>
                  </a:solidFill>
                  <a:latin typeface="+mn-ea"/>
                </a:rPr>
                <a:t>15.6%</a:t>
              </a:r>
              <a:endParaRPr lang="zh-CN" altLang="en-US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21A300EB-8054-4DDC-A5A4-6C56D4B9EA38}"/>
              </a:ext>
            </a:extLst>
          </p:cNvPr>
          <p:cNvGrpSpPr/>
          <p:nvPr/>
        </p:nvGrpSpPr>
        <p:grpSpPr>
          <a:xfrm>
            <a:off x="9696410" y="4278492"/>
            <a:ext cx="1066529" cy="1024964"/>
            <a:chOff x="9696410" y="4278492"/>
            <a:chExt cx="1066529" cy="1024964"/>
          </a:xfrm>
        </p:grpSpPr>
        <p:grpSp>
          <p:nvGrpSpPr>
            <p:cNvPr id="38" name="组合 37"/>
            <p:cNvGrpSpPr/>
            <p:nvPr/>
          </p:nvGrpSpPr>
          <p:grpSpPr>
            <a:xfrm>
              <a:off x="9696410" y="4278492"/>
              <a:ext cx="1024964" cy="1024964"/>
              <a:chOff x="7202655" y="3296653"/>
              <a:chExt cx="2153653" cy="2153653"/>
            </a:xfrm>
          </p:grpSpPr>
          <p:sp>
            <p:nvSpPr>
              <p:cNvPr id="39" name="弧形 38"/>
              <p:cNvSpPr/>
              <p:nvPr/>
            </p:nvSpPr>
            <p:spPr>
              <a:xfrm>
                <a:off x="7202655" y="3296653"/>
                <a:ext cx="2153653" cy="2153653"/>
              </a:xfrm>
              <a:prstGeom prst="arc">
                <a:avLst>
                  <a:gd name="adj1" fmla="val 227724"/>
                  <a:gd name="adj2" fmla="val 162990"/>
                </a:avLst>
              </a:prstGeom>
              <a:ln w="127000" cap="rnd">
                <a:solidFill>
                  <a:schemeClr val="accent3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弧形 39"/>
              <p:cNvSpPr/>
              <p:nvPr/>
            </p:nvSpPr>
            <p:spPr>
              <a:xfrm>
                <a:off x="7202655" y="3296653"/>
                <a:ext cx="2153653" cy="2153653"/>
              </a:xfrm>
              <a:prstGeom prst="arc">
                <a:avLst>
                  <a:gd name="adj1" fmla="val 16200000"/>
                  <a:gd name="adj2" fmla="val 19162983"/>
                </a:avLst>
              </a:prstGeom>
              <a:ln w="127000" cap="rnd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" name="文本框 40"/>
            <p:cNvSpPr txBox="1"/>
            <p:nvPr/>
          </p:nvSpPr>
          <p:spPr>
            <a:xfrm>
              <a:off x="9789596" y="4606308"/>
              <a:ext cx="9733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accent1"/>
                  </a:solidFill>
                  <a:latin typeface="+mn-ea"/>
                </a:rPr>
                <a:t>15.2%</a:t>
              </a:r>
              <a:endParaRPr lang="zh-CN" altLang="en-US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  <p:sp>
        <p:nvSpPr>
          <p:cNvPr id="54" name="文本框 53"/>
          <p:cNvSpPr txBox="1"/>
          <p:nvPr/>
        </p:nvSpPr>
        <p:spPr>
          <a:xfrm>
            <a:off x="7710909" y="2188633"/>
            <a:ext cx="28296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+mn-ea"/>
              </a:rPr>
              <a:t>20XX</a:t>
            </a:r>
            <a:r>
              <a:rPr lang="zh-CN" altLang="en-US" dirty="0">
                <a:latin typeface="+mn-ea"/>
              </a:rPr>
              <a:t>年移动应用占比分布</a:t>
            </a:r>
          </a:p>
        </p:txBody>
      </p:sp>
      <p:cxnSp>
        <p:nvCxnSpPr>
          <p:cNvPr id="56" name="直接连接符 55"/>
          <p:cNvCxnSpPr/>
          <p:nvPr/>
        </p:nvCxnSpPr>
        <p:spPr>
          <a:xfrm>
            <a:off x="7023100" y="2171700"/>
            <a:ext cx="42672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7023100" y="2569634"/>
            <a:ext cx="42672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72310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FAF19D31-BE96-45A8-AC99-50D4EAF5439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133600" y="1130300"/>
            <a:ext cx="9385300" cy="5003800"/>
          </a:xfrm>
          <a:custGeom>
            <a:avLst/>
            <a:gdLst>
              <a:gd name="connsiteX0" fmla="*/ 0 w 9385300"/>
              <a:gd name="connsiteY0" fmla="*/ 0 h 5003800"/>
              <a:gd name="connsiteX1" fmla="*/ 9385300 w 9385300"/>
              <a:gd name="connsiteY1" fmla="*/ 0 h 5003800"/>
              <a:gd name="connsiteX2" fmla="*/ 9385300 w 9385300"/>
              <a:gd name="connsiteY2" fmla="*/ 5003800 h 5003800"/>
              <a:gd name="connsiteX3" fmla="*/ 0 w 9385300"/>
              <a:gd name="connsiteY3" fmla="*/ 5003800 h 5003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85300" h="5003800">
                <a:moveTo>
                  <a:pt x="0" y="0"/>
                </a:moveTo>
                <a:lnTo>
                  <a:pt x="9385300" y="0"/>
                </a:lnTo>
                <a:lnTo>
                  <a:pt x="9385300" y="5003800"/>
                </a:lnTo>
                <a:lnTo>
                  <a:pt x="0" y="5003800"/>
                </a:lnTo>
                <a:close/>
              </a:path>
            </a:pathLst>
          </a:custGeom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650291" y="326766"/>
            <a:ext cx="3096000" cy="461665"/>
          </a:xfrm>
        </p:spPr>
        <p:txBody>
          <a:bodyPr/>
          <a:lstStyle/>
          <a:p>
            <a:r>
              <a:rPr lang="en-US" altLang="zh-CN" dirty="0"/>
              <a:t>03 </a:t>
            </a:r>
            <a:r>
              <a:rPr lang="zh-CN" altLang="en-US" dirty="0"/>
              <a:t>新媒体运营逻辑</a:t>
            </a:r>
          </a:p>
        </p:txBody>
      </p:sp>
      <p:sp>
        <p:nvSpPr>
          <p:cNvPr id="16" name="矩形 15"/>
          <p:cNvSpPr/>
          <p:nvPr/>
        </p:nvSpPr>
        <p:spPr>
          <a:xfrm>
            <a:off x="1409700" y="2552700"/>
            <a:ext cx="10109200" cy="1905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0400" y="1924050"/>
            <a:ext cx="4102100" cy="3200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4023596" y="2768600"/>
            <a:ext cx="5724644" cy="1135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种类多、声音多样化</a:t>
            </a:r>
            <a:endParaRPr lang="en-US" altLang="zh-CN" sz="2400" b="1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面对如此庞大的数据，我们如何策马而出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E64CE5E9-19A8-40E8-BF43-621C2064D0E6}"/>
              </a:ext>
            </a:extLst>
          </p:cNvPr>
          <p:cNvSpPr/>
          <p:nvPr/>
        </p:nvSpPr>
        <p:spPr>
          <a:xfrm>
            <a:off x="2895600" y="2892096"/>
            <a:ext cx="1003300" cy="9687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9E4091E6-45F0-45D2-83BE-EC0B296B0C4B}"/>
              </a:ext>
            </a:extLst>
          </p:cNvPr>
          <p:cNvSpPr/>
          <p:nvPr/>
        </p:nvSpPr>
        <p:spPr>
          <a:xfrm>
            <a:off x="3104004" y="3098800"/>
            <a:ext cx="617095" cy="660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Shape 3976">
            <a:extLst>
              <a:ext uri="{FF2B5EF4-FFF2-40B4-BE49-F238E27FC236}">
                <a16:creationId xmlns:a16="http://schemas.microsoft.com/office/drawing/2014/main" id="{C9E1DC69-959C-40A5-BFD0-FE4B0674357A}"/>
              </a:ext>
            </a:extLst>
          </p:cNvPr>
          <p:cNvSpPr/>
          <p:nvPr/>
        </p:nvSpPr>
        <p:spPr>
          <a:xfrm>
            <a:off x="2920999" y="2902580"/>
            <a:ext cx="967609" cy="96785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130" y="2342"/>
                </a:moveTo>
                <a:lnTo>
                  <a:pt x="60130" y="2342"/>
                </a:lnTo>
                <a:cubicBezTo>
                  <a:pt x="25249" y="2342"/>
                  <a:pt x="0" y="27592"/>
                  <a:pt x="0" y="62212"/>
                </a:cubicBezTo>
                <a:cubicBezTo>
                  <a:pt x="0" y="94490"/>
                  <a:pt x="27592" y="119739"/>
                  <a:pt x="60130" y="119739"/>
                </a:cubicBezTo>
                <a:cubicBezTo>
                  <a:pt x="94490" y="119739"/>
                  <a:pt x="119739" y="92147"/>
                  <a:pt x="119739" y="59869"/>
                </a:cubicBezTo>
                <a:cubicBezTo>
                  <a:pt x="119739" y="27592"/>
                  <a:pt x="92147" y="0"/>
                  <a:pt x="60130" y="2342"/>
                </a:cubicBezTo>
                <a:close/>
                <a:moveTo>
                  <a:pt x="60130" y="96832"/>
                </a:moveTo>
                <a:lnTo>
                  <a:pt x="60130" y="96832"/>
                </a:lnTo>
                <a:cubicBezTo>
                  <a:pt x="57527" y="96832"/>
                  <a:pt x="57527" y="96832"/>
                  <a:pt x="57527" y="96832"/>
                </a:cubicBezTo>
                <a:cubicBezTo>
                  <a:pt x="53101" y="96832"/>
                  <a:pt x="50759" y="92147"/>
                  <a:pt x="50759" y="87462"/>
                </a:cubicBezTo>
                <a:cubicBezTo>
                  <a:pt x="50759" y="83036"/>
                  <a:pt x="53101" y="78351"/>
                  <a:pt x="60130" y="78351"/>
                </a:cubicBezTo>
                <a:lnTo>
                  <a:pt x="60130" y="78351"/>
                </a:lnTo>
                <a:cubicBezTo>
                  <a:pt x="64555" y="80694"/>
                  <a:pt x="66898" y="83036"/>
                  <a:pt x="66898" y="87462"/>
                </a:cubicBezTo>
                <a:cubicBezTo>
                  <a:pt x="66898" y="94490"/>
                  <a:pt x="64555" y="96832"/>
                  <a:pt x="60130" y="96832"/>
                </a:cubicBezTo>
                <a:close/>
                <a:moveTo>
                  <a:pt x="80694" y="55444"/>
                </a:moveTo>
                <a:lnTo>
                  <a:pt x="80694" y="55444"/>
                </a:lnTo>
                <a:cubicBezTo>
                  <a:pt x="78351" y="55444"/>
                  <a:pt x="76268" y="57527"/>
                  <a:pt x="73926" y="59869"/>
                </a:cubicBezTo>
                <a:cubicBezTo>
                  <a:pt x="69240" y="64555"/>
                  <a:pt x="69240" y="64555"/>
                  <a:pt x="69240" y="64555"/>
                </a:cubicBezTo>
                <a:cubicBezTo>
                  <a:pt x="66898" y="64555"/>
                  <a:pt x="66898" y="66898"/>
                  <a:pt x="66898" y="66898"/>
                </a:cubicBezTo>
                <a:cubicBezTo>
                  <a:pt x="64555" y="69240"/>
                  <a:pt x="64555" y="69240"/>
                  <a:pt x="64555" y="71323"/>
                </a:cubicBezTo>
                <a:lnTo>
                  <a:pt x="64555" y="71323"/>
                </a:lnTo>
                <a:cubicBezTo>
                  <a:pt x="50759" y="71323"/>
                  <a:pt x="50759" y="71323"/>
                  <a:pt x="50759" y="71323"/>
                </a:cubicBezTo>
                <a:lnTo>
                  <a:pt x="50759" y="71323"/>
                </a:lnTo>
                <a:cubicBezTo>
                  <a:pt x="50759" y="66898"/>
                  <a:pt x="50759" y="64555"/>
                  <a:pt x="53101" y="59869"/>
                </a:cubicBezTo>
                <a:cubicBezTo>
                  <a:pt x="57527" y="57527"/>
                  <a:pt x="64555" y="53101"/>
                  <a:pt x="64555" y="53101"/>
                </a:cubicBezTo>
                <a:lnTo>
                  <a:pt x="66898" y="50759"/>
                </a:lnTo>
                <a:cubicBezTo>
                  <a:pt x="66898" y="48156"/>
                  <a:pt x="69240" y="45813"/>
                  <a:pt x="69240" y="45813"/>
                </a:cubicBezTo>
                <a:cubicBezTo>
                  <a:pt x="69240" y="43731"/>
                  <a:pt x="66898" y="41648"/>
                  <a:pt x="66898" y="39045"/>
                </a:cubicBezTo>
                <a:cubicBezTo>
                  <a:pt x="64555" y="36702"/>
                  <a:pt x="62472" y="36702"/>
                  <a:pt x="60130" y="36702"/>
                </a:cubicBezTo>
                <a:cubicBezTo>
                  <a:pt x="57527" y="36702"/>
                  <a:pt x="55444" y="36702"/>
                  <a:pt x="53101" y="39045"/>
                </a:cubicBezTo>
                <a:cubicBezTo>
                  <a:pt x="50759" y="41648"/>
                  <a:pt x="50759" y="43731"/>
                  <a:pt x="50759" y="45813"/>
                </a:cubicBezTo>
                <a:cubicBezTo>
                  <a:pt x="50759" y="48156"/>
                  <a:pt x="50759" y="48156"/>
                  <a:pt x="50759" y="48156"/>
                </a:cubicBezTo>
                <a:cubicBezTo>
                  <a:pt x="36963" y="48156"/>
                  <a:pt x="36963" y="48156"/>
                  <a:pt x="36963" y="48156"/>
                </a:cubicBezTo>
                <a:cubicBezTo>
                  <a:pt x="36963" y="45813"/>
                  <a:pt x="36963" y="45813"/>
                  <a:pt x="36963" y="45813"/>
                </a:cubicBezTo>
                <a:cubicBezTo>
                  <a:pt x="36963" y="36702"/>
                  <a:pt x="39045" y="32017"/>
                  <a:pt x="46073" y="27592"/>
                </a:cubicBezTo>
                <a:cubicBezTo>
                  <a:pt x="48416" y="25249"/>
                  <a:pt x="53101" y="25249"/>
                  <a:pt x="60130" y="25249"/>
                </a:cubicBezTo>
                <a:cubicBezTo>
                  <a:pt x="66898" y="25249"/>
                  <a:pt x="71583" y="25249"/>
                  <a:pt x="76268" y="29934"/>
                </a:cubicBezTo>
                <a:cubicBezTo>
                  <a:pt x="80694" y="32017"/>
                  <a:pt x="83036" y="36702"/>
                  <a:pt x="83036" y="43731"/>
                </a:cubicBezTo>
                <a:cubicBezTo>
                  <a:pt x="83036" y="48156"/>
                  <a:pt x="83036" y="50759"/>
                  <a:pt x="80694" y="5544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4" name="Shape 4026">
            <a:extLst>
              <a:ext uri="{FF2B5EF4-FFF2-40B4-BE49-F238E27FC236}">
                <a16:creationId xmlns:a16="http://schemas.microsoft.com/office/drawing/2014/main" id="{6E1760C0-6382-4B86-9077-C5794D9B2BB2}"/>
              </a:ext>
            </a:extLst>
          </p:cNvPr>
          <p:cNvSpPr/>
          <p:nvPr/>
        </p:nvSpPr>
        <p:spPr>
          <a:xfrm>
            <a:off x="961697" y="2023711"/>
            <a:ext cx="1569227" cy="117099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8918" y="0"/>
                </a:moveTo>
                <a:lnTo>
                  <a:pt x="18918" y="0"/>
                </a:lnTo>
                <a:cubicBezTo>
                  <a:pt x="7027" y="0"/>
                  <a:pt x="0" y="12765"/>
                  <a:pt x="0" y="25531"/>
                </a:cubicBezTo>
                <a:cubicBezTo>
                  <a:pt x="0" y="41945"/>
                  <a:pt x="7027" y="54711"/>
                  <a:pt x="18918" y="54711"/>
                </a:cubicBezTo>
                <a:cubicBezTo>
                  <a:pt x="38378" y="54711"/>
                  <a:pt x="26486" y="106139"/>
                  <a:pt x="0" y="106139"/>
                </a:cubicBezTo>
                <a:cubicBezTo>
                  <a:pt x="0" y="119635"/>
                  <a:pt x="0" y="119635"/>
                  <a:pt x="0" y="119635"/>
                </a:cubicBezTo>
                <a:cubicBezTo>
                  <a:pt x="45405" y="119635"/>
                  <a:pt x="64594" y="0"/>
                  <a:pt x="18918" y="0"/>
                </a:cubicBezTo>
                <a:close/>
                <a:moveTo>
                  <a:pt x="74324" y="0"/>
                </a:moveTo>
                <a:lnTo>
                  <a:pt x="74324" y="0"/>
                </a:lnTo>
                <a:cubicBezTo>
                  <a:pt x="64594" y="0"/>
                  <a:pt x="55135" y="12765"/>
                  <a:pt x="55135" y="25531"/>
                </a:cubicBezTo>
                <a:cubicBezTo>
                  <a:pt x="55135" y="41945"/>
                  <a:pt x="64594" y="54711"/>
                  <a:pt x="74324" y="54711"/>
                </a:cubicBezTo>
                <a:cubicBezTo>
                  <a:pt x="95675" y="54711"/>
                  <a:pt x="81351" y="106139"/>
                  <a:pt x="55135" y="106139"/>
                </a:cubicBezTo>
                <a:cubicBezTo>
                  <a:pt x="55135" y="119635"/>
                  <a:pt x="55135" y="119635"/>
                  <a:pt x="55135" y="119635"/>
                </a:cubicBezTo>
                <a:cubicBezTo>
                  <a:pt x="102972" y="119635"/>
                  <a:pt x="119729" y="0"/>
                  <a:pt x="743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  <p:extLst>
      <p:ext uri="{BB962C8B-B14F-4D97-AF65-F5344CB8AC3E}">
        <p14:creationId xmlns:p14="http://schemas.microsoft.com/office/powerpoint/2010/main" val="14320649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650289" y="142100"/>
            <a:ext cx="2772000" cy="830997"/>
          </a:xfrm>
        </p:spPr>
        <p:txBody>
          <a:bodyPr/>
          <a:lstStyle/>
          <a:p>
            <a:r>
              <a:rPr lang="en-US" altLang="zh-CN" dirty="0"/>
              <a:t>03 </a:t>
            </a:r>
            <a:r>
              <a:rPr lang="zh-CN" altLang="en-US" dirty="0"/>
              <a:t>新媒体运营逻辑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8813" y="1130300"/>
            <a:ext cx="10860087" cy="4961018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2" name="矩形 41"/>
          <p:cNvSpPr/>
          <p:nvPr/>
        </p:nvSpPr>
        <p:spPr>
          <a:xfrm>
            <a:off x="660400" y="1282700"/>
            <a:ext cx="647700" cy="2247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8813" y="4241800"/>
            <a:ext cx="10860087" cy="1892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660400" y="1130300"/>
            <a:ext cx="562008" cy="229870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EB0A3599-C708-41E4-9312-AFA90C2D4A55}"/>
              </a:ext>
            </a:extLst>
          </p:cNvPr>
          <p:cNvGrpSpPr/>
          <p:nvPr/>
        </p:nvGrpSpPr>
        <p:grpSpPr>
          <a:xfrm>
            <a:off x="1327461" y="4453912"/>
            <a:ext cx="1107996" cy="1439045"/>
            <a:chOff x="1327461" y="4453912"/>
            <a:chExt cx="1107996" cy="1439045"/>
          </a:xfrm>
        </p:grpSpPr>
        <p:sp>
          <p:nvSpPr>
            <p:cNvPr id="6" name="矩形 5"/>
            <p:cNvSpPr/>
            <p:nvPr/>
          </p:nvSpPr>
          <p:spPr>
            <a:xfrm>
              <a:off x="1327461" y="5523625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客群分析</a:t>
              </a: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1417408" y="4453912"/>
              <a:ext cx="939800" cy="922867"/>
            </a:xfrm>
            <a:prstGeom prst="roundRect">
              <a:avLst>
                <a:gd name="adj" fmla="val 15028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Shape 3970"/>
            <p:cNvSpPr>
              <a:spLocks/>
            </p:cNvSpPr>
            <p:nvPr/>
          </p:nvSpPr>
          <p:spPr>
            <a:xfrm>
              <a:off x="1527308" y="4554690"/>
              <a:ext cx="720000" cy="6840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74849" y="90810"/>
                  </a:moveTo>
                  <a:lnTo>
                    <a:pt x="74849" y="90810"/>
                  </a:lnTo>
                  <a:cubicBezTo>
                    <a:pt x="59879" y="83783"/>
                    <a:pt x="53360" y="78918"/>
                    <a:pt x="53360" y="69459"/>
                  </a:cubicBezTo>
                  <a:cubicBezTo>
                    <a:pt x="53360" y="62162"/>
                    <a:pt x="57706" y="64594"/>
                    <a:pt x="59879" y="52702"/>
                  </a:cubicBezTo>
                  <a:cubicBezTo>
                    <a:pt x="62052" y="47837"/>
                    <a:pt x="66156" y="52702"/>
                    <a:pt x="66156" y="40810"/>
                  </a:cubicBezTo>
                  <a:cubicBezTo>
                    <a:pt x="66156" y="35945"/>
                    <a:pt x="64225" y="35945"/>
                    <a:pt x="64225" y="35945"/>
                  </a:cubicBezTo>
                  <a:cubicBezTo>
                    <a:pt x="64225" y="35945"/>
                    <a:pt x="66156" y="28648"/>
                    <a:pt x="66156" y="24054"/>
                  </a:cubicBezTo>
                  <a:cubicBezTo>
                    <a:pt x="66156" y="16756"/>
                    <a:pt x="62052" y="0"/>
                    <a:pt x="42736" y="0"/>
                  </a:cubicBezTo>
                  <a:cubicBezTo>
                    <a:pt x="21247" y="0"/>
                    <a:pt x="16901" y="16756"/>
                    <a:pt x="16901" y="24054"/>
                  </a:cubicBezTo>
                  <a:cubicBezTo>
                    <a:pt x="16901" y="28648"/>
                    <a:pt x="19074" y="35945"/>
                    <a:pt x="19074" y="35945"/>
                  </a:cubicBezTo>
                  <a:cubicBezTo>
                    <a:pt x="19074" y="35945"/>
                    <a:pt x="16901" y="35945"/>
                    <a:pt x="16901" y="40810"/>
                  </a:cubicBezTo>
                  <a:cubicBezTo>
                    <a:pt x="16901" y="52702"/>
                    <a:pt x="21247" y="47837"/>
                    <a:pt x="23420" y="52702"/>
                  </a:cubicBezTo>
                  <a:cubicBezTo>
                    <a:pt x="25593" y="64594"/>
                    <a:pt x="29698" y="62162"/>
                    <a:pt x="29698" y="69459"/>
                  </a:cubicBezTo>
                  <a:cubicBezTo>
                    <a:pt x="29698" y="78918"/>
                    <a:pt x="23420" y="83783"/>
                    <a:pt x="8450" y="90810"/>
                  </a:cubicBezTo>
                  <a:cubicBezTo>
                    <a:pt x="8450" y="90810"/>
                    <a:pt x="4104" y="90810"/>
                    <a:pt x="0" y="93243"/>
                  </a:cubicBezTo>
                  <a:cubicBezTo>
                    <a:pt x="0" y="119729"/>
                    <a:pt x="0" y="119729"/>
                    <a:pt x="0" y="119729"/>
                  </a:cubicBezTo>
                  <a:cubicBezTo>
                    <a:pt x="96096" y="119729"/>
                    <a:pt x="96096" y="119729"/>
                    <a:pt x="96096" y="119729"/>
                  </a:cubicBezTo>
                  <a:cubicBezTo>
                    <a:pt x="96096" y="119729"/>
                    <a:pt x="96096" y="110270"/>
                    <a:pt x="96096" y="107837"/>
                  </a:cubicBezTo>
                  <a:cubicBezTo>
                    <a:pt x="96096" y="102972"/>
                    <a:pt x="89818" y="95675"/>
                    <a:pt x="74849" y="90810"/>
                  </a:cubicBezTo>
                  <a:close/>
                  <a:moveTo>
                    <a:pt x="102615" y="52702"/>
                  </a:moveTo>
                  <a:lnTo>
                    <a:pt x="102615" y="52702"/>
                  </a:lnTo>
                  <a:cubicBezTo>
                    <a:pt x="102615" y="33513"/>
                    <a:pt x="102615" y="33513"/>
                    <a:pt x="102615" y="33513"/>
                  </a:cubicBezTo>
                  <a:cubicBezTo>
                    <a:pt x="89818" y="33513"/>
                    <a:pt x="89818" y="33513"/>
                    <a:pt x="89818" y="33513"/>
                  </a:cubicBezTo>
                  <a:cubicBezTo>
                    <a:pt x="89818" y="52702"/>
                    <a:pt x="89818" y="52702"/>
                    <a:pt x="89818" y="52702"/>
                  </a:cubicBezTo>
                  <a:cubicBezTo>
                    <a:pt x="72676" y="52702"/>
                    <a:pt x="72676" y="52702"/>
                    <a:pt x="72676" y="52702"/>
                  </a:cubicBezTo>
                  <a:cubicBezTo>
                    <a:pt x="72676" y="67027"/>
                    <a:pt x="72676" y="67027"/>
                    <a:pt x="72676" y="67027"/>
                  </a:cubicBezTo>
                  <a:cubicBezTo>
                    <a:pt x="89818" y="67027"/>
                    <a:pt x="89818" y="67027"/>
                    <a:pt x="89818" y="67027"/>
                  </a:cubicBezTo>
                  <a:cubicBezTo>
                    <a:pt x="89818" y="86216"/>
                    <a:pt x="89818" y="86216"/>
                    <a:pt x="89818" y="86216"/>
                  </a:cubicBezTo>
                  <a:cubicBezTo>
                    <a:pt x="102615" y="86216"/>
                    <a:pt x="102615" y="86216"/>
                    <a:pt x="102615" y="86216"/>
                  </a:cubicBezTo>
                  <a:cubicBezTo>
                    <a:pt x="102615" y="67027"/>
                    <a:pt x="102615" y="67027"/>
                    <a:pt x="102615" y="67027"/>
                  </a:cubicBezTo>
                  <a:cubicBezTo>
                    <a:pt x="119758" y="67027"/>
                    <a:pt x="119758" y="67027"/>
                    <a:pt x="119758" y="67027"/>
                  </a:cubicBezTo>
                  <a:cubicBezTo>
                    <a:pt x="119758" y="52702"/>
                    <a:pt x="119758" y="52702"/>
                    <a:pt x="119758" y="52702"/>
                  </a:cubicBezTo>
                  <a:lnTo>
                    <a:pt x="102615" y="52702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lIns="45700" tIns="22850" rIns="45700" bIns="2285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803E7AD4-F055-49ED-A02C-5F0AB68697B7}"/>
              </a:ext>
            </a:extLst>
          </p:cNvPr>
          <p:cNvGrpSpPr/>
          <p:nvPr/>
        </p:nvGrpSpPr>
        <p:grpSpPr>
          <a:xfrm>
            <a:off x="3028494" y="4453912"/>
            <a:ext cx="1107996" cy="1439045"/>
            <a:chOff x="3028494" y="4453912"/>
            <a:chExt cx="1107996" cy="1439045"/>
          </a:xfrm>
        </p:grpSpPr>
        <p:sp>
          <p:nvSpPr>
            <p:cNvPr id="7" name="矩形 6"/>
            <p:cNvSpPr/>
            <p:nvPr/>
          </p:nvSpPr>
          <p:spPr>
            <a:xfrm>
              <a:off x="3028494" y="5523625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制定目标</a:t>
              </a:r>
            </a:p>
          </p:txBody>
        </p:sp>
        <p:sp>
          <p:nvSpPr>
            <p:cNvPr id="13" name="Shape 4022"/>
            <p:cNvSpPr>
              <a:spLocks/>
            </p:cNvSpPr>
            <p:nvPr/>
          </p:nvSpPr>
          <p:spPr>
            <a:xfrm>
              <a:off x="3233512" y="4554690"/>
              <a:ext cx="720000" cy="6840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4966" y="41876"/>
                  </a:moveTo>
                  <a:lnTo>
                    <a:pt x="114966" y="41876"/>
                  </a:lnTo>
                  <a:cubicBezTo>
                    <a:pt x="39999" y="67767"/>
                    <a:pt x="70463" y="0"/>
                    <a:pt x="11655" y="36022"/>
                  </a:cubicBezTo>
                  <a:cubicBezTo>
                    <a:pt x="0" y="40075"/>
                    <a:pt x="0" y="40075"/>
                    <a:pt x="0" y="40075"/>
                  </a:cubicBezTo>
                  <a:cubicBezTo>
                    <a:pt x="23311" y="119774"/>
                    <a:pt x="23311" y="119774"/>
                    <a:pt x="23311" y="119774"/>
                  </a:cubicBezTo>
                  <a:cubicBezTo>
                    <a:pt x="37350" y="119774"/>
                    <a:pt x="37350" y="119774"/>
                    <a:pt x="37350" y="119774"/>
                  </a:cubicBezTo>
                  <a:cubicBezTo>
                    <a:pt x="25695" y="79924"/>
                    <a:pt x="25695" y="79924"/>
                    <a:pt x="25695" y="79924"/>
                  </a:cubicBezTo>
                  <a:cubicBezTo>
                    <a:pt x="77615" y="43902"/>
                    <a:pt x="56423" y="119774"/>
                    <a:pt x="117350" y="43902"/>
                  </a:cubicBezTo>
                  <a:cubicBezTo>
                    <a:pt x="119735" y="43902"/>
                    <a:pt x="117350" y="41876"/>
                    <a:pt x="114966" y="41876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lIns="45700" tIns="22850" rIns="45700" bIns="2285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3123612" y="4453912"/>
              <a:ext cx="939800" cy="922867"/>
            </a:xfrm>
            <a:prstGeom prst="roundRect">
              <a:avLst>
                <a:gd name="adj" fmla="val 15028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A355EE8-7B63-4D5A-BC45-C1EF7ACE48F9}"/>
              </a:ext>
            </a:extLst>
          </p:cNvPr>
          <p:cNvGrpSpPr/>
          <p:nvPr/>
        </p:nvGrpSpPr>
        <p:grpSpPr>
          <a:xfrm>
            <a:off x="4729527" y="4453912"/>
            <a:ext cx="1107996" cy="1439045"/>
            <a:chOff x="4729527" y="4453912"/>
            <a:chExt cx="1107996" cy="1439045"/>
          </a:xfrm>
        </p:grpSpPr>
        <p:sp>
          <p:nvSpPr>
            <p:cNvPr id="8" name="矩形 7"/>
            <p:cNvSpPr/>
            <p:nvPr/>
          </p:nvSpPr>
          <p:spPr>
            <a:xfrm>
              <a:off x="4729527" y="5523625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打造内容</a:t>
              </a:r>
            </a:p>
          </p:txBody>
        </p:sp>
        <p:sp>
          <p:nvSpPr>
            <p:cNvPr id="14" name="Shape 4065"/>
            <p:cNvSpPr>
              <a:spLocks/>
            </p:cNvSpPr>
            <p:nvPr/>
          </p:nvSpPr>
          <p:spPr>
            <a:xfrm>
              <a:off x="4910482" y="4554690"/>
              <a:ext cx="720000" cy="6840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6153" y="0"/>
                  </a:moveTo>
                  <a:lnTo>
                    <a:pt x="106153" y="0"/>
                  </a:lnTo>
                  <a:cubicBezTo>
                    <a:pt x="13538" y="0"/>
                    <a:pt x="13538" y="0"/>
                    <a:pt x="13538" y="0"/>
                  </a:cubicBezTo>
                  <a:cubicBezTo>
                    <a:pt x="5230" y="0"/>
                    <a:pt x="0" y="7297"/>
                    <a:pt x="0" y="14324"/>
                  </a:cubicBezTo>
                  <a:cubicBezTo>
                    <a:pt x="0" y="107837"/>
                    <a:pt x="0" y="107837"/>
                    <a:pt x="0" y="107837"/>
                  </a:cubicBezTo>
                  <a:cubicBezTo>
                    <a:pt x="0" y="114864"/>
                    <a:pt x="5230" y="119729"/>
                    <a:pt x="13538" y="119729"/>
                  </a:cubicBezTo>
                  <a:cubicBezTo>
                    <a:pt x="106153" y="119729"/>
                    <a:pt x="106153" y="119729"/>
                    <a:pt x="106153" y="119729"/>
                  </a:cubicBezTo>
                  <a:cubicBezTo>
                    <a:pt x="114461" y="119729"/>
                    <a:pt x="119692" y="114864"/>
                    <a:pt x="119692" y="107837"/>
                  </a:cubicBezTo>
                  <a:cubicBezTo>
                    <a:pt x="119692" y="14324"/>
                    <a:pt x="119692" y="14324"/>
                    <a:pt x="119692" y="14324"/>
                  </a:cubicBezTo>
                  <a:cubicBezTo>
                    <a:pt x="119692" y="7297"/>
                    <a:pt x="114461" y="0"/>
                    <a:pt x="106153" y="0"/>
                  </a:cubicBezTo>
                  <a:close/>
                  <a:moveTo>
                    <a:pt x="106153" y="107837"/>
                  </a:moveTo>
                  <a:lnTo>
                    <a:pt x="106153" y="107837"/>
                  </a:lnTo>
                  <a:cubicBezTo>
                    <a:pt x="13538" y="107837"/>
                    <a:pt x="13538" y="107837"/>
                    <a:pt x="13538" y="107837"/>
                  </a:cubicBezTo>
                  <a:cubicBezTo>
                    <a:pt x="13538" y="14324"/>
                    <a:pt x="13538" y="14324"/>
                    <a:pt x="13538" y="14324"/>
                  </a:cubicBezTo>
                  <a:cubicBezTo>
                    <a:pt x="106153" y="14324"/>
                    <a:pt x="106153" y="14324"/>
                    <a:pt x="106153" y="14324"/>
                  </a:cubicBezTo>
                  <a:lnTo>
                    <a:pt x="106153" y="107837"/>
                  </a:lnTo>
                  <a:close/>
                  <a:moveTo>
                    <a:pt x="68000" y="74324"/>
                  </a:moveTo>
                  <a:lnTo>
                    <a:pt x="68000" y="74324"/>
                  </a:lnTo>
                  <a:cubicBezTo>
                    <a:pt x="29846" y="74324"/>
                    <a:pt x="29846" y="74324"/>
                    <a:pt x="29846" y="74324"/>
                  </a:cubicBezTo>
                  <a:cubicBezTo>
                    <a:pt x="29846" y="81621"/>
                    <a:pt x="29846" y="81621"/>
                    <a:pt x="29846" y="81621"/>
                  </a:cubicBezTo>
                  <a:cubicBezTo>
                    <a:pt x="68000" y="81621"/>
                    <a:pt x="68000" y="81621"/>
                    <a:pt x="68000" y="81621"/>
                  </a:cubicBezTo>
                  <a:lnTo>
                    <a:pt x="68000" y="74324"/>
                  </a:lnTo>
                  <a:close/>
                  <a:moveTo>
                    <a:pt x="89846" y="47837"/>
                  </a:moveTo>
                  <a:lnTo>
                    <a:pt x="89846" y="47837"/>
                  </a:lnTo>
                  <a:cubicBezTo>
                    <a:pt x="60000" y="47837"/>
                    <a:pt x="60000" y="47837"/>
                    <a:pt x="60000" y="47837"/>
                  </a:cubicBezTo>
                  <a:cubicBezTo>
                    <a:pt x="60000" y="52972"/>
                    <a:pt x="60000" y="52972"/>
                    <a:pt x="60000" y="52972"/>
                  </a:cubicBezTo>
                  <a:cubicBezTo>
                    <a:pt x="89846" y="52972"/>
                    <a:pt x="89846" y="52972"/>
                    <a:pt x="89846" y="52972"/>
                  </a:cubicBezTo>
                  <a:lnTo>
                    <a:pt x="89846" y="47837"/>
                  </a:lnTo>
                  <a:close/>
                  <a:moveTo>
                    <a:pt x="60000" y="40810"/>
                  </a:moveTo>
                  <a:lnTo>
                    <a:pt x="60000" y="40810"/>
                  </a:lnTo>
                  <a:cubicBezTo>
                    <a:pt x="89846" y="40810"/>
                    <a:pt x="89846" y="40810"/>
                    <a:pt x="89846" y="40810"/>
                  </a:cubicBezTo>
                  <a:cubicBezTo>
                    <a:pt x="89846" y="26486"/>
                    <a:pt x="89846" y="26486"/>
                    <a:pt x="89846" y="26486"/>
                  </a:cubicBezTo>
                  <a:cubicBezTo>
                    <a:pt x="60000" y="26486"/>
                    <a:pt x="60000" y="26486"/>
                    <a:pt x="60000" y="26486"/>
                  </a:cubicBezTo>
                  <a:lnTo>
                    <a:pt x="60000" y="40810"/>
                  </a:lnTo>
                  <a:close/>
                  <a:moveTo>
                    <a:pt x="51692" y="26486"/>
                  </a:moveTo>
                  <a:lnTo>
                    <a:pt x="51692" y="26486"/>
                  </a:lnTo>
                  <a:cubicBezTo>
                    <a:pt x="29846" y="26486"/>
                    <a:pt x="29846" y="26486"/>
                    <a:pt x="29846" y="26486"/>
                  </a:cubicBezTo>
                  <a:cubicBezTo>
                    <a:pt x="29846" y="52972"/>
                    <a:pt x="29846" y="52972"/>
                    <a:pt x="29846" y="52972"/>
                  </a:cubicBezTo>
                  <a:cubicBezTo>
                    <a:pt x="51692" y="52972"/>
                    <a:pt x="51692" y="52972"/>
                    <a:pt x="51692" y="52972"/>
                  </a:cubicBezTo>
                  <a:lnTo>
                    <a:pt x="51692" y="26486"/>
                  </a:lnTo>
                  <a:close/>
                  <a:moveTo>
                    <a:pt x="43384" y="60000"/>
                  </a:moveTo>
                  <a:lnTo>
                    <a:pt x="43384" y="60000"/>
                  </a:lnTo>
                  <a:cubicBezTo>
                    <a:pt x="29846" y="60000"/>
                    <a:pt x="29846" y="60000"/>
                    <a:pt x="29846" y="60000"/>
                  </a:cubicBezTo>
                  <a:cubicBezTo>
                    <a:pt x="29846" y="67297"/>
                    <a:pt x="29846" y="67297"/>
                    <a:pt x="29846" y="67297"/>
                  </a:cubicBezTo>
                  <a:cubicBezTo>
                    <a:pt x="43384" y="67297"/>
                    <a:pt x="43384" y="67297"/>
                    <a:pt x="43384" y="67297"/>
                  </a:cubicBezTo>
                  <a:lnTo>
                    <a:pt x="43384" y="60000"/>
                  </a:lnTo>
                  <a:close/>
                  <a:moveTo>
                    <a:pt x="51692" y="67297"/>
                  </a:moveTo>
                  <a:lnTo>
                    <a:pt x="51692" y="67297"/>
                  </a:lnTo>
                  <a:cubicBezTo>
                    <a:pt x="89846" y="67297"/>
                    <a:pt x="89846" y="67297"/>
                    <a:pt x="89846" y="67297"/>
                  </a:cubicBezTo>
                  <a:cubicBezTo>
                    <a:pt x="89846" y="60000"/>
                    <a:pt x="89846" y="60000"/>
                    <a:pt x="89846" y="60000"/>
                  </a:cubicBezTo>
                  <a:cubicBezTo>
                    <a:pt x="51692" y="60000"/>
                    <a:pt x="51692" y="60000"/>
                    <a:pt x="51692" y="60000"/>
                  </a:cubicBezTo>
                  <a:lnTo>
                    <a:pt x="51692" y="67297"/>
                  </a:lnTo>
                  <a:close/>
                  <a:moveTo>
                    <a:pt x="89846" y="86216"/>
                  </a:moveTo>
                  <a:lnTo>
                    <a:pt x="89846" y="86216"/>
                  </a:lnTo>
                  <a:cubicBezTo>
                    <a:pt x="29846" y="86216"/>
                    <a:pt x="29846" y="86216"/>
                    <a:pt x="29846" y="86216"/>
                  </a:cubicBezTo>
                  <a:cubicBezTo>
                    <a:pt x="29846" y="93513"/>
                    <a:pt x="29846" y="93513"/>
                    <a:pt x="29846" y="93513"/>
                  </a:cubicBezTo>
                  <a:cubicBezTo>
                    <a:pt x="89846" y="93513"/>
                    <a:pt x="89846" y="93513"/>
                    <a:pt x="89846" y="93513"/>
                  </a:cubicBezTo>
                  <a:lnTo>
                    <a:pt x="89846" y="86216"/>
                  </a:lnTo>
                  <a:close/>
                  <a:moveTo>
                    <a:pt x="76307" y="81621"/>
                  </a:moveTo>
                  <a:lnTo>
                    <a:pt x="76307" y="81621"/>
                  </a:lnTo>
                  <a:cubicBezTo>
                    <a:pt x="89846" y="81621"/>
                    <a:pt x="89846" y="81621"/>
                    <a:pt x="89846" y="81621"/>
                  </a:cubicBezTo>
                  <a:cubicBezTo>
                    <a:pt x="89846" y="74324"/>
                    <a:pt x="89846" y="74324"/>
                    <a:pt x="89846" y="74324"/>
                  </a:cubicBezTo>
                  <a:cubicBezTo>
                    <a:pt x="76307" y="74324"/>
                    <a:pt x="76307" y="74324"/>
                    <a:pt x="76307" y="74324"/>
                  </a:cubicBezTo>
                  <a:lnTo>
                    <a:pt x="76307" y="8162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lIns="45700" tIns="22850" rIns="45700" bIns="2285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4800582" y="4453912"/>
              <a:ext cx="939800" cy="922867"/>
            </a:xfrm>
            <a:prstGeom prst="roundRect">
              <a:avLst>
                <a:gd name="adj" fmla="val 15028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C785C89E-3828-4AF5-B642-44E566F8250A}"/>
              </a:ext>
            </a:extLst>
          </p:cNvPr>
          <p:cNvGrpSpPr/>
          <p:nvPr/>
        </p:nvGrpSpPr>
        <p:grpSpPr>
          <a:xfrm>
            <a:off x="6430560" y="4453912"/>
            <a:ext cx="1107996" cy="1439045"/>
            <a:chOff x="6430560" y="4453912"/>
            <a:chExt cx="1107996" cy="1439045"/>
          </a:xfrm>
        </p:grpSpPr>
        <p:sp>
          <p:nvSpPr>
            <p:cNvPr id="9" name="矩形 8"/>
            <p:cNvSpPr/>
            <p:nvPr/>
          </p:nvSpPr>
          <p:spPr>
            <a:xfrm>
              <a:off x="6430560" y="5523625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多样推广</a:t>
              </a:r>
            </a:p>
          </p:txBody>
        </p:sp>
        <p:sp>
          <p:nvSpPr>
            <p:cNvPr id="15" name="Shape 3966"/>
            <p:cNvSpPr>
              <a:spLocks/>
            </p:cNvSpPr>
            <p:nvPr/>
          </p:nvSpPr>
          <p:spPr>
            <a:xfrm>
              <a:off x="6596589" y="4554690"/>
              <a:ext cx="720000" cy="6840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9638" y="103427"/>
                  </a:moveTo>
                  <a:lnTo>
                    <a:pt x="89638" y="103427"/>
                  </a:lnTo>
                  <a:cubicBezTo>
                    <a:pt x="12771" y="103427"/>
                    <a:pt x="12771" y="103427"/>
                    <a:pt x="12771" y="103427"/>
                  </a:cubicBezTo>
                  <a:cubicBezTo>
                    <a:pt x="12771" y="35601"/>
                    <a:pt x="12771" y="35601"/>
                    <a:pt x="12771" y="35601"/>
                  </a:cubicBezTo>
                  <a:cubicBezTo>
                    <a:pt x="27951" y="35601"/>
                    <a:pt x="27951" y="35601"/>
                    <a:pt x="27951" y="35601"/>
                  </a:cubicBezTo>
                  <a:cubicBezTo>
                    <a:pt x="27951" y="35601"/>
                    <a:pt x="32048" y="30076"/>
                    <a:pt x="40722" y="21790"/>
                  </a:cubicBezTo>
                  <a:cubicBezTo>
                    <a:pt x="6506" y="21790"/>
                    <a:pt x="6506" y="21790"/>
                    <a:pt x="6506" y="21790"/>
                  </a:cubicBezTo>
                  <a:cubicBezTo>
                    <a:pt x="2168" y="21790"/>
                    <a:pt x="0" y="24552"/>
                    <a:pt x="0" y="27314"/>
                  </a:cubicBezTo>
                  <a:cubicBezTo>
                    <a:pt x="0" y="111406"/>
                    <a:pt x="0" y="111406"/>
                    <a:pt x="0" y="111406"/>
                  </a:cubicBezTo>
                  <a:cubicBezTo>
                    <a:pt x="0" y="117237"/>
                    <a:pt x="2168" y="119693"/>
                    <a:pt x="6506" y="119693"/>
                  </a:cubicBezTo>
                  <a:cubicBezTo>
                    <a:pt x="96144" y="119693"/>
                    <a:pt x="96144" y="119693"/>
                    <a:pt x="96144" y="119693"/>
                  </a:cubicBezTo>
                  <a:cubicBezTo>
                    <a:pt x="98313" y="119693"/>
                    <a:pt x="102650" y="117237"/>
                    <a:pt x="102650" y="111406"/>
                  </a:cubicBezTo>
                  <a:cubicBezTo>
                    <a:pt x="102650" y="84398"/>
                    <a:pt x="102650" y="84398"/>
                    <a:pt x="102650" y="84398"/>
                  </a:cubicBezTo>
                  <a:cubicBezTo>
                    <a:pt x="89638" y="95140"/>
                    <a:pt x="89638" y="95140"/>
                    <a:pt x="89638" y="95140"/>
                  </a:cubicBezTo>
                  <a:lnTo>
                    <a:pt x="89638" y="103427"/>
                  </a:lnTo>
                  <a:close/>
                  <a:moveTo>
                    <a:pt x="79036" y="51867"/>
                  </a:moveTo>
                  <a:lnTo>
                    <a:pt x="79036" y="51867"/>
                  </a:lnTo>
                  <a:cubicBezTo>
                    <a:pt x="79036" y="78874"/>
                    <a:pt x="79036" y="78874"/>
                    <a:pt x="79036" y="78874"/>
                  </a:cubicBezTo>
                  <a:cubicBezTo>
                    <a:pt x="119759" y="38363"/>
                    <a:pt x="119759" y="38363"/>
                    <a:pt x="119759" y="38363"/>
                  </a:cubicBezTo>
                  <a:cubicBezTo>
                    <a:pt x="79036" y="0"/>
                    <a:pt x="79036" y="0"/>
                    <a:pt x="79036" y="0"/>
                  </a:cubicBezTo>
                  <a:cubicBezTo>
                    <a:pt x="79036" y="24552"/>
                    <a:pt x="79036" y="24552"/>
                    <a:pt x="79036" y="24552"/>
                  </a:cubicBezTo>
                  <a:cubicBezTo>
                    <a:pt x="32048" y="24552"/>
                    <a:pt x="32048" y="84398"/>
                    <a:pt x="32048" y="84398"/>
                  </a:cubicBezTo>
                  <a:cubicBezTo>
                    <a:pt x="44819" y="57391"/>
                    <a:pt x="53493" y="51867"/>
                    <a:pt x="79036" y="5186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lIns="45700" tIns="22850" rIns="45700" bIns="2285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6486689" y="4453912"/>
              <a:ext cx="939800" cy="922867"/>
            </a:xfrm>
            <a:prstGeom prst="roundRect">
              <a:avLst>
                <a:gd name="adj" fmla="val 15028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B8E97173-5808-4597-9CA7-90C3C01EA17D}"/>
              </a:ext>
            </a:extLst>
          </p:cNvPr>
          <p:cNvGrpSpPr/>
          <p:nvPr/>
        </p:nvGrpSpPr>
        <p:grpSpPr>
          <a:xfrm>
            <a:off x="8131593" y="4453912"/>
            <a:ext cx="1107996" cy="1439045"/>
            <a:chOff x="8131593" y="4453912"/>
            <a:chExt cx="1107996" cy="1439045"/>
          </a:xfrm>
        </p:grpSpPr>
        <p:sp>
          <p:nvSpPr>
            <p:cNvPr id="10" name="矩形 9"/>
            <p:cNvSpPr/>
            <p:nvPr/>
          </p:nvSpPr>
          <p:spPr>
            <a:xfrm>
              <a:off x="8131593" y="5523625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数据分析</a:t>
              </a:r>
            </a:p>
          </p:txBody>
        </p:sp>
        <p:sp>
          <p:nvSpPr>
            <p:cNvPr id="16" name="Shape 4095"/>
            <p:cNvSpPr>
              <a:spLocks/>
            </p:cNvSpPr>
            <p:nvPr/>
          </p:nvSpPr>
          <p:spPr>
            <a:xfrm>
              <a:off x="8294922" y="4554690"/>
              <a:ext cx="720000" cy="6840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4153" y="0"/>
                  </a:moveTo>
                  <a:lnTo>
                    <a:pt x="114153" y="0"/>
                  </a:lnTo>
                  <a:cubicBezTo>
                    <a:pt x="95384" y="0"/>
                    <a:pt x="95384" y="0"/>
                    <a:pt x="95384" y="0"/>
                  </a:cubicBezTo>
                  <a:cubicBezTo>
                    <a:pt x="92615" y="0"/>
                    <a:pt x="89846" y="2696"/>
                    <a:pt x="89846" y="7550"/>
                  </a:cubicBezTo>
                  <a:cubicBezTo>
                    <a:pt x="89846" y="119730"/>
                    <a:pt x="89846" y="119730"/>
                    <a:pt x="89846" y="119730"/>
                  </a:cubicBezTo>
                  <a:cubicBezTo>
                    <a:pt x="119692" y="119730"/>
                    <a:pt x="119692" y="119730"/>
                    <a:pt x="119692" y="119730"/>
                  </a:cubicBezTo>
                  <a:cubicBezTo>
                    <a:pt x="119692" y="7550"/>
                    <a:pt x="119692" y="7550"/>
                    <a:pt x="119692" y="7550"/>
                  </a:cubicBezTo>
                  <a:cubicBezTo>
                    <a:pt x="119692" y="2696"/>
                    <a:pt x="116923" y="0"/>
                    <a:pt x="114153" y="0"/>
                  </a:cubicBezTo>
                  <a:close/>
                  <a:moveTo>
                    <a:pt x="68000" y="40719"/>
                  </a:moveTo>
                  <a:lnTo>
                    <a:pt x="68000" y="40719"/>
                  </a:lnTo>
                  <a:cubicBezTo>
                    <a:pt x="51692" y="40719"/>
                    <a:pt x="51692" y="40719"/>
                    <a:pt x="51692" y="40719"/>
                  </a:cubicBezTo>
                  <a:cubicBezTo>
                    <a:pt x="46153" y="40719"/>
                    <a:pt x="43384" y="43146"/>
                    <a:pt x="43384" y="48000"/>
                  </a:cubicBezTo>
                  <a:cubicBezTo>
                    <a:pt x="43384" y="119730"/>
                    <a:pt x="43384" y="119730"/>
                    <a:pt x="43384" y="119730"/>
                  </a:cubicBezTo>
                  <a:cubicBezTo>
                    <a:pt x="76307" y="119730"/>
                    <a:pt x="76307" y="119730"/>
                    <a:pt x="76307" y="119730"/>
                  </a:cubicBezTo>
                  <a:cubicBezTo>
                    <a:pt x="76307" y="48000"/>
                    <a:pt x="76307" y="48000"/>
                    <a:pt x="76307" y="48000"/>
                  </a:cubicBezTo>
                  <a:cubicBezTo>
                    <a:pt x="76307" y="43146"/>
                    <a:pt x="70769" y="40719"/>
                    <a:pt x="68000" y="40719"/>
                  </a:cubicBezTo>
                  <a:close/>
                  <a:moveTo>
                    <a:pt x="21538" y="81438"/>
                  </a:moveTo>
                  <a:lnTo>
                    <a:pt x="21538" y="81438"/>
                  </a:lnTo>
                  <a:cubicBezTo>
                    <a:pt x="5230" y="81438"/>
                    <a:pt x="5230" y="81438"/>
                    <a:pt x="5230" y="81438"/>
                  </a:cubicBezTo>
                  <a:cubicBezTo>
                    <a:pt x="0" y="81438"/>
                    <a:pt x="0" y="83595"/>
                    <a:pt x="0" y="86022"/>
                  </a:cubicBezTo>
                  <a:cubicBezTo>
                    <a:pt x="0" y="119730"/>
                    <a:pt x="0" y="119730"/>
                    <a:pt x="0" y="119730"/>
                  </a:cubicBezTo>
                  <a:cubicBezTo>
                    <a:pt x="29846" y="119730"/>
                    <a:pt x="29846" y="119730"/>
                    <a:pt x="29846" y="119730"/>
                  </a:cubicBezTo>
                  <a:cubicBezTo>
                    <a:pt x="29846" y="86022"/>
                    <a:pt x="29846" y="86022"/>
                    <a:pt x="29846" y="86022"/>
                  </a:cubicBezTo>
                  <a:cubicBezTo>
                    <a:pt x="29846" y="83595"/>
                    <a:pt x="27076" y="81438"/>
                    <a:pt x="21538" y="8143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lIns="45700" tIns="22850" rIns="45700" bIns="2285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8185022" y="4453912"/>
              <a:ext cx="939800" cy="922867"/>
            </a:xfrm>
            <a:prstGeom prst="roundRect">
              <a:avLst>
                <a:gd name="adj" fmla="val 15028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E449E40-2788-496E-9F2E-E03C64DB0EE9}"/>
              </a:ext>
            </a:extLst>
          </p:cNvPr>
          <p:cNvGrpSpPr/>
          <p:nvPr/>
        </p:nvGrpSpPr>
        <p:grpSpPr>
          <a:xfrm>
            <a:off x="9832627" y="4453912"/>
            <a:ext cx="1107996" cy="1439045"/>
            <a:chOff x="9832627" y="4453912"/>
            <a:chExt cx="1107996" cy="1439045"/>
          </a:xfrm>
        </p:grpSpPr>
        <p:sp>
          <p:nvSpPr>
            <p:cNvPr id="11" name="矩形 10"/>
            <p:cNvSpPr/>
            <p:nvPr/>
          </p:nvSpPr>
          <p:spPr>
            <a:xfrm>
              <a:off x="9832627" y="5523625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复盘调整</a:t>
              </a:r>
            </a:p>
          </p:txBody>
        </p:sp>
        <p:sp>
          <p:nvSpPr>
            <p:cNvPr id="12" name="Shape 4007"/>
            <p:cNvSpPr>
              <a:spLocks/>
            </p:cNvSpPr>
            <p:nvPr/>
          </p:nvSpPr>
          <p:spPr>
            <a:xfrm>
              <a:off x="9993256" y="4554690"/>
              <a:ext cx="720000" cy="6840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759" y="119724"/>
                  </a:moveTo>
                  <a:lnTo>
                    <a:pt x="119759" y="119724"/>
                  </a:lnTo>
                  <a:cubicBezTo>
                    <a:pt x="119759" y="119724"/>
                    <a:pt x="119759" y="92965"/>
                    <a:pt x="117349" y="90482"/>
                  </a:cubicBezTo>
                  <a:cubicBezTo>
                    <a:pt x="115421" y="88000"/>
                    <a:pt x="111325" y="83310"/>
                    <a:pt x="102409" y="80827"/>
                  </a:cubicBezTo>
                  <a:cubicBezTo>
                    <a:pt x="93975" y="75862"/>
                    <a:pt x="89638" y="70896"/>
                    <a:pt x="89638" y="63724"/>
                  </a:cubicBezTo>
                  <a:cubicBezTo>
                    <a:pt x="89638" y="58758"/>
                    <a:pt x="93975" y="61241"/>
                    <a:pt x="93975" y="54068"/>
                  </a:cubicBezTo>
                  <a:cubicBezTo>
                    <a:pt x="93975" y="49103"/>
                    <a:pt x="98313" y="54068"/>
                    <a:pt x="98313" y="43862"/>
                  </a:cubicBezTo>
                  <a:cubicBezTo>
                    <a:pt x="98313" y="41655"/>
                    <a:pt x="96144" y="41655"/>
                    <a:pt x="96144" y="41655"/>
                  </a:cubicBezTo>
                  <a:cubicBezTo>
                    <a:pt x="96144" y="41655"/>
                    <a:pt x="98313" y="36689"/>
                    <a:pt x="98313" y="31724"/>
                  </a:cubicBezTo>
                  <a:cubicBezTo>
                    <a:pt x="98313" y="27034"/>
                    <a:pt x="96144" y="17103"/>
                    <a:pt x="83373" y="17103"/>
                  </a:cubicBezTo>
                  <a:cubicBezTo>
                    <a:pt x="70602" y="17103"/>
                    <a:pt x="68433" y="27034"/>
                    <a:pt x="68433" y="31724"/>
                  </a:cubicBezTo>
                  <a:cubicBezTo>
                    <a:pt x="68433" y="36689"/>
                    <a:pt x="70602" y="41655"/>
                    <a:pt x="70602" y="41655"/>
                  </a:cubicBezTo>
                  <a:cubicBezTo>
                    <a:pt x="70602" y="41655"/>
                    <a:pt x="68433" y="41655"/>
                    <a:pt x="68433" y="43862"/>
                  </a:cubicBezTo>
                  <a:cubicBezTo>
                    <a:pt x="68433" y="54068"/>
                    <a:pt x="70602" y="49103"/>
                    <a:pt x="72771" y="54068"/>
                  </a:cubicBezTo>
                  <a:cubicBezTo>
                    <a:pt x="72771" y="61241"/>
                    <a:pt x="74939" y="58758"/>
                    <a:pt x="74939" y="63724"/>
                  </a:cubicBezTo>
                  <a:cubicBezTo>
                    <a:pt x="74939" y="68689"/>
                    <a:pt x="74939" y="73379"/>
                    <a:pt x="70602" y="75862"/>
                  </a:cubicBezTo>
                  <a:cubicBezTo>
                    <a:pt x="89638" y="88000"/>
                    <a:pt x="91807" y="88000"/>
                    <a:pt x="91807" y="100413"/>
                  </a:cubicBezTo>
                  <a:cubicBezTo>
                    <a:pt x="91807" y="119724"/>
                    <a:pt x="91807" y="119724"/>
                    <a:pt x="91807" y="119724"/>
                  </a:cubicBezTo>
                  <a:lnTo>
                    <a:pt x="119759" y="119724"/>
                  </a:lnTo>
                  <a:close/>
                  <a:moveTo>
                    <a:pt x="62168" y="83310"/>
                  </a:moveTo>
                  <a:lnTo>
                    <a:pt x="62168" y="83310"/>
                  </a:lnTo>
                  <a:cubicBezTo>
                    <a:pt x="49156" y="78344"/>
                    <a:pt x="45060" y="73379"/>
                    <a:pt x="45060" y="63724"/>
                  </a:cubicBezTo>
                  <a:cubicBezTo>
                    <a:pt x="45060" y="56275"/>
                    <a:pt x="49156" y="58758"/>
                    <a:pt x="51325" y="46344"/>
                  </a:cubicBezTo>
                  <a:cubicBezTo>
                    <a:pt x="51325" y="43862"/>
                    <a:pt x="55662" y="46344"/>
                    <a:pt x="55662" y="36689"/>
                  </a:cubicBezTo>
                  <a:cubicBezTo>
                    <a:pt x="55662" y="31724"/>
                    <a:pt x="53493" y="31724"/>
                    <a:pt x="53493" y="31724"/>
                  </a:cubicBezTo>
                  <a:cubicBezTo>
                    <a:pt x="53493" y="31724"/>
                    <a:pt x="53493" y="24551"/>
                    <a:pt x="55662" y="19586"/>
                  </a:cubicBezTo>
                  <a:cubicBezTo>
                    <a:pt x="55662" y="14620"/>
                    <a:pt x="51325" y="0"/>
                    <a:pt x="36385" y="0"/>
                  </a:cubicBezTo>
                  <a:cubicBezTo>
                    <a:pt x="19277" y="0"/>
                    <a:pt x="17108" y="14620"/>
                    <a:pt x="17108" y="19586"/>
                  </a:cubicBezTo>
                  <a:cubicBezTo>
                    <a:pt x="17108" y="24551"/>
                    <a:pt x="17108" y="31724"/>
                    <a:pt x="17108" y="31724"/>
                  </a:cubicBezTo>
                  <a:cubicBezTo>
                    <a:pt x="17108" y="31724"/>
                    <a:pt x="17108" y="31724"/>
                    <a:pt x="17108" y="36689"/>
                  </a:cubicBezTo>
                  <a:cubicBezTo>
                    <a:pt x="17108" y="46344"/>
                    <a:pt x="19277" y="43862"/>
                    <a:pt x="21445" y="46344"/>
                  </a:cubicBezTo>
                  <a:cubicBezTo>
                    <a:pt x="21445" y="58758"/>
                    <a:pt x="25783" y="56275"/>
                    <a:pt x="25783" y="63724"/>
                  </a:cubicBezTo>
                  <a:cubicBezTo>
                    <a:pt x="25783" y="73379"/>
                    <a:pt x="21445" y="78344"/>
                    <a:pt x="10843" y="83310"/>
                  </a:cubicBezTo>
                  <a:cubicBezTo>
                    <a:pt x="6506" y="85517"/>
                    <a:pt x="0" y="88000"/>
                    <a:pt x="0" y="95448"/>
                  </a:cubicBezTo>
                  <a:cubicBezTo>
                    <a:pt x="0" y="119724"/>
                    <a:pt x="0" y="119724"/>
                    <a:pt x="0" y="119724"/>
                  </a:cubicBezTo>
                  <a:cubicBezTo>
                    <a:pt x="83373" y="119724"/>
                    <a:pt x="83373" y="119724"/>
                    <a:pt x="83373" y="119724"/>
                  </a:cubicBezTo>
                  <a:cubicBezTo>
                    <a:pt x="83373" y="119724"/>
                    <a:pt x="83373" y="105103"/>
                    <a:pt x="83373" y="100413"/>
                  </a:cubicBezTo>
                  <a:cubicBezTo>
                    <a:pt x="83373" y="95448"/>
                    <a:pt x="72771" y="90482"/>
                    <a:pt x="62168" y="8331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lIns="45700" tIns="22850" rIns="45700" bIns="2285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9883356" y="4453912"/>
              <a:ext cx="939800" cy="922867"/>
            </a:xfrm>
            <a:prstGeom prst="roundRect">
              <a:avLst>
                <a:gd name="adj" fmla="val 15028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569513" y="1655545"/>
            <a:ext cx="6775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</a:rPr>
              <a:t>6</a:t>
            </a:r>
          </a:p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步</a:t>
            </a:r>
            <a:endParaRPr lang="en-US" altLang="zh-CN" sz="2400" b="1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法</a:t>
            </a:r>
          </a:p>
        </p:txBody>
      </p:sp>
      <p:cxnSp>
        <p:nvCxnSpPr>
          <p:cNvPr id="36" name="直接连接符 35"/>
          <p:cNvCxnSpPr/>
          <p:nvPr/>
        </p:nvCxnSpPr>
        <p:spPr>
          <a:xfrm flipH="1">
            <a:off x="706120" y="1473200"/>
            <a:ext cx="116840" cy="165837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H="1">
            <a:off x="708890" y="1442720"/>
            <a:ext cx="200430" cy="28448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>
            <a:off x="1005840" y="2794000"/>
            <a:ext cx="116840" cy="165837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H="1">
            <a:off x="1008610" y="2763520"/>
            <a:ext cx="200430" cy="28448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99963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650291" y="326766"/>
            <a:ext cx="3096000" cy="461665"/>
          </a:xfrm>
        </p:spPr>
        <p:txBody>
          <a:bodyPr/>
          <a:lstStyle/>
          <a:p>
            <a:r>
              <a:rPr lang="en-US" altLang="zh-CN" dirty="0"/>
              <a:t>03 </a:t>
            </a:r>
            <a:r>
              <a:rPr lang="zh-CN" altLang="en-US" dirty="0"/>
              <a:t>新媒体运营逻辑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71"/>
          <a:stretch/>
        </p:blipFill>
        <p:spPr>
          <a:xfrm>
            <a:off x="658813" y="1130300"/>
            <a:ext cx="9216707" cy="499962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94100" y="1130300"/>
            <a:ext cx="3479800" cy="5003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073900" y="1130300"/>
            <a:ext cx="4483100" cy="51054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72025" y="1635500"/>
            <a:ext cx="2349500" cy="13462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DCF85729-C728-4287-BBEA-BD0C7F1EC99D}"/>
              </a:ext>
            </a:extLst>
          </p:cNvPr>
          <p:cNvGrpSpPr/>
          <p:nvPr/>
        </p:nvGrpSpPr>
        <p:grpSpPr>
          <a:xfrm>
            <a:off x="5062625" y="1359275"/>
            <a:ext cx="1281113" cy="1439045"/>
            <a:chOff x="5062625" y="1359275"/>
            <a:chExt cx="1281113" cy="1439045"/>
          </a:xfrm>
        </p:grpSpPr>
        <p:sp>
          <p:nvSpPr>
            <p:cNvPr id="7" name="矩形 6"/>
            <p:cNvSpPr/>
            <p:nvPr/>
          </p:nvSpPr>
          <p:spPr>
            <a:xfrm>
              <a:off x="5096042" y="2428988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客群分析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5062625" y="1359275"/>
              <a:ext cx="1281113" cy="6731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5185989" y="1359275"/>
              <a:ext cx="939800" cy="922867"/>
            </a:xfrm>
            <a:prstGeom prst="roundRect">
              <a:avLst>
                <a:gd name="adj" fmla="val 15028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Shape 3970"/>
            <p:cNvSpPr>
              <a:spLocks/>
            </p:cNvSpPr>
            <p:nvPr/>
          </p:nvSpPr>
          <p:spPr>
            <a:xfrm>
              <a:off x="5295889" y="1460053"/>
              <a:ext cx="720000" cy="6840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74849" y="90810"/>
                  </a:moveTo>
                  <a:lnTo>
                    <a:pt x="74849" y="90810"/>
                  </a:lnTo>
                  <a:cubicBezTo>
                    <a:pt x="59879" y="83783"/>
                    <a:pt x="53360" y="78918"/>
                    <a:pt x="53360" y="69459"/>
                  </a:cubicBezTo>
                  <a:cubicBezTo>
                    <a:pt x="53360" y="62162"/>
                    <a:pt x="57706" y="64594"/>
                    <a:pt x="59879" y="52702"/>
                  </a:cubicBezTo>
                  <a:cubicBezTo>
                    <a:pt x="62052" y="47837"/>
                    <a:pt x="66156" y="52702"/>
                    <a:pt x="66156" y="40810"/>
                  </a:cubicBezTo>
                  <a:cubicBezTo>
                    <a:pt x="66156" y="35945"/>
                    <a:pt x="64225" y="35945"/>
                    <a:pt x="64225" y="35945"/>
                  </a:cubicBezTo>
                  <a:cubicBezTo>
                    <a:pt x="64225" y="35945"/>
                    <a:pt x="66156" y="28648"/>
                    <a:pt x="66156" y="24054"/>
                  </a:cubicBezTo>
                  <a:cubicBezTo>
                    <a:pt x="66156" y="16756"/>
                    <a:pt x="62052" y="0"/>
                    <a:pt x="42736" y="0"/>
                  </a:cubicBezTo>
                  <a:cubicBezTo>
                    <a:pt x="21247" y="0"/>
                    <a:pt x="16901" y="16756"/>
                    <a:pt x="16901" y="24054"/>
                  </a:cubicBezTo>
                  <a:cubicBezTo>
                    <a:pt x="16901" y="28648"/>
                    <a:pt x="19074" y="35945"/>
                    <a:pt x="19074" y="35945"/>
                  </a:cubicBezTo>
                  <a:cubicBezTo>
                    <a:pt x="19074" y="35945"/>
                    <a:pt x="16901" y="35945"/>
                    <a:pt x="16901" y="40810"/>
                  </a:cubicBezTo>
                  <a:cubicBezTo>
                    <a:pt x="16901" y="52702"/>
                    <a:pt x="21247" y="47837"/>
                    <a:pt x="23420" y="52702"/>
                  </a:cubicBezTo>
                  <a:cubicBezTo>
                    <a:pt x="25593" y="64594"/>
                    <a:pt x="29698" y="62162"/>
                    <a:pt x="29698" y="69459"/>
                  </a:cubicBezTo>
                  <a:cubicBezTo>
                    <a:pt x="29698" y="78918"/>
                    <a:pt x="23420" y="83783"/>
                    <a:pt x="8450" y="90810"/>
                  </a:cubicBezTo>
                  <a:cubicBezTo>
                    <a:pt x="8450" y="90810"/>
                    <a:pt x="4104" y="90810"/>
                    <a:pt x="0" y="93243"/>
                  </a:cubicBezTo>
                  <a:cubicBezTo>
                    <a:pt x="0" y="119729"/>
                    <a:pt x="0" y="119729"/>
                    <a:pt x="0" y="119729"/>
                  </a:cubicBezTo>
                  <a:cubicBezTo>
                    <a:pt x="96096" y="119729"/>
                    <a:pt x="96096" y="119729"/>
                    <a:pt x="96096" y="119729"/>
                  </a:cubicBezTo>
                  <a:cubicBezTo>
                    <a:pt x="96096" y="119729"/>
                    <a:pt x="96096" y="110270"/>
                    <a:pt x="96096" y="107837"/>
                  </a:cubicBezTo>
                  <a:cubicBezTo>
                    <a:pt x="96096" y="102972"/>
                    <a:pt x="89818" y="95675"/>
                    <a:pt x="74849" y="90810"/>
                  </a:cubicBezTo>
                  <a:close/>
                  <a:moveTo>
                    <a:pt x="102615" y="52702"/>
                  </a:moveTo>
                  <a:lnTo>
                    <a:pt x="102615" y="52702"/>
                  </a:lnTo>
                  <a:cubicBezTo>
                    <a:pt x="102615" y="33513"/>
                    <a:pt x="102615" y="33513"/>
                    <a:pt x="102615" y="33513"/>
                  </a:cubicBezTo>
                  <a:cubicBezTo>
                    <a:pt x="89818" y="33513"/>
                    <a:pt x="89818" y="33513"/>
                    <a:pt x="89818" y="33513"/>
                  </a:cubicBezTo>
                  <a:cubicBezTo>
                    <a:pt x="89818" y="52702"/>
                    <a:pt x="89818" y="52702"/>
                    <a:pt x="89818" y="52702"/>
                  </a:cubicBezTo>
                  <a:cubicBezTo>
                    <a:pt x="72676" y="52702"/>
                    <a:pt x="72676" y="52702"/>
                    <a:pt x="72676" y="52702"/>
                  </a:cubicBezTo>
                  <a:cubicBezTo>
                    <a:pt x="72676" y="67027"/>
                    <a:pt x="72676" y="67027"/>
                    <a:pt x="72676" y="67027"/>
                  </a:cubicBezTo>
                  <a:cubicBezTo>
                    <a:pt x="89818" y="67027"/>
                    <a:pt x="89818" y="67027"/>
                    <a:pt x="89818" y="67027"/>
                  </a:cubicBezTo>
                  <a:cubicBezTo>
                    <a:pt x="89818" y="86216"/>
                    <a:pt x="89818" y="86216"/>
                    <a:pt x="89818" y="86216"/>
                  </a:cubicBezTo>
                  <a:cubicBezTo>
                    <a:pt x="102615" y="86216"/>
                    <a:pt x="102615" y="86216"/>
                    <a:pt x="102615" y="86216"/>
                  </a:cubicBezTo>
                  <a:cubicBezTo>
                    <a:pt x="102615" y="67027"/>
                    <a:pt x="102615" y="67027"/>
                    <a:pt x="102615" y="67027"/>
                  </a:cubicBezTo>
                  <a:cubicBezTo>
                    <a:pt x="119758" y="67027"/>
                    <a:pt x="119758" y="67027"/>
                    <a:pt x="119758" y="67027"/>
                  </a:cubicBezTo>
                  <a:cubicBezTo>
                    <a:pt x="119758" y="52702"/>
                    <a:pt x="119758" y="52702"/>
                    <a:pt x="119758" y="52702"/>
                  </a:cubicBezTo>
                  <a:lnTo>
                    <a:pt x="102615" y="52702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lIns="45700" tIns="22850" rIns="45700" bIns="2285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4567325" y="2604575"/>
            <a:ext cx="0" cy="14732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3965609" y="3974571"/>
            <a:ext cx="2964581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概念：通过客群分析描摹出用户的画像。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方法：数据分析、用机器模拟计算。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14A0E8C3-2A38-4D02-8312-927EBE68D10E}"/>
              </a:ext>
            </a:extLst>
          </p:cNvPr>
          <p:cNvGrpSpPr/>
          <p:nvPr/>
        </p:nvGrpSpPr>
        <p:grpSpPr>
          <a:xfrm>
            <a:off x="7200900" y="1346200"/>
            <a:ext cx="4216400" cy="825501"/>
            <a:chOff x="7200900" y="1346200"/>
            <a:chExt cx="4216400" cy="825501"/>
          </a:xfrm>
        </p:grpSpPr>
        <p:sp>
          <p:nvSpPr>
            <p:cNvPr id="15" name="矩形 14"/>
            <p:cNvSpPr/>
            <p:nvPr/>
          </p:nvSpPr>
          <p:spPr>
            <a:xfrm>
              <a:off x="7290351" y="1496956"/>
              <a:ext cx="218521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/>
                <a:t>01  </a:t>
              </a:r>
              <a:r>
                <a:rPr lang="zh-CN" altLang="en-US" b="1" dirty="0"/>
                <a:t>你的用户是谁？</a:t>
              </a: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7200900" y="1346200"/>
              <a:ext cx="4216400" cy="825501"/>
              <a:chOff x="7162800" y="1498600"/>
              <a:chExt cx="4216400" cy="825501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7162800" y="1498600"/>
                <a:ext cx="4216400" cy="596900"/>
              </a:xfrm>
              <a:prstGeom prst="rect">
                <a:avLst/>
              </a:prstGeom>
              <a:noFill/>
              <a:ln w="508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任意多边形 21"/>
              <p:cNvSpPr/>
              <p:nvPr/>
            </p:nvSpPr>
            <p:spPr>
              <a:xfrm>
                <a:off x="7505700" y="2087034"/>
                <a:ext cx="220134" cy="237067"/>
              </a:xfrm>
              <a:custGeom>
                <a:avLst/>
                <a:gdLst>
                  <a:gd name="connsiteX0" fmla="*/ 0 w 220134"/>
                  <a:gd name="connsiteY0" fmla="*/ 0 h 237067"/>
                  <a:gd name="connsiteX1" fmla="*/ 0 w 220134"/>
                  <a:gd name="connsiteY1" fmla="*/ 237067 h 237067"/>
                  <a:gd name="connsiteX2" fmla="*/ 220134 w 220134"/>
                  <a:gd name="connsiteY2" fmla="*/ 16933 h 237067"/>
                  <a:gd name="connsiteX3" fmla="*/ 0 w 220134"/>
                  <a:gd name="connsiteY3" fmla="*/ 0 h 237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0134" h="237067">
                    <a:moveTo>
                      <a:pt x="0" y="0"/>
                    </a:moveTo>
                    <a:lnTo>
                      <a:pt x="0" y="237067"/>
                    </a:lnTo>
                    <a:lnTo>
                      <a:pt x="220134" y="169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4AD8558F-B055-440C-B94A-FF620D948A8B}"/>
              </a:ext>
            </a:extLst>
          </p:cNvPr>
          <p:cNvGrpSpPr/>
          <p:nvPr/>
        </p:nvGrpSpPr>
        <p:grpSpPr>
          <a:xfrm>
            <a:off x="7200900" y="2286000"/>
            <a:ext cx="4216400" cy="825501"/>
            <a:chOff x="7200900" y="2286000"/>
            <a:chExt cx="4216400" cy="825501"/>
          </a:xfrm>
        </p:grpSpPr>
        <p:sp>
          <p:nvSpPr>
            <p:cNvPr id="23" name="矩形 22"/>
            <p:cNvSpPr/>
            <p:nvPr/>
          </p:nvSpPr>
          <p:spPr>
            <a:xfrm>
              <a:off x="7290351" y="2428566"/>
              <a:ext cx="264687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prstClr val="black"/>
                  </a:solidFill>
                </a:rPr>
                <a:t>02  </a:t>
              </a:r>
              <a:r>
                <a:rPr lang="zh-CN" altLang="en-US" b="1" dirty="0">
                  <a:solidFill>
                    <a:prstClr val="black"/>
                  </a:solidFill>
                </a:rPr>
                <a:t>目标用户有哪几类？</a:t>
              </a:r>
              <a:endParaRPr lang="zh-CN" altLang="en-US" b="1" dirty="0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7200900" y="2286000"/>
              <a:ext cx="4216400" cy="825501"/>
              <a:chOff x="7162800" y="2438400"/>
              <a:chExt cx="4216400" cy="825501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7162800" y="2438400"/>
                <a:ext cx="4216400" cy="596900"/>
              </a:xfrm>
              <a:prstGeom prst="rect">
                <a:avLst/>
              </a:prstGeom>
              <a:noFill/>
              <a:ln w="508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任意多边形 25"/>
              <p:cNvSpPr/>
              <p:nvPr/>
            </p:nvSpPr>
            <p:spPr>
              <a:xfrm flipH="1">
                <a:off x="10883900" y="3026834"/>
                <a:ext cx="220134" cy="237067"/>
              </a:xfrm>
              <a:custGeom>
                <a:avLst/>
                <a:gdLst>
                  <a:gd name="connsiteX0" fmla="*/ 0 w 220134"/>
                  <a:gd name="connsiteY0" fmla="*/ 0 h 237067"/>
                  <a:gd name="connsiteX1" fmla="*/ 0 w 220134"/>
                  <a:gd name="connsiteY1" fmla="*/ 237067 h 237067"/>
                  <a:gd name="connsiteX2" fmla="*/ 220134 w 220134"/>
                  <a:gd name="connsiteY2" fmla="*/ 16933 h 237067"/>
                  <a:gd name="connsiteX3" fmla="*/ 0 w 220134"/>
                  <a:gd name="connsiteY3" fmla="*/ 0 h 237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0134" h="237067">
                    <a:moveTo>
                      <a:pt x="0" y="0"/>
                    </a:moveTo>
                    <a:lnTo>
                      <a:pt x="0" y="237067"/>
                    </a:lnTo>
                    <a:lnTo>
                      <a:pt x="220134" y="169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A06E791-F251-4968-B97D-243A500F0687}"/>
              </a:ext>
            </a:extLst>
          </p:cNvPr>
          <p:cNvGrpSpPr/>
          <p:nvPr/>
        </p:nvGrpSpPr>
        <p:grpSpPr>
          <a:xfrm>
            <a:off x="7200900" y="3276600"/>
            <a:ext cx="4216400" cy="825501"/>
            <a:chOff x="7200900" y="3276600"/>
            <a:chExt cx="4216400" cy="825501"/>
          </a:xfrm>
        </p:grpSpPr>
        <p:sp>
          <p:nvSpPr>
            <p:cNvPr id="17" name="矩形 16"/>
            <p:cNvSpPr/>
            <p:nvPr/>
          </p:nvSpPr>
          <p:spPr>
            <a:xfrm>
              <a:off x="7290351" y="3394418"/>
              <a:ext cx="218521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prstClr val="black"/>
                  </a:solidFill>
                </a:rPr>
                <a:t>03  </a:t>
              </a:r>
              <a:r>
                <a:rPr lang="zh-CN" altLang="en-US" b="1" dirty="0">
                  <a:solidFill>
                    <a:prstClr val="black"/>
                  </a:solidFill>
                </a:rPr>
                <a:t>用户在什哪里？</a:t>
              </a: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7200900" y="3276600"/>
              <a:ext cx="4216400" cy="825501"/>
              <a:chOff x="7162800" y="3429000"/>
              <a:chExt cx="4216400" cy="825501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7162800" y="3429000"/>
                <a:ext cx="4216400" cy="596900"/>
              </a:xfrm>
              <a:prstGeom prst="rect">
                <a:avLst/>
              </a:prstGeom>
              <a:noFill/>
              <a:ln w="508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>
                <a:off x="7505700" y="4017434"/>
                <a:ext cx="220134" cy="237067"/>
              </a:xfrm>
              <a:custGeom>
                <a:avLst/>
                <a:gdLst>
                  <a:gd name="connsiteX0" fmla="*/ 0 w 220134"/>
                  <a:gd name="connsiteY0" fmla="*/ 0 h 237067"/>
                  <a:gd name="connsiteX1" fmla="*/ 0 w 220134"/>
                  <a:gd name="connsiteY1" fmla="*/ 237067 h 237067"/>
                  <a:gd name="connsiteX2" fmla="*/ 220134 w 220134"/>
                  <a:gd name="connsiteY2" fmla="*/ 16933 h 237067"/>
                  <a:gd name="connsiteX3" fmla="*/ 0 w 220134"/>
                  <a:gd name="connsiteY3" fmla="*/ 0 h 237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0134" h="237067">
                    <a:moveTo>
                      <a:pt x="0" y="0"/>
                    </a:moveTo>
                    <a:lnTo>
                      <a:pt x="0" y="237067"/>
                    </a:lnTo>
                    <a:lnTo>
                      <a:pt x="220134" y="169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429B63E8-210D-442C-A26E-26887A38F09E}"/>
              </a:ext>
            </a:extLst>
          </p:cNvPr>
          <p:cNvGrpSpPr/>
          <p:nvPr/>
        </p:nvGrpSpPr>
        <p:grpSpPr>
          <a:xfrm>
            <a:off x="7200900" y="4191000"/>
            <a:ext cx="4216400" cy="825501"/>
            <a:chOff x="7200900" y="4191000"/>
            <a:chExt cx="4216400" cy="825501"/>
          </a:xfrm>
        </p:grpSpPr>
        <p:sp>
          <p:nvSpPr>
            <p:cNvPr id="18" name="矩形 17"/>
            <p:cNvSpPr/>
            <p:nvPr/>
          </p:nvSpPr>
          <p:spPr>
            <a:xfrm>
              <a:off x="7290351" y="4322171"/>
              <a:ext cx="357020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prstClr val="black"/>
                  </a:solidFill>
                </a:rPr>
                <a:t>04  </a:t>
              </a:r>
              <a:r>
                <a:rPr lang="zh-CN" altLang="en-US" b="1" dirty="0">
                  <a:solidFill>
                    <a:prstClr val="black"/>
                  </a:solidFill>
                </a:rPr>
                <a:t>每一类用户的关注点是什么？</a:t>
              </a: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7200900" y="4191000"/>
              <a:ext cx="4216400" cy="825501"/>
              <a:chOff x="7162800" y="4330700"/>
              <a:chExt cx="4216400" cy="825501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7162800" y="4330700"/>
                <a:ext cx="4216400" cy="596900"/>
              </a:xfrm>
              <a:prstGeom prst="rect">
                <a:avLst/>
              </a:prstGeom>
              <a:noFill/>
              <a:ln w="508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任意多边形 29"/>
              <p:cNvSpPr/>
              <p:nvPr/>
            </p:nvSpPr>
            <p:spPr>
              <a:xfrm flipH="1">
                <a:off x="11010900" y="4919134"/>
                <a:ext cx="220134" cy="237067"/>
              </a:xfrm>
              <a:custGeom>
                <a:avLst/>
                <a:gdLst>
                  <a:gd name="connsiteX0" fmla="*/ 0 w 220134"/>
                  <a:gd name="connsiteY0" fmla="*/ 0 h 237067"/>
                  <a:gd name="connsiteX1" fmla="*/ 0 w 220134"/>
                  <a:gd name="connsiteY1" fmla="*/ 237067 h 237067"/>
                  <a:gd name="connsiteX2" fmla="*/ 220134 w 220134"/>
                  <a:gd name="connsiteY2" fmla="*/ 16933 h 237067"/>
                  <a:gd name="connsiteX3" fmla="*/ 0 w 220134"/>
                  <a:gd name="connsiteY3" fmla="*/ 0 h 237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0134" h="237067">
                    <a:moveTo>
                      <a:pt x="0" y="0"/>
                    </a:moveTo>
                    <a:lnTo>
                      <a:pt x="0" y="237067"/>
                    </a:lnTo>
                    <a:lnTo>
                      <a:pt x="220134" y="169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C40E436E-0C2D-424E-B6A8-CD0BB9D9EB00}"/>
              </a:ext>
            </a:extLst>
          </p:cNvPr>
          <p:cNvGrpSpPr/>
          <p:nvPr/>
        </p:nvGrpSpPr>
        <p:grpSpPr>
          <a:xfrm>
            <a:off x="7200900" y="5151437"/>
            <a:ext cx="4216400" cy="825501"/>
            <a:chOff x="7200900" y="5151437"/>
            <a:chExt cx="4216400" cy="825501"/>
          </a:xfrm>
        </p:grpSpPr>
        <p:sp>
          <p:nvSpPr>
            <p:cNvPr id="19" name="矩形 18"/>
            <p:cNvSpPr/>
            <p:nvPr/>
          </p:nvSpPr>
          <p:spPr>
            <a:xfrm>
              <a:off x="7290351" y="5275324"/>
              <a:ext cx="310854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prstClr val="black"/>
                  </a:solidFill>
                </a:rPr>
                <a:t>05  </a:t>
              </a:r>
              <a:r>
                <a:rPr lang="zh-CN" altLang="en-US" b="1" dirty="0">
                  <a:solidFill>
                    <a:prstClr val="black"/>
                  </a:solidFill>
                </a:rPr>
                <a:t>用户的参与方式是什么？</a:t>
              </a: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7200900" y="5151437"/>
              <a:ext cx="4216400" cy="825501"/>
              <a:chOff x="7162800" y="5303837"/>
              <a:chExt cx="4216400" cy="825501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7162800" y="5303837"/>
                <a:ext cx="4216400" cy="596900"/>
              </a:xfrm>
              <a:prstGeom prst="rect">
                <a:avLst/>
              </a:prstGeom>
              <a:noFill/>
              <a:ln w="508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任意多边形 31"/>
              <p:cNvSpPr/>
              <p:nvPr/>
            </p:nvSpPr>
            <p:spPr>
              <a:xfrm>
                <a:off x="7505700" y="5892271"/>
                <a:ext cx="220134" cy="237067"/>
              </a:xfrm>
              <a:custGeom>
                <a:avLst/>
                <a:gdLst>
                  <a:gd name="connsiteX0" fmla="*/ 0 w 220134"/>
                  <a:gd name="connsiteY0" fmla="*/ 0 h 237067"/>
                  <a:gd name="connsiteX1" fmla="*/ 0 w 220134"/>
                  <a:gd name="connsiteY1" fmla="*/ 237067 h 237067"/>
                  <a:gd name="connsiteX2" fmla="*/ 220134 w 220134"/>
                  <a:gd name="connsiteY2" fmla="*/ 16933 h 237067"/>
                  <a:gd name="connsiteX3" fmla="*/ 0 w 220134"/>
                  <a:gd name="connsiteY3" fmla="*/ 0 h 237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0134" h="237067">
                    <a:moveTo>
                      <a:pt x="0" y="0"/>
                    </a:moveTo>
                    <a:lnTo>
                      <a:pt x="0" y="237067"/>
                    </a:lnTo>
                    <a:lnTo>
                      <a:pt x="220134" y="169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858463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650291" y="326766"/>
            <a:ext cx="3096000" cy="461665"/>
          </a:xfrm>
        </p:spPr>
        <p:txBody>
          <a:bodyPr/>
          <a:lstStyle/>
          <a:p>
            <a:r>
              <a:rPr lang="en-US" altLang="zh-CN" dirty="0"/>
              <a:t>03 </a:t>
            </a:r>
            <a:r>
              <a:rPr lang="zh-CN" altLang="en-US" dirty="0"/>
              <a:t>新媒体运营逻辑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7"/>
          <a:stretch/>
        </p:blipFill>
        <p:spPr>
          <a:xfrm>
            <a:off x="665957" y="1130300"/>
            <a:ext cx="10852944" cy="2781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0400" y="1130300"/>
            <a:ext cx="10858500" cy="280670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270000" y="2667000"/>
            <a:ext cx="2895600" cy="34671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sx="99000" sy="99000" algn="ctr" rotWithShape="0">
              <a:schemeClr val="accent3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692650" y="2667000"/>
            <a:ext cx="2895600" cy="34671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sx="99000" sy="99000" algn="ctr" rotWithShape="0">
              <a:schemeClr val="accent3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8115300" y="2667000"/>
            <a:ext cx="2895600" cy="34671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sx="99000" sy="99000" algn="ctr" rotWithShape="0">
              <a:schemeClr val="accent3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08DB238-7940-4708-A62F-3028FC2E3074}"/>
              </a:ext>
            </a:extLst>
          </p:cNvPr>
          <p:cNvGrpSpPr/>
          <p:nvPr/>
        </p:nvGrpSpPr>
        <p:grpSpPr>
          <a:xfrm>
            <a:off x="5542002" y="1243541"/>
            <a:ext cx="1107996" cy="1375545"/>
            <a:chOff x="5542002" y="1243541"/>
            <a:chExt cx="1107996" cy="1375545"/>
          </a:xfrm>
        </p:grpSpPr>
        <p:sp>
          <p:nvSpPr>
            <p:cNvPr id="3" name="矩形 2"/>
            <p:cNvSpPr/>
            <p:nvPr/>
          </p:nvSpPr>
          <p:spPr>
            <a:xfrm>
              <a:off x="5542002" y="2249754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制定目标</a:t>
              </a:r>
            </a:p>
          </p:txBody>
        </p:sp>
        <p:sp>
          <p:nvSpPr>
            <p:cNvPr id="4" name="Shape 4022"/>
            <p:cNvSpPr>
              <a:spLocks/>
            </p:cNvSpPr>
            <p:nvPr/>
          </p:nvSpPr>
          <p:spPr>
            <a:xfrm>
              <a:off x="5747020" y="1344319"/>
              <a:ext cx="720000" cy="6840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4966" y="41876"/>
                  </a:moveTo>
                  <a:lnTo>
                    <a:pt x="114966" y="41876"/>
                  </a:lnTo>
                  <a:cubicBezTo>
                    <a:pt x="39999" y="67767"/>
                    <a:pt x="70463" y="0"/>
                    <a:pt x="11655" y="36022"/>
                  </a:cubicBezTo>
                  <a:cubicBezTo>
                    <a:pt x="0" y="40075"/>
                    <a:pt x="0" y="40075"/>
                    <a:pt x="0" y="40075"/>
                  </a:cubicBezTo>
                  <a:cubicBezTo>
                    <a:pt x="23311" y="119774"/>
                    <a:pt x="23311" y="119774"/>
                    <a:pt x="23311" y="119774"/>
                  </a:cubicBezTo>
                  <a:cubicBezTo>
                    <a:pt x="37350" y="119774"/>
                    <a:pt x="37350" y="119774"/>
                    <a:pt x="37350" y="119774"/>
                  </a:cubicBezTo>
                  <a:cubicBezTo>
                    <a:pt x="25695" y="79924"/>
                    <a:pt x="25695" y="79924"/>
                    <a:pt x="25695" y="79924"/>
                  </a:cubicBezTo>
                  <a:cubicBezTo>
                    <a:pt x="77615" y="43902"/>
                    <a:pt x="56423" y="119774"/>
                    <a:pt x="117350" y="43902"/>
                  </a:cubicBezTo>
                  <a:cubicBezTo>
                    <a:pt x="119735" y="43902"/>
                    <a:pt x="117350" y="41876"/>
                    <a:pt x="114966" y="41876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lIns="45700" tIns="22850" rIns="45700" bIns="2285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5637120" y="1243541"/>
              <a:ext cx="939800" cy="922867"/>
            </a:xfrm>
            <a:prstGeom prst="roundRect">
              <a:avLst>
                <a:gd name="adj" fmla="val 15028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1619250" y="3835848"/>
            <a:ext cx="21971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/>
              <a:t>产品营销、推广知名度、获得信息、前期调研、用户维系、产品改善等。</a:t>
            </a:r>
          </a:p>
        </p:txBody>
      </p:sp>
      <p:sp>
        <p:nvSpPr>
          <p:cNvPr id="13" name="矩形 12"/>
          <p:cNvSpPr/>
          <p:nvPr/>
        </p:nvSpPr>
        <p:spPr>
          <a:xfrm>
            <a:off x="5015149" y="3835848"/>
            <a:ext cx="2250602" cy="21204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/>
              <a:t>多长时间段内获得关注用户的数量，播放量，访问量，注册数量，订单量，转化率，收益等。</a:t>
            </a:r>
          </a:p>
        </p:txBody>
      </p:sp>
      <p:sp>
        <p:nvSpPr>
          <p:cNvPr id="14" name="矩形 13"/>
          <p:cNvSpPr/>
          <p:nvPr/>
        </p:nvSpPr>
        <p:spPr>
          <a:xfrm>
            <a:off x="8413750" y="3835848"/>
            <a:ext cx="22987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prstClr val="black"/>
                </a:solidFill>
              </a:rPr>
              <a:t>任务细分具体化，具体数值量化每季度、每月、每周、每日，每次推送达到多少。</a:t>
            </a:r>
            <a:endParaRPr lang="zh-CN" altLang="en-US" dirty="0"/>
          </a:p>
        </p:txBody>
      </p:sp>
      <p:sp>
        <p:nvSpPr>
          <p:cNvPr id="16" name="菱形 14"/>
          <p:cNvSpPr>
            <a:spLocks noChangeAspect="1"/>
          </p:cNvSpPr>
          <p:nvPr/>
        </p:nvSpPr>
        <p:spPr>
          <a:xfrm>
            <a:off x="2412193" y="2817785"/>
            <a:ext cx="468000" cy="468000"/>
          </a:xfrm>
          <a:custGeom>
            <a:avLst/>
            <a:gdLst>
              <a:gd name="connsiteX0" fmla="*/ 52694 w 981129"/>
              <a:gd name="connsiteY0" fmla="*/ 363286 h 981129"/>
              <a:gd name="connsiteX1" fmla="*/ 363286 w 981129"/>
              <a:gd name="connsiteY1" fmla="*/ 52694 h 981129"/>
              <a:gd name="connsiteX2" fmla="*/ 617844 w 981129"/>
              <a:gd name="connsiteY2" fmla="*/ 52694 h 981129"/>
              <a:gd name="connsiteX3" fmla="*/ 928436 w 981129"/>
              <a:gd name="connsiteY3" fmla="*/ 363286 h 981129"/>
              <a:gd name="connsiteX4" fmla="*/ 928436 w 981129"/>
              <a:gd name="connsiteY4" fmla="*/ 617844 h 981129"/>
              <a:gd name="connsiteX5" fmla="*/ 617844 w 981129"/>
              <a:gd name="connsiteY5" fmla="*/ 928436 h 981129"/>
              <a:gd name="connsiteX6" fmla="*/ 363286 w 981129"/>
              <a:gd name="connsiteY6" fmla="*/ 928436 h 981129"/>
              <a:gd name="connsiteX7" fmla="*/ 52694 w 981129"/>
              <a:gd name="connsiteY7" fmla="*/ 617844 h 981129"/>
              <a:gd name="connsiteX8" fmla="*/ 52694 w 981129"/>
              <a:gd name="connsiteY8" fmla="*/ 363286 h 981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81129" h="981129">
                <a:moveTo>
                  <a:pt x="52694" y="363286"/>
                </a:moveTo>
                <a:lnTo>
                  <a:pt x="363286" y="52694"/>
                </a:lnTo>
                <a:cubicBezTo>
                  <a:pt x="433544" y="-17564"/>
                  <a:pt x="547586" y="-17564"/>
                  <a:pt x="617844" y="52694"/>
                </a:cubicBezTo>
                <a:lnTo>
                  <a:pt x="928436" y="363286"/>
                </a:lnTo>
                <a:cubicBezTo>
                  <a:pt x="998694" y="433544"/>
                  <a:pt x="998694" y="547586"/>
                  <a:pt x="928436" y="617844"/>
                </a:cubicBezTo>
                <a:lnTo>
                  <a:pt x="617844" y="928436"/>
                </a:lnTo>
                <a:cubicBezTo>
                  <a:pt x="547586" y="998694"/>
                  <a:pt x="433544" y="998694"/>
                  <a:pt x="363286" y="928436"/>
                </a:cubicBezTo>
                <a:lnTo>
                  <a:pt x="52694" y="617844"/>
                </a:lnTo>
                <a:cubicBezTo>
                  <a:pt x="-17564" y="547586"/>
                  <a:pt x="-17564" y="433544"/>
                  <a:pt x="52694" y="363286"/>
                </a:cubicBezTo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lt1"/>
                </a:solidFill>
              </a:rPr>
              <a:t>1</a:t>
            </a:r>
            <a:endParaRPr lang="zh-CN" altLang="en-US" b="1" dirty="0">
              <a:solidFill>
                <a:schemeClr val="lt1"/>
              </a:solidFill>
            </a:endParaRPr>
          </a:p>
        </p:txBody>
      </p:sp>
      <p:sp>
        <p:nvSpPr>
          <p:cNvPr id="17" name="菱形 14"/>
          <p:cNvSpPr>
            <a:spLocks noChangeAspect="1"/>
          </p:cNvSpPr>
          <p:nvPr/>
        </p:nvSpPr>
        <p:spPr>
          <a:xfrm>
            <a:off x="5834843" y="2817785"/>
            <a:ext cx="468000" cy="468000"/>
          </a:xfrm>
          <a:custGeom>
            <a:avLst/>
            <a:gdLst>
              <a:gd name="connsiteX0" fmla="*/ 52694 w 981129"/>
              <a:gd name="connsiteY0" fmla="*/ 363286 h 981129"/>
              <a:gd name="connsiteX1" fmla="*/ 363286 w 981129"/>
              <a:gd name="connsiteY1" fmla="*/ 52694 h 981129"/>
              <a:gd name="connsiteX2" fmla="*/ 617844 w 981129"/>
              <a:gd name="connsiteY2" fmla="*/ 52694 h 981129"/>
              <a:gd name="connsiteX3" fmla="*/ 928436 w 981129"/>
              <a:gd name="connsiteY3" fmla="*/ 363286 h 981129"/>
              <a:gd name="connsiteX4" fmla="*/ 928436 w 981129"/>
              <a:gd name="connsiteY4" fmla="*/ 617844 h 981129"/>
              <a:gd name="connsiteX5" fmla="*/ 617844 w 981129"/>
              <a:gd name="connsiteY5" fmla="*/ 928436 h 981129"/>
              <a:gd name="connsiteX6" fmla="*/ 363286 w 981129"/>
              <a:gd name="connsiteY6" fmla="*/ 928436 h 981129"/>
              <a:gd name="connsiteX7" fmla="*/ 52694 w 981129"/>
              <a:gd name="connsiteY7" fmla="*/ 617844 h 981129"/>
              <a:gd name="connsiteX8" fmla="*/ 52694 w 981129"/>
              <a:gd name="connsiteY8" fmla="*/ 363286 h 981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81129" h="981129">
                <a:moveTo>
                  <a:pt x="52694" y="363286"/>
                </a:moveTo>
                <a:lnTo>
                  <a:pt x="363286" y="52694"/>
                </a:lnTo>
                <a:cubicBezTo>
                  <a:pt x="433544" y="-17564"/>
                  <a:pt x="547586" y="-17564"/>
                  <a:pt x="617844" y="52694"/>
                </a:cubicBezTo>
                <a:lnTo>
                  <a:pt x="928436" y="363286"/>
                </a:lnTo>
                <a:cubicBezTo>
                  <a:pt x="998694" y="433544"/>
                  <a:pt x="998694" y="547586"/>
                  <a:pt x="928436" y="617844"/>
                </a:cubicBezTo>
                <a:lnTo>
                  <a:pt x="617844" y="928436"/>
                </a:lnTo>
                <a:cubicBezTo>
                  <a:pt x="547586" y="998694"/>
                  <a:pt x="433544" y="998694"/>
                  <a:pt x="363286" y="928436"/>
                </a:cubicBezTo>
                <a:lnTo>
                  <a:pt x="52694" y="617844"/>
                </a:lnTo>
                <a:cubicBezTo>
                  <a:pt x="-17564" y="547586"/>
                  <a:pt x="-17564" y="433544"/>
                  <a:pt x="52694" y="363286"/>
                </a:cubicBezTo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lt1"/>
                </a:solidFill>
              </a:rPr>
              <a:t>2</a:t>
            </a:r>
            <a:endParaRPr lang="zh-CN" altLang="en-US" b="1" dirty="0">
              <a:solidFill>
                <a:schemeClr val="lt1"/>
              </a:solidFill>
            </a:endParaRPr>
          </a:p>
        </p:txBody>
      </p:sp>
      <p:sp>
        <p:nvSpPr>
          <p:cNvPr id="18" name="菱形 14"/>
          <p:cNvSpPr>
            <a:spLocks noChangeAspect="1"/>
          </p:cNvSpPr>
          <p:nvPr/>
        </p:nvSpPr>
        <p:spPr>
          <a:xfrm>
            <a:off x="9257493" y="2817785"/>
            <a:ext cx="468000" cy="468000"/>
          </a:xfrm>
          <a:custGeom>
            <a:avLst/>
            <a:gdLst>
              <a:gd name="connsiteX0" fmla="*/ 52694 w 981129"/>
              <a:gd name="connsiteY0" fmla="*/ 363286 h 981129"/>
              <a:gd name="connsiteX1" fmla="*/ 363286 w 981129"/>
              <a:gd name="connsiteY1" fmla="*/ 52694 h 981129"/>
              <a:gd name="connsiteX2" fmla="*/ 617844 w 981129"/>
              <a:gd name="connsiteY2" fmla="*/ 52694 h 981129"/>
              <a:gd name="connsiteX3" fmla="*/ 928436 w 981129"/>
              <a:gd name="connsiteY3" fmla="*/ 363286 h 981129"/>
              <a:gd name="connsiteX4" fmla="*/ 928436 w 981129"/>
              <a:gd name="connsiteY4" fmla="*/ 617844 h 981129"/>
              <a:gd name="connsiteX5" fmla="*/ 617844 w 981129"/>
              <a:gd name="connsiteY5" fmla="*/ 928436 h 981129"/>
              <a:gd name="connsiteX6" fmla="*/ 363286 w 981129"/>
              <a:gd name="connsiteY6" fmla="*/ 928436 h 981129"/>
              <a:gd name="connsiteX7" fmla="*/ 52694 w 981129"/>
              <a:gd name="connsiteY7" fmla="*/ 617844 h 981129"/>
              <a:gd name="connsiteX8" fmla="*/ 52694 w 981129"/>
              <a:gd name="connsiteY8" fmla="*/ 363286 h 981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81129" h="981129">
                <a:moveTo>
                  <a:pt x="52694" y="363286"/>
                </a:moveTo>
                <a:lnTo>
                  <a:pt x="363286" y="52694"/>
                </a:lnTo>
                <a:cubicBezTo>
                  <a:pt x="433544" y="-17564"/>
                  <a:pt x="547586" y="-17564"/>
                  <a:pt x="617844" y="52694"/>
                </a:cubicBezTo>
                <a:lnTo>
                  <a:pt x="928436" y="363286"/>
                </a:lnTo>
                <a:cubicBezTo>
                  <a:pt x="998694" y="433544"/>
                  <a:pt x="998694" y="547586"/>
                  <a:pt x="928436" y="617844"/>
                </a:cubicBezTo>
                <a:lnTo>
                  <a:pt x="617844" y="928436"/>
                </a:lnTo>
                <a:cubicBezTo>
                  <a:pt x="547586" y="998694"/>
                  <a:pt x="433544" y="998694"/>
                  <a:pt x="363286" y="928436"/>
                </a:cubicBezTo>
                <a:lnTo>
                  <a:pt x="52694" y="617844"/>
                </a:lnTo>
                <a:cubicBezTo>
                  <a:pt x="-17564" y="547586"/>
                  <a:pt x="-17564" y="433544"/>
                  <a:pt x="52694" y="363286"/>
                </a:cubicBezTo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lt1"/>
                </a:solidFill>
              </a:rPr>
              <a:t>3</a:t>
            </a:r>
            <a:endParaRPr lang="zh-CN" altLang="en-US" b="1" dirty="0">
              <a:solidFill>
                <a:schemeClr val="lt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003936" y="3434834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</a:rPr>
              <a:t>目标是什么</a:t>
            </a:r>
            <a:endParaRPr lang="en-US" altLang="zh-CN" b="1" dirty="0">
              <a:solidFill>
                <a:schemeClr val="accent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426586" y="3434834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</a:rPr>
              <a:t>具体的目标</a:t>
            </a:r>
          </a:p>
        </p:txBody>
      </p:sp>
      <p:sp>
        <p:nvSpPr>
          <p:cNvPr id="21" name="矩形 20"/>
          <p:cNvSpPr/>
          <p:nvPr/>
        </p:nvSpPr>
        <p:spPr>
          <a:xfrm>
            <a:off x="8964652" y="343483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</a:rPr>
              <a:t>目标规划</a:t>
            </a:r>
          </a:p>
        </p:txBody>
      </p:sp>
    </p:spTree>
    <p:extLst>
      <p:ext uri="{BB962C8B-B14F-4D97-AF65-F5344CB8AC3E}">
        <p14:creationId xmlns:p14="http://schemas.microsoft.com/office/powerpoint/2010/main" val="2482623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658813" y="3720766"/>
            <a:ext cx="108000" cy="216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58813" y="1296778"/>
            <a:ext cx="108000" cy="216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3516" y="1130300"/>
            <a:ext cx="6665384" cy="4999038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751412" y="3957505"/>
            <a:ext cx="6452577" cy="168158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51412" y="1529919"/>
            <a:ext cx="6415507" cy="168158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37347" y="2289861"/>
            <a:ext cx="5766904" cy="87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吸睛的标题，直戳用户关注点、痛点，用户熟知的关键词，痛点标题化。</a:t>
            </a:r>
          </a:p>
        </p:txBody>
      </p:sp>
      <p:sp>
        <p:nvSpPr>
          <p:cNvPr id="8" name="矩形 7"/>
          <p:cNvSpPr/>
          <p:nvPr/>
        </p:nvSpPr>
        <p:spPr>
          <a:xfrm>
            <a:off x="1037347" y="4691299"/>
            <a:ext cx="6096001" cy="8739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文章、视频推送的内容具备针对性、逻辑清晰、排版美观、高清配图、贴合场景、共鸣行文、易于快速阅读。</a:t>
            </a:r>
          </a:p>
        </p:txBody>
      </p:sp>
      <p:sp>
        <p:nvSpPr>
          <p:cNvPr id="9" name="矩形 8"/>
          <p:cNvSpPr/>
          <p:nvPr/>
        </p:nvSpPr>
        <p:spPr>
          <a:xfrm>
            <a:off x="658813" y="1417428"/>
            <a:ext cx="108000" cy="19127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58813" y="3845014"/>
            <a:ext cx="108000" cy="19127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650291" y="326766"/>
            <a:ext cx="3096000" cy="461665"/>
          </a:xfrm>
        </p:spPr>
        <p:txBody>
          <a:bodyPr/>
          <a:lstStyle/>
          <a:p>
            <a:r>
              <a:rPr lang="en-US" altLang="zh-CN" dirty="0"/>
              <a:t>03 </a:t>
            </a:r>
            <a:r>
              <a:rPr lang="zh-CN" altLang="en-US" dirty="0"/>
              <a:t>新媒体运营逻辑</a:t>
            </a:r>
          </a:p>
        </p:txBody>
      </p:sp>
      <p:sp>
        <p:nvSpPr>
          <p:cNvPr id="18" name="菱形 14"/>
          <p:cNvSpPr/>
          <p:nvPr/>
        </p:nvSpPr>
        <p:spPr>
          <a:xfrm>
            <a:off x="1114733" y="1680961"/>
            <a:ext cx="611215" cy="611215"/>
          </a:xfrm>
          <a:custGeom>
            <a:avLst/>
            <a:gdLst>
              <a:gd name="connsiteX0" fmla="*/ 52694 w 981129"/>
              <a:gd name="connsiteY0" fmla="*/ 363286 h 981129"/>
              <a:gd name="connsiteX1" fmla="*/ 363286 w 981129"/>
              <a:gd name="connsiteY1" fmla="*/ 52694 h 981129"/>
              <a:gd name="connsiteX2" fmla="*/ 617844 w 981129"/>
              <a:gd name="connsiteY2" fmla="*/ 52694 h 981129"/>
              <a:gd name="connsiteX3" fmla="*/ 928436 w 981129"/>
              <a:gd name="connsiteY3" fmla="*/ 363286 h 981129"/>
              <a:gd name="connsiteX4" fmla="*/ 928436 w 981129"/>
              <a:gd name="connsiteY4" fmla="*/ 617844 h 981129"/>
              <a:gd name="connsiteX5" fmla="*/ 617844 w 981129"/>
              <a:gd name="connsiteY5" fmla="*/ 928436 h 981129"/>
              <a:gd name="connsiteX6" fmla="*/ 363286 w 981129"/>
              <a:gd name="connsiteY6" fmla="*/ 928436 h 981129"/>
              <a:gd name="connsiteX7" fmla="*/ 52694 w 981129"/>
              <a:gd name="connsiteY7" fmla="*/ 617844 h 981129"/>
              <a:gd name="connsiteX8" fmla="*/ 52694 w 981129"/>
              <a:gd name="connsiteY8" fmla="*/ 363286 h 981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81129" h="981129">
                <a:moveTo>
                  <a:pt x="52694" y="363286"/>
                </a:moveTo>
                <a:lnTo>
                  <a:pt x="363286" y="52694"/>
                </a:lnTo>
                <a:cubicBezTo>
                  <a:pt x="433544" y="-17564"/>
                  <a:pt x="547586" y="-17564"/>
                  <a:pt x="617844" y="52694"/>
                </a:cubicBezTo>
                <a:lnTo>
                  <a:pt x="928436" y="363286"/>
                </a:lnTo>
                <a:cubicBezTo>
                  <a:pt x="998694" y="433544"/>
                  <a:pt x="998694" y="547586"/>
                  <a:pt x="928436" y="617844"/>
                </a:cubicBezTo>
                <a:lnTo>
                  <a:pt x="617844" y="928436"/>
                </a:lnTo>
                <a:cubicBezTo>
                  <a:pt x="547586" y="998694"/>
                  <a:pt x="433544" y="998694"/>
                  <a:pt x="363286" y="928436"/>
                </a:cubicBezTo>
                <a:lnTo>
                  <a:pt x="52694" y="617844"/>
                </a:lnTo>
                <a:cubicBezTo>
                  <a:pt x="-17564" y="547586"/>
                  <a:pt x="-17564" y="433544"/>
                  <a:pt x="52694" y="363286"/>
                </a:cubicBez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accent1"/>
                </a:solidFill>
              </a:rPr>
              <a:t>1</a:t>
            </a:r>
            <a:endParaRPr lang="zh-CN" altLang="en-US" b="1" dirty="0">
              <a:solidFill>
                <a:schemeClr val="accent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767355" y="1792713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</a:rPr>
              <a:t>标题易识别原则</a:t>
            </a:r>
          </a:p>
        </p:txBody>
      </p:sp>
      <p:sp>
        <p:nvSpPr>
          <p:cNvPr id="23" name="菱形 14"/>
          <p:cNvSpPr/>
          <p:nvPr/>
        </p:nvSpPr>
        <p:spPr>
          <a:xfrm>
            <a:off x="1114733" y="4059551"/>
            <a:ext cx="611215" cy="611215"/>
          </a:xfrm>
          <a:custGeom>
            <a:avLst/>
            <a:gdLst>
              <a:gd name="connsiteX0" fmla="*/ 52694 w 981129"/>
              <a:gd name="connsiteY0" fmla="*/ 363286 h 981129"/>
              <a:gd name="connsiteX1" fmla="*/ 363286 w 981129"/>
              <a:gd name="connsiteY1" fmla="*/ 52694 h 981129"/>
              <a:gd name="connsiteX2" fmla="*/ 617844 w 981129"/>
              <a:gd name="connsiteY2" fmla="*/ 52694 h 981129"/>
              <a:gd name="connsiteX3" fmla="*/ 928436 w 981129"/>
              <a:gd name="connsiteY3" fmla="*/ 363286 h 981129"/>
              <a:gd name="connsiteX4" fmla="*/ 928436 w 981129"/>
              <a:gd name="connsiteY4" fmla="*/ 617844 h 981129"/>
              <a:gd name="connsiteX5" fmla="*/ 617844 w 981129"/>
              <a:gd name="connsiteY5" fmla="*/ 928436 h 981129"/>
              <a:gd name="connsiteX6" fmla="*/ 363286 w 981129"/>
              <a:gd name="connsiteY6" fmla="*/ 928436 h 981129"/>
              <a:gd name="connsiteX7" fmla="*/ 52694 w 981129"/>
              <a:gd name="connsiteY7" fmla="*/ 617844 h 981129"/>
              <a:gd name="connsiteX8" fmla="*/ 52694 w 981129"/>
              <a:gd name="connsiteY8" fmla="*/ 363286 h 981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81129" h="981129">
                <a:moveTo>
                  <a:pt x="52694" y="363286"/>
                </a:moveTo>
                <a:lnTo>
                  <a:pt x="363286" y="52694"/>
                </a:lnTo>
                <a:cubicBezTo>
                  <a:pt x="433544" y="-17564"/>
                  <a:pt x="547586" y="-17564"/>
                  <a:pt x="617844" y="52694"/>
                </a:cubicBezTo>
                <a:lnTo>
                  <a:pt x="928436" y="363286"/>
                </a:lnTo>
                <a:cubicBezTo>
                  <a:pt x="998694" y="433544"/>
                  <a:pt x="998694" y="547586"/>
                  <a:pt x="928436" y="617844"/>
                </a:cubicBezTo>
                <a:lnTo>
                  <a:pt x="617844" y="928436"/>
                </a:lnTo>
                <a:cubicBezTo>
                  <a:pt x="547586" y="998694"/>
                  <a:pt x="433544" y="998694"/>
                  <a:pt x="363286" y="928436"/>
                </a:cubicBezTo>
                <a:lnTo>
                  <a:pt x="52694" y="617844"/>
                </a:lnTo>
                <a:cubicBezTo>
                  <a:pt x="-17564" y="547586"/>
                  <a:pt x="-17564" y="433544"/>
                  <a:pt x="52694" y="363286"/>
                </a:cubicBez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accent1"/>
                </a:solidFill>
              </a:rPr>
              <a:t>2</a:t>
            </a:r>
            <a:endParaRPr lang="zh-CN" altLang="en-US" b="1" dirty="0">
              <a:solidFill>
                <a:schemeClr val="accent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767355" y="4171303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</a:rPr>
              <a:t>内容具备的特点</a:t>
            </a:r>
          </a:p>
        </p:txBody>
      </p:sp>
      <p:sp>
        <p:nvSpPr>
          <p:cNvPr id="26" name="任意多边形 25"/>
          <p:cNvSpPr/>
          <p:nvPr/>
        </p:nvSpPr>
        <p:spPr>
          <a:xfrm>
            <a:off x="8013700" y="1714500"/>
            <a:ext cx="3505200" cy="2540000"/>
          </a:xfrm>
          <a:custGeom>
            <a:avLst/>
            <a:gdLst>
              <a:gd name="connsiteX0" fmla="*/ 3517900 w 3517900"/>
              <a:gd name="connsiteY0" fmla="*/ 82550 h 2552700"/>
              <a:gd name="connsiteX1" fmla="*/ 114300 w 3517900"/>
              <a:gd name="connsiteY1" fmla="*/ 0 h 2552700"/>
              <a:gd name="connsiteX2" fmla="*/ 0 w 3517900"/>
              <a:gd name="connsiteY2" fmla="*/ 2286000 h 2552700"/>
              <a:gd name="connsiteX3" fmla="*/ 3517900 w 3517900"/>
              <a:gd name="connsiteY3" fmla="*/ 2552700 h 2552700"/>
              <a:gd name="connsiteX4" fmla="*/ 3517900 w 3517900"/>
              <a:gd name="connsiteY4" fmla="*/ 82550 h 255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17900" h="2552700">
                <a:moveTo>
                  <a:pt x="3517900" y="82550"/>
                </a:moveTo>
                <a:lnTo>
                  <a:pt x="114300" y="0"/>
                </a:lnTo>
                <a:lnTo>
                  <a:pt x="0" y="2286000"/>
                </a:lnTo>
                <a:lnTo>
                  <a:pt x="3517900" y="2552700"/>
                </a:lnTo>
                <a:lnTo>
                  <a:pt x="3517900" y="82550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>
            <a:glow rad="38100">
              <a:schemeClr val="accent1">
                <a:alpha val="21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71888F05-B089-4987-9950-04AECEE46F45}"/>
              </a:ext>
            </a:extLst>
          </p:cNvPr>
          <p:cNvGrpSpPr/>
          <p:nvPr/>
        </p:nvGrpSpPr>
        <p:grpSpPr>
          <a:xfrm>
            <a:off x="9249099" y="1880707"/>
            <a:ext cx="1107996" cy="1392865"/>
            <a:chOff x="9249099" y="1880707"/>
            <a:chExt cx="1107996" cy="1392865"/>
          </a:xfrm>
        </p:grpSpPr>
        <p:sp>
          <p:nvSpPr>
            <p:cNvPr id="20" name="矩形 19"/>
            <p:cNvSpPr/>
            <p:nvPr/>
          </p:nvSpPr>
          <p:spPr>
            <a:xfrm>
              <a:off x="9249099" y="2904240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打造内容</a:t>
              </a:r>
            </a:p>
          </p:txBody>
        </p:sp>
        <p:sp>
          <p:nvSpPr>
            <p:cNvPr id="21" name="Shape 4065"/>
            <p:cNvSpPr>
              <a:spLocks/>
            </p:cNvSpPr>
            <p:nvPr/>
          </p:nvSpPr>
          <p:spPr>
            <a:xfrm>
              <a:off x="9443097" y="1981485"/>
              <a:ext cx="720000" cy="6840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6153" y="0"/>
                  </a:moveTo>
                  <a:lnTo>
                    <a:pt x="106153" y="0"/>
                  </a:lnTo>
                  <a:cubicBezTo>
                    <a:pt x="13538" y="0"/>
                    <a:pt x="13538" y="0"/>
                    <a:pt x="13538" y="0"/>
                  </a:cubicBezTo>
                  <a:cubicBezTo>
                    <a:pt x="5230" y="0"/>
                    <a:pt x="0" y="7297"/>
                    <a:pt x="0" y="14324"/>
                  </a:cubicBezTo>
                  <a:cubicBezTo>
                    <a:pt x="0" y="107837"/>
                    <a:pt x="0" y="107837"/>
                    <a:pt x="0" y="107837"/>
                  </a:cubicBezTo>
                  <a:cubicBezTo>
                    <a:pt x="0" y="114864"/>
                    <a:pt x="5230" y="119729"/>
                    <a:pt x="13538" y="119729"/>
                  </a:cubicBezTo>
                  <a:cubicBezTo>
                    <a:pt x="106153" y="119729"/>
                    <a:pt x="106153" y="119729"/>
                    <a:pt x="106153" y="119729"/>
                  </a:cubicBezTo>
                  <a:cubicBezTo>
                    <a:pt x="114461" y="119729"/>
                    <a:pt x="119692" y="114864"/>
                    <a:pt x="119692" y="107837"/>
                  </a:cubicBezTo>
                  <a:cubicBezTo>
                    <a:pt x="119692" y="14324"/>
                    <a:pt x="119692" y="14324"/>
                    <a:pt x="119692" y="14324"/>
                  </a:cubicBezTo>
                  <a:cubicBezTo>
                    <a:pt x="119692" y="7297"/>
                    <a:pt x="114461" y="0"/>
                    <a:pt x="106153" y="0"/>
                  </a:cubicBezTo>
                  <a:close/>
                  <a:moveTo>
                    <a:pt x="106153" y="107837"/>
                  </a:moveTo>
                  <a:lnTo>
                    <a:pt x="106153" y="107837"/>
                  </a:lnTo>
                  <a:cubicBezTo>
                    <a:pt x="13538" y="107837"/>
                    <a:pt x="13538" y="107837"/>
                    <a:pt x="13538" y="107837"/>
                  </a:cubicBezTo>
                  <a:cubicBezTo>
                    <a:pt x="13538" y="14324"/>
                    <a:pt x="13538" y="14324"/>
                    <a:pt x="13538" y="14324"/>
                  </a:cubicBezTo>
                  <a:cubicBezTo>
                    <a:pt x="106153" y="14324"/>
                    <a:pt x="106153" y="14324"/>
                    <a:pt x="106153" y="14324"/>
                  </a:cubicBezTo>
                  <a:lnTo>
                    <a:pt x="106153" y="107837"/>
                  </a:lnTo>
                  <a:close/>
                  <a:moveTo>
                    <a:pt x="68000" y="74324"/>
                  </a:moveTo>
                  <a:lnTo>
                    <a:pt x="68000" y="74324"/>
                  </a:lnTo>
                  <a:cubicBezTo>
                    <a:pt x="29846" y="74324"/>
                    <a:pt x="29846" y="74324"/>
                    <a:pt x="29846" y="74324"/>
                  </a:cubicBezTo>
                  <a:cubicBezTo>
                    <a:pt x="29846" y="81621"/>
                    <a:pt x="29846" y="81621"/>
                    <a:pt x="29846" y="81621"/>
                  </a:cubicBezTo>
                  <a:cubicBezTo>
                    <a:pt x="68000" y="81621"/>
                    <a:pt x="68000" y="81621"/>
                    <a:pt x="68000" y="81621"/>
                  </a:cubicBezTo>
                  <a:lnTo>
                    <a:pt x="68000" y="74324"/>
                  </a:lnTo>
                  <a:close/>
                  <a:moveTo>
                    <a:pt x="89846" y="47837"/>
                  </a:moveTo>
                  <a:lnTo>
                    <a:pt x="89846" y="47837"/>
                  </a:lnTo>
                  <a:cubicBezTo>
                    <a:pt x="60000" y="47837"/>
                    <a:pt x="60000" y="47837"/>
                    <a:pt x="60000" y="47837"/>
                  </a:cubicBezTo>
                  <a:cubicBezTo>
                    <a:pt x="60000" y="52972"/>
                    <a:pt x="60000" y="52972"/>
                    <a:pt x="60000" y="52972"/>
                  </a:cubicBezTo>
                  <a:cubicBezTo>
                    <a:pt x="89846" y="52972"/>
                    <a:pt x="89846" y="52972"/>
                    <a:pt x="89846" y="52972"/>
                  </a:cubicBezTo>
                  <a:lnTo>
                    <a:pt x="89846" y="47837"/>
                  </a:lnTo>
                  <a:close/>
                  <a:moveTo>
                    <a:pt x="60000" y="40810"/>
                  </a:moveTo>
                  <a:lnTo>
                    <a:pt x="60000" y="40810"/>
                  </a:lnTo>
                  <a:cubicBezTo>
                    <a:pt x="89846" y="40810"/>
                    <a:pt x="89846" y="40810"/>
                    <a:pt x="89846" y="40810"/>
                  </a:cubicBezTo>
                  <a:cubicBezTo>
                    <a:pt x="89846" y="26486"/>
                    <a:pt x="89846" y="26486"/>
                    <a:pt x="89846" y="26486"/>
                  </a:cubicBezTo>
                  <a:cubicBezTo>
                    <a:pt x="60000" y="26486"/>
                    <a:pt x="60000" y="26486"/>
                    <a:pt x="60000" y="26486"/>
                  </a:cubicBezTo>
                  <a:lnTo>
                    <a:pt x="60000" y="40810"/>
                  </a:lnTo>
                  <a:close/>
                  <a:moveTo>
                    <a:pt x="51692" y="26486"/>
                  </a:moveTo>
                  <a:lnTo>
                    <a:pt x="51692" y="26486"/>
                  </a:lnTo>
                  <a:cubicBezTo>
                    <a:pt x="29846" y="26486"/>
                    <a:pt x="29846" y="26486"/>
                    <a:pt x="29846" y="26486"/>
                  </a:cubicBezTo>
                  <a:cubicBezTo>
                    <a:pt x="29846" y="52972"/>
                    <a:pt x="29846" y="52972"/>
                    <a:pt x="29846" y="52972"/>
                  </a:cubicBezTo>
                  <a:cubicBezTo>
                    <a:pt x="51692" y="52972"/>
                    <a:pt x="51692" y="52972"/>
                    <a:pt x="51692" y="52972"/>
                  </a:cubicBezTo>
                  <a:lnTo>
                    <a:pt x="51692" y="26486"/>
                  </a:lnTo>
                  <a:close/>
                  <a:moveTo>
                    <a:pt x="43384" y="60000"/>
                  </a:moveTo>
                  <a:lnTo>
                    <a:pt x="43384" y="60000"/>
                  </a:lnTo>
                  <a:cubicBezTo>
                    <a:pt x="29846" y="60000"/>
                    <a:pt x="29846" y="60000"/>
                    <a:pt x="29846" y="60000"/>
                  </a:cubicBezTo>
                  <a:cubicBezTo>
                    <a:pt x="29846" y="67297"/>
                    <a:pt x="29846" y="67297"/>
                    <a:pt x="29846" y="67297"/>
                  </a:cubicBezTo>
                  <a:cubicBezTo>
                    <a:pt x="43384" y="67297"/>
                    <a:pt x="43384" y="67297"/>
                    <a:pt x="43384" y="67297"/>
                  </a:cubicBezTo>
                  <a:lnTo>
                    <a:pt x="43384" y="60000"/>
                  </a:lnTo>
                  <a:close/>
                  <a:moveTo>
                    <a:pt x="51692" y="67297"/>
                  </a:moveTo>
                  <a:lnTo>
                    <a:pt x="51692" y="67297"/>
                  </a:lnTo>
                  <a:cubicBezTo>
                    <a:pt x="89846" y="67297"/>
                    <a:pt x="89846" y="67297"/>
                    <a:pt x="89846" y="67297"/>
                  </a:cubicBezTo>
                  <a:cubicBezTo>
                    <a:pt x="89846" y="60000"/>
                    <a:pt x="89846" y="60000"/>
                    <a:pt x="89846" y="60000"/>
                  </a:cubicBezTo>
                  <a:cubicBezTo>
                    <a:pt x="51692" y="60000"/>
                    <a:pt x="51692" y="60000"/>
                    <a:pt x="51692" y="60000"/>
                  </a:cubicBezTo>
                  <a:lnTo>
                    <a:pt x="51692" y="67297"/>
                  </a:lnTo>
                  <a:close/>
                  <a:moveTo>
                    <a:pt x="89846" y="86216"/>
                  </a:moveTo>
                  <a:lnTo>
                    <a:pt x="89846" y="86216"/>
                  </a:lnTo>
                  <a:cubicBezTo>
                    <a:pt x="29846" y="86216"/>
                    <a:pt x="29846" y="86216"/>
                    <a:pt x="29846" y="86216"/>
                  </a:cubicBezTo>
                  <a:cubicBezTo>
                    <a:pt x="29846" y="93513"/>
                    <a:pt x="29846" y="93513"/>
                    <a:pt x="29846" y="93513"/>
                  </a:cubicBezTo>
                  <a:cubicBezTo>
                    <a:pt x="89846" y="93513"/>
                    <a:pt x="89846" y="93513"/>
                    <a:pt x="89846" y="93513"/>
                  </a:cubicBezTo>
                  <a:lnTo>
                    <a:pt x="89846" y="86216"/>
                  </a:lnTo>
                  <a:close/>
                  <a:moveTo>
                    <a:pt x="76307" y="81621"/>
                  </a:moveTo>
                  <a:lnTo>
                    <a:pt x="76307" y="81621"/>
                  </a:lnTo>
                  <a:cubicBezTo>
                    <a:pt x="89846" y="81621"/>
                    <a:pt x="89846" y="81621"/>
                    <a:pt x="89846" y="81621"/>
                  </a:cubicBezTo>
                  <a:cubicBezTo>
                    <a:pt x="89846" y="74324"/>
                    <a:pt x="89846" y="74324"/>
                    <a:pt x="89846" y="74324"/>
                  </a:cubicBezTo>
                  <a:cubicBezTo>
                    <a:pt x="76307" y="74324"/>
                    <a:pt x="76307" y="74324"/>
                    <a:pt x="76307" y="74324"/>
                  </a:cubicBezTo>
                  <a:lnTo>
                    <a:pt x="76307" y="8162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lIns="45700" tIns="22850" rIns="45700" bIns="2285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9333197" y="1880707"/>
              <a:ext cx="939800" cy="922867"/>
            </a:xfrm>
            <a:prstGeom prst="roundRect">
              <a:avLst>
                <a:gd name="adj" fmla="val 15028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8556602" y="3314794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n-ea"/>
              </a:rPr>
              <a:t>用户的核心是流量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+mn-ea"/>
              </a:rPr>
              <a:t>流量的核心是好的内容</a:t>
            </a:r>
          </a:p>
        </p:txBody>
      </p:sp>
    </p:spTree>
    <p:extLst>
      <p:ext uri="{BB962C8B-B14F-4D97-AF65-F5344CB8AC3E}">
        <p14:creationId xmlns:p14="http://schemas.microsoft.com/office/powerpoint/2010/main" val="27617063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5521352" y="1784815"/>
            <a:ext cx="5487074" cy="1446550"/>
          </a:xfrm>
        </p:spPr>
        <p:txBody>
          <a:bodyPr wrap="square">
            <a:spAutoFit/>
          </a:bodyPr>
          <a:lstStyle/>
          <a:p>
            <a:r>
              <a:rPr lang="zh-CN" altLang="en-US" dirty="0"/>
              <a:t>市场部</a:t>
            </a:r>
          </a:p>
          <a:p>
            <a:r>
              <a:rPr lang="zh-CN" altLang="en-US" dirty="0"/>
              <a:t>新媒体运营方案汇报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5523600" y="3429000"/>
            <a:ext cx="6135013" cy="341632"/>
          </a:xfrm>
        </p:spPr>
        <p:txBody>
          <a:bodyPr/>
          <a:lstStyle/>
          <a:p>
            <a:r>
              <a:rPr lang="en-US" altLang="zh-CN" dirty="0"/>
              <a:t>New media operation logic report of marketing department</a:t>
            </a:r>
          </a:p>
        </p:txBody>
      </p:sp>
      <p:sp>
        <p:nvSpPr>
          <p:cNvPr id="4" name="文本占位符 2">
            <a:extLst>
              <a:ext uri="{FF2B5EF4-FFF2-40B4-BE49-F238E27FC236}">
                <a16:creationId xmlns:a16="http://schemas.microsoft.com/office/drawing/2014/main" id="{61E3677C-1B05-496A-8D53-D177945F0206}"/>
              </a:ext>
            </a:extLst>
          </p:cNvPr>
          <p:cNvSpPr txBox="1">
            <a:spLocks/>
          </p:cNvSpPr>
          <p:nvPr/>
        </p:nvSpPr>
        <p:spPr>
          <a:xfrm>
            <a:off x="5523600" y="4147457"/>
            <a:ext cx="4519186" cy="341632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汇报人：</a:t>
            </a:r>
            <a:r>
              <a:rPr lang="en-US" altLang="zh-CN" dirty="0"/>
              <a:t>Microsoft	20XX</a:t>
            </a:r>
            <a:r>
              <a:rPr lang="zh-CN" altLang="en-US" dirty="0"/>
              <a:t>年</a:t>
            </a:r>
            <a:r>
              <a:rPr lang="en-US" altLang="zh-CN" dirty="0"/>
              <a:t>X</a:t>
            </a:r>
            <a:r>
              <a:rPr lang="zh-CN" altLang="en-US" dirty="0"/>
              <a:t>月</a:t>
            </a:r>
            <a:r>
              <a:rPr lang="en-US" altLang="zh-CN" dirty="0"/>
              <a:t>X</a:t>
            </a:r>
            <a:r>
              <a:rPr lang="zh-CN" altLang="en-US" dirty="0"/>
              <a:t>日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6659721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650291" y="326766"/>
            <a:ext cx="3096000" cy="461665"/>
          </a:xfrm>
        </p:spPr>
        <p:txBody>
          <a:bodyPr/>
          <a:lstStyle/>
          <a:p>
            <a:r>
              <a:rPr lang="en-US" altLang="zh-CN" dirty="0"/>
              <a:t>03 </a:t>
            </a:r>
            <a:r>
              <a:rPr lang="zh-CN" altLang="en-US" dirty="0"/>
              <a:t>新媒体运营逻辑</a:t>
            </a:r>
          </a:p>
        </p:txBody>
      </p:sp>
      <p:sp>
        <p:nvSpPr>
          <p:cNvPr id="8" name="矩形 7"/>
          <p:cNvSpPr/>
          <p:nvPr/>
        </p:nvSpPr>
        <p:spPr>
          <a:xfrm>
            <a:off x="1115798" y="2118664"/>
            <a:ext cx="3807530" cy="87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AutoNum type="arabicPlain"/>
            </a:pPr>
            <a:r>
              <a:rPr lang="en-US" altLang="zh-CN" b="1" dirty="0">
                <a:solidFill>
                  <a:schemeClr val="accent1"/>
                </a:solidFill>
              </a:rPr>
              <a:t>TV</a:t>
            </a:r>
            <a:r>
              <a:rPr lang="zh-CN" altLang="en-US" b="1" dirty="0">
                <a:solidFill>
                  <a:schemeClr val="accent1"/>
                </a:solidFill>
              </a:rPr>
              <a:t>端</a:t>
            </a:r>
            <a:endParaRPr lang="en-US" altLang="zh-CN" dirty="0">
              <a:solidFill>
                <a:schemeClr val="accent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/>
                </a:solidFill>
              </a:rPr>
              <a:t>数字电梯、电影、</a:t>
            </a:r>
            <a:r>
              <a:rPr lang="en-US" altLang="zh-CN" dirty="0">
                <a:solidFill>
                  <a:prstClr val="black"/>
                </a:solidFill>
              </a:rPr>
              <a:t>LED</a:t>
            </a:r>
            <a:r>
              <a:rPr lang="zh-CN" altLang="en-US" dirty="0"/>
              <a:t>荧幕投放</a:t>
            </a:r>
          </a:p>
        </p:txBody>
      </p:sp>
      <p:sp>
        <p:nvSpPr>
          <p:cNvPr id="9" name="矩形 8"/>
          <p:cNvSpPr/>
          <p:nvPr/>
        </p:nvSpPr>
        <p:spPr>
          <a:xfrm>
            <a:off x="1115798" y="3265897"/>
            <a:ext cx="7397752" cy="87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AutoNum type="arabicPlain" startAt="2"/>
            </a:pPr>
            <a:r>
              <a:rPr lang="zh-CN" altLang="en-US" b="1" dirty="0">
                <a:solidFill>
                  <a:schemeClr val="accent1"/>
                </a:solidFill>
              </a:rPr>
              <a:t>移动端</a:t>
            </a:r>
            <a:r>
              <a:rPr lang="zh-CN" altLang="en-US" dirty="0">
                <a:solidFill>
                  <a:schemeClr val="accent1"/>
                </a:solidFill>
              </a:rPr>
              <a:t>：</a:t>
            </a:r>
            <a:endParaRPr lang="en-US" altLang="zh-CN" dirty="0">
              <a:solidFill>
                <a:schemeClr val="accent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/>
                </a:solidFill>
              </a:rPr>
              <a:t>视频号、公众号、头条、浏览器、</a:t>
            </a:r>
            <a:r>
              <a:rPr lang="en-US" altLang="zh-CN" dirty="0">
                <a:solidFill>
                  <a:prstClr val="black"/>
                </a:solidFill>
              </a:rPr>
              <a:t>B</a:t>
            </a:r>
            <a:r>
              <a:rPr lang="zh-CN" altLang="en-US" dirty="0"/>
              <a:t>站、抖音、微博、小红书、知乎</a:t>
            </a:r>
          </a:p>
        </p:txBody>
      </p:sp>
      <p:sp>
        <p:nvSpPr>
          <p:cNvPr id="10" name="矩形 9"/>
          <p:cNvSpPr/>
          <p:nvPr/>
        </p:nvSpPr>
        <p:spPr>
          <a:xfrm>
            <a:off x="1115798" y="4413131"/>
            <a:ext cx="5280453" cy="87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AutoNum type="arabicPlain" startAt="3"/>
            </a:pPr>
            <a:r>
              <a:rPr lang="zh-CN" altLang="en-US" b="1" dirty="0">
                <a:solidFill>
                  <a:schemeClr val="accent1"/>
                </a:solidFill>
              </a:rPr>
              <a:t>其他：</a:t>
            </a:r>
            <a:endParaRPr lang="en-US" altLang="zh-CN" b="1" dirty="0">
              <a:solidFill>
                <a:schemeClr val="accent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dirty="0"/>
              <a:t>展览、专刊、广告投放、广播等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3033" y="1130300"/>
            <a:ext cx="3335867" cy="5003800"/>
          </a:xfrm>
          <a:prstGeom prst="rect">
            <a:avLst/>
          </a:prstGeom>
        </p:spPr>
      </p:pic>
      <p:sp>
        <p:nvSpPr>
          <p:cNvPr id="17" name="圆角矩形 16"/>
          <p:cNvSpPr/>
          <p:nvPr/>
        </p:nvSpPr>
        <p:spPr>
          <a:xfrm>
            <a:off x="942544" y="1449388"/>
            <a:ext cx="1728000" cy="396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</a:rPr>
              <a:t>多渠道推广</a:t>
            </a:r>
          </a:p>
        </p:txBody>
      </p:sp>
      <p:sp>
        <p:nvSpPr>
          <p:cNvPr id="26" name="矩形 25"/>
          <p:cNvSpPr/>
          <p:nvPr/>
        </p:nvSpPr>
        <p:spPr>
          <a:xfrm>
            <a:off x="8180173" y="2730500"/>
            <a:ext cx="3338727" cy="172720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3B64B17-7C3A-4CFC-9BBB-BBE82E7B6CE1}"/>
              </a:ext>
            </a:extLst>
          </p:cNvPr>
          <p:cNvGrpSpPr/>
          <p:nvPr/>
        </p:nvGrpSpPr>
        <p:grpSpPr>
          <a:xfrm>
            <a:off x="9366474" y="2864000"/>
            <a:ext cx="1107996" cy="1439045"/>
            <a:chOff x="9366474" y="2864000"/>
            <a:chExt cx="1107996" cy="1439045"/>
          </a:xfrm>
        </p:grpSpPr>
        <p:sp>
          <p:nvSpPr>
            <p:cNvPr id="3" name="矩形 2"/>
            <p:cNvSpPr/>
            <p:nvPr/>
          </p:nvSpPr>
          <p:spPr>
            <a:xfrm>
              <a:off x="9366474" y="3933713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多样推广</a:t>
              </a:r>
            </a:p>
          </p:txBody>
        </p:sp>
        <p:sp>
          <p:nvSpPr>
            <p:cNvPr id="4" name="Shape 3966"/>
            <p:cNvSpPr>
              <a:spLocks/>
            </p:cNvSpPr>
            <p:nvPr/>
          </p:nvSpPr>
          <p:spPr>
            <a:xfrm>
              <a:off x="9532503" y="2964778"/>
              <a:ext cx="720000" cy="6840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9638" y="103427"/>
                  </a:moveTo>
                  <a:lnTo>
                    <a:pt x="89638" y="103427"/>
                  </a:lnTo>
                  <a:cubicBezTo>
                    <a:pt x="12771" y="103427"/>
                    <a:pt x="12771" y="103427"/>
                    <a:pt x="12771" y="103427"/>
                  </a:cubicBezTo>
                  <a:cubicBezTo>
                    <a:pt x="12771" y="35601"/>
                    <a:pt x="12771" y="35601"/>
                    <a:pt x="12771" y="35601"/>
                  </a:cubicBezTo>
                  <a:cubicBezTo>
                    <a:pt x="27951" y="35601"/>
                    <a:pt x="27951" y="35601"/>
                    <a:pt x="27951" y="35601"/>
                  </a:cubicBezTo>
                  <a:cubicBezTo>
                    <a:pt x="27951" y="35601"/>
                    <a:pt x="32048" y="30076"/>
                    <a:pt x="40722" y="21790"/>
                  </a:cubicBezTo>
                  <a:cubicBezTo>
                    <a:pt x="6506" y="21790"/>
                    <a:pt x="6506" y="21790"/>
                    <a:pt x="6506" y="21790"/>
                  </a:cubicBezTo>
                  <a:cubicBezTo>
                    <a:pt x="2168" y="21790"/>
                    <a:pt x="0" y="24552"/>
                    <a:pt x="0" y="27314"/>
                  </a:cubicBezTo>
                  <a:cubicBezTo>
                    <a:pt x="0" y="111406"/>
                    <a:pt x="0" y="111406"/>
                    <a:pt x="0" y="111406"/>
                  </a:cubicBezTo>
                  <a:cubicBezTo>
                    <a:pt x="0" y="117237"/>
                    <a:pt x="2168" y="119693"/>
                    <a:pt x="6506" y="119693"/>
                  </a:cubicBezTo>
                  <a:cubicBezTo>
                    <a:pt x="96144" y="119693"/>
                    <a:pt x="96144" y="119693"/>
                    <a:pt x="96144" y="119693"/>
                  </a:cubicBezTo>
                  <a:cubicBezTo>
                    <a:pt x="98313" y="119693"/>
                    <a:pt x="102650" y="117237"/>
                    <a:pt x="102650" y="111406"/>
                  </a:cubicBezTo>
                  <a:cubicBezTo>
                    <a:pt x="102650" y="84398"/>
                    <a:pt x="102650" y="84398"/>
                    <a:pt x="102650" y="84398"/>
                  </a:cubicBezTo>
                  <a:cubicBezTo>
                    <a:pt x="89638" y="95140"/>
                    <a:pt x="89638" y="95140"/>
                    <a:pt x="89638" y="95140"/>
                  </a:cubicBezTo>
                  <a:lnTo>
                    <a:pt x="89638" y="103427"/>
                  </a:lnTo>
                  <a:close/>
                  <a:moveTo>
                    <a:pt x="79036" y="51867"/>
                  </a:moveTo>
                  <a:lnTo>
                    <a:pt x="79036" y="51867"/>
                  </a:lnTo>
                  <a:cubicBezTo>
                    <a:pt x="79036" y="78874"/>
                    <a:pt x="79036" y="78874"/>
                    <a:pt x="79036" y="78874"/>
                  </a:cubicBezTo>
                  <a:cubicBezTo>
                    <a:pt x="119759" y="38363"/>
                    <a:pt x="119759" y="38363"/>
                    <a:pt x="119759" y="38363"/>
                  </a:cubicBezTo>
                  <a:cubicBezTo>
                    <a:pt x="79036" y="0"/>
                    <a:pt x="79036" y="0"/>
                    <a:pt x="79036" y="0"/>
                  </a:cubicBezTo>
                  <a:cubicBezTo>
                    <a:pt x="79036" y="24552"/>
                    <a:pt x="79036" y="24552"/>
                    <a:pt x="79036" y="24552"/>
                  </a:cubicBezTo>
                  <a:cubicBezTo>
                    <a:pt x="32048" y="24552"/>
                    <a:pt x="32048" y="84398"/>
                    <a:pt x="32048" y="84398"/>
                  </a:cubicBezTo>
                  <a:cubicBezTo>
                    <a:pt x="44819" y="57391"/>
                    <a:pt x="53493" y="51867"/>
                    <a:pt x="79036" y="5186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lIns="45700" tIns="22850" rIns="45700" bIns="2285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9422603" y="2864000"/>
              <a:ext cx="939800" cy="922867"/>
            </a:xfrm>
            <a:prstGeom prst="roundRect">
              <a:avLst>
                <a:gd name="adj" fmla="val 15028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id="{877B898A-7CAF-455C-9214-356A4E723CFF}"/>
              </a:ext>
            </a:extLst>
          </p:cNvPr>
          <p:cNvSpPr/>
          <p:nvPr/>
        </p:nvSpPr>
        <p:spPr>
          <a:xfrm>
            <a:off x="666749" y="1130300"/>
            <a:ext cx="10858501" cy="50038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F1C7D6A6-1DD9-49BE-A615-224930947B8F}"/>
              </a:ext>
            </a:extLst>
          </p:cNvPr>
          <p:cNvSpPr/>
          <p:nvPr/>
        </p:nvSpPr>
        <p:spPr>
          <a:xfrm>
            <a:off x="946969" y="2276175"/>
            <a:ext cx="108000" cy="64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AD6C8A34-C3A8-4508-94F9-FBC3F407821C}"/>
              </a:ext>
            </a:extLst>
          </p:cNvPr>
          <p:cNvSpPr/>
          <p:nvPr/>
        </p:nvSpPr>
        <p:spPr>
          <a:xfrm>
            <a:off x="946969" y="4581225"/>
            <a:ext cx="108000" cy="64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8D7D16E8-0879-40EE-9AB4-514E25584E2A}"/>
              </a:ext>
            </a:extLst>
          </p:cNvPr>
          <p:cNvSpPr/>
          <p:nvPr/>
        </p:nvSpPr>
        <p:spPr>
          <a:xfrm>
            <a:off x="946969" y="3428700"/>
            <a:ext cx="108000" cy="64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2353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任意多边形: 形状 75">
            <a:extLst>
              <a:ext uri="{FF2B5EF4-FFF2-40B4-BE49-F238E27FC236}">
                <a16:creationId xmlns:a16="http://schemas.microsoft.com/office/drawing/2014/main" id="{99398B2D-CC25-44F6-8250-98D827DA34BE}"/>
              </a:ext>
            </a:extLst>
          </p:cNvPr>
          <p:cNvSpPr/>
          <p:nvPr/>
        </p:nvSpPr>
        <p:spPr>
          <a:xfrm>
            <a:off x="660400" y="1130300"/>
            <a:ext cx="3403600" cy="5003800"/>
          </a:xfrm>
          <a:custGeom>
            <a:avLst/>
            <a:gdLst>
              <a:gd name="connsiteX0" fmla="*/ 0 w 3403600"/>
              <a:gd name="connsiteY0" fmla="*/ 0 h 5003800"/>
              <a:gd name="connsiteX1" fmla="*/ 3403600 w 3403600"/>
              <a:gd name="connsiteY1" fmla="*/ 0 h 5003800"/>
              <a:gd name="connsiteX2" fmla="*/ 2257425 w 3403600"/>
              <a:gd name="connsiteY2" fmla="*/ 5003800 h 5003800"/>
              <a:gd name="connsiteX3" fmla="*/ 0 w 3403600"/>
              <a:gd name="connsiteY3" fmla="*/ 5003800 h 5003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03600" h="5003800">
                <a:moveTo>
                  <a:pt x="0" y="0"/>
                </a:moveTo>
                <a:lnTo>
                  <a:pt x="3403600" y="0"/>
                </a:lnTo>
                <a:lnTo>
                  <a:pt x="2257425" y="5003800"/>
                </a:lnTo>
                <a:lnTo>
                  <a:pt x="0" y="50038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650291" y="326766"/>
            <a:ext cx="3096000" cy="461665"/>
          </a:xfrm>
        </p:spPr>
        <p:txBody>
          <a:bodyPr/>
          <a:lstStyle/>
          <a:p>
            <a:r>
              <a:rPr lang="en-US" altLang="zh-CN" dirty="0"/>
              <a:t>03 </a:t>
            </a:r>
            <a:r>
              <a:rPr lang="zh-CN" altLang="en-US" dirty="0"/>
              <a:t>新媒体运营逻辑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49400" y="2853618"/>
            <a:ext cx="3411622" cy="2727325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1549400" y="2849078"/>
            <a:ext cx="3403600" cy="273164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FFB62A9-41DA-4757-B7A1-70FA6C6CE334}"/>
              </a:ext>
            </a:extLst>
          </p:cNvPr>
          <p:cNvGrpSpPr/>
          <p:nvPr/>
        </p:nvGrpSpPr>
        <p:grpSpPr>
          <a:xfrm>
            <a:off x="2641623" y="3533331"/>
            <a:ext cx="1107996" cy="1439045"/>
            <a:chOff x="2641623" y="3533331"/>
            <a:chExt cx="1107996" cy="1439045"/>
          </a:xfrm>
        </p:grpSpPr>
        <p:sp>
          <p:nvSpPr>
            <p:cNvPr id="3" name="矩形 2"/>
            <p:cNvSpPr/>
            <p:nvPr/>
          </p:nvSpPr>
          <p:spPr>
            <a:xfrm>
              <a:off x="2641623" y="4603044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多样推广</a:t>
              </a:r>
            </a:p>
          </p:txBody>
        </p:sp>
        <p:sp>
          <p:nvSpPr>
            <p:cNvPr id="4" name="Shape 3966"/>
            <p:cNvSpPr>
              <a:spLocks/>
            </p:cNvSpPr>
            <p:nvPr/>
          </p:nvSpPr>
          <p:spPr>
            <a:xfrm>
              <a:off x="2807652" y="3634109"/>
              <a:ext cx="720000" cy="6840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9638" y="103427"/>
                  </a:moveTo>
                  <a:lnTo>
                    <a:pt x="89638" y="103427"/>
                  </a:lnTo>
                  <a:cubicBezTo>
                    <a:pt x="12771" y="103427"/>
                    <a:pt x="12771" y="103427"/>
                    <a:pt x="12771" y="103427"/>
                  </a:cubicBezTo>
                  <a:cubicBezTo>
                    <a:pt x="12771" y="35601"/>
                    <a:pt x="12771" y="35601"/>
                    <a:pt x="12771" y="35601"/>
                  </a:cubicBezTo>
                  <a:cubicBezTo>
                    <a:pt x="27951" y="35601"/>
                    <a:pt x="27951" y="35601"/>
                    <a:pt x="27951" y="35601"/>
                  </a:cubicBezTo>
                  <a:cubicBezTo>
                    <a:pt x="27951" y="35601"/>
                    <a:pt x="32048" y="30076"/>
                    <a:pt x="40722" y="21790"/>
                  </a:cubicBezTo>
                  <a:cubicBezTo>
                    <a:pt x="6506" y="21790"/>
                    <a:pt x="6506" y="21790"/>
                    <a:pt x="6506" y="21790"/>
                  </a:cubicBezTo>
                  <a:cubicBezTo>
                    <a:pt x="2168" y="21790"/>
                    <a:pt x="0" y="24552"/>
                    <a:pt x="0" y="27314"/>
                  </a:cubicBezTo>
                  <a:cubicBezTo>
                    <a:pt x="0" y="111406"/>
                    <a:pt x="0" y="111406"/>
                    <a:pt x="0" y="111406"/>
                  </a:cubicBezTo>
                  <a:cubicBezTo>
                    <a:pt x="0" y="117237"/>
                    <a:pt x="2168" y="119693"/>
                    <a:pt x="6506" y="119693"/>
                  </a:cubicBezTo>
                  <a:cubicBezTo>
                    <a:pt x="96144" y="119693"/>
                    <a:pt x="96144" y="119693"/>
                    <a:pt x="96144" y="119693"/>
                  </a:cubicBezTo>
                  <a:cubicBezTo>
                    <a:pt x="98313" y="119693"/>
                    <a:pt x="102650" y="117237"/>
                    <a:pt x="102650" y="111406"/>
                  </a:cubicBezTo>
                  <a:cubicBezTo>
                    <a:pt x="102650" y="84398"/>
                    <a:pt x="102650" y="84398"/>
                    <a:pt x="102650" y="84398"/>
                  </a:cubicBezTo>
                  <a:cubicBezTo>
                    <a:pt x="89638" y="95140"/>
                    <a:pt x="89638" y="95140"/>
                    <a:pt x="89638" y="95140"/>
                  </a:cubicBezTo>
                  <a:lnTo>
                    <a:pt x="89638" y="103427"/>
                  </a:lnTo>
                  <a:close/>
                  <a:moveTo>
                    <a:pt x="79036" y="51867"/>
                  </a:moveTo>
                  <a:lnTo>
                    <a:pt x="79036" y="51867"/>
                  </a:lnTo>
                  <a:cubicBezTo>
                    <a:pt x="79036" y="78874"/>
                    <a:pt x="79036" y="78874"/>
                    <a:pt x="79036" y="78874"/>
                  </a:cubicBezTo>
                  <a:cubicBezTo>
                    <a:pt x="119759" y="38363"/>
                    <a:pt x="119759" y="38363"/>
                    <a:pt x="119759" y="38363"/>
                  </a:cubicBezTo>
                  <a:cubicBezTo>
                    <a:pt x="79036" y="0"/>
                    <a:pt x="79036" y="0"/>
                    <a:pt x="79036" y="0"/>
                  </a:cubicBezTo>
                  <a:cubicBezTo>
                    <a:pt x="79036" y="24552"/>
                    <a:pt x="79036" y="24552"/>
                    <a:pt x="79036" y="24552"/>
                  </a:cubicBezTo>
                  <a:cubicBezTo>
                    <a:pt x="32048" y="24552"/>
                    <a:pt x="32048" y="84398"/>
                    <a:pt x="32048" y="84398"/>
                  </a:cubicBezTo>
                  <a:cubicBezTo>
                    <a:pt x="44819" y="57391"/>
                    <a:pt x="53493" y="51867"/>
                    <a:pt x="79036" y="5186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lIns="45700" tIns="22850" rIns="45700" bIns="2285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2697752" y="3533331"/>
              <a:ext cx="939800" cy="922867"/>
            </a:xfrm>
            <a:prstGeom prst="roundRect">
              <a:avLst>
                <a:gd name="adj" fmla="val 15028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7" name="矩形 76">
            <a:extLst>
              <a:ext uri="{FF2B5EF4-FFF2-40B4-BE49-F238E27FC236}">
                <a16:creationId xmlns:a16="http://schemas.microsoft.com/office/drawing/2014/main" id="{D1BDCC4C-3EB6-4C57-8DE3-24B01F94887A}"/>
              </a:ext>
            </a:extLst>
          </p:cNvPr>
          <p:cNvSpPr/>
          <p:nvPr/>
        </p:nvSpPr>
        <p:spPr>
          <a:xfrm>
            <a:off x="666749" y="1130300"/>
            <a:ext cx="10858501" cy="50038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EA737A70-246B-4BBC-91A0-C1922EF11710}"/>
              </a:ext>
            </a:extLst>
          </p:cNvPr>
          <p:cNvSpPr txBox="1"/>
          <p:nvPr/>
        </p:nvSpPr>
        <p:spPr>
          <a:xfrm rot="5400000">
            <a:off x="-1490232" y="3410719"/>
            <a:ext cx="506518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bg1">
                    <a:alpha val="30000"/>
                  </a:schemeClr>
                </a:solidFill>
              </a:rPr>
              <a:t>New media operation logic</a:t>
            </a:r>
            <a:endParaRPr lang="zh-CN" altLang="en-US" sz="3200" dirty="0">
              <a:solidFill>
                <a:schemeClr val="bg1">
                  <a:alpha val="30000"/>
                </a:schemeClr>
              </a:solidFill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1574800" y="1654881"/>
            <a:ext cx="1728000" cy="396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多活动方式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6E082155-9EA1-4E60-AD59-46D7880BDDA0}"/>
              </a:ext>
            </a:extLst>
          </p:cNvPr>
          <p:cNvGrpSpPr/>
          <p:nvPr/>
        </p:nvGrpSpPr>
        <p:grpSpPr>
          <a:xfrm>
            <a:off x="5328593" y="2949372"/>
            <a:ext cx="1685077" cy="458459"/>
            <a:chOff x="5328593" y="2949372"/>
            <a:chExt cx="1685077" cy="458459"/>
          </a:xfrm>
        </p:grpSpPr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B9E3D007-D653-428B-B44F-AE70EC979958}"/>
                </a:ext>
              </a:extLst>
            </p:cNvPr>
            <p:cNvSpPr/>
            <p:nvPr/>
          </p:nvSpPr>
          <p:spPr>
            <a:xfrm>
              <a:off x="5383196" y="3186362"/>
              <a:ext cx="1575870" cy="144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B4BE9C2D-9360-4084-AA13-FE794A39E43B}"/>
                </a:ext>
              </a:extLst>
            </p:cNvPr>
            <p:cNvSpPr/>
            <p:nvPr/>
          </p:nvSpPr>
          <p:spPr>
            <a:xfrm>
              <a:off x="5328593" y="2949372"/>
              <a:ext cx="1685077" cy="4584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342900" indent="-342900">
                <a:lnSpc>
                  <a:spcPct val="150000"/>
                </a:lnSpc>
                <a:buAutoNum type="arabicPlain" startAt="2"/>
              </a:pPr>
              <a:r>
                <a:rPr kumimoji="0" lang="zh-CN" altLang="en-US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动态视频：</a:t>
              </a:r>
              <a:endParaRPr lang="zh-CN" altLang="en-US" dirty="0"/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id="{C2DF942D-0F29-4718-AFBF-CCB23557F66D}"/>
              </a:ext>
            </a:extLst>
          </p:cNvPr>
          <p:cNvSpPr/>
          <p:nvPr/>
        </p:nvSpPr>
        <p:spPr>
          <a:xfrm>
            <a:off x="5274644" y="3360852"/>
            <a:ext cx="6244256" cy="87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平台推广（视频号、腾讯、优酷、爱奇艺、抖音等）、直播互动、奖品吸粉、娱乐点评、配音模仿、咨询答疑等。</a:t>
            </a:r>
            <a:endParaRPr lang="zh-CN" altLang="en-US" dirty="0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9D60A3CF-90A8-409C-844D-59FF7884877E}"/>
              </a:ext>
            </a:extLst>
          </p:cNvPr>
          <p:cNvGrpSpPr/>
          <p:nvPr/>
        </p:nvGrpSpPr>
        <p:grpSpPr>
          <a:xfrm>
            <a:off x="5328593" y="4318476"/>
            <a:ext cx="1685077" cy="458459"/>
            <a:chOff x="5328593" y="4391046"/>
            <a:chExt cx="1685077" cy="458459"/>
          </a:xfrm>
        </p:grpSpPr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38074CF5-4837-4294-94E5-06B199D544F4}"/>
                </a:ext>
              </a:extLst>
            </p:cNvPr>
            <p:cNvSpPr/>
            <p:nvPr/>
          </p:nvSpPr>
          <p:spPr>
            <a:xfrm>
              <a:off x="5383196" y="4630152"/>
              <a:ext cx="1575870" cy="144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260E0825-F656-434D-A600-2791E885351B}"/>
                </a:ext>
              </a:extLst>
            </p:cNvPr>
            <p:cNvSpPr/>
            <p:nvPr/>
          </p:nvSpPr>
          <p:spPr>
            <a:xfrm>
              <a:off x="5328593" y="4391046"/>
              <a:ext cx="1685077" cy="4584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342900" indent="-342900">
                <a:lnSpc>
                  <a:spcPct val="150000"/>
                </a:lnSpc>
                <a:buAutoNum type="arabicPlain" startAt="3"/>
              </a:pPr>
              <a:r>
                <a:rPr kumimoji="0" lang="zh-CN" altLang="en-US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动态活动</a:t>
              </a: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：</a:t>
              </a:r>
              <a:endParaRPr lang="zh-CN" altLang="en-US" dirty="0"/>
            </a:p>
          </p:txBody>
        </p:sp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id="{7F3822C9-9369-4733-AA11-3842063E2360}"/>
              </a:ext>
            </a:extLst>
          </p:cNvPr>
          <p:cNvSpPr/>
          <p:nvPr/>
        </p:nvSpPr>
        <p:spPr>
          <a:xfrm>
            <a:off x="5274645" y="4729956"/>
            <a:ext cx="6244256" cy="1289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建立长期社群、开展吸睛活动、知识竞赛、演讲辩论、灵感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PK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、记忆挑战、产品方案秀、给未来的一封信、假如我有个女朋友等。</a:t>
            </a:r>
            <a:endParaRPr lang="zh-CN" altLang="en-US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83D93AB2-13E6-438D-B4EF-34E5AD3421F3}"/>
              </a:ext>
            </a:extLst>
          </p:cNvPr>
          <p:cNvGrpSpPr/>
          <p:nvPr/>
        </p:nvGrpSpPr>
        <p:grpSpPr>
          <a:xfrm>
            <a:off x="5328593" y="1164770"/>
            <a:ext cx="1685077" cy="458459"/>
            <a:chOff x="5328593" y="1092200"/>
            <a:chExt cx="1685077" cy="458459"/>
          </a:xfrm>
        </p:grpSpPr>
        <p:sp>
          <p:nvSpPr>
            <p:cNvPr id="71" name="矩形 70">
              <a:extLst>
                <a:ext uri="{FF2B5EF4-FFF2-40B4-BE49-F238E27FC236}">
                  <a16:creationId xmlns:a16="http://schemas.microsoft.com/office/drawing/2014/main" id="{6B398E9A-1BDD-47E5-89BC-7B7255597344}"/>
                </a:ext>
              </a:extLst>
            </p:cNvPr>
            <p:cNvSpPr/>
            <p:nvPr/>
          </p:nvSpPr>
          <p:spPr>
            <a:xfrm>
              <a:off x="5383196" y="1338312"/>
              <a:ext cx="1575870" cy="144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8158E353-CF9E-4736-92B1-FBB57B0C17A6}"/>
                </a:ext>
              </a:extLst>
            </p:cNvPr>
            <p:cNvSpPr/>
            <p:nvPr/>
          </p:nvSpPr>
          <p:spPr>
            <a:xfrm>
              <a:off x="5328593" y="1092200"/>
              <a:ext cx="1685077" cy="4584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342900" indent="-342900">
                <a:lnSpc>
                  <a:spcPct val="150000"/>
                </a:lnSpc>
                <a:buAutoNum type="arabicPlain"/>
              </a:pPr>
              <a:r>
                <a:rPr kumimoji="0" lang="zh-CN" altLang="en-US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静态阅读</a:t>
              </a: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：</a:t>
              </a:r>
              <a:endParaRPr lang="zh-CN" altLang="en-US" dirty="0"/>
            </a:p>
          </p:txBody>
        </p: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id="{F15DEA16-A1FC-41C2-9043-0007227DE670}"/>
              </a:ext>
            </a:extLst>
          </p:cNvPr>
          <p:cNvSpPr/>
          <p:nvPr/>
        </p:nvSpPr>
        <p:spPr>
          <a:xfrm>
            <a:off x="5274645" y="1576250"/>
            <a:ext cx="6244256" cy="1289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推送专业技术、科普类等图文分析教程、朋友圈扩散、投票活动、海报宣传、抽奖活动、结合热点推送，蹭热点扩撒、题目测试类等。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38198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FD60B6C7-28DC-4E93-9120-E5CE829F2E4C}"/>
              </a:ext>
            </a:extLst>
          </p:cNvPr>
          <p:cNvSpPr/>
          <p:nvPr/>
        </p:nvSpPr>
        <p:spPr>
          <a:xfrm>
            <a:off x="660400" y="1130300"/>
            <a:ext cx="10858500" cy="2301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660400" y="1130300"/>
            <a:ext cx="10858500" cy="50038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650291" y="326766"/>
            <a:ext cx="3096000" cy="461665"/>
          </a:xfrm>
        </p:spPr>
        <p:txBody>
          <a:bodyPr/>
          <a:lstStyle/>
          <a:p>
            <a:r>
              <a:rPr lang="en-US" altLang="zh-CN" dirty="0"/>
              <a:t>03 </a:t>
            </a:r>
            <a:r>
              <a:rPr lang="zh-CN" altLang="en-US" dirty="0"/>
              <a:t>新媒体运营逻辑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A07EE59E-23EE-4992-88BD-0218237A4320}"/>
              </a:ext>
            </a:extLst>
          </p:cNvPr>
          <p:cNvGrpSpPr/>
          <p:nvPr/>
        </p:nvGrpSpPr>
        <p:grpSpPr>
          <a:xfrm>
            <a:off x="876804" y="1677302"/>
            <a:ext cx="1107996" cy="1327834"/>
            <a:chOff x="876804" y="1677302"/>
            <a:chExt cx="1107996" cy="1327834"/>
          </a:xfrm>
        </p:grpSpPr>
        <p:sp>
          <p:nvSpPr>
            <p:cNvPr id="3" name="矩形 2"/>
            <p:cNvSpPr/>
            <p:nvPr/>
          </p:nvSpPr>
          <p:spPr>
            <a:xfrm>
              <a:off x="876804" y="2635804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数据分析</a:t>
              </a:r>
            </a:p>
          </p:txBody>
        </p:sp>
        <p:sp>
          <p:nvSpPr>
            <p:cNvPr id="4" name="Shape 4095"/>
            <p:cNvSpPr>
              <a:spLocks/>
            </p:cNvSpPr>
            <p:nvPr/>
          </p:nvSpPr>
          <p:spPr>
            <a:xfrm>
              <a:off x="1040133" y="1778080"/>
              <a:ext cx="720000" cy="6840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4153" y="0"/>
                  </a:moveTo>
                  <a:lnTo>
                    <a:pt x="114153" y="0"/>
                  </a:lnTo>
                  <a:cubicBezTo>
                    <a:pt x="95384" y="0"/>
                    <a:pt x="95384" y="0"/>
                    <a:pt x="95384" y="0"/>
                  </a:cubicBezTo>
                  <a:cubicBezTo>
                    <a:pt x="92615" y="0"/>
                    <a:pt x="89846" y="2696"/>
                    <a:pt x="89846" y="7550"/>
                  </a:cubicBezTo>
                  <a:cubicBezTo>
                    <a:pt x="89846" y="119730"/>
                    <a:pt x="89846" y="119730"/>
                    <a:pt x="89846" y="119730"/>
                  </a:cubicBezTo>
                  <a:cubicBezTo>
                    <a:pt x="119692" y="119730"/>
                    <a:pt x="119692" y="119730"/>
                    <a:pt x="119692" y="119730"/>
                  </a:cubicBezTo>
                  <a:cubicBezTo>
                    <a:pt x="119692" y="7550"/>
                    <a:pt x="119692" y="7550"/>
                    <a:pt x="119692" y="7550"/>
                  </a:cubicBezTo>
                  <a:cubicBezTo>
                    <a:pt x="119692" y="2696"/>
                    <a:pt x="116923" y="0"/>
                    <a:pt x="114153" y="0"/>
                  </a:cubicBezTo>
                  <a:close/>
                  <a:moveTo>
                    <a:pt x="68000" y="40719"/>
                  </a:moveTo>
                  <a:lnTo>
                    <a:pt x="68000" y="40719"/>
                  </a:lnTo>
                  <a:cubicBezTo>
                    <a:pt x="51692" y="40719"/>
                    <a:pt x="51692" y="40719"/>
                    <a:pt x="51692" y="40719"/>
                  </a:cubicBezTo>
                  <a:cubicBezTo>
                    <a:pt x="46153" y="40719"/>
                    <a:pt x="43384" y="43146"/>
                    <a:pt x="43384" y="48000"/>
                  </a:cubicBezTo>
                  <a:cubicBezTo>
                    <a:pt x="43384" y="119730"/>
                    <a:pt x="43384" y="119730"/>
                    <a:pt x="43384" y="119730"/>
                  </a:cubicBezTo>
                  <a:cubicBezTo>
                    <a:pt x="76307" y="119730"/>
                    <a:pt x="76307" y="119730"/>
                    <a:pt x="76307" y="119730"/>
                  </a:cubicBezTo>
                  <a:cubicBezTo>
                    <a:pt x="76307" y="48000"/>
                    <a:pt x="76307" y="48000"/>
                    <a:pt x="76307" y="48000"/>
                  </a:cubicBezTo>
                  <a:cubicBezTo>
                    <a:pt x="76307" y="43146"/>
                    <a:pt x="70769" y="40719"/>
                    <a:pt x="68000" y="40719"/>
                  </a:cubicBezTo>
                  <a:close/>
                  <a:moveTo>
                    <a:pt x="21538" y="81438"/>
                  </a:moveTo>
                  <a:lnTo>
                    <a:pt x="21538" y="81438"/>
                  </a:lnTo>
                  <a:cubicBezTo>
                    <a:pt x="5230" y="81438"/>
                    <a:pt x="5230" y="81438"/>
                    <a:pt x="5230" y="81438"/>
                  </a:cubicBezTo>
                  <a:cubicBezTo>
                    <a:pt x="0" y="81438"/>
                    <a:pt x="0" y="83595"/>
                    <a:pt x="0" y="86022"/>
                  </a:cubicBezTo>
                  <a:cubicBezTo>
                    <a:pt x="0" y="119730"/>
                    <a:pt x="0" y="119730"/>
                    <a:pt x="0" y="119730"/>
                  </a:cubicBezTo>
                  <a:cubicBezTo>
                    <a:pt x="29846" y="119730"/>
                    <a:pt x="29846" y="119730"/>
                    <a:pt x="29846" y="119730"/>
                  </a:cubicBezTo>
                  <a:cubicBezTo>
                    <a:pt x="29846" y="86022"/>
                    <a:pt x="29846" y="86022"/>
                    <a:pt x="29846" y="86022"/>
                  </a:cubicBezTo>
                  <a:cubicBezTo>
                    <a:pt x="29846" y="83595"/>
                    <a:pt x="27076" y="81438"/>
                    <a:pt x="21538" y="8143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lIns="45700" tIns="22850" rIns="45700" bIns="2285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930233" y="1677302"/>
              <a:ext cx="939800" cy="922867"/>
            </a:xfrm>
            <a:prstGeom prst="roundRect">
              <a:avLst>
                <a:gd name="adj" fmla="val 15028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2913047282"/>
              </p:ext>
            </p:extLst>
          </p:nvPr>
        </p:nvGraphicFramePr>
        <p:xfrm>
          <a:off x="660400" y="3578086"/>
          <a:ext cx="5890865" cy="25766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图示 10"/>
          <p:cNvGraphicFramePr/>
          <p:nvPr>
            <p:extLst>
              <p:ext uri="{D42A27DB-BD31-4B8C-83A1-F6EECF244321}">
                <p14:modId xmlns:p14="http://schemas.microsoft.com/office/powerpoint/2010/main" val="2628187702"/>
              </p:ext>
            </p:extLst>
          </p:nvPr>
        </p:nvGraphicFramePr>
        <p:xfrm>
          <a:off x="6652358" y="3607904"/>
          <a:ext cx="4816047" cy="23959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6549772" y="5739368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+mn-ea"/>
              </a:rPr>
              <a:t>推广期内营业额</a:t>
            </a:r>
            <a:endParaRPr lang="en-US" altLang="zh-CN" dirty="0">
              <a:latin typeface="+mn-ea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3F92F992-7921-4BD7-A3AD-FE977C5C39CB}"/>
              </a:ext>
            </a:extLst>
          </p:cNvPr>
          <p:cNvGrpSpPr/>
          <p:nvPr/>
        </p:nvGrpSpPr>
        <p:grpSpPr>
          <a:xfrm>
            <a:off x="6939680" y="4776936"/>
            <a:ext cx="973343" cy="900000"/>
            <a:chOff x="6939680" y="4820478"/>
            <a:chExt cx="973343" cy="900000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2573280B-DC1A-4015-8B4F-CF9861144D5B}"/>
                </a:ext>
              </a:extLst>
            </p:cNvPr>
            <p:cNvGrpSpPr/>
            <p:nvPr/>
          </p:nvGrpSpPr>
          <p:grpSpPr>
            <a:xfrm>
              <a:off x="7000250" y="4820478"/>
              <a:ext cx="900000" cy="900000"/>
              <a:chOff x="7000250" y="4820478"/>
              <a:chExt cx="891826" cy="891826"/>
            </a:xfrm>
          </p:grpSpPr>
          <p:sp>
            <p:nvSpPr>
              <p:cNvPr id="17" name="弧形 16"/>
              <p:cNvSpPr/>
              <p:nvPr/>
            </p:nvSpPr>
            <p:spPr>
              <a:xfrm>
                <a:off x="7000250" y="4820478"/>
                <a:ext cx="891826" cy="891826"/>
              </a:xfrm>
              <a:prstGeom prst="arc">
                <a:avLst>
                  <a:gd name="adj1" fmla="val 227724"/>
                  <a:gd name="adj2" fmla="val 162990"/>
                </a:avLst>
              </a:prstGeom>
              <a:ln w="127000" cap="rnd">
                <a:solidFill>
                  <a:schemeClr val="accent3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弧形 17"/>
              <p:cNvSpPr/>
              <p:nvPr/>
            </p:nvSpPr>
            <p:spPr>
              <a:xfrm>
                <a:off x="7000250" y="4820478"/>
                <a:ext cx="891826" cy="891826"/>
              </a:xfrm>
              <a:prstGeom prst="arc">
                <a:avLst>
                  <a:gd name="adj1" fmla="val 16200000"/>
                  <a:gd name="adj2" fmla="val 21176246"/>
                </a:avLst>
              </a:prstGeom>
              <a:ln w="127000" cap="rnd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6939680" y="5088591"/>
              <a:ext cx="9733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  <a:latin typeface="+mn-ea"/>
                </a:rPr>
                <a:t>140</a:t>
              </a:r>
              <a:r>
                <a:rPr lang="zh-CN" altLang="en-US" b="1" dirty="0">
                  <a:solidFill>
                    <a:schemeClr val="accent1"/>
                  </a:solidFill>
                  <a:latin typeface="+mn-ea"/>
                </a:rPr>
                <a:t>万</a:t>
              </a: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9795410" y="5739368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+mn-ea"/>
              </a:rPr>
              <a:t>推广期内收益率</a:t>
            </a:r>
            <a:endParaRPr lang="en-US" altLang="zh-CN" dirty="0">
              <a:latin typeface="+mn-ea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D1C65F57-DCD6-4C86-9483-4113F280D50B}"/>
              </a:ext>
            </a:extLst>
          </p:cNvPr>
          <p:cNvGrpSpPr/>
          <p:nvPr/>
        </p:nvGrpSpPr>
        <p:grpSpPr>
          <a:xfrm>
            <a:off x="10155500" y="4759016"/>
            <a:ext cx="973343" cy="900000"/>
            <a:chOff x="10155500" y="4802558"/>
            <a:chExt cx="973343" cy="900000"/>
          </a:xfrm>
        </p:grpSpPr>
        <p:grpSp>
          <p:nvGrpSpPr>
            <p:cNvPr id="21" name="组合 20"/>
            <p:cNvGrpSpPr/>
            <p:nvPr/>
          </p:nvGrpSpPr>
          <p:grpSpPr>
            <a:xfrm>
              <a:off x="10192263" y="4802558"/>
              <a:ext cx="900000" cy="900000"/>
              <a:chOff x="7202655" y="3296653"/>
              <a:chExt cx="2153653" cy="2153653"/>
            </a:xfrm>
          </p:grpSpPr>
          <p:sp>
            <p:nvSpPr>
              <p:cNvPr id="23" name="弧形 22"/>
              <p:cNvSpPr/>
              <p:nvPr/>
            </p:nvSpPr>
            <p:spPr>
              <a:xfrm>
                <a:off x="7202655" y="3296653"/>
                <a:ext cx="2153653" cy="2153653"/>
              </a:xfrm>
              <a:prstGeom prst="arc">
                <a:avLst>
                  <a:gd name="adj1" fmla="val 227724"/>
                  <a:gd name="adj2" fmla="val 162990"/>
                </a:avLst>
              </a:prstGeom>
              <a:ln w="127000" cap="rnd">
                <a:solidFill>
                  <a:schemeClr val="accent3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弧形 23"/>
              <p:cNvSpPr/>
              <p:nvPr/>
            </p:nvSpPr>
            <p:spPr>
              <a:xfrm>
                <a:off x="7202655" y="3296653"/>
                <a:ext cx="2153653" cy="2153653"/>
              </a:xfrm>
              <a:prstGeom prst="arc">
                <a:avLst>
                  <a:gd name="adj1" fmla="val 16200000"/>
                  <a:gd name="adj2" fmla="val 21176246"/>
                </a:avLst>
              </a:prstGeom>
              <a:ln w="127000" cap="rnd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10155500" y="5058773"/>
              <a:ext cx="9733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  <a:latin typeface="+mn-ea"/>
                </a:rPr>
                <a:t>40%</a:t>
              </a:r>
              <a:endParaRPr lang="zh-CN" altLang="en-US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5357796" y="5818843"/>
            <a:ext cx="5581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accent3">
                    <a:lumMod val="75000"/>
                  </a:schemeClr>
                </a:solidFill>
                <a:latin typeface="+mn-ea"/>
              </a:rPr>
              <a:t>万</a:t>
            </a:r>
            <a:r>
              <a:rPr lang="en-US" altLang="zh-CN" sz="1200" dirty="0">
                <a:solidFill>
                  <a:schemeClr val="accent3">
                    <a:lumMod val="75000"/>
                  </a:schemeClr>
                </a:solidFill>
                <a:latin typeface="+mn-ea"/>
              </a:rPr>
              <a:t>/</a:t>
            </a:r>
            <a:r>
              <a:rPr lang="zh-CN" altLang="en-US" sz="1200" dirty="0">
                <a:solidFill>
                  <a:schemeClr val="accent3">
                    <a:lumMod val="75000"/>
                  </a:schemeClr>
                </a:solidFill>
                <a:latin typeface="+mn-ea"/>
              </a:rPr>
              <a:t>次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CB4C6456-1D93-4625-A36A-7CEE56130212}"/>
              </a:ext>
            </a:extLst>
          </p:cNvPr>
          <p:cNvSpPr/>
          <p:nvPr/>
        </p:nvSpPr>
        <p:spPr>
          <a:xfrm>
            <a:off x="3715351" y="1143288"/>
            <a:ext cx="7803549" cy="87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总体完成</a:t>
            </a:r>
            <a:r>
              <a:rPr lang="en-US" altLang="zh-CN" dirty="0">
                <a:solidFill>
                  <a:schemeClr val="bg1"/>
                </a:solidFill>
              </a:rPr>
              <a:t>55%</a:t>
            </a:r>
            <a:r>
              <a:rPr lang="zh-CN" altLang="en-US" dirty="0">
                <a:solidFill>
                  <a:schemeClr val="bg1"/>
                </a:solidFill>
              </a:rPr>
              <a:t>。其中</a:t>
            </a:r>
            <a:r>
              <a:rPr lang="en-US" altLang="zh-CN" dirty="0">
                <a:solidFill>
                  <a:schemeClr val="bg1"/>
                </a:solidFill>
              </a:rPr>
              <a:t>40</a:t>
            </a:r>
            <a:r>
              <a:rPr lang="zh-CN" altLang="en-US" dirty="0">
                <a:solidFill>
                  <a:schemeClr val="bg1"/>
                </a:solidFill>
              </a:rPr>
              <a:t>万次次浏览、</a:t>
            </a:r>
            <a:r>
              <a:rPr lang="en-US" altLang="zh-CN" dirty="0">
                <a:solidFill>
                  <a:schemeClr val="bg1"/>
                </a:solidFill>
              </a:rPr>
              <a:t>20</a:t>
            </a:r>
            <a:r>
              <a:rPr lang="zh-CN" altLang="en-US" dirty="0">
                <a:solidFill>
                  <a:schemeClr val="bg1"/>
                </a:solidFill>
              </a:rPr>
              <a:t>万次推送、</a:t>
            </a:r>
            <a:r>
              <a:rPr lang="en-US" altLang="zh-CN" dirty="0">
                <a:solidFill>
                  <a:schemeClr val="bg1"/>
                </a:solidFill>
              </a:rPr>
              <a:t>60</a:t>
            </a:r>
            <a:r>
              <a:rPr lang="zh-CN" altLang="en-US" dirty="0">
                <a:solidFill>
                  <a:schemeClr val="bg1"/>
                </a:solidFill>
              </a:rPr>
              <a:t>万个用户关注、</a:t>
            </a:r>
            <a:r>
              <a:rPr lang="en-US" altLang="zh-CN" dirty="0">
                <a:solidFill>
                  <a:schemeClr val="bg1"/>
                </a:solidFill>
              </a:rPr>
              <a:t>10</a:t>
            </a:r>
            <a:r>
              <a:rPr lang="zh-CN" altLang="en-US" dirty="0">
                <a:solidFill>
                  <a:schemeClr val="bg1"/>
                </a:solidFill>
              </a:rPr>
              <a:t>万老带新、</a:t>
            </a:r>
            <a:r>
              <a:rPr lang="en-US" altLang="zh-CN" dirty="0">
                <a:solidFill>
                  <a:schemeClr val="bg1"/>
                </a:solidFill>
              </a:rPr>
              <a:t>8</a:t>
            </a:r>
            <a:r>
              <a:rPr lang="zh-CN" altLang="en-US" dirty="0">
                <a:solidFill>
                  <a:schemeClr val="bg1"/>
                </a:solidFill>
              </a:rPr>
              <a:t>万流失数据、成本超标</a:t>
            </a:r>
            <a:r>
              <a:rPr lang="en-US" altLang="zh-CN" dirty="0">
                <a:solidFill>
                  <a:schemeClr val="bg1"/>
                </a:solidFill>
              </a:rPr>
              <a:t>20%</a:t>
            </a:r>
            <a:r>
              <a:rPr lang="zh-CN" altLang="en-US" dirty="0">
                <a:solidFill>
                  <a:schemeClr val="bg1"/>
                </a:solidFill>
              </a:rPr>
              <a:t>。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F74B931A-A15A-4371-A98B-285E0127FF9C}"/>
              </a:ext>
            </a:extLst>
          </p:cNvPr>
          <p:cNvSpPr txBox="1"/>
          <p:nvPr/>
        </p:nvSpPr>
        <p:spPr>
          <a:xfrm>
            <a:off x="3715350" y="1994352"/>
            <a:ext cx="7803549" cy="873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与客户描摹对比重合率</a:t>
            </a:r>
            <a:r>
              <a:rPr lang="en-US" altLang="zh-CN" dirty="0">
                <a:solidFill>
                  <a:schemeClr val="bg1"/>
                </a:solidFill>
              </a:rPr>
              <a:t>73%</a:t>
            </a:r>
            <a:r>
              <a:rPr lang="zh-CN" altLang="en-US" dirty="0">
                <a:solidFill>
                  <a:schemeClr val="bg1"/>
                </a:solidFill>
              </a:rPr>
              <a:t>，其中对自由职业、学生方向偏离值较大，流失量</a:t>
            </a:r>
            <a:r>
              <a:rPr lang="en-US" altLang="zh-CN" dirty="0">
                <a:solidFill>
                  <a:schemeClr val="bg1"/>
                </a:solidFill>
              </a:rPr>
              <a:t>18%</a:t>
            </a:r>
            <a:r>
              <a:rPr lang="zh-CN" altLang="en-US" dirty="0">
                <a:solidFill>
                  <a:schemeClr val="bg1"/>
                </a:solidFill>
              </a:rPr>
              <a:t>，集中于关注后</a:t>
            </a:r>
            <a:r>
              <a:rPr lang="en-US" altLang="zh-CN" dirty="0">
                <a:solidFill>
                  <a:schemeClr val="bg1"/>
                </a:solidFill>
              </a:rPr>
              <a:t>3</a:t>
            </a:r>
            <a:r>
              <a:rPr lang="zh-CN" altLang="en-US" dirty="0">
                <a:solidFill>
                  <a:schemeClr val="bg1"/>
                </a:solidFill>
              </a:rPr>
              <a:t>个月阶段，需强化维系方案。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7AF7CBE0-2727-45FE-B864-4C28C58B29FA}"/>
              </a:ext>
            </a:extLst>
          </p:cNvPr>
          <p:cNvSpPr txBox="1"/>
          <p:nvPr/>
        </p:nvSpPr>
        <p:spPr>
          <a:xfrm>
            <a:off x="3715351" y="2845416"/>
            <a:ext cx="7813174" cy="4584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投入</a:t>
            </a:r>
            <a:r>
              <a:rPr lang="en-US" altLang="zh-CN" dirty="0">
                <a:solidFill>
                  <a:schemeClr val="bg1"/>
                </a:solidFill>
              </a:rPr>
              <a:t>100</a:t>
            </a:r>
            <a:r>
              <a:rPr lang="zh-CN" altLang="en-US" dirty="0">
                <a:solidFill>
                  <a:schemeClr val="bg1"/>
                </a:solidFill>
              </a:rPr>
              <a:t>万、营业额</a:t>
            </a:r>
            <a:r>
              <a:rPr lang="en-US" altLang="zh-CN" dirty="0">
                <a:solidFill>
                  <a:schemeClr val="bg1"/>
                </a:solidFill>
              </a:rPr>
              <a:t>1400</a:t>
            </a:r>
            <a:r>
              <a:rPr lang="zh-CN" altLang="en-US" dirty="0">
                <a:solidFill>
                  <a:schemeClr val="bg1"/>
                </a:solidFill>
              </a:rPr>
              <a:t>万、收益率</a:t>
            </a:r>
            <a:r>
              <a:rPr lang="en-US" altLang="zh-CN" dirty="0">
                <a:solidFill>
                  <a:schemeClr val="bg1"/>
                </a:solidFill>
              </a:rPr>
              <a:t>40%</a:t>
            </a:r>
            <a:r>
              <a:rPr lang="zh-CN" altLang="en-US" dirty="0">
                <a:solidFill>
                  <a:schemeClr val="bg1"/>
                </a:solidFill>
              </a:rPr>
              <a:t>。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50A18550-B176-4EA0-9C7A-7A2E648FEEED}"/>
              </a:ext>
            </a:extLst>
          </p:cNvPr>
          <p:cNvSpPr txBox="1"/>
          <p:nvPr/>
        </p:nvSpPr>
        <p:spPr>
          <a:xfrm>
            <a:off x="2145073" y="1143288"/>
            <a:ext cx="1752599" cy="4584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dirty="0">
                <a:solidFill>
                  <a:schemeClr val="bg1"/>
                </a:solidFill>
              </a:rPr>
              <a:t>01</a:t>
            </a:r>
            <a:r>
              <a:rPr lang="zh-CN" altLang="en-US" b="1" dirty="0">
                <a:solidFill>
                  <a:schemeClr val="bg1"/>
                </a:solidFill>
              </a:rPr>
              <a:t>、目标完成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9496A742-CF74-4939-BD20-F3010135DD03}"/>
              </a:ext>
            </a:extLst>
          </p:cNvPr>
          <p:cNvSpPr txBox="1"/>
          <p:nvPr/>
        </p:nvSpPr>
        <p:spPr>
          <a:xfrm>
            <a:off x="2145073" y="1994352"/>
            <a:ext cx="1752599" cy="4584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dirty="0">
                <a:solidFill>
                  <a:schemeClr val="bg1"/>
                </a:solidFill>
              </a:rPr>
              <a:t>02</a:t>
            </a:r>
            <a:r>
              <a:rPr lang="zh-CN" altLang="en-US" b="1" dirty="0">
                <a:solidFill>
                  <a:schemeClr val="bg1"/>
                </a:solidFill>
              </a:rPr>
              <a:t>、客户复盘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0BBD00A1-420E-48AE-B723-2C9C8A0A7DB7}"/>
              </a:ext>
            </a:extLst>
          </p:cNvPr>
          <p:cNvSpPr txBox="1"/>
          <p:nvPr/>
        </p:nvSpPr>
        <p:spPr>
          <a:xfrm>
            <a:off x="2145073" y="2845416"/>
            <a:ext cx="1752599" cy="4584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dirty="0">
                <a:solidFill>
                  <a:schemeClr val="bg1"/>
                </a:solidFill>
              </a:rPr>
              <a:t>03</a:t>
            </a:r>
            <a:r>
              <a:rPr lang="zh-CN" altLang="en-US" b="1" dirty="0">
                <a:solidFill>
                  <a:schemeClr val="bg1"/>
                </a:solidFill>
              </a:rPr>
              <a:t>、收益分析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60ACADF9-5185-464E-A308-11FDA6CF6724}"/>
              </a:ext>
            </a:extLst>
          </p:cNvPr>
          <p:cNvCxnSpPr>
            <a:cxnSpLocks/>
          </p:cNvCxnSpPr>
          <p:nvPr/>
        </p:nvCxnSpPr>
        <p:spPr>
          <a:xfrm flipH="1">
            <a:off x="3781778" y="2043289"/>
            <a:ext cx="7737122" cy="0"/>
          </a:xfrm>
          <a:prstGeom prst="line">
            <a:avLst/>
          </a:prstGeom>
          <a:ln>
            <a:solidFill>
              <a:schemeClr val="bg1">
                <a:alpha val="90000"/>
              </a:schemeClr>
            </a:solidFill>
            <a:prstDash val="lg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3D025DC2-5917-48D2-B29E-DFE34547CB11}"/>
              </a:ext>
            </a:extLst>
          </p:cNvPr>
          <p:cNvCxnSpPr>
            <a:cxnSpLocks/>
          </p:cNvCxnSpPr>
          <p:nvPr/>
        </p:nvCxnSpPr>
        <p:spPr>
          <a:xfrm flipH="1">
            <a:off x="3781778" y="2923822"/>
            <a:ext cx="7737122" cy="0"/>
          </a:xfrm>
          <a:prstGeom prst="line">
            <a:avLst/>
          </a:prstGeom>
          <a:ln>
            <a:solidFill>
              <a:schemeClr val="bg1">
                <a:alpha val="90000"/>
              </a:schemeClr>
            </a:solidFill>
            <a:prstDash val="lg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29640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660400" y="1130301"/>
            <a:ext cx="10858500" cy="50037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650291" y="326766"/>
            <a:ext cx="3096000" cy="461665"/>
          </a:xfrm>
        </p:spPr>
        <p:txBody>
          <a:bodyPr/>
          <a:lstStyle/>
          <a:p>
            <a:r>
              <a:rPr lang="en-US" altLang="zh-CN" dirty="0"/>
              <a:t>03 </a:t>
            </a:r>
            <a:r>
              <a:rPr lang="zh-CN" altLang="en-US" dirty="0"/>
              <a:t>新媒体运营逻辑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B24AE75F-FE9B-482A-BAFD-9406AC24F1D1}"/>
              </a:ext>
            </a:extLst>
          </p:cNvPr>
          <p:cNvGrpSpPr/>
          <p:nvPr/>
        </p:nvGrpSpPr>
        <p:grpSpPr>
          <a:xfrm>
            <a:off x="10410904" y="4796641"/>
            <a:ext cx="1107996" cy="1327834"/>
            <a:chOff x="10410904" y="4796641"/>
            <a:chExt cx="1107996" cy="1327834"/>
          </a:xfrm>
        </p:grpSpPr>
        <p:sp>
          <p:nvSpPr>
            <p:cNvPr id="3" name="矩形 2"/>
            <p:cNvSpPr/>
            <p:nvPr/>
          </p:nvSpPr>
          <p:spPr>
            <a:xfrm>
              <a:off x="10410904" y="5755143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</a:rPr>
                <a:t>数据分析</a:t>
              </a:r>
            </a:p>
          </p:txBody>
        </p:sp>
        <p:sp>
          <p:nvSpPr>
            <p:cNvPr id="4" name="Shape 4095"/>
            <p:cNvSpPr>
              <a:spLocks/>
            </p:cNvSpPr>
            <p:nvPr/>
          </p:nvSpPr>
          <p:spPr>
            <a:xfrm>
              <a:off x="10574233" y="4897419"/>
              <a:ext cx="720000" cy="6840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4153" y="0"/>
                  </a:moveTo>
                  <a:lnTo>
                    <a:pt x="114153" y="0"/>
                  </a:lnTo>
                  <a:cubicBezTo>
                    <a:pt x="95384" y="0"/>
                    <a:pt x="95384" y="0"/>
                    <a:pt x="95384" y="0"/>
                  </a:cubicBezTo>
                  <a:cubicBezTo>
                    <a:pt x="92615" y="0"/>
                    <a:pt x="89846" y="2696"/>
                    <a:pt x="89846" y="7550"/>
                  </a:cubicBezTo>
                  <a:cubicBezTo>
                    <a:pt x="89846" y="119730"/>
                    <a:pt x="89846" y="119730"/>
                    <a:pt x="89846" y="119730"/>
                  </a:cubicBezTo>
                  <a:cubicBezTo>
                    <a:pt x="119692" y="119730"/>
                    <a:pt x="119692" y="119730"/>
                    <a:pt x="119692" y="119730"/>
                  </a:cubicBezTo>
                  <a:cubicBezTo>
                    <a:pt x="119692" y="7550"/>
                    <a:pt x="119692" y="7550"/>
                    <a:pt x="119692" y="7550"/>
                  </a:cubicBezTo>
                  <a:cubicBezTo>
                    <a:pt x="119692" y="2696"/>
                    <a:pt x="116923" y="0"/>
                    <a:pt x="114153" y="0"/>
                  </a:cubicBezTo>
                  <a:close/>
                  <a:moveTo>
                    <a:pt x="68000" y="40719"/>
                  </a:moveTo>
                  <a:lnTo>
                    <a:pt x="68000" y="40719"/>
                  </a:lnTo>
                  <a:cubicBezTo>
                    <a:pt x="51692" y="40719"/>
                    <a:pt x="51692" y="40719"/>
                    <a:pt x="51692" y="40719"/>
                  </a:cubicBezTo>
                  <a:cubicBezTo>
                    <a:pt x="46153" y="40719"/>
                    <a:pt x="43384" y="43146"/>
                    <a:pt x="43384" y="48000"/>
                  </a:cubicBezTo>
                  <a:cubicBezTo>
                    <a:pt x="43384" y="119730"/>
                    <a:pt x="43384" y="119730"/>
                    <a:pt x="43384" y="119730"/>
                  </a:cubicBezTo>
                  <a:cubicBezTo>
                    <a:pt x="76307" y="119730"/>
                    <a:pt x="76307" y="119730"/>
                    <a:pt x="76307" y="119730"/>
                  </a:cubicBezTo>
                  <a:cubicBezTo>
                    <a:pt x="76307" y="48000"/>
                    <a:pt x="76307" y="48000"/>
                    <a:pt x="76307" y="48000"/>
                  </a:cubicBezTo>
                  <a:cubicBezTo>
                    <a:pt x="76307" y="43146"/>
                    <a:pt x="70769" y="40719"/>
                    <a:pt x="68000" y="40719"/>
                  </a:cubicBezTo>
                  <a:close/>
                  <a:moveTo>
                    <a:pt x="21538" y="81438"/>
                  </a:moveTo>
                  <a:lnTo>
                    <a:pt x="21538" y="81438"/>
                  </a:lnTo>
                  <a:cubicBezTo>
                    <a:pt x="5230" y="81438"/>
                    <a:pt x="5230" y="81438"/>
                    <a:pt x="5230" y="81438"/>
                  </a:cubicBezTo>
                  <a:cubicBezTo>
                    <a:pt x="0" y="81438"/>
                    <a:pt x="0" y="83595"/>
                    <a:pt x="0" y="86022"/>
                  </a:cubicBezTo>
                  <a:cubicBezTo>
                    <a:pt x="0" y="119730"/>
                    <a:pt x="0" y="119730"/>
                    <a:pt x="0" y="119730"/>
                  </a:cubicBezTo>
                  <a:cubicBezTo>
                    <a:pt x="29846" y="119730"/>
                    <a:pt x="29846" y="119730"/>
                    <a:pt x="29846" y="119730"/>
                  </a:cubicBezTo>
                  <a:cubicBezTo>
                    <a:pt x="29846" y="86022"/>
                    <a:pt x="29846" y="86022"/>
                    <a:pt x="29846" y="86022"/>
                  </a:cubicBezTo>
                  <a:cubicBezTo>
                    <a:pt x="29846" y="83595"/>
                    <a:pt x="27076" y="81438"/>
                    <a:pt x="21538" y="8143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45700" tIns="22850" rIns="45700" bIns="2285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10464333" y="4796641"/>
              <a:ext cx="939800" cy="922867"/>
            </a:xfrm>
            <a:prstGeom prst="roundRect">
              <a:avLst>
                <a:gd name="adj" fmla="val 15028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3776453226"/>
              </p:ext>
            </p:extLst>
          </p:nvPr>
        </p:nvGraphicFramePr>
        <p:xfrm>
          <a:off x="660400" y="1130300"/>
          <a:ext cx="4868203" cy="21605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图示 10"/>
          <p:cNvGraphicFramePr/>
          <p:nvPr>
            <p:extLst>
              <p:ext uri="{D42A27DB-BD31-4B8C-83A1-F6EECF244321}">
                <p14:modId xmlns:p14="http://schemas.microsoft.com/office/powerpoint/2010/main" val="2028906474"/>
              </p:ext>
            </p:extLst>
          </p:nvPr>
        </p:nvGraphicFramePr>
        <p:xfrm>
          <a:off x="660401" y="3365366"/>
          <a:ext cx="4713458" cy="26639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615872" y="5764768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+mn-ea"/>
              </a:rPr>
              <a:t>推广期内营业额</a:t>
            </a:r>
            <a:endParaRPr lang="en-US" altLang="zh-CN" dirty="0">
              <a:latin typeface="+mn-ea"/>
            </a:endParaRPr>
          </a:p>
        </p:txBody>
      </p:sp>
      <p:sp>
        <p:nvSpPr>
          <p:cNvPr id="18" name="弧形 17"/>
          <p:cNvSpPr/>
          <p:nvPr/>
        </p:nvSpPr>
        <p:spPr>
          <a:xfrm>
            <a:off x="940218" y="4643167"/>
            <a:ext cx="1024964" cy="1024964"/>
          </a:xfrm>
          <a:prstGeom prst="arc">
            <a:avLst>
              <a:gd name="adj1" fmla="val 16200000"/>
              <a:gd name="adj2" fmla="val 21176246"/>
            </a:avLst>
          </a:prstGeom>
          <a:ln w="1270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DC1E402B-7BBC-4CA5-B594-B52B1D08C430}"/>
              </a:ext>
            </a:extLst>
          </p:cNvPr>
          <p:cNvGrpSpPr/>
          <p:nvPr/>
        </p:nvGrpSpPr>
        <p:grpSpPr>
          <a:xfrm>
            <a:off x="940218" y="4647028"/>
            <a:ext cx="1024964" cy="1024964"/>
            <a:chOff x="940218" y="4647028"/>
            <a:chExt cx="1024964" cy="1024964"/>
          </a:xfrm>
        </p:grpSpPr>
        <p:sp>
          <p:nvSpPr>
            <p:cNvPr id="17" name="弧形 16"/>
            <p:cNvSpPr/>
            <p:nvPr/>
          </p:nvSpPr>
          <p:spPr>
            <a:xfrm>
              <a:off x="940218" y="4647028"/>
              <a:ext cx="1024964" cy="1024964"/>
            </a:xfrm>
            <a:prstGeom prst="arc">
              <a:avLst>
                <a:gd name="adj1" fmla="val 227724"/>
                <a:gd name="adj2" fmla="val 162990"/>
              </a:avLst>
            </a:prstGeom>
            <a:ln w="127000" cap="rnd"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966023" y="4974844"/>
              <a:ext cx="9733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  <a:latin typeface="+mn-ea"/>
                </a:rPr>
                <a:t>140</a:t>
              </a:r>
              <a:r>
                <a:rPr lang="zh-CN" altLang="en-US" b="1" dirty="0">
                  <a:solidFill>
                    <a:schemeClr val="accent1"/>
                  </a:solidFill>
                  <a:latin typeface="+mn-ea"/>
                </a:rPr>
                <a:t>万</a:t>
              </a: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3685907" y="5764768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+mn-ea"/>
              </a:rPr>
              <a:t>推广期内收益率</a:t>
            </a:r>
            <a:endParaRPr lang="en-US" altLang="zh-CN" dirty="0">
              <a:latin typeface="+mn-ea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FAB4E22-E5A0-441F-A462-7CAEAB19FDF1}"/>
              </a:ext>
            </a:extLst>
          </p:cNvPr>
          <p:cNvGrpSpPr/>
          <p:nvPr/>
        </p:nvGrpSpPr>
        <p:grpSpPr>
          <a:xfrm>
            <a:off x="4073671" y="4643167"/>
            <a:ext cx="1024964" cy="1024964"/>
            <a:chOff x="4073671" y="4643167"/>
            <a:chExt cx="1024964" cy="1024964"/>
          </a:xfrm>
        </p:grpSpPr>
        <p:grpSp>
          <p:nvGrpSpPr>
            <p:cNvPr id="21" name="组合 20"/>
            <p:cNvGrpSpPr/>
            <p:nvPr/>
          </p:nvGrpSpPr>
          <p:grpSpPr>
            <a:xfrm>
              <a:off x="4073671" y="4643167"/>
              <a:ext cx="1024964" cy="1024964"/>
              <a:chOff x="7202655" y="3296653"/>
              <a:chExt cx="2153653" cy="2153653"/>
            </a:xfrm>
          </p:grpSpPr>
          <p:sp>
            <p:nvSpPr>
              <p:cNvPr id="23" name="弧形 22"/>
              <p:cNvSpPr/>
              <p:nvPr/>
            </p:nvSpPr>
            <p:spPr>
              <a:xfrm>
                <a:off x="7202655" y="3296653"/>
                <a:ext cx="2153653" cy="2153653"/>
              </a:xfrm>
              <a:prstGeom prst="arc">
                <a:avLst>
                  <a:gd name="adj1" fmla="val 227724"/>
                  <a:gd name="adj2" fmla="val 162990"/>
                </a:avLst>
              </a:prstGeom>
              <a:ln w="127000" cap="rnd">
                <a:solidFill>
                  <a:schemeClr val="accent3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弧形 23"/>
              <p:cNvSpPr/>
              <p:nvPr/>
            </p:nvSpPr>
            <p:spPr>
              <a:xfrm>
                <a:off x="7202655" y="3296653"/>
                <a:ext cx="2153653" cy="2153653"/>
              </a:xfrm>
              <a:prstGeom prst="arc">
                <a:avLst>
                  <a:gd name="adj1" fmla="val 16200000"/>
                  <a:gd name="adj2" fmla="val 21176246"/>
                </a:avLst>
              </a:prstGeom>
              <a:ln w="127000" cap="rnd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4099482" y="4974844"/>
              <a:ext cx="9733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  <a:latin typeface="+mn-ea"/>
                </a:rPr>
                <a:t>40%</a:t>
              </a:r>
              <a:endParaRPr lang="zh-CN" altLang="en-US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6036366" y="1824472"/>
            <a:ext cx="5482534" cy="1289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/>
              <a:t>总体完成</a:t>
            </a:r>
            <a:r>
              <a:rPr lang="en-US" altLang="zh-CN" dirty="0"/>
              <a:t>55%</a:t>
            </a:r>
            <a:r>
              <a:rPr lang="zh-CN" altLang="en-US" dirty="0"/>
              <a:t>。其中</a:t>
            </a:r>
            <a:r>
              <a:rPr lang="en-US" altLang="zh-CN" dirty="0"/>
              <a:t>40</a:t>
            </a:r>
            <a:r>
              <a:rPr lang="zh-CN" altLang="en-US" dirty="0"/>
              <a:t>万次次浏览、</a:t>
            </a:r>
            <a:r>
              <a:rPr lang="en-US" altLang="zh-CN" dirty="0"/>
              <a:t>20</a:t>
            </a:r>
            <a:r>
              <a:rPr lang="zh-CN" altLang="en-US" dirty="0"/>
              <a:t>万次推送、</a:t>
            </a:r>
            <a:r>
              <a:rPr lang="en-US" altLang="zh-CN" dirty="0"/>
              <a:t>60</a:t>
            </a:r>
            <a:r>
              <a:rPr lang="zh-CN" altLang="en-US" dirty="0"/>
              <a:t>万个用户关注、</a:t>
            </a:r>
            <a:r>
              <a:rPr lang="en-US" altLang="zh-CN" dirty="0"/>
              <a:t>10</a:t>
            </a:r>
            <a:r>
              <a:rPr lang="zh-CN" altLang="en-US" dirty="0"/>
              <a:t>万老带新、</a:t>
            </a:r>
            <a:r>
              <a:rPr lang="en-US" altLang="zh-CN" dirty="0"/>
              <a:t>8</a:t>
            </a:r>
            <a:r>
              <a:rPr lang="zh-CN" altLang="en-US" dirty="0"/>
              <a:t>万流失数据、成本超标</a:t>
            </a:r>
            <a:r>
              <a:rPr lang="en-US" altLang="zh-CN" dirty="0"/>
              <a:t>20%</a:t>
            </a:r>
            <a:r>
              <a:rPr lang="zh-CN" altLang="en-US" dirty="0"/>
              <a:t>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4918855" y="2949799"/>
            <a:ext cx="5581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accent3">
                    <a:lumMod val="75000"/>
                  </a:schemeClr>
                </a:solidFill>
                <a:latin typeface="+mn-ea"/>
              </a:rPr>
              <a:t>万</a:t>
            </a:r>
            <a:r>
              <a:rPr lang="en-US" altLang="zh-CN" sz="1200" dirty="0">
                <a:solidFill>
                  <a:schemeClr val="accent3">
                    <a:lumMod val="75000"/>
                  </a:schemeClr>
                </a:solidFill>
                <a:latin typeface="+mn-ea"/>
              </a:rPr>
              <a:t>/</a:t>
            </a:r>
            <a:r>
              <a:rPr lang="zh-CN" altLang="en-US" sz="1200" dirty="0">
                <a:solidFill>
                  <a:schemeClr val="accent3">
                    <a:lumMod val="75000"/>
                  </a:schemeClr>
                </a:solidFill>
                <a:latin typeface="+mn-ea"/>
              </a:rPr>
              <a:t>次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2CC09C33-D4E0-41CE-9BA8-873505275587}"/>
              </a:ext>
            </a:extLst>
          </p:cNvPr>
          <p:cNvGrpSpPr/>
          <p:nvPr/>
        </p:nvGrpSpPr>
        <p:grpSpPr>
          <a:xfrm>
            <a:off x="6096000" y="1265972"/>
            <a:ext cx="1964635" cy="480872"/>
            <a:chOff x="6096000" y="1365371"/>
            <a:chExt cx="1964635" cy="480872"/>
          </a:xfrm>
        </p:grpSpPr>
        <p:sp>
          <p:nvSpPr>
            <p:cNvPr id="12" name="矩形 11"/>
            <p:cNvSpPr/>
            <p:nvPr/>
          </p:nvSpPr>
          <p:spPr>
            <a:xfrm>
              <a:off x="6096000" y="1365371"/>
              <a:ext cx="1964635" cy="480872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5C77FD34-7E1B-4231-9E75-7A46B26D4FAA}"/>
                </a:ext>
              </a:extLst>
            </p:cNvPr>
            <p:cNvSpPr txBox="1"/>
            <p:nvPr/>
          </p:nvSpPr>
          <p:spPr>
            <a:xfrm>
              <a:off x="6202018" y="1421141"/>
              <a:ext cx="175259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CN" b="1" dirty="0">
                  <a:solidFill>
                    <a:schemeClr val="bg1"/>
                  </a:solidFill>
                </a:rPr>
                <a:t>01</a:t>
              </a:r>
              <a:r>
                <a:rPr lang="zh-CN" altLang="en-US" b="1" dirty="0">
                  <a:solidFill>
                    <a:schemeClr val="bg1"/>
                  </a:solidFill>
                </a:rPr>
                <a:t>、目标完成</a:t>
              </a:r>
              <a:endParaRPr lang="en-US" altLang="zh-CN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598497A4-E402-4E07-B994-CF34AE2B120A}"/>
              </a:ext>
            </a:extLst>
          </p:cNvPr>
          <p:cNvSpPr txBox="1"/>
          <p:nvPr/>
        </p:nvSpPr>
        <p:spPr>
          <a:xfrm>
            <a:off x="6036365" y="3750056"/>
            <a:ext cx="5482533" cy="128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/>
              <a:t>与客户描摹对比重合率</a:t>
            </a:r>
            <a:r>
              <a:rPr lang="en-US" altLang="zh-CN" dirty="0"/>
              <a:t>73%</a:t>
            </a:r>
            <a:r>
              <a:rPr lang="zh-CN" altLang="en-US" dirty="0"/>
              <a:t>，其中对自由职业、学生方向偏离值较大，流失量</a:t>
            </a:r>
            <a:r>
              <a:rPr lang="en-US" altLang="zh-CN" dirty="0"/>
              <a:t>18%</a:t>
            </a:r>
            <a:r>
              <a:rPr lang="zh-CN" altLang="en-US" dirty="0"/>
              <a:t>，集中于关注后</a:t>
            </a:r>
            <a:r>
              <a:rPr lang="en-US" altLang="zh-CN" dirty="0"/>
              <a:t>3</a:t>
            </a:r>
            <a:r>
              <a:rPr lang="zh-CN" altLang="en-US" dirty="0"/>
              <a:t>个月阶段，需强化维系方案。</a:t>
            </a:r>
            <a:endParaRPr lang="en-US" altLang="zh-CN" dirty="0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6DCC0A3-77F7-4366-87FA-6B6DA31F892D}"/>
              </a:ext>
            </a:extLst>
          </p:cNvPr>
          <p:cNvSpPr txBox="1"/>
          <p:nvPr/>
        </p:nvSpPr>
        <p:spPr>
          <a:xfrm>
            <a:off x="6036367" y="5675641"/>
            <a:ext cx="5482533" cy="4584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/>
              <a:t>投入</a:t>
            </a:r>
            <a:r>
              <a:rPr lang="en-US" altLang="zh-CN" dirty="0"/>
              <a:t>100</a:t>
            </a:r>
            <a:r>
              <a:rPr lang="zh-CN" altLang="en-US" dirty="0"/>
              <a:t>万、营业额</a:t>
            </a:r>
            <a:r>
              <a:rPr lang="en-US" altLang="zh-CN" dirty="0"/>
              <a:t>1400</a:t>
            </a:r>
            <a:r>
              <a:rPr lang="zh-CN" altLang="en-US" dirty="0"/>
              <a:t>万、收益率</a:t>
            </a:r>
            <a:r>
              <a:rPr lang="en-US" altLang="zh-CN" dirty="0"/>
              <a:t>40%</a:t>
            </a:r>
            <a:r>
              <a:rPr lang="zh-CN" altLang="en-US" dirty="0"/>
              <a:t>。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C704588-36D9-45D4-BCDA-6089DC039C31}"/>
              </a:ext>
            </a:extLst>
          </p:cNvPr>
          <p:cNvGrpSpPr/>
          <p:nvPr/>
        </p:nvGrpSpPr>
        <p:grpSpPr>
          <a:xfrm>
            <a:off x="6096000" y="3191556"/>
            <a:ext cx="1964635" cy="480872"/>
            <a:chOff x="6096000" y="3214276"/>
            <a:chExt cx="1964635" cy="480872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DA69BD4B-5361-4974-8F74-DFF01005749A}"/>
                </a:ext>
              </a:extLst>
            </p:cNvPr>
            <p:cNvSpPr/>
            <p:nvPr/>
          </p:nvSpPr>
          <p:spPr>
            <a:xfrm>
              <a:off x="6096000" y="3214276"/>
              <a:ext cx="1964635" cy="480872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6021CF5-71B0-492E-A962-C222B5F88C37}"/>
                </a:ext>
              </a:extLst>
            </p:cNvPr>
            <p:cNvSpPr txBox="1"/>
            <p:nvPr/>
          </p:nvSpPr>
          <p:spPr>
            <a:xfrm>
              <a:off x="6202018" y="3270046"/>
              <a:ext cx="175259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CN" b="1" dirty="0">
                  <a:solidFill>
                    <a:schemeClr val="bg1"/>
                  </a:solidFill>
                </a:rPr>
                <a:t>02</a:t>
              </a:r>
              <a:r>
                <a:rPr lang="zh-CN" altLang="en-US" b="1" dirty="0">
                  <a:solidFill>
                    <a:schemeClr val="bg1"/>
                  </a:solidFill>
                </a:rPr>
                <a:t>、客户复盘</a:t>
              </a:r>
              <a:endParaRPr lang="en-US" altLang="zh-CN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D3E74460-CC24-4410-9202-C8ECC268B0CC}"/>
              </a:ext>
            </a:extLst>
          </p:cNvPr>
          <p:cNvGrpSpPr/>
          <p:nvPr/>
        </p:nvGrpSpPr>
        <p:grpSpPr>
          <a:xfrm>
            <a:off x="6096000" y="5117140"/>
            <a:ext cx="1964635" cy="480872"/>
            <a:chOff x="6096000" y="5081528"/>
            <a:chExt cx="1964635" cy="480872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4660088B-51A8-4B8A-B467-FD4150D496F4}"/>
                </a:ext>
              </a:extLst>
            </p:cNvPr>
            <p:cNvSpPr/>
            <p:nvPr/>
          </p:nvSpPr>
          <p:spPr>
            <a:xfrm>
              <a:off x="6096000" y="5081528"/>
              <a:ext cx="1964635" cy="480872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11F6058-DC87-4A13-B8B2-1D36198A5DFB}"/>
                </a:ext>
              </a:extLst>
            </p:cNvPr>
            <p:cNvSpPr txBox="1"/>
            <p:nvPr/>
          </p:nvSpPr>
          <p:spPr>
            <a:xfrm>
              <a:off x="6202018" y="5137298"/>
              <a:ext cx="175259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CN" b="1" dirty="0">
                  <a:solidFill>
                    <a:schemeClr val="bg1"/>
                  </a:solidFill>
                </a:rPr>
                <a:t>03</a:t>
              </a:r>
              <a:r>
                <a:rPr lang="zh-CN" altLang="en-US" b="1" dirty="0">
                  <a:solidFill>
                    <a:schemeClr val="bg1"/>
                  </a:solidFill>
                </a:rPr>
                <a:t>、收益分析</a:t>
              </a:r>
              <a:endParaRPr lang="en-US" altLang="zh-CN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9266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55">
            <a:extLst>
              <a:ext uri="{FF2B5EF4-FFF2-40B4-BE49-F238E27FC236}">
                <a16:creationId xmlns:a16="http://schemas.microsoft.com/office/drawing/2014/main" id="{0DB8A57F-5D04-416D-9E36-E2133495427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0400" y="1130301"/>
            <a:ext cx="10858500" cy="2241549"/>
          </a:xfrm>
          <a:custGeom>
            <a:avLst/>
            <a:gdLst>
              <a:gd name="connsiteX0" fmla="*/ 0 w 10858500"/>
              <a:gd name="connsiteY0" fmla="*/ 0 h 1857829"/>
              <a:gd name="connsiteX1" fmla="*/ 10858500 w 10858500"/>
              <a:gd name="connsiteY1" fmla="*/ 0 h 1857829"/>
              <a:gd name="connsiteX2" fmla="*/ 10858500 w 10858500"/>
              <a:gd name="connsiteY2" fmla="*/ 1857829 h 1857829"/>
              <a:gd name="connsiteX3" fmla="*/ 0 w 10858500"/>
              <a:gd name="connsiteY3" fmla="*/ 1857829 h 1857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58500" h="1857829">
                <a:moveTo>
                  <a:pt x="0" y="0"/>
                </a:moveTo>
                <a:lnTo>
                  <a:pt x="10858500" y="0"/>
                </a:lnTo>
                <a:lnTo>
                  <a:pt x="10858500" y="1857829"/>
                </a:lnTo>
                <a:lnTo>
                  <a:pt x="0" y="1857829"/>
                </a:lnTo>
                <a:close/>
              </a:path>
            </a:pathLst>
          </a:custGeom>
        </p:spPr>
      </p:pic>
      <p:sp>
        <p:nvSpPr>
          <p:cNvPr id="44" name="矩形 43"/>
          <p:cNvSpPr/>
          <p:nvPr/>
        </p:nvSpPr>
        <p:spPr>
          <a:xfrm>
            <a:off x="660400" y="1130301"/>
            <a:ext cx="10858500" cy="50038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650291" y="326766"/>
            <a:ext cx="3096000" cy="461665"/>
          </a:xfrm>
        </p:spPr>
        <p:txBody>
          <a:bodyPr/>
          <a:lstStyle/>
          <a:p>
            <a:r>
              <a:rPr lang="en-US" altLang="zh-CN" dirty="0"/>
              <a:t>03 </a:t>
            </a:r>
            <a:r>
              <a:rPr lang="zh-CN" altLang="en-US" dirty="0"/>
              <a:t>新媒体运营逻辑</a:t>
            </a: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12B02474-A176-4F20-9BD8-B0C23854449A}"/>
              </a:ext>
            </a:extLst>
          </p:cNvPr>
          <p:cNvGrpSpPr/>
          <p:nvPr/>
        </p:nvGrpSpPr>
        <p:grpSpPr>
          <a:xfrm>
            <a:off x="3642547" y="3691466"/>
            <a:ext cx="2160000" cy="2235200"/>
            <a:chOff x="3642547" y="3691466"/>
            <a:chExt cx="2160000" cy="2235200"/>
          </a:xfrm>
        </p:grpSpPr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9C3E5F9B-B1CC-4DF5-8BF4-C8B57723D384}"/>
                </a:ext>
              </a:extLst>
            </p:cNvPr>
            <p:cNvSpPr/>
            <p:nvPr/>
          </p:nvSpPr>
          <p:spPr>
            <a:xfrm>
              <a:off x="3642547" y="3691466"/>
              <a:ext cx="2160000" cy="2235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3918397" y="3702311"/>
              <a:ext cx="1620000" cy="17049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dirty="0"/>
                <a:t>聚焦什么内容</a:t>
              </a:r>
              <a:endParaRPr lang="en-US" altLang="zh-CN" dirty="0"/>
            </a:p>
            <a:p>
              <a:pPr algn="just">
                <a:lnSpc>
                  <a:spcPct val="150000"/>
                </a:lnSpc>
              </a:pPr>
              <a:r>
                <a:rPr lang="zh-CN" altLang="en-US" dirty="0"/>
                <a:t>内容分类推送</a:t>
              </a:r>
              <a:endParaRPr lang="en-US" altLang="zh-CN" dirty="0"/>
            </a:p>
            <a:p>
              <a:pPr algn="just">
                <a:lnSpc>
                  <a:spcPct val="150000"/>
                </a:lnSpc>
              </a:pPr>
              <a:r>
                <a:rPr lang="zh-CN" altLang="en-US" dirty="0"/>
                <a:t>匹配客户对象</a:t>
              </a:r>
              <a:endParaRPr lang="en-US" altLang="zh-CN" dirty="0"/>
            </a:p>
            <a:p>
              <a:pPr algn="just">
                <a:lnSpc>
                  <a:spcPct val="150000"/>
                </a:lnSpc>
              </a:pPr>
              <a:r>
                <a:rPr lang="zh-CN" altLang="en-US" dirty="0"/>
                <a:t>重点策划维系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79B9B4A8-F425-4A22-9F6A-34C96DF4488A}"/>
              </a:ext>
            </a:extLst>
          </p:cNvPr>
          <p:cNvGrpSpPr/>
          <p:nvPr/>
        </p:nvGrpSpPr>
        <p:grpSpPr>
          <a:xfrm>
            <a:off x="6370695" y="3691466"/>
            <a:ext cx="2160000" cy="2235200"/>
            <a:chOff x="6370695" y="3691466"/>
            <a:chExt cx="2160000" cy="2235200"/>
          </a:xfrm>
        </p:grpSpPr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F3640F33-BCB0-4F07-A7AB-6F2C777F7E1E}"/>
                </a:ext>
              </a:extLst>
            </p:cNvPr>
            <p:cNvSpPr/>
            <p:nvPr/>
          </p:nvSpPr>
          <p:spPr>
            <a:xfrm>
              <a:off x="6370695" y="3691466"/>
              <a:ext cx="2160000" cy="2235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6646545" y="3702311"/>
              <a:ext cx="1620000" cy="212045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dirty="0"/>
                <a:t>调整推送方式</a:t>
              </a:r>
              <a:endParaRPr lang="en-US" altLang="zh-CN" dirty="0"/>
            </a:p>
            <a:p>
              <a:pPr>
                <a:lnSpc>
                  <a:spcPct val="150000"/>
                </a:lnSpc>
              </a:pPr>
              <a:r>
                <a:rPr lang="zh-CN" altLang="en-US" dirty="0"/>
                <a:t>增必要性投入</a:t>
              </a:r>
              <a:endParaRPr lang="en-US" altLang="zh-CN" dirty="0"/>
            </a:p>
            <a:p>
              <a:pPr>
                <a:lnSpc>
                  <a:spcPct val="150000"/>
                </a:lnSpc>
              </a:pPr>
              <a:r>
                <a:rPr lang="zh-CN" altLang="en-US" dirty="0"/>
                <a:t>减非必要投入</a:t>
              </a:r>
              <a:endParaRPr lang="en-US" altLang="zh-CN" dirty="0"/>
            </a:p>
            <a:p>
              <a:pPr>
                <a:lnSpc>
                  <a:spcPct val="150000"/>
                </a:lnSpc>
              </a:pPr>
              <a:r>
                <a:rPr lang="zh-CN" altLang="en-US" dirty="0"/>
                <a:t>减一次性投入</a:t>
              </a:r>
              <a:endParaRPr lang="en-US" altLang="zh-CN" dirty="0"/>
            </a:p>
            <a:p>
              <a:pPr>
                <a:lnSpc>
                  <a:spcPct val="150000"/>
                </a:lnSpc>
              </a:pPr>
              <a:r>
                <a:rPr lang="zh-CN" altLang="en-US" dirty="0"/>
                <a:t>增加新投入项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E0F86DE4-663B-4216-9F43-D53828F95ED4}"/>
              </a:ext>
            </a:extLst>
          </p:cNvPr>
          <p:cNvGrpSpPr/>
          <p:nvPr/>
        </p:nvGrpSpPr>
        <p:grpSpPr>
          <a:xfrm>
            <a:off x="9098843" y="3691466"/>
            <a:ext cx="2160000" cy="2235200"/>
            <a:chOff x="9098843" y="3691466"/>
            <a:chExt cx="2160000" cy="2235200"/>
          </a:xfrm>
        </p:grpSpPr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50F68828-ACAB-4B6D-AD95-7A0538F8DD63}"/>
                </a:ext>
              </a:extLst>
            </p:cNvPr>
            <p:cNvSpPr/>
            <p:nvPr/>
          </p:nvSpPr>
          <p:spPr>
            <a:xfrm>
              <a:off x="9098843" y="3691466"/>
              <a:ext cx="2160000" cy="2235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9374693" y="3702311"/>
              <a:ext cx="1620000" cy="212045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dirty="0"/>
                <a:t>调整成本模型</a:t>
              </a:r>
              <a:endParaRPr lang="en-US" altLang="zh-CN" dirty="0"/>
            </a:p>
            <a:p>
              <a:pPr>
                <a:lnSpc>
                  <a:spcPct val="150000"/>
                </a:lnSpc>
              </a:pPr>
              <a:r>
                <a:rPr lang="zh-CN" altLang="en-US" dirty="0"/>
                <a:t>新增项目预算</a:t>
              </a:r>
              <a:endParaRPr lang="en-US" altLang="zh-CN" dirty="0"/>
            </a:p>
            <a:p>
              <a:pPr>
                <a:lnSpc>
                  <a:spcPct val="150000"/>
                </a:lnSpc>
              </a:pPr>
              <a:r>
                <a:rPr lang="zh-CN" altLang="en-US" dirty="0"/>
                <a:t>控常规性投入</a:t>
              </a:r>
              <a:endParaRPr lang="en-US" altLang="zh-CN" dirty="0"/>
            </a:p>
            <a:p>
              <a:pPr>
                <a:lnSpc>
                  <a:spcPct val="150000"/>
                </a:lnSpc>
              </a:pPr>
              <a:r>
                <a:rPr lang="zh-CN" altLang="en-US" dirty="0"/>
                <a:t>一次投入预算</a:t>
              </a:r>
              <a:endParaRPr lang="en-US" altLang="zh-CN" dirty="0"/>
            </a:p>
            <a:p>
              <a:pPr>
                <a:lnSpc>
                  <a:spcPct val="150000"/>
                </a:lnSpc>
              </a:pPr>
              <a:r>
                <a:rPr lang="zh-CN" altLang="en-US" dirty="0"/>
                <a:t>阶段收益指标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5C4720DE-FD19-4B8D-ACC4-F2C702CB3E08}"/>
              </a:ext>
            </a:extLst>
          </p:cNvPr>
          <p:cNvGrpSpPr/>
          <p:nvPr/>
        </p:nvGrpSpPr>
        <p:grpSpPr>
          <a:xfrm>
            <a:off x="925689" y="3691466"/>
            <a:ext cx="2160000" cy="2235200"/>
            <a:chOff x="925689" y="3691466"/>
            <a:chExt cx="2160000" cy="223520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6DF05A0B-4A4F-4BF0-9FC5-04F5BF6358F0}"/>
                </a:ext>
              </a:extLst>
            </p:cNvPr>
            <p:cNvSpPr/>
            <p:nvPr/>
          </p:nvSpPr>
          <p:spPr>
            <a:xfrm>
              <a:off x="925689" y="3691466"/>
              <a:ext cx="2160000" cy="2235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1190249" y="3702311"/>
              <a:ext cx="1620000" cy="17049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dirty="0"/>
                <a:t>聚焦什么客户</a:t>
              </a:r>
              <a:endParaRPr lang="en-US" altLang="zh-CN" dirty="0"/>
            </a:p>
            <a:p>
              <a:pPr algn="just">
                <a:lnSpc>
                  <a:spcPct val="150000"/>
                </a:lnSpc>
              </a:pPr>
              <a:r>
                <a:rPr lang="zh-CN" altLang="en-US" dirty="0"/>
                <a:t>扩展什么客户</a:t>
              </a:r>
              <a:endParaRPr lang="en-US" altLang="zh-CN" dirty="0"/>
            </a:p>
            <a:p>
              <a:pPr algn="just">
                <a:lnSpc>
                  <a:spcPct val="150000"/>
                </a:lnSpc>
              </a:pPr>
              <a:r>
                <a:rPr lang="zh-CN" altLang="en-US" dirty="0"/>
                <a:t>维系那些客户</a:t>
              </a:r>
              <a:endParaRPr lang="en-US" altLang="zh-CN" dirty="0"/>
            </a:p>
            <a:p>
              <a:pPr algn="just">
                <a:lnSpc>
                  <a:spcPct val="150000"/>
                </a:lnSpc>
              </a:pPr>
              <a:r>
                <a:rPr lang="zh-CN" altLang="en-US" dirty="0"/>
                <a:t>分离哪些客户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A53422F9-A40A-4954-8AEB-70E7AFA76E1A}"/>
              </a:ext>
            </a:extLst>
          </p:cNvPr>
          <p:cNvGrpSpPr/>
          <p:nvPr/>
        </p:nvGrpSpPr>
        <p:grpSpPr>
          <a:xfrm>
            <a:off x="914399" y="3089275"/>
            <a:ext cx="2160000" cy="521758"/>
            <a:chOff x="914399" y="3089275"/>
            <a:chExt cx="2160000" cy="521758"/>
          </a:xfrm>
        </p:grpSpPr>
        <p:sp>
          <p:nvSpPr>
            <p:cNvPr id="32" name="矩形 31"/>
            <p:cNvSpPr/>
            <p:nvPr/>
          </p:nvSpPr>
          <p:spPr>
            <a:xfrm>
              <a:off x="914399" y="3089275"/>
              <a:ext cx="2160000" cy="52175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矩形 23"/>
            <p:cNvSpPr/>
            <p:nvPr/>
          </p:nvSpPr>
          <p:spPr>
            <a:xfrm>
              <a:off x="1048467" y="3167076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客户描摹精细化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8D18E9C3-98D7-4DD5-8151-085D635EFC01}"/>
              </a:ext>
            </a:extLst>
          </p:cNvPr>
          <p:cNvGrpSpPr/>
          <p:nvPr/>
        </p:nvGrpSpPr>
        <p:grpSpPr>
          <a:xfrm>
            <a:off x="3642547" y="3089275"/>
            <a:ext cx="2160000" cy="521758"/>
            <a:chOff x="3642547" y="3089275"/>
            <a:chExt cx="2160000" cy="521758"/>
          </a:xfrm>
        </p:grpSpPr>
        <p:sp>
          <p:nvSpPr>
            <p:cNvPr id="36" name="矩形 35"/>
            <p:cNvSpPr/>
            <p:nvPr/>
          </p:nvSpPr>
          <p:spPr>
            <a:xfrm>
              <a:off x="3642547" y="3089275"/>
              <a:ext cx="2160000" cy="52175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3776615" y="3167076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内容塑造聚焦化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8A02D0B-45E2-4FBF-B8DA-F54579C213C3}"/>
              </a:ext>
            </a:extLst>
          </p:cNvPr>
          <p:cNvGrpSpPr/>
          <p:nvPr/>
        </p:nvGrpSpPr>
        <p:grpSpPr>
          <a:xfrm>
            <a:off x="6370695" y="3089275"/>
            <a:ext cx="2160000" cy="521758"/>
            <a:chOff x="6370695" y="3089275"/>
            <a:chExt cx="2160000" cy="521758"/>
          </a:xfrm>
        </p:grpSpPr>
        <p:sp>
          <p:nvSpPr>
            <p:cNvPr id="39" name="矩形 38"/>
            <p:cNvSpPr/>
            <p:nvPr/>
          </p:nvSpPr>
          <p:spPr>
            <a:xfrm>
              <a:off x="6370695" y="3089275"/>
              <a:ext cx="2160000" cy="52175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6504763" y="3167076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推广方式高效化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A98E14A7-45DD-40A0-BC23-F8B9106A101A}"/>
              </a:ext>
            </a:extLst>
          </p:cNvPr>
          <p:cNvGrpSpPr/>
          <p:nvPr/>
        </p:nvGrpSpPr>
        <p:grpSpPr>
          <a:xfrm>
            <a:off x="9098843" y="3089275"/>
            <a:ext cx="2160000" cy="521758"/>
            <a:chOff x="9098843" y="3089275"/>
            <a:chExt cx="2160000" cy="521758"/>
          </a:xfrm>
        </p:grpSpPr>
        <p:sp>
          <p:nvSpPr>
            <p:cNvPr id="42" name="矩形 41"/>
            <p:cNvSpPr/>
            <p:nvPr/>
          </p:nvSpPr>
          <p:spPr>
            <a:xfrm>
              <a:off x="9098843" y="3089275"/>
              <a:ext cx="2160000" cy="52175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9232911" y="3167076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成本控制弹性化</a:t>
              </a:r>
            </a:p>
          </p:txBody>
        </p:sp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id="{25FEB3E0-2187-43CF-92A6-E924EDFC7380}"/>
              </a:ext>
            </a:extLst>
          </p:cNvPr>
          <p:cNvSpPr/>
          <p:nvPr/>
        </p:nvSpPr>
        <p:spPr>
          <a:xfrm>
            <a:off x="4833256" y="1130301"/>
            <a:ext cx="2481944" cy="1765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46EA0001-9FB1-47EA-9A2C-AA05692DEF84}"/>
              </a:ext>
            </a:extLst>
          </p:cNvPr>
          <p:cNvGrpSpPr/>
          <p:nvPr/>
        </p:nvGrpSpPr>
        <p:grpSpPr>
          <a:xfrm>
            <a:off x="5522287" y="1396841"/>
            <a:ext cx="1107996" cy="1362688"/>
            <a:chOff x="5522287" y="1396841"/>
            <a:chExt cx="1107996" cy="1362688"/>
          </a:xfrm>
        </p:grpSpPr>
        <p:sp>
          <p:nvSpPr>
            <p:cNvPr id="16" name="矩形 15"/>
            <p:cNvSpPr/>
            <p:nvPr/>
          </p:nvSpPr>
          <p:spPr>
            <a:xfrm>
              <a:off x="5522287" y="2390197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复盘调整</a:t>
              </a:r>
            </a:p>
          </p:txBody>
        </p:sp>
        <p:sp>
          <p:nvSpPr>
            <p:cNvPr id="17" name="Shape 4007"/>
            <p:cNvSpPr>
              <a:spLocks/>
            </p:cNvSpPr>
            <p:nvPr/>
          </p:nvSpPr>
          <p:spPr>
            <a:xfrm>
              <a:off x="5708316" y="1497619"/>
              <a:ext cx="720000" cy="6840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759" y="119724"/>
                  </a:moveTo>
                  <a:lnTo>
                    <a:pt x="119759" y="119724"/>
                  </a:lnTo>
                  <a:cubicBezTo>
                    <a:pt x="119759" y="119724"/>
                    <a:pt x="119759" y="92965"/>
                    <a:pt x="117349" y="90482"/>
                  </a:cubicBezTo>
                  <a:cubicBezTo>
                    <a:pt x="115421" y="88000"/>
                    <a:pt x="111325" y="83310"/>
                    <a:pt x="102409" y="80827"/>
                  </a:cubicBezTo>
                  <a:cubicBezTo>
                    <a:pt x="93975" y="75862"/>
                    <a:pt x="89638" y="70896"/>
                    <a:pt x="89638" y="63724"/>
                  </a:cubicBezTo>
                  <a:cubicBezTo>
                    <a:pt x="89638" y="58758"/>
                    <a:pt x="93975" y="61241"/>
                    <a:pt x="93975" y="54068"/>
                  </a:cubicBezTo>
                  <a:cubicBezTo>
                    <a:pt x="93975" y="49103"/>
                    <a:pt x="98313" y="54068"/>
                    <a:pt x="98313" y="43862"/>
                  </a:cubicBezTo>
                  <a:cubicBezTo>
                    <a:pt x="98313" y="41655"/>
                    <a:pt x="96144" y="41655"/>
                    <a:pt x="96144" y="41655"/>
                  </a:cubicBezTo>
                  <a:cubicBezTo>
                    <a:pt x="96144" y="41655"/>
                    <a:pt x="98313" y="36689"/>
                    <a:pt x="98313" y="31724"/>
                  </a:cubicBezTo>
                  <a:cubicBezTo>
                    <a:pt x="98313" y="27034"/>
                    <a:pt x="96144" y="17103"/>
                    <a:pt x="83373" y="17103"/>
                  </a:cubicBezTo>
                  <a:cubicBezTo>
                    <a:pt x="70602" y="17103"/>
                    <a:pt x="68433" y="27034"/>
                    <a:pt x="68433" y="31724"/>
                  </a:cubicBezTo>
                  <a:cubicBezTo>
                    <a:pt x="68433" y="36689"/>
                    <a:pt x="70602" y="41655"/>
                    <a:pt x="70602" y="41655"/>
                  </a:cubicBezTo>
                  <a:cubicBezTo>
                    <a:pt x="70602" y="41655"/>
                    <a:pt x="68433" y="41655"/>
                    <a:pt x="68433" y="43862"/>
                  </a:cubicBezTo>
                  <a:cubicBezTo>
                    <a:pt x="68433" y="54068"/>
                    <a:pt x="70602" y="49103"/>
                    <a:pt x="72771" y="54068"/>
                  </a:cubicBezTo>
                  <a:cubicBezTo>
                    <a:pt x="72771" y="61241"/>
                    <a:pt x="74939" y="58758"/>
                    <a:pt x="74939" y="63724"/>
                  </a:cubicBezTo>
                  <a:cubicBezTo>
                    <a:pt x="74939" y="68689"/>
                    <a:pt x="74939" y="73379"/>
                    <a:pt x="70602" y="75862"/>
                  </a:cubicBezTo>
                  <a:cubicBezTo>
                    <a:pt x="89638" y="88000"/>
                    <a:pt x="91807" y="88000"/>
                    <a:pt x="91807" y="100413"/>
                  </a:cubicBezTo>
                  <a:cubicBezTo>
                    <a:pt x="91807" y="119724"/>
                    <a:pt x="91807" y="119724"/>
                    <a:pt x="91807" y="119724"/>
                  </a:cubicBezTo>
                  <a:lnTo>
                    <a:pt x="119759" y="119724"/>
                  </a:lnTo>
                  <a:close/>
                  <a:moveTo>
                    <a:pt x="62168" y="83310"/>
                  </a:moveTo>
                  <a:lnTo>
                    <a:pt x="62168" y="83310"/>
                  </a:lnTo>
                  <a:cubicBezTo>
                    <a:pt x="49156" y="78344"/>
                    <a:pt x="45060" y="73379"/>
                    <a:pt x="45060" y="63724"/>
                  </a:cubicBezTo>
                  <a:cubicBezTo>
                    <a:pt x="45060" y="56275"/>
                    <a:pt x="49156" y="58758"/>
                    <a:pt x="51325" y="46344"/>
                  </a:cubicBezTo>
                  <a:cubicBezTo>
                    <a:pt x="51325" y="43862"/>
                    <a:pt x="55662" y="46344"/>
                    <a:pt x="55662" y="36689"/>
                  </a:cubicBezTo>
                  <a:cubicBezTo>
                    <a:pt x="55662" y="31724"/>
                    <a:pt x="53493" y="31724"/>
                    <a:pt x="53493" y="31724"/>
                  </a:cubicBezTo>
                  <a:cubicBezTo>
                    <a:pt x="53493" y="31724"/>
                    <a:pt x="53493" y="24551"/>
                    <a:pt x="55662" y="19586"/>
                  </a:cubicBezTo>
                  <a:cubicBezTo>
                    <a:pt x="55662" y="14620"/>
                    <a:pt x="51325" y="0"/>
                    <a:pt x="36385" y="0"/>
                  </a:cubicBezTo>
                  <a:cubicBezTo>
                    <a:pt x="19277" y="0"/>
                    <a:pt x="17108" y="14620"/>
                    <a:pt x="17108" y="19586"/>
                  </a:cubicBezTo>
                  <a:cubicBezTo>
                    <a:pt x="17108" y="24551"/>
                    <a:pt x="17108" y="31724"/>
                    <a:pt x="17108" y="31724"/>
                  </a:cubicBezTo>
                  <a:cubicBezTo>
                    <a:pt x="17108" y="31724"/>
                    <a:pt x="17108" y="31724"/>
                    <a:pt x="17108" y="36689"/>
                  </a:cubicBezTo>
                  <a:cubicBezTo>
                    <a:pt x="17108" y="46344"/>
                    <a:pt x="19277" y="43862"/>
                    <a:pt x="21445" y="46344"/>
                  </a:cubicBezTo>
                  <a:cubicBezTo>
                    <a:pt x="21445" y="58758"/>
                    <a:pt x="25783" y="56275"/>
                    <a:pt x="25783" y="63724"/>
                  </a:cubicBezTo>
                  <a:cubicBezTo>
                    <a:pt x="25783" y="73379"/>
                    <a:pt x="21445" y="78344"/>
                    <a:pt x="10843" y="83310"/>
                  </a:cubicBezTo>
                  <a:cubicBezTo>
                    <a:pt x="6506" y="85517"/>
                    <a:pt x="0" y="88000"/>
                    <a:pt x="0" y="95448"/>
                  </a:cubicBezTo>
                  <a:cubicBezTo>
                    <a:pt x="0" y="119724"/>
                    <a:pt x="0" y="119724"/>
                    <a:pt x="0" y="119724"/>
                  </a:cubicBezTo>
                  <a:cubicBezTo>
                    <a:pt x="83373" y="119724"/>
                    <a:pt x="83373" y="119724"/>
                    <a:pt x="83373" y="119724"/>
                  </a:cubicBezTo>
                  <a:cubicBezTo>
                    <a:pt x="83373" y="119724"/>
                    <a:pt x="83373" y="105103"/>
                    <a:pt x="83373" y="100413"/>
                  </a:cubicBezTo>
                  <a:cubicBezTo>
                    <a:pt x="83373" y="95448"/>
                    <a:pt x="72771" y="90482"/>
                    <a:pt x="62168" y="8331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lIns="45700" tIns="22850" rIns="45700" bIns="2285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5598416" y="1396841"/>
              <a:ext cx="939800" cy="922867"/>
            </a:xfrm>
            <a:prstGeom prst="roundRect">
              <a:avLst>
                <a:gd name="adj" fmla="val 15028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27333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55">
            <a:extLst>
              <a:ext uri="{FF2B5EF4-FFF2-40B4-BE49-F238E27FC236}">
                <a16:creationId xmlns:a16="http://schemas.microsoft.com/office/drawing/2014/main" id="{0DB8A57F-5D04-416D-9E36-E2133495427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0400" y="1130301"/>
            <a:ext cx="10858500" cy="5003800"/>
          </a:xfrm>
          <a:custGeom>
            <a:avLst/>
            <a:gdLst>
              <a:gd name="connsiteX0" fmla="*/ 0 w 10858500"/>
              <a:gd name="connsiteY0" fmla="*/ 0 h 1857829"/>
              <a:gd name="connsiteX1" fmla="*/ 10858500 w 10858500"/>
              <a:gd name="connsiteY1" fmla="*/ 0 h 1857829"/>
              <a:gd name="connsiteX2" fmla="*/ 10858500 w 10858500"/>
              <a:gd name="connsiteY2" fmla="*/ 1857829 h 1857829"/>
              <a:gd name="connsiteX3" fmla="*/ 0 w 10858500"/>
              <a:gd name="connsiteY3" fmla="*/ 1857829 h 1857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58500" h="1857829">
                <a:moveTo>
                  <a:pt x="0" y="0"/>
                </a:moveTo>
                <a:lnTo>
                  <a:pt x="10858500" y="0"/>
                </a:lnTo>
                <a:lnTo>
                  <a:pt x="10858500" y="1857829"/>
                </a:lnTo>
                <a:lnTo>
                  <a:pt x="0" y="1857829"/>
                </a:lnTo>
                <a:close/>
              </a:path>
            </a:pathLst>
          </a:cu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95634D41-49CB-402C-A29B-2E90F1421484}"/>
              </a:ext>
            </a:extLst>
          </p:cNvPr>
          <p:cNvSpPr/>
          <p:nvPr/>
        </p:nvSpPr>
        <p:spPr>
          <a:xfrm>
            <a:off x="660400" y="1130300"/>
            <a:ext cx="2719614" cy="500380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DF07F435-E351-453D-B2A4-C4751C6C9E9E}"/>
              </a:ext>
            </a:extLst>
          </p:cNvPr>
          <p:cNvSpPr/>
          <p:nvPr/>
        </p:nvSpPr>
        <p:spPr>
          <a:xfrm>
            <a:off x="6097816" y="1130300"/>
            <a:ext cx="2703285" cy="500380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650291" y="326766"/>
            <a:ext cx="3096000" cy="461665"/>
          </a:xfrm>
        </p:spPr>
        <p:txBody>
          <a:bodyPr/>
          <a:lstStyle/>
          <a:p>
            <a:r>
              <a:rPr lang="en-US" altLang="zh-CN" dirty="0"/>
              <a:t>03 </a:t>
            </a:r>
            <a:r>
              <a:rPr lang="zh-CN" altLang="en-US" dirty="0"/>
              <a:t>新媒体运营逻辑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02AD0D7-299D-4155-A4E6-98B0E4D48E60}"/>
              </a:ext>
            </a:extLst>
          </p:cNvPr>
          <p:cNvGrpSpPr/>
          <p:nvPr/>
        </p:nvGrpSpPr>
        <p:grpSpPr>
          <a:xfrm>
            <a:off x="3642547" y="2907692"/>
            <a:ext cx="2160000" cy="2235200"/>
            <a:chOff x="3642547" y="2907692"/>
            <a:chExt cx="2160000" cy="2235200"/>
          </a:xfrm>
        </p:grpSpPr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9C3E5F9B-B1CC-4DF5-8BF4-C8B57723D384}"/>
                </a:ext>
              </a:extLst>
            </p:cNvPr>
            <p:cNvSpPr/>
            <p:nvPr/>
          </p:nvSpPr>
          <p:spPr>
            <a:xfrm>
              <a:off x="3642547" y="2907692"/>
              <a:ext cx="2160000" cy="2235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3918397" y="2918537"/>
              <a:ext cx="1620000" cy="17049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dirty="0"/>
                <a:t>聚焦什么内容</a:t>
              </a:r>
              <a:endParaRPr lang="en-US" altLang="zh-CN" dirty="0"/>
            </a:p>
            <a:p>
              <a:pPr algn="just">
                <a:lnSpc>
                  <a:spcPct val="150000"/>
                </a:lnSpc>
              </a:pPr>
              <a:r>
                <a:rPr lang="zh-CN" altLang="en-US" dirty="0"/>
                <a:t>内容分类推送</a:t>
              </a:r>
              <a:endParaRPr lang="en-US" altLang="zh-CN" dirty="0"/>
            </a:p>
            <a:p>
              <a:pPr algn="just">
                <a:lnSpc>
                  <a:spcPct val="150000"/>
                </a:lnSpc>
              </a:pPr>
              <a:r>
                <a:rPr lang="zh-CN" altLang="en-US" dirty="0"/>
                <a:t>匹配客户对象</a:t>
              </a:r>
              <a:endParaRPr lang="en-US" altLang="zh-CN" dirty="0"/>
            </a:p>
            <a:p>
              <a:pPr algn="just">
                <a:lnSpc>
                  <a:spcPct val="150000"/>
                </a:lnSpc>
              </a:pPr>
              <a:r>
                <a:rPr lang="zh-CN" altLang="en-US" dirty="0"/>
                <a:t>重点策划维系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886F185-DF96-48F3-B628-70F3A03EDF54}"/>
              </a:ext>
            </a:extLst>
          </p:cNvPr>
          <p:cNvGrpSpPr/>
          <p:nvPr/>
        </p:nvGrpSpPr>
        <p:grpSpPr>
          <a:xfrm>
            <a:off x="6369458" y="2907692"/>
            <a:ext cx="2160000" cy="2235200"/>
            <a:chOff x="6369458" y="2907692"/>
            <a:chExt cx="2160000" cy="2235200"/>
          </a:xfrm>
        </p:grpSpPr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F3640F33-BCB0-4F07-A7AB-6F2C777F7E1E}"/>
                </a:ext>
              </a:extLst>
            </p:cNvPr>
            <p:cNvSpPr/>
            <p:nvPr/>
          </p:nvSpPr>
          <p:spPr>
            <a:xfrm>
              <a:off x="6369458" y="2907692"/>
              <a:ext cx="2160000" cy="2235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6646545" y="2918537"/>
              <a:ext cx="1620000" cy="212045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dirty="0"/>
                <a:t>调整推送方式</a:t>
              </a:r>
              <a:endParaRPr lang="en-US" altLang="zh-CN" dirty="0"/>
            </a:p>
            <a:p>
              <a:pPr>
                <a:lnSpc>
                  <a:spcPct val="150000"/>
                </a:lnSpc>
              </a:pPr>
              <a:r>
                <a:rPr lang="zh-CN" altLang="en-US" dirty="0"/>
                <a:t>增必要性投入</a:t>
              </a:r>
              <a:endParaRPr lang="en-US" altLang="zh-CN" dirty="0"/>
            </a:p>
            <a:p>
              <a:pPr>
                <a:lnSpc>
                  <a:spcPct val="150000"/>
                </a:lnSpc>
              </a:pPr>
              <a:r>
                <a:rPr lang="zh-CN" altLang="en-US" dirty="0"/>
                <a:t>减非必要投入</a:t>
              </a:r>
              <a:endParaRPr lang="en-US" altLang="zh-CN" dirty="0"/>
            </a:p>
            <a:p>
              <a:pPr>
                <a:lnSpc>
                  <a:spcPct val="150000"/>
                </a:lnSpc>
              </a:pPr>
              <a:r>
                <a:rPr lang="zh-CN" altLang="en-US" dirty="0"/>
                <a:t>减一次性投入</a:t>
              </a:r>
              <a:endParaRPr lang="en-US" altLang="zh-CN" dirty="0"/>
            </a:p>
            <a:p>
              <a:pPr>
                <a:lnSpc>
                  <a:spcPct val="150000"/>
                </a:lnSpc>
              </a:pPr>
              <a:r>
                <a:rPr lang="zh-CN" altLang="en-US" dirty="0"/>
                <a:t>增加新投入项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713F10C3-0CC1-4288-B32D-AFDE144A5207}"/>
              </a:ext>
            </a:extLst>
          </p:cNvPr>
          <p:cNvGrpSpPr/>
          <p:nvPr/>
        </p:nvGrpSpPr>
        <p:grpSpPr>
          <a:xfrm>
            <a:off x="9098843" y="2907692"/>
            <a:ext cx="2160000" cy="2235200"/>
            <a:chOff x="9098843" y="2907692"/>
            <a:chExt cx="2160000" cy="2235200"/>
          </a:xfrm>
        </p:grpSpPr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50F68828-ACAB-4B6D-AD95-7A0538F8DD63}"/>
                </a:ext>
              </a:extLst>
            </p:cNvPr>
            <p:cNvSpPr/>
            <p:nvPr/>
          </p:nvSpPr>
          <p:spPr>
            <a:xfrm>
              <a:off x="9098843" y="2907692"/>
              <a:ext cx="2160000" cy="2235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9374693" y="2918537"/>
              <a:ext cx="1620000" cy="212045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dirty="0"/>
                <a:t>调整成本模型</a:t>
              </a:r>
              <a:endParaRPr lang="en-US" altLang="zh-CN" dirty="0"/>
            </a:p>
            <a:p>
              <a:pPr>
                <a:lnSpc>
                  <a:spcPct val="150000"/>
                </a:lnSpc>
              </a:pPr>
              <a:r>
                <a:rPr lang="zh-CN" altLang="en-US" dirty="0"/>
                <a:t>新增项目预算</a:t>
              </a:r>
              <a:endParaRPr lang="en-US" altLang="zh-CN" dirty="0"/>
            </a:p>
            <a:p>
              <a:pPr>
                <a:lnSpc>
                  <a:spcPct val="150000"/>
                </a:lnSpc>
              </a:pPr>
              <a:r>
                <a:rPr lang="zh-CN" altLang="en-US" dirty="0"/>
                <a:t>控常规性投入</a:t>
              </a:r>
              <a:endParaRPr lang="en-US" altLang="zh-CN" dirty="0"/>
            </a:p>
            <a:p>
              <a:pPr>
                <a:lnSpc>
                  <a:spcPct val="150000"/>
                </a:lnSpc>
              </a:pPr>
              <a:r>
                <a:rPr lang="zh-CN" altLang="en-US" dirty="0"/>
                <a:t>一次投入预算</a:t>
              </a:r>
              <a:endParaRPr lang="en-US" altLang="zh-CN" dirty="0"/>
            </a:p>
            <a:p>
              <a:pPr>
                <a:lnSpc>
                  <a:spcPct val="150000"/>
                </a:lnSpc>
              </a:pPr>
              <a:r>
                <a:rPr lang="zh-CN" altLang="en-US" dirty="0"/>
                <a:t>阶段收益指标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49F55EA5-8D38-442C-B63F-A7ED53A5B3A1}"/>
              </a:ext>
            </a:extLst>
          </p:cNvPr>
          <p:cNvGrpSpPr/>
          <p:nvPr/>
        </p:nvGrpSpPr>
        <p:grpSpPr>
          <a:xfrm>
            <a:off x="925689" y="2907692"/>
            <a:ext cx="2160000" cy="2235200"/>
            <a:chOff x="925689" y="2907692"/>
            <a:chExt cx="2160000" cy="223520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6DF05A0B-4A4F-4BF0-9FC5-04F5BF6358F0}"/>
                </a:ext>
              </a:extLst>
            </p:cNvPr>
            <p:cNvSpPr/>
            <p:nvPr/>
          </p:nvSpPr>
          <p:spPr>
            <a:xfrm>
              <a:off x="925689" y="2907692"/>
              <a:ext cx="2160000" cy="2235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1190249" y="2918537"/>
              <a:ext cx="1620000" cy="17049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dirty="0"/>
                <a:t>聚焦什么客户</a:t>
              </a:r>
              <a:endParaRPr lang="en-US" altLang="zh-CN" dirty="0"/>
            </a:p>
            <a:p>
              <a:pPr algn="just">
                <a:lnSpc>
                  <a:spcPct val="150000"/>
                </a:lnSpc>
              </a:pPr>
              <a:r>
                <a:rPr lang="zh-CN" altLang="en-US" dirty="0"/>
                <a:t>扩展什么客户</a:t>
              </a:r>
              <a:endParaRPr lang="en-US" altLang="zh-CN" dirty="0"/>
            </a:p>
            <a:p>
              <a:pPr algn="just">
                <a:lnSpc>
                  <a:spcPct val="150000"/>
                </a:lnSpc>
              </a:pPr>
              <a:r>
                <a:rPr lang="zh-CN" altLang="en-US" dirty="0"/>
                <a:t>维系那些客户</a:t>
              </a:r>
              <a:endParaRPr lang="en-US" altLang="zh-CN" dirty="0"/>
            </a:p>
            <a:p>
              <a:pPr algn="just">
                <a:lnSpc>
                  <a:spcPct val="150000"/>
                </a:lnSpc>
              </a:pPr>
              <a:r>
                <a:rPr lang="zh-CN" altLang="en-US" dirty="0"/>
                <a:t>分离哪些客户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0411699F-542B-4FA0-86B6-35FC36861219}"/>
              </a:ext>
            </a:extLst>
          </p:cNvPr>
          <p:cNvGrpSpPr/>
          <p:nvPr/>
        </p:nvGrpSpPr>
        <p:grpSpPr>
          <a:xfrm>
            <a:off x="914399" y="2305501"/>
            <a:ext cx="2160000" cy="521758"/>
            <a:chOff x="914399" y="2305501"/>
            <a:chExt cx="2160000" cy="521758"/>
          </a:xfrm>
        </p:grpSpPr>
        <p:sp>
          <p:nvSpPr>
            <p:cNvPr id="32" name="矩形 31"/>
            <p:cNvSpPr/>
            <p:nvPr/>
          </p:nvSpPr>
          <p:spPr>
            <a:xfrm>
              <a:off x="914399" y="2305501"/>
              <a:ext cx="2160000" cy="521758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048467" y="2383302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客户描摹精细化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BAC4916D-B333-421B-8184-178BA67DF6F6}"/>
              </a:ext>
            </a:extLst>
          </p:cNvPr>
          <p:cNvGrpSpPr/>
          <p:nvPr/>
        </p:nvGrpSpPr>
        <p:grpSpPr>
          <a:xfrm>
            <a:off x="3642547" y="2305501"/>
            <a:ext cx="2160000" cy="521758"/>
            <a:chOff x="3642547" y="2305501"/>
            <a:chExt cx="2160000" cy="521758"/>
          </a:xfrm>
        </p:grpSpPr>
        <p:sp>
          <p:nvSpPr>
            <p:cNvPr id="36" name="矩形 35"/>
            <p:cNvSpPr/>
            <p:nvPr/>
          </p:nvSpPr>
          <p:spPr>
            <a:xfrm>
              <a:off x="3642547" y="2305501"/>
              <a:ext cx="2160000" cy="521758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776615" y="2383302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内容塑造聚焦化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390258E7-DE01-4690-BCC5-6594B88715AA}"/>
              </a:ext>
            </a:extLst>
          </p:cNvPr>
          <p:cNvGrpSpPr/>
          <p:nvPr/>
        </p:nvGrpSpPr>
        <p:grpSpPr>
          <a:xfrm>
            <a:off x="6369458" y="2305501"/>
            <a:ext cx="2160000" cy="521758"/>
            <a:chOff x="6369458" y="2305501"/>
            <a:chExt cx="2160000" cy="521758"/>
          </a:xfrm>
        </p:grpSpPr>
        <p:sp>
          <p:nvSpPr>
            <p:cNvPr id="39" name="矩形 38"/>
            <p:cNvSpPr/>
            <p:nvPr/>
          </p:nvSpPr>
          <p:spPr>
            <a:xfrm>
              <a:off x="6369458" y="2305501"/>
              <a:ext cx="2160000" cy="521758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6504763" y="2383302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推广方式高效化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9803F152-9052-46BB-9883-31D1128B1757}"/>
              </a:ext>
            </a:extLst>
          </p:cNvPr>
          <p:cNvGrpSpPr/>
          <p:nvPr/>
        </p:nvGrpSpPr>
        <p:grpSpPr>
          <a:xfrm>
            <a:off x="9098843" y="2305501"/>
            <a:ext cx="2160000" cy="521758"/>
            <a:chOff x="9098843" y="2305501"/>
            <a:chExt cx="2160000" cy="521758"/>
          </a:xfrm>
        </p:grpSpPr>
        <p:sp>
          <p:nvSpPr>
            <p:cNvPr id="42" name="矩形 41"/>
            <p:cNvSpPr/>
            <p:nvPr/>
          </p:nvSpPr>
          <p:spPr>
            <a:xfrm>
              <a:off x="9098843" y="2305501"/>
              <a:ext cx="2160000" cy="521758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9232911" y="2383302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成本控制弹性化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051C53CB-8063-47B3-9630-BCF5E69C3DF7}"/>
              </a:ext>
            </a:extLst>
          </p:cNvPr>
          <p:cNvGrpSpPr/>
          <p:nvPr/>
        </p:nvGrpSpPr>
        <p:grpSpPr>
          <a:xfrm>
            <a:off x="1440401" y="1206500"/>
            <a:ext cx="1107996" cy="1020718"/>
            <a:chOff x="1440401" y="1206500"/>
            <a:chExt cx="1107996" cy="1020718"/>
          </a:xfrm>
        </p:grpSpPr>
        <p:sp>
          <p:nvSpPr>
            <p:cNvPr id="16" name="矩形 15"/>
            <p:cNvSpPr/>
            <p:nvPr/>
          </p:nvSpPr>
          <p:spPr>
            <a:xfrm>
              <a:off x="1440401" y="1857886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复盘调整</a:t>
              </a:r>
            </a:p>
          </p:txBody>
        </p:sp>
        <p:sp>
          <p:nvSpPr>
            <p:cNvPr id="17" name="Shape 4007"/>
            <p:cNvSpPr>
              <a:spLocks/>
            </p:cNvSpPr>
            <p:nvPr/>
          </p:nvSpPr>
          <p:spPr>
            <a:xfrm>
              <a:off x="1737133" y="1273195"/>
              <a:ext cx="514532" cy="48880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759" y="119724"/>
                  </a:moveTo>
                  <a:lnTo>
                    <a:pt x="119759" y="119724"/>
                  </a:lnTo>
                  <a:cubicBezTo>
                    <a:pt x="119759" y="119724"/>
                    <a:pt x="119759" y="92965"/>
                    <a:pt x="117349" y="90482"/>
                  </a:cubicBezTo>
                  <a:cubicBezTo>
                    <a:pt x="115421" y="88000"/>
                    <a:pt x="111325" y="83310"/>
                    <a:pt x="102409" y="80827"/>
                  </a:cubicBezTo>
                  <a:cubicBezTo>
                    <a:pt x="93975" y="75862"/>
                    <a:pt x="89638" y="70896"/>
                    <a:pt x="89638" y="63724"/>
                  </a:cubicBezTo>
                  <a:cubicBezTo>
                    <a:pt x="89638" y="58758"/>
                    <a:pt x="93975" y="61241"/>
                    <a:pt x="93975" y="54068"/>
                  </a:cubicBezTo>
                  <a:cubicBezTo>
                    <a:pt x="93975" y="49103"/>
                    <a:pt x="98313" y="54068"/>
                    <a:pt x="98313" y="43862"/>
                  </a:cubicBezTo>
                  <a:cubicBezTo>
                    <a:pt x="98313" y="41655"/>
                    <a:pt x="96144" y="41655"/>
                    <a:pt x="96144" y="41655"/>
                  </a:cubicBezTo>
                  <a:cubicBezTo>
                    <a:pt x="96144" y="41655"/>
                    <a:pt x="98313" y="36689"/>
                    <a:pt x="98313" y="31724"/>
                  </a:cubicBezTo>
                  <a:cubicBezTo>
                    <a:pt x="98313" y="27034"/>
                    <a:pt x="96144" y="17103"/>
                    <a:pt x="83373" y="17103"/>
                  </a:cubicBezTo>
                  <a:cubicBezTo>
                    <a:pt x="70602" y="17103"/>
                    <a:pt x="68433" y="27034"/>
                    <a:pt x="68433" y="31724"/>
                  </a:cubicBezTo>
                  <a:cubicBezTo>
                    <a:pt x="68433" y="36689"/>
                    <a:pt x="70602" y="41655"/>
                    <a:pt x="70602" y="41655"/>
                  </a:cubicBezTo>
                  <a:cubicBezTo>
                    <a:pt x="70602" y="41655"/>
                    <a:pt x="68433" y="41655"/>
                    <a:pt x="68433" y="43862"/>
                  </a:cubicBezTo>
                  <a:cubicBezTo>
                    <a:pt x="68433" y="54068"/>
                    <a:pt x="70602" y="49103"/>
                    <a:pt x="72771" y="54068"/>
                  </a:cubicBezTo>
                  <a:cubicBezTo>
                    <a:pt x="72771" y="61241"/>
                    <a:pt x="74939" y="58758"/>
                    <a:pt x="74939" y="63724"/>
                  </a:cubicBezTo>
                  <a:cubicBezTo>
                    <a:pt x="74939" y="68689"/>
                    <a:pt x="74939" y="73379"/>
                    <a:pt x="70602" y="75862"/>
                  </a:cubicBezTo>
                  <a:cubicBezTo>
                    <a:pt x="89638" y="88000"/>
                    <a:pt x="91807" y="88000"/>
                    <a:pt x="91807" y="100413"/>
                  </a:cubicBezTo>
                  <a:cubicBezTo>
                    <a:pt x="91807" y="119724"/>
                    <a:pt x="91807" y="119724"/>
                    <a:pt x="91807" y="119724"/>
                  </a:cubicBezTo>
                  <a:lnTo>
                    <a:pt x="119759" y="119724"/>
                  </a:lnTo>
                  <a:close/>
                  <a:moveTo>
                    <a:pt x="62168" y="83310"/>
                  </a:moveTo>
                  <a:lnTo>
                    <a:pt x="62168" y="83310"/>
                  </a:lnTo>
                  <a:cubicBezTo>
                    <a:pt x="49156" y="78344"/>
                    <a:pt x="45060" y="73379"/>
                    <a:pt x="45060" y="63724"/>
                  </a:cubicBezTo>
                  <a:cubicBezTo>
                    <a:pt x="45060" y="56275"/>
                    <a:pt x="49156" y="58758"/>
                    <a:pt x="51325" y="46344"/>
                  </a:cubicBezTo>
                  <a:cubicBezTo>
                    <a:pt x="51325" y="43862"/>
                    <a:pt x="55662" y="46344"/>
                    <a:pt x="55662" y="36689"/>
                  </a:cubicBezTo>
                  <a:cubicBezTo>
                    <a:pt x="55662" y="31724"/>
                    <a:pt x="53493" y="31724"/>
                    <a:pt x="53493" y="31724"/>
                  </a:cubicBezTo>
                  <a:cubicBezTo>
                    <a:pt x="53493" y="31724"/>
                    <a:pt x="53493" y="24551"/>
                    <a:pt x="55662" y="19586"/>
                  </a:cubicBezTo>
                  <a:cubicBezTo>
                    <a:pt x="55662" y="14620"/>
                    <a:pt x="51325" y="0"/>
                    <a:pt x="36385" y="0"/>
                  </a:cubicBezTo>
                  <a:cubicBezTo>
                    <a:pt x="19277" y="0"/>
                    <a:pt x="17108" y="14620"/>
                    <a:pt x="17108" y="19586"/>
                  </a:cubicBezTo>
                  <a:cubicBezTo>
                    <a:pt x="17108" y="24551"/>
                    <a:pt x="17108" y="31724"/>
                    <a:pt x="17108" y="31724"/>
                  </a:cubicBezTo>
                  <a:cubicBezTo>
                    <a:pt x="17108" y="31724"/>
                    <a:pt x="17108" y="31724"/>
                    <a:pt x="17108" y="36689"/>
                  </a:cubicBezTo>
                  <a:cubicBezTo>
                    <a:pt x="17108" y="46344"/>
                    <a:pt x="19277" y="43862"/>
                    <a:pt x="21445" y="46344"/>
                  </a:cubicBezTo>
                  <a:cubicBezTo>
                    <a:pt x="21445" y="58758"/>
                    <a:pt x="25783" y="56275"/>
                    <a:pt x="25783" y="63724"/>
                  </a:cubicBezTo>
                  <a:cubicBezTo>
                    <a:pt x="25783" y="73379"/>
                    <a:pt x="21445" y="78344"/>
                    <a:pt x="10843" y="83310"/>
                  </a:cubicBezTo>
                  <a:cubicBezTo>
                    <a:pt x="6506" y="85517"/>
                    <a:pt x="0" y="88000"/>
                    <a:pt x="0" y="95448"/>
                  </a:cubicBezTo>
                  <a:cubicBezTo>
                    <a:pt x="0" y="119724"/>
                    <a:pt x="0" y="119724"/>
                    <a:pt x="0" y="119724"/>
                  </a:cubicBezTo>
                  <a:cubicBezTo>
                    <a:pt x="83373" y="119724"/>
                    <a:pt x="83373" y="119724"/>
                    <a:pt x="83373" y="119724"/>
                  </a:cubicBezTo>
                  <a:cubicBezTo>
                    <a:pt x="83373" y="119724"/>
                    <a:pt x="83373" y="105103"/>
                    <a:pt x="83373" y="100413"/>
                  </a:cubicBezTo>
                  <a:cubicBezTo>
                    <a:pt x="83373" y="95448"/>
                    <a:pt x="72771" y="90482"/>
                    <a:pt x="62168" y="8331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lIns="45700" tIns="22850" rIns="45700" bIns="2285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1658595" y="1206500"/>
              <a:ext cx="671608" cy="659508"/>
            </a:xfrm>
            <a:prstGeom prst="roundRect">
              <a:avLst>
                <a:gd name="adj" fmla="val 15028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0418257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>
            <a:extLst>
              <a:ext uri="{FF2B5EF4-FFF2-40B4-BE49-F238E27FC236}">
                <a16:creationId xmlns:a16="http://schemas.microsoft.com/office/drawing/2014/main" id="{C19FD74F-A4B1-475E-A72D-52111D021928}"/>
              </a:ext>
            </a:extLst>
          </p:cNvPr>
          <p:cNvSpPr/>
          <p:nvPr/>
        </p:nvSpPr>
        <p:spPr>
          <a:xfrm>
            <a:off x="1193800" y="1130300"/>
            <a:ext cx="4940300" cy="4061942"/>
          </a:xfrm>
          <a:prstGeom prst="rect">
            <a:avLst/>
          </a:prstGeom>
          <a:blipFill>
            <a:blip r:embed="rId2">
              <a:alphaModFix amt="2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98500" y="2381250"/>
            <a:ext cx="5435600" cy="3752850"/>
          </a:xfrm>
          <a:prstGeom prst="rect">
            <a:avLst/>
          </a:prstGeom>
          <a:blipFill>
            <a:blip r:embed="rId2">
              <a:alphaModFix amt="2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A6AF61D7-CB4D-4D8D-900A-FC2A06ED46D5}"/>
              </a:ext>
            </a:extLst>
          </p:cNvPr>
          <p:cNvSpPr/>
          <p:nvPr/>
        </p:nvSpPr>
        <p:spPr>
          <a:xfrm>
            <a:off x="933450" y="1752600"/>
            <a:ext cx="5200650" cy="3752850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FDD48DC-E456-427B-B88C-915E5D8039DC}"/>
              </a:ext>
            </a:extLst>
          </p:cNvPr>
          <p:cNvSpPr/>
          <p:nvPr/>
        </p:nvSpPr>
        <p:spPr>
          <a:xfrm>
            <a:off x="933450" y="1752600"/>
            <a:ext cx="5200650" cy="373380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650291" y="326766"/>
            <a:ext cx="3096000" cy="461665"/>
          </a:xfrm>
        </p:spPr>
        <p:txBody>
          <a:bodyPr/>
          <a:lstStyle/>
          <a:p>
            <a:r>
              <a:rPr lang="en-US" altLang="zh-CN" dirty="0"/>
              <a:t>03 </a:t>
            </a:r>
            <a:r>
              <a:rPr lang="zh-CN" altLang="en-US" dirty="0"/>
              <a:t>新媒体运营逻辑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9FD8866-E3D2-4B29-9A90-96FE7A6A89C7}"/>
              </a:ext>
            </a:extLst>
          </p:cNvPr>
          <p:cNvGrpSpPr/>
          <p:nvPr/>
        </p:nvGrpSpPr>
        <p:grpSpPr>
          <a:xfrm>
            <a:off x="3006725" y="2972914"/>
            <a:ext cx="1107996" cy="1070944"/>
            <a:chOff x="3006725" y="2972914"/>
            <a:chExt cx="1107996" cy="1070944"/>
          </a:xfrm>
        </p:grpSpPr>
        <p:sp>
          <p:nvSpPr>
            <p:cNvPr id="16" name="矩形 15"/>
            <p:cNvSpPr/>
            <p:nvPr/>
          </p:nvSpPr>
          <p:spPr>
            <a:xfrm>
              <a:off x="3006725" y="3674526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复盘调整</a:t>
              </a:r>
            </a:p>
          </p:txBody>
        </p:sp>
        <p:sp>
          <p:nvSpPr>
            <p:cNvPr id="17" name="Shape 4007"/>
            <p:cNvSpPr>
              <a:spLocks/>
            </p:cNvSpPr>
            <p:nvPr/>
          </p:nvSpPr>
          <p:spPr>
            <a:xfrm>
              <a:off x="3300675" y="3040532"/>
              <a:ext cx="520096" cy="49409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759" y="119724"/>
                  </a:moveTo>
                  <a:lnTo>
                    <a:pt x="119759" y="119724"/>
                  </a:lnTo>
                  <a:cubicBezTo>
                    <a:pt x="119759" y="119724"/>
                    <a:pt x="119759" y="92965"/>
                    <a:pt x="117349" y="90482"/>
                  </a:cubicBezTo>
                  <a:cubicBezTo>
                    <a:pt x="115421" y="88000"/>
                    <a:pt x="111325" y="83310"/>
                    <a:pt x="102409" y="80827"/>
                  </a:cubicBezTo>
                  <a:cubicBezTo>
                    <a:pt x="93975" y="75862"/>
                    <a:pt x="89638" y="70896"/>
                    <a:pt x="89638" y="63724"/>
                  </a:cubicBezTo>
                  <a:cubicBezTo>
                    <a:pt x="89638" y="58758"/>
                    <a:pt x="93975" y="61241"/>
                    <a:pt x="93975" y="54068"/>
                  </a:cubicBezTo>
                  <a:cubicBezTo>
                    <a:pt x="93975" y="49103"/>
                    <a:pt x="98313" y="54068"/>
                    <a:pt x="98313" y="43862"/>
                  </a:cubicBezTo>
                  <a:cubicBezTo>
                    <a:pt x="98313" y="41655"/>
                    <a:pt x="96144" y="41655"/>
                    <a:pt x="96144" y="41655"/>
                  </a:cubicBezTo>
                  <a:cubicBezTo>
                    <a:pt x="96144" y="41655"/>
                    <a:pt x="98313" y="36689"/>
                    <a:pt x="98313" y="31724"/>
                  </a:cubicBezTo>
                  <a:cubicBezTo>
                    <a:pt x="98313" y="27034"/>
                    <a:pt x="96144" y="17103"/>
                    <a:pt x="83373" y="17103"/>
                  </a:cubicBezTo>
                  <a:cubicBezTo>
                    <a:pt x="70602" y="17103"/>
                    <a:pt x="68433" y="27034"/>
                    <a:pt x="68433" y="31724"/>
                  </a:cubicBezTo>
                  <a:cubicBezTo>
                    <a:pt x="68433" y="36689"/>
                    <a:pt x="70602" y="41655"/>
                    <a:pt x="70602" y="41655"/>
                  </a:cubicBezTo>
                  <a:cubicBezTo>
                    <a:pt x="70602" y="41655"/>
                    <a:pt x="68433" y="41655"/>
                    <a:pt x="68433" y="43862"/>
                  </a:cubicBezTo>
                  <a:cubicBezTo>
                    <a:pt x="68433" y="54068"/>
                    <a:pt x="70602" y="49103"/>
                    <a:pt x="72771" y="54068"/>
                  </a:cubicBezTo>
                  <a:cubicBezTo>
                    <a:pt x="72771" y="61241"/>
                    <a:pt x="74939" y="58758"/>
                    <a:pt x="74939" y="63724"/>
                  </a:cubicBezTo>
                  <a:cubicBezTo>
                    <a:pt x="74939" y="68689"/>
                    <a:pt x="74939" y="73379"/>
                    <a:pt x="70602" y="75862"/>
                  </a:cubicBezTo>
                  <a:cubicBezTo>
                    <a:pt x="89638" y="88000"/>
                    <a:pt x="91807" y="88000"/>
                    <a:pt x="91807" y="100413"/>
                  </a:cubicBezTo>
                  <a:cubicBezTo>
                    <a:pt x="91807" y="119724"/>
                    <a:pt x="91807" y="119724"/>
                    <a:pt x="91807" y="119724"/>
                  </a:cubicBezTo>
                  <a:lnTo>
                    <a:pt x="119759" y="119724"/>
                  </a:lnTo>
                  <a:close/>
                  <a:moveTo>
                    <a:pt x="62168" y="83310"/>
                  </a:moveTo>
                  <a:lnTo>
                    <a:pt x="62168" y="83310"/>
                  </a:lnTo>
                  <a:cubicBezTo>
                    <a:pt x="49156" y="78344"/>
                    <a:pt x="45060" y="73379"/>
                    <a:pt x="45060" y="63724"/>
                  </a:cubicBezTo>
                  <a:cubicBezTo>
                    <a:pt x="45060" y="56275"/>
                    <a:pt x="49156" y="58758"/>
                    <a:pt x="51325" y="46344"/>
                  </a:cubicBezTo>
                  <a:cubicBezTo>
                    <a:pt x="51325" y="43862"/>
                    <a:pt x="55662" y="46344"/>
                    <a:pt x="55662" y="36689"/>
                  </a:cubicBezTo>
                  <a:cubicBezTo>
                    <a:pt x="55662" y="31724"/>
                    <a:pt x="53493" y="31724"/>
                    <a:pt x="53493" y="31724"/>
                  </a:cubicBezTo>
                  <a:cubicBezTo>
                    <a:pt x="53493" y="31724"/>
                    <a:pt x="53493" y="24551"/>
                    <a:pt x="55662" y="19586"/>
                  </a:cubicBezTo>
                  <a:cubicBezTo>
                    <a:pt x="55662" y="14620"/>
                    <a:pt x="51325" y="0"/>
                    <a:pt x="36385" y="0"/>
                  </a:cubicBezTo>
                  <a:cubicBezTo>
                    <a:pt x="19277" y="0"/>
                    <a:pt x="17108" y="14620"/>
                    <a:pt x="17108" y="19586"/>
                  </a:cubicBezTo>
                  <a:cubicBezTo>
                    <a:pt x="17108" y="24551"/>
                    <a:pt x="17108" y="31724"/>
                    <a:pt x="17108" y="31724"/>
                  </a:cubicBezTo>
                  <a:cubicBezTo>
                    <a:pt x="17108" y="31724"/>
                    <a:pt x="17108" y="31724"/>
                    <a:pt x="17108" y="36689"/>
                  </a:cubicBezTo>
                  <a:cubicBezTo>
                    <a:pt x="17108" y="46344"/>
                    <a:pt x="19277" y="43862"/>
                    <a:pt x="21445" y="46344"/>
                  </a:cubicBezTo>
                  <a:cubicBezTo>
                    <a:pt x="21445" y="58758"/>
                    <a:pt x="25783" y="56275"/>
                    <a:pt x="25783" y="63724"/>
                  </a:cubicBezTo>
                  <a:cubicBezTo>
                    <a:pt x="25783" y="73379"/>
                    <a:pt x="21445" y="78344"/>
                    <a:pt x="10843" y="83310"/>
                  </a:cubicBezTo>
                  <a:cubicBezTo>
                    <a:pt x="6506" y="85517"/>
                    <a:pt x="0" y="88000"/>
                    <a:pt x="0" y="95448"/>
                  </a:cubicBezTo>
                  <a:cubicBezTo>
                    <a:pt x="0" y="119724"/>
                    <a:pt x="0" y="119724"/>
                    <a:pt x="0" y="119724"/>
                  </a:cubicBezTo>
                  <a:cubicBezTo>
                    <a:pt x="83373" y="119724"/>
                    <a:pt x="83373" y="119724"/>
                    <a:pt x="83373" y="119724"/>
                  </a:cubicBezTo>
                  <a:cubicBezTo>
                    <a:pt x="83373" y="119724"/>
                    <a:pt x="83373" y="105103"/>
                    <a:pt x="83373" y="100413"/>
                  </a:cubicBezTo>
                  <a:cubicBezTo>
                    <a:pt x="83373" y="95448"/>
                    <a:pt x="72771" y="90482"/>
                    <a:pt x="62168" y="8331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lIns="45700" tIns="22850" rIns="45700" bIns="2285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3221288" y="2972914"/>
              <a:ext cx="678870" cy="666640"/>
            </a:xfrm>
            <a:prstGeom prst="roundRect">
              <a:avLst>
                <a:gd name="adj" fmla="val 15028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D95F8F5D-267B-4498-94B1-A79EC9288863}"/>
              </a:ext>
            </a:extLst>
          </p:cNvPr>
          <p:cNvGrpSpPr/>
          <p:nvPr/>
        </p:nvGrpSpPr>
        <p:grpSpPr>
          <a:xfrm>
            <a:off x="6340930" y="1130300"/>
            <a:ext cx="2160000" cy="521758"/>
            <a:chOff x="6340930" y="1130300"/>
            <a:chExt cx="2160000" cy="521758"/>
          </a:xfrm>
        </p:grpSpPr>
        <p:sp>
          <p:nvSpPr>
            <p:cNvPr id="32" name="矩形 31"/>
            <p:cNvSpPr/>
            <p:nvPr/>
          </p:nvSpPr>
          <p:spPr>
            <a:xfrm>
              <a:off x="6340930" y="1130300"/>
              <a:ext cx="2160000" cy="52175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6474998" y="1208101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客户描摹精细化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658FC4C1-6D6A-4B57-A84F-967A47032168}"/>
              </a:ext>
            </a:extLst>
          </p:cNvPr>
          <p:cNvGrpSpPr/>
          <p:nvPr/>
        </p:nvGrpSpPr>
        <p:grpSpPr>
          <a:xfrm>
            <a:off x="9128881" y="1130300"/>
            <a:ext cx="2160000" cy="521758"/>
            <a:chOff x="9128881" y="1130300"/>
            <a:chExt cx="2160000" cy="521758"/>
          </a:xfrm>
        </p:grpSpPr>
        <p:sp>
          <p:nvSpPr>
            <p:cNvPr id="36" name="矩形 35"/>
            <p:cNvSpPr/>
            <p:nvPr/>
          </p:nvSpPr>
          <p:spPr>
            <a:xfrm>
              <a:off x="9128881" y="1130300"/>
              <a:ext cx="2160000" cy="52175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9246620" y="1208101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内容塑造聚焦化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824D16A4-519C-4A19-9F26-F4C50E372B4B}"/>
              </a:ext>
            </a:extLst>
          </p:cNvPr>
          <p:cNvGrpSpPr/>
          <p:nvPr/>
        </p:nvGrpSpPr>
        <p:grpSpPr>
          <a:xfrm>
            <a:off x="6340930" y="3683000"/>
            <a:ext cx="2160000" cy="521758"/>
            <a:chOff x="6340930" y="3683000"/>
            <a:chExt cx="2160000" cy="521758"/>
          </a:xfrm>
        </p:grpSpPr>
        <p:sp>
          <p:nvSpPr>
            <p:cNvPr id="39" name="矩形 38"/>
            <p:cNvSpPr/>
            <p:nvPr/>
          </p:nvSpPr>
          <p:spPr>
            <a:xfrm>
              <a:off x="6340930" y="3683000"/>
              <a:ext cx="2160000" cy="52175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6474998" y="3760801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推广方式高效化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9B1526C3-3202-44B8-AD43-D6FD17E4CBE0}"/>
              </a:ext>
            </a:extLst>
          </p:cNvPr>
          <p:cNvGrpSpPr/>
          <p:nvPr/>
        </p:nvGrpSpPr>
        <p:grpSpPr>
          <a:xfrm>
            <a:off x="9128881" y="3683000"/>
            <a:ext cx="2160000" cy="521758"/>
            <a:chOff x="9128881" y="3683000"/>
            <a:chExt cx="2160000" cy="521758"/>
          </a:xfrm>
        </p:grpSpPr>
        <p:sp>
          <p:nvSpPr>
            <p:cNvPr id="42" name="矩形 41"/>
            <p:cNvSpPr/>
            <p:nvPr/>
          </p:nvSpPr>
          <p:spPr>
            <a:xfrm>
              <a:off x="9128881" y="3683000"/>
              <a:ext cx="2160000" cy="52175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9246620" y="3760801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成本控制弹性化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9C4CE73-5338-46CF-A0F1-454CB36814E2}"/>
              </a:ext>
            </a:extLst>
          </p:cNvPr>
          <p:cNvGrpSpPr/>
          <p:nvPr/>
        </p:nvGrpSpPr>
        <p:grpSpPr>
          <a:xfrm>
            <a:off x="9128881" y="1736115"/>
            <a:ext cx="2160000" cy="1834858"/>
            <a:chOff x="9128881" y="1736115"/>
            <a:chExt cx="2160000" cy="1834858"/>
          </a:xfrm>
        </p:grpSpPr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E99FA06A-46A4-4104-8795-DFA56BC09919}"/>
                </a:ext>
              </a:extLst>
            </p:cNvPr>
            <p:cNvSpPr/>
            <p:nvPr/>
          </p:nvSpPr>
          <p:spPr>
            <a:xfrm>
              <a:off x="9128881" y="1736115"/>
              <a:ext cx="2160000" cy="183485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437D4B72-6C9B-4137-8F81-658DEB4D87C9}"/>
                </a:ext>
              </a:extLst>
            </p:cNvPr>
            <p:cNvSpPr/>
            <p:nvPr/>
          </p:nvSpPr>
          <p:spPr>
            <a:xfrm>
              <a:off x="9382552" y="1801067"/>
              <a:ext cx="1620000" cy="17049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dirty="0"/>
                <a:t>聚焦什么内容</a:t>
              </a:r>
              <a:endParaRPr lang="en-US" altLang="zh-CN" dirty="0"/>
            </a:p>
            <a:p>
              <a:pPr algn="just">
                <a:lnSpc>
                  <a:spcPct val="150000"/>
                </a:lnSpc>
              </a:pPr>
              <a:r>
                <a:rPr lang="zh-CN" altLang="en-US" dirty="0"/>
                <a:t>内容分类推送</a:t>
              </a:r>
              <a:endParaRPr lang="en-US" altLang="zh-CN" dirty="0"/>
            </a:p>
            <a:p>
              <a:pPr algn="just">
                <a:lnSpc>
                  <a:spcPct val="150000"/>
                </a:lnSpc>
              </a:pPr>
              <a:r>
                <a:rPr lang="zh-CN" altLang="en-US" dirty="0"/>
                <a:t>匹配客户对象</a:t>
              </a:r>
              <a:endParaRPr lang="en-US" altLang="zh-CN" dirty="0"/>
            </a:p>
            <a:p>
              <a:pPr algn="just">
                <a:lnSpc>
                  <a:spcPct val="150000"/>
                </a:lnSpc>
              </a:pPr>
              <a:r>
                <a:rPr lang="zh-CN" altLang="en-US" dirty="0"/>
                <a:t>重点策划维系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0DAE3BD-73F5-4E59-9E37-E257FDE0AE1E}"/>
              </a:ext>
            </a:extLst>
          </p:cNvPr>
          <p:cNvGrpSpPr/>
          <p:nvPr/>
        </p:nvGrpSpPr>
        <p:grpSpPr>
          <a:xfrm>
            <a:off x="6340930" y="4304688"/>
            <a:ext cx="2160000" cy="1836000"/>
            <a:chOff x="6340930" y="4304688"/>
            <a:chExt cx="2160000" cy="1836000"/>
          </a:xfrm>
        </p:grpSpPr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4951E515-848A-48A1-8AFB-B827A71AC5F4}"/>
                </a:ext>
              </a:extLst>
            </p:cNvPr>
            <p:cNvSpPr/>
            <p:nvPr/>
          </p:nvSpPr>
          <p:spPr>
            <a:xfrm>
              <a:off x="6340930" y="4304688"/>
              <a:ext cx="2160000" cy="1836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5C425A5D-F822-4A3F-8EFD-63100B8B653A}"/>
                </a:ext>
              </a:extLst>
            </p:cNvPr>
            <p:cNvSpPr/>
            <p:nvPr/>
          </p:nvSpPr>
          <p:spPr>
            <a:xfrm>
              <a:off x="6610930" y="4370211"/>
              <a:ext cx="1620000" cy="170495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dirty="0"/>
                <a:t>调整推送方式</a:t>
              </a:r>
              <a:endParaRPr lang="en-US" altLang="zh-CN" dirty="0"/>
            </a:p>
            <a:p>
              <a:pPr>
                <a:lnSpc>
                  <a:spcPct val="150000"/>
                </a:lnSpc>
              </a:pPr>
              <a:r>
                <a:rPr lang="zh-CN" altLang="en-US" dirty="0"/>
                <a:t>增必要性投入</a:t>
              </a:r>
              <a:endParaRPr lang="en-US" altLang="zh-CN" dirty="0"/>
            </a:p>
            <a:p>
              <a:pPr>
                <a:lnSpc>
                  <a:spcPct val="150000"/>
                </a:lnSpc>
              </a:pPr>
              <a:r>
                <a:rPr lang="zh-CN" altLang="en-US" dirty="0"/>
                <a:t>减非必要投入</a:t>
              </a:r>
              <a:endParaRPr lang="en-US" altLang="zh-CN" dirty="0"/>
            </a:p>
            <a:p>
              <a:pPr>
                <a:lnSpc>
                  <a:spcPct val="150000"/>
                </a:lnSpc>
              </a:pPr>
              <a:r>
                <a:rPr lang="zh-CN" altLang="en-US" dirty="0"/>
                <a:t>增加新投入项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3BA04748-7A0D-4CA4-8498-C2146B5CDD55}"/>
              </a:ext>
            </a:extLst>
          </p:cNvPr>
          <p:cNvGrpSpPr/>
          <p:nvPr/>
        </p:nvGrpSpPr>
        <p:grpSpPr>
          <a:xfrm>
            <a:off x="9128881" y="4304688"/>
            <a:ext cx="2160000" cy="1836000"/>
            <a:chOff x="9128881" y="4304688"/>
            <a:chExt cx="2160000" cy="1836000"/>
          </a:xfrm>
        </p:grpSpPr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357BA9EE-2CDB-4302-9BAF-1B4243A899C2}"/>
                </a:ext>
              </a:extLst>
            </p:cNvPr>
            <p:cNvSpPr/>
            <p:nvPr/>
          </p:nvSpPr>
          <p:spPr>
            <a:xfrm>
              <a:off x="9128881" y="4304688"/>
              <a:ext cx="2160000" cy="1836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B491662A-6E60-492F-A911-4A247873064E}"/>
                </a:ext>
              </a:extLst>
            </p:cNvPr>
            <p:cNvSpPr/>
            <p:nvPr/>
          </p:nvSpPr>
          <p:spPr>
            <a:xfrm>
              <a:off x="9382552" y="4370211"/>
              <a:ext cx="1620000" cy="170495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dirty="0"/>
                <a:t>调整成本模型</a:t>
              </a:r>
              <a:endParaRPr lang="en-US" altLang="zh-CN" dirty="0"/>
            </a:p>
            <a:p>
              <a:pPr>
                <a:lnSpc>
                  <a:spcPct val="150000"/>
                </a:lnSpc>
              </a:pPr>
              <a:r>
                <a:rPr lang="zh-CN" altLang="en-US" dirty="0"/>
                <a:t>新增项目预算</a:t>
              </a:r>
              <a:endParaRPr lang="en-US" altLang="zh-CN" dirty="0"/>
            </a:p>
            <a:p>
              <a:pPr>
                <a:lnSpc>
                  <a:spcPct val="150000"/>
                </a:lnSpc>
              </a:pPr>
              <a:r>
                <a:rPr lang="zh-CN" altLang="en-US" dirty="0"/>
                <a:t>控常规性投入</a:t>
              </a:r>
              <a:endParaRPr lang="en-US" altLang="zh-CN" dirty="0"/>
            </a:p>
            <a:p>
              <a:pPr>
                <a:lnSpc>
                  <a:spcPct val="150000"/>
                </a:lnSpc>
              </a:pPr>
              <a:r>
                <a:rPr lang="zh-CN" altLang="en-US" dirty="0"/>
                <a:t>阶段收益指标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C87D2AE-4E5D-47B8-ACD1-4BC2B27BB9A3}"/>
              </a:ext>
            </a:extLst>
          </p:cNvPr>
          <p:cNvGrpSpPr/>
          <p:nvPr/>
        </p:nvGrpSpPr>
        <p:grpSpPr>
          <a:xfrm>
            <a:off x="6340930" y="1736115"/>
            <a:ext cx="2160000" cy="1836000"/>
            <a:chOff x="6340930" y="1736115"/>
            <a:chExt cx="2160000" cy="1836000"/>
          </a:xfrm>
        </p:grpSpPr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09CC3259-9838-4DD2-8070-0695F68F62C9}"/>
                </a:ext>
              </a:extLst>
            </p:cNvPr>
            <p:cNvSpPr/>
            <p:nvPr/>
          </p:nvSpPr>
          <p:spPr>
            <a:xfrm>
              <a:off x="6340930" y="1736115"/>
              <a:ext cx="2160000" cy="1836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336C25C0-5B1D-4D92-B74C-A92A6CCBA707}"/>
                </a:ext>
              </a:extLst>
            </p:cNvPr>
            <p:cNvSpPr/>
            <p:nvPr/>
          </p:nvSpPr>
          <p:spPr>
            <a:xfrm>
              <a:off x="6610930" y="1801638"/>
              <a:ext cx="1620000" cy="17049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dirty="0"/>
                <a:t>聚焦什么客户</a:t>
              </a:r>
              <a:endParaRPr lang="en-US" altLang="zh-CN" dirty="0"/>
            </a:p>
            <a:p>
              <a:pPr algn="just">
                <a:lnSpc>
                  <a:spcPct val="150000"/>
                </a:lnSpc>
              </a:pPr>
              <a:r>
                <a:rPr lang="zh-CN" altLang="en-US" dirty="0"/>
                <a:t>扩展什么客户</a:t>
              </a:r>
              <a:endParaRPr lang="en-US" altLang="zh-CN" dirty="0"/>
            </a:p>
            <a:p>
              <a:pPr algn="just">
                <a:lnSpc>
                  <a:spcPct val="150000"/>
                </a:lnSpc>
              </a:pPr>
              <a:r>
                <a:rPr lang="zh-CN" altLang="en-US" dirty="0"/>
                <a:t>维系那些客户</a:t>
              </a:r>
              <a:endParaRPr lang="en-US" altLang="zh-CN" dirty="0"/>
            </a:p>
            <a:p>
              <a:pPr algn="just">
                <a:lnSpc>
                  <a:spcPct val="150000"/>
                </a:lnSpc>
              </a:pPr>
              <a:r>
                <a:rPr lang="zh-CN" altLang="en-US" dirty="0"/>
                <a:t>分离哪些客户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967397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/>
          <p:cNvPicPr>
            <a:picLocks noChangeAspect="1"/>
          </p:cNvPicPr>
          <p:nvPr/>
        </p:nvPicPr>
        <p:blipFill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0400" y="1130300"/>
            <a:ext cx="10858500" cy="5003800"/>
          </a:xfrm>
          <a:custGeom>
            <a:avLst/>
            <a:gdLst>
              <a:gd name="connsiteX0" fmla="*/ 0 w 10858500"/>
              <a:gd name="connsiteY0" fmla="*/ 0 h 5003800"/>
              <a:gd name="connsiteX1" fmla="*/ 10858500 w 10858500"/>
              <a:gd name="connsiteY1" fmla="*/ 0 h 5003800"/>
              <a:gd name="connsiteX2" fmla="*/ 10858500 w 10858500"/>
              <a:gd name="connsiteY2" fmla="*/ 5003800 h 5003800"/>
              <a:gd name="connsiteX3" fmla="*/ 0 w 10858500"/>
              <a:gd name="connsiteY3" fmla="*/ 5003800 h 5003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58500" h="5003800">
                <a:moveTo>
                  <a:pt x="0" y="0"/>
                </a:moveTo>
                <a:lnTo>
                  <a:pt x="10858500" y="0"/>
                </a:lnTo>
                <a:lnTo>
                  <a:pt x="10858500" y="5003800"/>
                </a:lnTo>
                <a:lnTo>
                  <a:pt x="0" y="5003800"/>
                </a:lnTo>
                <a:close/>
              </a:path>
            </a:pathLst>
          </a:custGeom>
          <a:solidFill>
            <a:schemeClr val="bg1"/>
          </a:solidFill>
        </p:spPr>
      </p:pic>
      <p:sp>
        <p:nvSpPr>
          <p:cNvPr id="55" name="任意多边形 54"/>
          <p:cNvSpPr/>
          <p:nvPr/>
        </p:nvSpPr>
        <p:spPr>
          <a:xfrm>
            <a:off x="660400" y="1130301"/>
            <a:ext cx="10858500" cy="1401144"/>
          </a:xfrm>
          <a:custGeom>
            <a:avLst/>
            <a:gdLst>
              <a:gd name="connsiteX0" fmla="*/ 0 w 10858500"/>
              <a:gd name="connsiteY0" fmla="*/ 0 h 1524000"/>
              <a:gd name="connsiteX1" fmla="*/ 10858500 w 10858500"/>
              <a:gd name="connsiteY1" fmla="*/ 0 h 1524000"/>
              <a:gd name="connsiteX2" fmla="*/ 10858500 w 10858500"/>
              <a:gd name="connsiteY2" fmla="*/ 612683 h 1524000"/>
              <a:gd name="connsiteX3" fmla="*/ 10808875 w 10858500"/>
              <a:gd name="connsiteY3" fmla="*/ 641687 h 1524000"/>
              <a:gd name="connsiteX4" fmla="*/ 5543551 w 10858500"/>
              <a:gd name="connsiteY4" fmla="*/ 1524000 h 1524000"/>
              <a:gd name="connsiteX5" fmla="*/ 26071 w 10858500"/>
              <a:gd name="connsiteY5" fmla="*/ 494313 h 1524000"/>
              <a:gd name="connsiteX6" fmla="*/ 0 w 10858500"/>
              <a:gd name="connsiteY6" fmla="*/ 474259 h 15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58500" h="1524000">
                <a:moveTo>
                  <a:pt x="0" y="0"/>
                </a:moveTo>
                <a:lnTo>
                  <a:pt x="10858500" y="0"/>
                </a:lnTo>
                <a:lnTo>
                  <a:pt x="10858500" y="612683"/>
                </a:lnTo>
                <a:lnTo>
                  <a:pt x="10808875" y="641687"/>
                </a:lnTo>
                <a:cubicBezTo>
                  <a:pt x="9794863" y="1167233"/>
                  <a:pt x="7817187" y="1524000"/>
                  <a:pt x="5543551" y="1524000"/>
                </a:cubicBezTo>
                <a:cubicBezTo>
                  <a:pt x="3063219" y="1524000"/>
                  <a:pt x="935106" y="1099417"/>
                  <a:pt x="26071" y="494313"/>
                </a:cubicBezTo>
                <a:lnTo>
                  <a:pt x="0" y="474259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621415" y="297890"/>
            <a:ext cx="3096000" cy="461665"/>
          </a:xfrm>
        </p:spPr>
        <p:txBody>
          <a:bodyPr/>
          <a:lstStyle/>
          <a:p>
            <a:r>
              <a:rPr lang="en-US" altLang="zh-CN" dirty="0"/>
              <a:t>03 </a:t>
            </a:r>
            <a:r>
              <a:rPr lang="zh-CN" altLang="en-US" dirty="0"/>
              <a:t>新媒体运营逻辑</a:t>
            </a:r>
          </a:p>
        </p:txBody>
      </p:sp>
      <p:sp>
        <p:nvSpPr>
          <p:cNvPr id="7" name="矩形: 圆角 110">
            <a:extLst>
              <a:ext uri="{FF2B5EF4-FFF2-40B4-BE49-F238E27FC236}">
                <a16:creationId xmlns:a16="http://schemas.microsoft.com/office/drawing/2014/main" id="{334064E8-3AC5-4226-AD86-5123A8ABA830}"/>
              </a:ext>
            </a:extLst>
          </p:cNvPr>
          <p:cNvSpPr/>
          <p:nvPr/>
        </p:nvSpPr>
        <p:spPr>
          <a:xfrm>
            <a:off x="3568786" y="2648823"/>
            <a:ext cx="2281446" cy="3378845"/>
          </a:xfrm>
          <a:prstGeom prst="roundRect">
            <a:avLst>
              <a:gd name="adj" fmla="val 262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黑体 CN Light"/>
              <a:cs typeface="+mn-cs"/>
            </a:endParaRPr>
          </a:p>
        </p:txBody>
      </p:sp>
      <p:sp>
        <p:nvSpPr>
          <p:cNvPr id="8" name="矩形: 圆角 111">
            <a:extLst>
              <a:ext uri="{FF2B5EF4-FFF2-40B4-BE49-F238E27FC236}">
                <a16:creationId xmlns:a16="http://schemas.microsoft.com/office/drawing/2014/main" id="{4B698A09-933A-4863-BA21-D0428137CEE6}"/>
              </a:ext>
            </a:extLst>
          </p:cNvPr>
          <p:cNvSpPr/>
          <p:nvPr/>
        </p:nvSpPr>
        <p:spPr>
          <a:xfrm>
            <a:off x="6342527" y="2648823"/>
            <a:ext cx="2281446" cy="3378845"/>
          </a:xfrm>
          <a:prstGeom prst="roundRect">
            <a:avLst>
              <a:gd name="adj" fmla="val 262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黑体 CN Light"/>
              <a:cs typeface="+mn-cs"/>
            </a:endParaRPr>
          </a:p>
        </p:txBody>
      </p:sp>
      <p:sp>
        <p:nvSpPr>
          <p:cNvPr id="9" name="矩形: 圆角 112">
            <a:extLst>
              <a:ext uri="{FF2B5EF4-FFF2-40B4-BE49-F238E27FC236}">
                <a16:creationId xmlns:a16="http://schemas.microsoft.com/office/drawing/2014/main" id="{F1C91566-5F15-4E03-BD7A-FE1AC5B98A30}"/>
              </a:ext>
            </a:extLst>
          </p:cNvPr>
          <p:cNvSpPr/>
          <p:nvPr/>
        </p:nvSpPr>
        <p:spPr>
          <a:xfrm>
            <a:off x="9108911" y="2254463"/>
            <a:ext cx="2281446" cy="3378845"/>
          </a:xfrm>
          <a:prstGeom prst="roundRect">
            <a:avLst>
              <a:gd name="adj" fmla="val 262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黑体 CN Light"/>
              <a:cs typeface="+mn-cs"/>
            </a:endParaRPr>
          </a:p>
        </p:txBody>
      </p:sp>
      <p:sp>
        <p:nvSpPr>
          <p:cNvPr id="10" name="矩形: 圆角 109">
            <a:extLst>
              <a:ext uri="{FF2B5EF4-FFF2-40B4-BE49-F238E27FC236}">
                <a16:creationId xmlns:a16="http://schemas.microsoft.com/office/drawing/2014/main" id="{BAB82005-AF26-48E0-B2A9-F19CE93378B9}"/>
              </a:ext>
            </a:extLst>
          </p:cNvPr>
          <p:cNvSpPr/>
          <p:nvPr/>
        </p:nvSpPr>
        <p:spPr>
          <a:xfrm>
            <a:off x="801644" y="2254463"/>
            <a:ext cx="2281446" cy="3378845"/>
          </a:xfrm>
          <a:prstGeom prst="roundRect">
            <a:avLst>
              <a:gd name="adj" fmla="val 262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黑体 CN Light"/>
              <a:cs typeface="+mn-cs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8387539-D4D8-44FA-A5F4-1921EBFA4459}"/>
              </a:ext>
            </a:extLst>
          </p:cNvPr>
          <p:cNvGrpSpPr/>
          <p:nvPr/>
        </p:nvGrpSpPr>
        <p:grpSpPr>
          <a:xfrm>
            <a:off x="9811483" y="1723771"/>
            <a:ext cx="876300" cy="876300"/>
            <a:chOff x="9811483" y="1723771"/>
            <a:chExt cx="876300" cy="876300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0CD7ABE5-6FE9-4031-8425-C7DD681783A6}"/>
                </a:ext>
              </a:extLst>
            </p:cNvPr>
            <p:cNvSpPr/>
            <p:nvPr/>
          </p:nvSpPr>
          <p:spPr>
            <a:xfrm>
              <a:off x="9811483" y="1723771"/>
              <a:ext cx="876300" cy="8763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6EF13BF0-6B09-439A-B00A-E51DB926BFC3}"/>
                </a:ext>
              </a:extLst>
            </p:cNvPr>
            <p:cNvSpPr/>
            <p:nvPr/>
          </p:nvSpPr>
          <p:spPr>
            <a:xfrm>
              <a:off x="9859108" y="1771396"/>
              <a:ext cx="781050" cy="7810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endParaRPr>
            </a:p>
          </p:txBody>
        </p:sp>
        <p:sp>
          <p:nvSpPr>
            <p:cNvPr id="30" name="video-camera_120635">
              <a:extLst>
                <a:ext uri="{FF2B5EF4-FFF2-40B4-BE49-F238E27FC236}">
                  <a16:creationId xmlns:a16="http://schemas.microsoft.com/office/drawing/2014/main" id="{983DB129-29BE-4F34-9031-462072DAD92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087894" y="2029615"/>
              <a:ext cx="323478" cy="258752"/>
            </a:xfrm>
            <a:custGeom>
              <a:avLst/>
              <a:gdLst>
                <a:gd name="connsiteX0" fmla="*/ 207548 w 601993"/>
                <a:gd name="connsiteY0" fmla="*/ 203934 h 481539"/>
                <a:gd name="connsiteX1" fmla="*/ 354433 w 601993"/>
                <a:gd name="connsiteY1" fmla="*/ 203934 h 481539"/>
                <a:gd name="connsiteX2" fmla="*/ 380247 w 601993"/>
                <a:gd name="connsiteY2" fmla="*/ 229710 h 481539"/>
                <a:gd name="connsiteX3" fmla="*/ 354433 w 601993"/>
                <a:gd name="connsiteY3" fmla="*/ 255486 h 481539"/>
                <a:gd name="connsiteX4" fmla="*/ 207548 w 601993"/>
                <a:gd name="connsiteY4" fmla="*/ 255486 h 481539"/>
                <a:gd name="connsiteX5" fmla="*/ 172440 w 601993"/>
                <a:gd name="connsiteY5" fmla="*/ 290541 h 481539"/>
                <a:gd name="connsiteX6" fmla="*/ 207548 w 601993"/>
                <a:gd name="connsiteY6" fmla="*/ 325596 h 481539"/>
                <a:gd name="connsiteX7" fmla="*/ 523775 w 601993"/>
                <a:gd name="connsiteY7" fmla="*/ 325596 h 481539"/>
                <a:gd name="connsiteX8" fmla="*/ 601993 w 601993"/>
                <a:gd name="connsiteY8" fmla="*/ 403438 h 481539"/>
                <a:gd name="connsiteX9" fmla="*/ 523775 w 601993"/>
                <a:gd name="connsiteY9" fmla="*/ 481539 h 481539"/>
                <a:gd name="connsiteX10" fmla="*/ 25814 w 601993"/>
                <a:gd name="connsiteY10" fmla="*/ 481539 h 481539"/>
                <a:gd name="connsiteX11" fmla="*/ 0 w 601993"/>
                <a:gd name="connsiteY11" fmla="*/ 455763 h 481539"/>
                <a:gd name="connsiteX12" fmla="*/ 25814 w 601993"/>
                <a:gd name="connsiteY12" fmla="*/ 429987 h 481539"/>
                <a:gd name="connsiteX13" fmla="*/ 523775 w 601993"/>
                <a:gd name="connsiteY13" fmla="*/ 429987 h 481539"/>
                <a:gd name="connsiteX14" fmla="*/ 550364 w 601993"/>
                <a:gd name="connsiteY14" fmla="*/ 403438 h 481539"/>
                <a:gd name="connsiteX15" fmla="*/ 523775 w 601993"/>
                <a:gd name="connsiteY15" fmla="*/ 377147 h 481539"/>
                <a:gd name="connsiteX16" fmla="*/ 207548 w 601993"/>
                <a:gd name="connsiteY16" fmla="*/ 377147 h 481539"/>
                <a:gd name="connsiteX17" fmla="*/ 120811 w 601993"/>
                <a:gd name="connsiteY17" fmla="*/ 290541 h 481539"/>
                <a:gd name="connsiteX18" fmla="*/ 207548 w 601993"/>
                <a:gd name="connsiteY18" fmla="*/ 203934 h 481539"/>
                <a:gd name="connsiteX19" fmla="*/ 457957 w 601993"/>
                <a:gd name="connsiteY19" fmla="*/ 51553 h 481539"/>
                <a:gd name="connsiteX20" fmla="*/ 403244 w 601993"/>
                <a:gd name="connsiteY20" fmla="*/ 105941 h 481539"/>
                <a:gd name="connsiteX21" fmla="*/ 457957 w 601993"/>
                <a:gd name="connsiteY21" fmla="*/ 191777 h 481539"/>
                <a:gd name="connsiteX22" fmla="*/ 512413 w 601993"/>
                <a:gd name="connsiteY22" fmla="*/ 105941 h 481539"/>
                <a:gd name="connsiteX23" fmla="*/ 457957 w 601993"/>
                <a:gd name="connsiteY23" fmla="*/ 51553 h 481539"/>
                <a:gd name="connsiteX24" fmla="*/ 457957 w 601993"/>
                <a:gd name="connsiteY24" fmla="*/ 0 h 481539"/>
                <a:gd name="connsiteX25" fmla="*/ 564029 w 601993"/>
                <a:gd name="connsiteY25" fmla="*/ 105941 h 481539"/>
                <a:gd name="connsiteX26" fmla="*/ 476023 w 601993"/>
                <a:gd name="connsiteY26" fmla="*/ 247454 h 481539"/>
                <a:gd name="connsiteX27" fmla="*/ 457957 w 601993"/>
                <a:gd name="connsiteY27" fmla="*/ 254671 h 481539"/>
                <a:gd name="connsiteX28" fmla="*/ 439892 w 601993"/>
                <a:gd name="connsiteY28" fmla="*/ 247454 h 481539"/>
                <a:gd name="connsiteX29" fmla="*/ 351627 w 601993"/>
                <a:gd name="connsiteY29" fmla="*/ 105941 h 481539"/>
                <a:gd name="connsiteX30" fmla="*/ 457957 w 601993"/>
                <a:gd name="connsiteY30" fmla="*/ 0 h 48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01993" h="481539">
                  <a:moveTo>
                    <a:pt x="207548" y="203934"/>
                  </a:moveTo>
                  <a:lnTo>
                    <a:pt x="354433" y="203934"/>
                  </a:lnTo>
                  <a:cubicBezTo>
                    <a:pt x="368631" y="203934"/>
                    <a:pt x="380247" y="215533"/>
                    <a:pt x="380247" y="229710"/>
                  </a:cubicBezTo>
                  <a:cubicBezTo>
                    <a:pt x="380247" y="244144"/>
                    <a:pt x="368631" y="255486"/>
                    <a:pt x="354433" y="255486"/>
                  </a:cubicBezTo>
                  <a:lnTo>
                    <a:pt x="207548" y="255486"/>
                  </a:lnTo>
                  <a:cubicBezTo>
                    <a:pt x="188187" y="255486"/>
                    <a:pt x="172440" y="271209"/>
                    <a:pt x="172440" y="290541"/>
                  </a:cubicBezTo>
                  <a:cubicBezTo>
                    <a:pt x="172440" y="309872"/>
                    <a:pt x="188187" y="325596"/>
                    <a:pt x="207548" y="325596"/>
                  </a:cubicBezTo>
                  <a:lnTo>
                    <a:pt x="523775" y="325596"/>
                  </a:lnTo>
                  <a:cubicBezTo>
                    <a:pt x="566886" y="325596"/>
                    <a:pt x="601993" y="360393"/>
                    <a:pt x="601993" y="403438"/>
                  </a:cubicBezTo>
                  <a:cubicBezTo>
                    <a:pt x="601993" y="446484"/>
                    <a:pt x="566886" y="481539"/>
                    <a:pt x="523775" y="481539"/>
                  </a:cubicBezTo>
                  <a:lnTo>
                    <a:pt x="25814" y="481539"/>
                  </a:lnTo>
                  <a:cubicBezTo>
                    <a:pt x="11616" y="481539"/>
                    <a:pt x="0" y="470198"/>
                    <a:pt x="0" y="455763"/>
                  </a:cubicBezTo>
                  <a:cubicBezTo>
                    <a:pt x="0" y="441587"/>
                    <a:pt x="11616" y="429987"/>
                    <a:pt x="25814" y="429987"/>
                  </a:cubicBezTo>
                  <a:lnTo>
                    <a:pt x="523775" y="429987"/>
                  </a:lnTo>
                  <a:cubicBezTo>
                    <a:pt x="538490" y="429987"/>
                    <a:pt x="550364" y="418131"/>
                    <a:pt x="550364" y="403438"/>
                  </a:cubicBezTo>
                  <a:cubicBezTo>
                    <a:pt x="550364" y="389004"/>
                    <a:pt x="538490" y="377147"/>
                    <a:pt x="523775" y="377147"/>
                  </a:cubicBezTo>
                  <a:lnTo>
                    <a:pt x="207548" y="377147"/>
                  </a:lnTo>
                  <a:cubicBezTo>
                    <a:pt x="159791" y="377147"/>
                    <a:pt x="120811" y="338226"/>
                    <a:pt x="120811" y="290541"/>
                  </a:cubicBezTo>
                  <a:cubicBezTo>
                    <a:pt x="120811" y="242855"/>
                    <a:pt x="159791" y="203934"/>
                    <a:pt x="207548" y="203934"/>
                  </a:cubicBezTo>
                  <a:close/>
                  <a:moveTo>
                    <a:pt x="457957" y="51553"/>
                  </a:moveTo>
                  <a:cubicBezTo>
                    <a:pt x="427762" y="51553"/>
                    <a:pt x="403244" y="76040"/>
                    <a:pt x="403244" y="105941"/>
                  </a:cubicBezTo>
                  <a:cubicBezTo>
                    <a:pt x="403244" y="123211"/>
                    <a:pt x="429052" y="160072"/>
                    <a:pt x="457957" y="191777"/>
                  </a:cubicBezTo>
                  <a:cubicBezTo>
                    <a:pt x="486604" y="160072"/>
                    <a:pt x="512413" y="123211"/>
                    <a:pt x="512413" y="105941"/>
                  </a:cubicBezTo>
                  <a:cubicBezTo>
                    <a:pt x="512413" y="76040"/>
                    <a:pt x="487895" y="51553"/>
                    <a:pt x="457957" y="51553"/>
                  </a:cubicBezTo>
                  <a:close/>
                  <a:moveTo>
                    <a:pt x="457957" y="0"/>
                  </a:moveTo>
                  <a:cubicBezTo>
                    <a:pt x="516542" y="0"/>
                    <a:pt x="564029" y="47429"/>
                    <a:pt x="564029" y="105941"/>
                  </a:cubicBezTo>
                  <a:cubicBezTo>
                    <a:pt x="564029" y="158525"/>
                    <a:pt x="490734" y="233019"/>
                    <a:pt x="476023" y="247454"/>
                  </a:cubicBezTo>
                  <a:cubicBezTo>
                    <a:pt x="470861" y="252351"/>
                    <a:pt x="464409" y="254671"/>
                    <a:pt x="457957" y="254671"/>
                  </a:cubicBezTo>
                  <a:cubicBezTo>
                    <a:pt x="451247" y="254671"/>
                    <a:pt x="444795" y="252351"/>
                    <a:pt x="439892" y="247454"/>
                  </a:cubicBezTo>
                  <a:cubicBezTo>
                    <a:pt x="425181" y="233019"/>
                    <a:pt x="351627" y="158525"/>
                    <a:pt x="351627" y="105941"/>
                  </a:cubicBezTo>
                  <a:cubicBezTo>
                    <a:pt x="351627" y="47429"/>
                    <a:pt x="399373" y="0"/>
                    <a:pt x="4579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endParaRPr>
            </a:p>
          </p:txBody>
        </p:sp>
      </p:grp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FF87FE73-9F8D-41BE-AF2C-A6191B5ED190}"/>
              </a:ext>
            </a:extLst>
          </p:cNvPr>
          <p:cNvCxnSpPr/>
          <p:nvPr/>
        </p:nvCxnSpPr>
        <p:spPr>
          <a:xfrm>
            <a:off x="1780628" y="3169100"/>
            <a:ext cx="323478" cy="0"/>
          </a:xfrm>
          <a:prstGeom prst="line">
            <a:avLst/>
          </a:prstGeom>
          <a:ln w="254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114AA2BF-775F-4E68-9E5D-6EE6EB962F66}"/>
              </a:ext>
            </a:extLst>
          </p:cNvPr>
          <p:cNvCxnSpPr/>
          <p:nvPr/>
        </p:nvCxnSpPr>
        <p:spPr>
          <a:xfrm>
            <a:off x="7321511" y="3563460"/>
            <a:ext cx="323478" cy="0"/>
          </a:xfrm>
          <a:prstGeom prst="line">
            <a:avLst/>
          </a:prstGeom>
          <a:ln w="254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75465BD3-56E2-4378-8C53-3ACB972D9E0F}"/>
              </a:ext>
            </a:extLst>
          </p:cNvPr>
          <p:cNvCxnSpPr/>
          <p:nvPr/>
        </p:nvCxnSpPr>
        <p:spPr>
          <a:xfrm>
            <a:off x="4547770" y="3563460"/>
            <a:ext cx="323478" cy="0"/>
          </a:xfrm>
          <a:prstGeom prst="line">
            <a:avLst/>
          </a:prstGeom>
          <a:ln w="254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3139C656-B03A-4593-AAAF-E60FC0F530DF}"/>
              </a:ext>
            </a:extLst>
          </p:cNvPr>
          <p:cNvCxnSpPr/>
          <p:nvPr/>
        </p:nvCxnSpPr>
        <p:spPr>
          <a:xfrm>
            <a:off x="10087894" y="3169100"/>
            <a:ext cx="323478" cy="0"/>
          </a:xfrm>
          <a:prstGeom prst="line">
            <a:avLst/>
          </a:prstGeom>
          <a:ln w="254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839D812-8343-4EAD-A9E1-DD72735CFC15}"/>
              </a:ext>
            </a:extLst>
          </p:cNvPr>
          <p:cNvGrpSpPr/>
          <p:nvPr/>
        </p:nvGrpSpPr>
        <p:grpSpPr>
          <a:xfrm>
            <a:off x="1504217" y="1723771"/>
            <a:ext cx="876300" cy="876300"/>
            <a:chOff x="1504217" y="1723771"/>
            <a:chExt cx="876300" cy="876300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733B2815-EB69-4258-AF59-60310BB71396}"/>
                </a:ext>
              </a:extLst>
            </p:cNvPr>
            <p:cNvSpPr/>
            <p:nvPr/>
          </p:nvSpPr>
          <p:spPr>
            <a:xfrm>
              <a:off x="1504217" y="1723771"/>
              <a:ext cx="876300" cy="8763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F081DA6B-CD08-408D-B078-A3C313466B47}"/>
                </a:ext>
              </a:extLst>
            </p:cNvPr>
            <p:cNvSpPr/>
            <p:nvPr/>
          </p:nvSpPr>
          <p:spPr>
            <a:xfrm>
              <a:off x="1551842" y="1771396"/>
              <a:ext cx="781050" cy="7810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endParaRPr>
            </a:p>
          </p:txBody>
        </p:sp>
        <p:sp>
          <p:nvSpPr>
            <p:cNvPr id="35" name="Shape 3970"/>
            <p:cNvSpPr/>
            <p:nvPr/>
          </p:nvSpPr>
          <p:spPr>
            <a:xfrm>
              <a:off x="1793181" y="2014725"/>
              <a:ext cx="298373" cy="2667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74849" y="90810"/>
                  </a:moveTo>
                  <a:lnTo>
                    <a:pt x="74849" y="90810"/>
                  </a:lnTo>
                  <a:cubicBezTo>
                    <a:pt x="59879" y="83783"/>
                    <a:pt x="53360" y="78918"/>
                    <a:pt x="53360" y="69459"/>
                  </a:cubicBezTo>
                  <a:cubicBezTo>
                    <a:pt x="53360" y="62162"/>
                    <a:pt x="57706" y="64594"/>
                    <a:pt x="59879" y="52702"/>
                  </a:cubicBezTo>
                  <a:cubicBezTo>
                    <a:pt x="62052" y="47837"/>
                    <a:pt x="66156" y="52702"/>
                    <a:pt x="66156" y="40810"/>
                  </a:cubicBezTo>
                  <a:cubicBezTo>
                    <a:pt x="66156" y="35945"/>
                    <a:pt x="64225" y="35945"/>
                    <a:pt x="64225" y="35945"/>
                  </a:cubicBezTo>
                  <a:cubicBezTo>
                    <a:pt x="64225" y="35945"/>
                    <a:pt x="66156" y="28648"/>
                    <a:pt x="66156" y="24054"/>
                  </a:cubicBezTo>
                  <a:cubicBezTo>
                    <a:pt x="66156" y="16756"/>
                    <a:pt x="62052" y="0"/>
                    <a:pt x="42736" y="0"/>
                  </a:cubicBezTo>
                  <a:cubicBezTo>
                    <a:pt x="21247" y="0"/>
                    <a:pt x="16901" y="16756"/>
                    <a:pt x="16901" y="24054"/>
                  </a:cubicBezTo>
                  <a:cubicBezTo>
                    <a:pt x="16901" y="28648"/>
                    <a:pt x="19074" y="35945"/>
                    <a:pt x="19074" y="35945"/>
                  </a:cubicBezTo>
                  <a:cubicBezTo>
                    <a:pt x="19074" y="35945"/>
                    <a:pt x="16901" y="35945"/>
                    <a:pt x="16901" y="40810"/>
                  </a:cubicBezTo>
                  <a:cubicBezTo>
                    <a:pt x="16901" y="52702"/>
                    <a:pt x="21247" y="47837"/>
                    <a:pt x="23420" y="52702"/>
                  </a:cubicBezTo>
                  <a:cubicBezTo>
                    <a:pt x="25593" y="64594"/>
                    <a:pt x="29698" y="62162"/>
                    <a:pt x="29698" y="69459"/>
                  </a:cubicBezTo>
                  <a:cubicBezTo>
                    <a:pt x="29698" y="78918"/>
                    <a:pt x="23420" y="83783"/>
                    <a:pt x="8450" y="90810"/>
                  </a:cubicBezTo>
                  <a:cubicBezTo>
                    <a:pt x="8450" y="90810"/>
                    <a:pt x="4104" y="90810"/>
                    <a:pt x="0" y="93243"/>
                  </a:cubicBezTo>
                  <a:cubicBezTo>
                    <a:pt x="0" y="119729"/>
                    <a:pt x="0" y="119729"/>
                    <a:pt x="0" y="119729"/>
                  </a:cubicBezTo>
                  <a:cubicBezTo>
                    <a:pt x="96096" y="119729"/>
                    <a:pt x="96096" y="119729"/>
                    <a:pt x="96096" y="119729"/>
                  </a:cubicBezTo>
                  <a:cubicBezTo>
                    <a:pt x="96096" y="119729"/>
                    <a:pt x="96096" y="110270"/>
                    <a:pt x="96096" y="107837"/>
                  </a:cubicBezTo>
                  <a:cubicBezTo>
                    <a:pt x="96096" y="102972"/>
                    <a:pt x="89818" y="95675"/>
                    <a:pt x="74849" y="90810"/>
                  </a:cubicBezTo>
                  <a:close/>
                  <a:moveTo>
                    <a:pt x="102615" y="52702"/>
                  </a:moveTo>
                  <a:lnTo>
                    <a:pt x="102615" y="52702"/>
                  </a:lnTo>
                  <a:cubicBezTo>
                    <a:pt x="102615" y="33513"/>
                    <a:pt x="102615" y="33513"/>
                    <a:pt x="102615" y="33513"/>
                  </a:cubicBezTo>
                  <a:cubicBezTo>
                    <a:pt x="89818" y="33513"/>
                    <a:pt x="89818" y="33513"/>
                    <a:pt x="89818" y="33513"/>
                  </a:cubicBezTo>
                  <a:cubicBezTo>
                    <a:pt x="89818" y="52702"/>
                    <a:pt x="89818" y="52702"/>
                    <a:pt x="89818" y="52702"/>
                  </a:cubicBezTo>
                  <a:cubicBezTo>
                    <a:pt x="72676" y="52702"/>
                    <a:pt x="72676" y="52702"/>
                    <a:pt x="72676" y="52702"/>
                  </a:cubicBezTo>
                  <a:cubicBezTo>
                    <a:pt x="72676" y="67027"/>
                    <a:pt x="72676" y="67027"/>
                    <a:pt x="72676" y="67027"/>
                  </a:cubicBezTo>
                  <a:cubicBezTo>
                    <a:pt x="89818" y="67027"/>
                    <a:pt x="89818" y="67027"/>
                    <a:pt x="89818" y="67027"/>
                  </a:cubicBezTo>
                  <a:cubicBezTo>
                    <a:pt x="89818" y="86216"/>
                    <a:pt x="89818" y="86216"/>
                    <a:pt x="89818" y="86216"/>
                  </a:cubicBezTo>
                  <a:cubicBezTo>
                    <a:pt x="102615" y="86216"/>
                    <a:pt x="102615" y="86216"/>
                    <a:pt x="102615" y="86216"/>
                  </a:cubicBezTo>
                  <a:cubicBezTo>
                    <a:pt x="102615" y="67027"/>
                    <a:pt x="102615" y="67027"/>
                    <a:pt x="102615" y="67027"/>
                  </a:cubicBezTo>
                  <a:cubicBezTo>
                    <a:pt x="119758" y="67027"/>
                    <a:pt x="119758" y="67027"/>
                    <a:pt x="119758" y="67027"/>
                  </a:cubicBezTo>
                  <a:cubicBezTo>
                    <a:pt x="119758" y="52702"/>
                    <a:pt x="119758" y="52702"/>
                    <a:pt x="119758" y="52702"/>
                  </a:cubicBezTo>
                  <a:lnTo>
                    <a:pt x="102615" y="52702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lIns="45700" tIns="22850" rIns="45700" bIns="2285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19347F0E-6CCD-44F4-B3F8-60027565ED66}"/>
              </a:ext>
            </a:extLst>
          </p:cNvPr>
          <p:cNvGrpSpPr/>
          <p:nvPr/>
        </p:nvGrpSpPr>
        <p:grpSpPr>
          <a:xfrm>
            <a:off x="4271359" y="2112035"/>
            <a:ext cx="876300" cy="876300"/>
            <a:chOff x="4271359" y="2112035"/>
            <a:chExt cx="876300" cy="876300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EC3C9082-A3CD-4943-8F22-C37EEEEDCC4D}"/>
                </a:ext>
              </a:extLst>
            </p:cNvPr>
            <p:cNvSpPr/>
            <p:nvPr/>
          </p:nvSpPr>
          <p:spPr>
            <a:xfrm>
              <a:off x="4271359" y="2112035"/>
              <a:ext cx="876300" cy="8763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EAD7003E-0B26-4AB2-9B11-F8E0A37D6B19}"/>
                </a:ext>
              </a:extLst>
            </p:cNvPr>
            <p:cNvSpPr/>
            <p:nvPr/>
          </p:nvSpPr>
          <p:spPr>
            <a:xfrm>
              <a:off x="4318984" y="2159660"/>
              <a:ext cx="781050" cy="7810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endParaRPr>
            </a:p>
          </p:txBody>
        </p:sp>
        <p:sp>
          <p:nvSpPr>
            <p:cNvPr id="36" name="Shape 3983"/>
            <p:cNvSpPr/>
            <p:nvPr/>
          </p:nvSpPr>
          <p:spPr>
            <a:xfrm>
              <a:off x="4560323" y="2431652"/>
              <a:ext cx="298373" cy="23706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9879" y="45112"/>
                  </a:moveTo>
                  <a:lnTo>
                    <a:pt x="59879" y="45112"/>
                  </a:lnTo>
                  <a:cubicBezTo>
                    <a:pt x="49014" y="45112"/>
                    <a:pt x="42736" y="52932"/>
                    <a:pt x="42736" y="66466"/>
                  </a:cubicBezTo>
                  <a:cubicBezTo>
                    <a:pt x="42736" y="80000"/>
                    <a:pt x="49014" y="87819"/>
                    <a:pt x="59879" y="87819"/>
                  </a:cubicBezTo>
                  <a:cubicBezTo>
                    <a:pt x="70503" y="87819"/>
                    <a:pt x="77022" y="80000"/>
                    <a:pt x="77022" y="66466"/>
                  </a:cubicBezTo>
                  <a:cubicBezTo>
                    <a:pt x="77022" y="52932"/>
                    <a:pt x="70503" y="45112"/>
                    <a:pt x="59879" y="45112"/>
                  </a:cubicBezTo>
                  <a:close/>
                  <a:moveTo>
                    <a:pt x="106720" y="21052"/>
                  </a:moveTo>
                  <a:lnTo>
                    <a:pt x="106720" y="21052"/>
                  </a:lnTo>
                  <a:cubicBezTo>
                    <a:pt x="93923" y="21052"/>
                    <a:pt x="93923" y="21052"/>
                    <a:pt x="93923" y="21052"/>
                  </a:cubicBezTo>
                  <a:cubicBezTo>
                    <a:pt x="91750" y="21052"/>
                    <a:pt x="89818" y="21052"/>
                    <a:pt x="87645" y="18345"/>
                  </a:cubicBezTo>
                  <a:cubicBezTo>
                    <a:pt x="85472" y="2406"/>
                    <a:pt x="85472" y="2406"/>
                    <a:pt x="85472" y="2406"/>
                  </a:cubicBezTo>
                  <a:cubicBezTo>
                    <a:pt x="83299" y="2406"/>
                    <a:pt x="81126" y="0"/>
                    <a:pt x="78953" y="0"/>
                  </a:cubicBezTo>
                  <a:cubicBezTo>
                    <a:pt x="38390" y="0"/>
                    <a:pt x="38390" y="0"/>
                    <a:pt x="38390" y="0"/>
                  </a:cubicBezTo>
                  <a:cubicBezTo>
                    <a:pt x="38390" y="0"/>
                    <a:pt x="36217" y="2406"/>
                    <a:pt x="34285" y="2406"/>
                  </a:cubicBezTo>
                  <a:cubicBezTo>
                    <a:pt x="29698" y="18345"/>
                    <a:pt x="29698" y="18345"/>
                    <a:pt x="29698" y="18345"/>
                  </a:cubicBezTo>
                  <a:cubicBezTo>
                    <a:pt x="29698" y="21052"/>
                    <a:pt x="27766" y="21052"/>
                    <a:pt x="25593" y="21052"/>
                  </a:cubicBezTo>
                  <a:cubicBezTo>
                    <a:pt x="12796" y="21052"/>
                    <a:pt x="12796" y="21052"/>
                    <a:pt x="12796" y="21052"/>
                  </a:cubicBezTo>
                  <a:cubicBezTo>
                    <a:pt x="4104" y="21052"/>
                    <a:pt x="0" y="29172"/>
                    <a:pt x="0" y="36992"/>
                  </a:cubicBezTo>
                  <a:cubicBezTo>
                    <a:pt x="0" y="103759"/>
                    <a:pt x="0" y="103759"/>
                    <a:pt x="0" y="103759"/>
                  </a:cubicBezTo>
                  <a:cubicBezTo>
                    <a:pt x="0" y="111879"/>
                    <a:pt x="4104" y="119699"/>
                    <a:pt x="12796" y="119699"/>
                  </a:cubicBezTo>
                  <a:cubicBezTo>
                    <a:pt x="106720" y="119699"/>
                    <a:pt x="106720" y="119699"/>
                    <a:pt x="106720" y="119699"/>
                  </a:cubicBezTo>
                  <a:cubicBezTo>
                    <a:pt x="113480" y="119699"/>
                    <a:pt x="119758" y="111879"/>
                    <a:pt x="119758" y="103759"/>
                  </a:cubicBezTo>
                  <a:cubicBezTo>
                    <a:pt x="119758" y="36992"/>
                    <a:pt x="119758" y="36992"/>
                    <a:pt x="119758" y="36992"/>
                  </a:cubicBezTo>
                  <a:cubicBezTo>
                    <a:pt x="119758" y="29172"/>
                    <a:pt x="113480" y="21052"/>
                    <a:pt x="106720" y="21052"/>
                  </a:cubicBezTo>
                  <a:close/>
                  <a:moveTo>
                    <a:pt x="59879" y="103759"/>
                  </a:moveTo>
                  <a:lnTo>
                    <a:pt x="59879" y="103759"/>
                  </a:lnTo>
                  <a:cubicBezTo>
                    <a:pt x="42736" y="103759"/>
                    <a:pt x="29698" y="87819"/>
                    <a:pt x="29698" y="66466"/>
                  </a:cubicBezTo>
                  <a:cubicBezTo>
                    <a:pt x="29698" y="45112"/>
                    <a:pt x="42736" y="29172"/>
                    <a:pt x="59879" y="29172"/>
                  </a:cubicBezTo>
                  <a:cubicBezTo>
                    <a:pt x="77022" y="29172"/>
                    <a:pt x="89818" y="45112"/>
                    <a:pt x="89818" y="66466"/>
                  </a:cubicBezTo>
                  <a:cubicBezTo>
                    <a:pt x="89818" y="87819"/>
                    <a:pt x="77022" y="103759"/>
                    <a:pt x="59879" y="103759"/>
                  </a:cubicBezTo>
                  <a:close/>
                  <a:moveTo>
                    <a:pt x="102615" y="47819"/>
                  </a:moveTo>
                  <a:lnTo>
                    <a:pt x="102615" y="47819"/>
                  </a:lnTo>
                  <a:cubicBezTo>
                    <a:pt x="100442" y="47819"/>
                    <a:pt x="98269" y="45112"/>
                    <a:pt x="98269" y="42406"/>
                  </a:cubicBezTo>
                  <a:cubicBezTo>
                    <a:pt x="98269" y="39699"/>
                    <a:pt x="100442" y="36992"/>
                    <a:pt x="102615" y="36992"/>
                  </a:cubicBezTo>
                  <a:cubicBezTo>
                    <a:pt x="104547" y="36992"/>
                    <a:pt x="106720" y="39699"/>
                    <a:pt x="106720" y="42406"/>
                  </a:cubicBezTo>
                  <a:cubicBezTo>
                    <a:pt x="106720" y="45112"/>
                    <a:pt x="104547" y="47819"/>
                    <a:pt x="102615" y="47819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lIns="45700" tIns="22850" rIns="45700" bIns="22850" anchor="ctr" anchorCtr="0">
              <a:noAutofit/>
            </a:bodyPr>
            <a:lstStyle/>
            <a:p>
              <a:pPr algn="ctr"/>
              <a:endPara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C5D7CA18-414A-4595-ABB4-3D7A69CE04DE}"/>
              </a:ext>
            </a:extLst>
          </p:cNvPr>
          <p:cNvGrpSpPr/>
          <p:nvPr/>
        </p:nvGrpSpPr>
        <p:grpSpPr>
          <a:xfrm>
            <a:off x="7045100" y="2118131"/>
            <a:ext cx="876300" cy="876300"/>
            <a:chOff x="7045100" y="2118131"/>
            <a:chExt cx="876300" cy="876300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4AD60E00-8C0A-4606-B68F-3DCB95C06806}"/>
                </a:ext>
              </a:extLst>
            </p:cNvPr>
            <p:cNvSpPr/>
            <p:nvPr/>
          </p:nvSpPr>
          <p:spPr>
            <a:xfrm>
              <a:off x="7045100" y="2118131"/>
              <a:ext cx="876300" cy="8763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7A6DD515-04E8-4CF3-8FE0-5823130315B1}"/>
                </a:ext>
              </a:extLst>
            </p:cNvPr>
            <p:cNvSpPr/>
            <p:nvPr/>
          </p:nvSpPr>
          <p:spPr>
            <a:xfrm>
              <a:off x="7092725" y="2165756"/>
              <a:ext cx="781050" cy="7810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endParaRPr>
            </a:p>
          </p:txBody>
        </p:sp>
        <p:sp>
          <p:nvSpPr>
            <p:cNvPr id="37" name="Shape 3966"/>
            <p:cNvSpPr/>
            <p:nvPr/>
          </p:nvSpPr>
          <p:spPr>
            <a:xfrm>
              <a:off x="7335122" y="2463088"/>
              <a:ext cx="296256" cy="23495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9638" y="103427"/>
                  </a:moveTo>
                  <a:lnTo>
                    <a:pt x="89638" y="103427"/>
                  </a:lnTo>
                  <a:cubicBezTo>
                    <a:pt x="12771" y="103427"/>
                    <a:pt x="12771" y="103427"/>
                    <a:pt x="12771" y="103427"/>
                  </a:cubicBezTo>
                  <a:cubicBezTo>
                    <a:pt x="12771" y="35601"/>
                    <a:pt x="12771" y="35601"/>
                    <a:pt x="12771" y="35601"/>
                  </a:cubicBezTo>
                  <a:cubicBezTo>
                    <a:pt x="27951" y="35601"/>
                    <a:pt x="27951" y="35601"/>
                    <a:pt x="27951" y="35601"/>
                  </a:cubicBezTo>
                  <a:cubicBezTo>
                    <a:pt x="27951" y="35601"/>
                    <a:pt x="32048" y="30076"/>
                    <a:pt x="40722" y="21790"/>
                  </a:cubicBezTo>
                  <a:cubicBezTo>
                    <a:pt x="6506" y="21790"/>
                    <a:pt x="6506" y="21790"/>
                    <a:pt x="6506" y="21790"/>
                  </a:cubicBezTo>
                  <a:cubicBezTo>
                    <a:pt x="2168" y="21790"/>
                    <a:pt x="0" y="24552"/>
                    <a:pt x="0" y="27314"/>
                  </a:cubicBezTo>
                  <a:cubicBezTo>
                    <a:pt x="0" y="111406"/>
                    <a:pt x="0" y="111406"/>
                    <a:pt x="0" y="111406"/>
                  </a:cubicBezTo>
                  <a:cubicBezTo>
                    <a:pt x="0" y="117237"/>
                    <a:pt x="2168" y="119693"/>
                    <a:pt x="6506" y="119693"/>
                  </a:cubicBezTo>
                  <a:cubicBezTo>
                    <a:pt x="96144" y="119693"/>
                    <a:pt x="96144" y="119693"/>
                    <a:pt x="96144" y="119693"/>
                  </a:cubicBezTo>
                  <a:cubicBezTo>
                    <a:pt x="98313" y="119693"/>
                    <a:pt x="102650" y="117237"/>
                    <a:pt x="102650" y="111406"/>
                  </a:cubicBezTo>
                  <a:cubicBezTo>
                    <a:pt x="102650" y="84398"/>
                    <a:pt x="102650" y="84398"/>
                    <a:pt x="102650" y="84398"/>
                  </a:cubicBezTo>
                  <a:cubicBezTo>
                    <a:pt x="89638" y="95140"/>
                    <a:pt x="89638" y="95140"/>
                    <a:pt x="89638" y="95140"/>
                  </a:cubicBezTo>
                  <a:lnTo>
                    <a:pt x="89638" y="103427"/>
                  </a:lnTo>
                  <a:close/>
                  <a:moveTo>
                    <a:pt x="79036" y="51867"/>
                  </a:moveTo>
                  <a:lnTo>
                    <a:pt x="79036" y="51867"/>
                  </a:lnTo>
                  <a:cubicBezTo>
                    <a:pt x="79036" y="78874"/>
                    <a:pt x="79036" y="78874"/>
                    <a:pt x="79036" y="78874"/>
                  </a:cubicBezTo>
                  <a:cubicBezTo>
                    <a:pt x="119759" y="38363"/>
                    <a:pt x="119759" y="38363"/>
                    <a:pt x="119759" y="38363"/>
                  </a:cubicBezTo>
                  <a:cubicBezTo>
                    <a:pt x="79036" y="0"/>
                    <a:pt x="79036" y="0"/>
                    <a:pt x="79036" y="0"/>
                  </a:cubicBezTo>
                  <a:cubicBezTo>
                    <a:pt x="79036" y="24552"/>
                    <a:pt x="79036" y="24552"/>
                    <a:pt x="79036" y="24552"/>
                  </a:cubicBezTo>
                  <a:cubicBezTo>
                    <a:pt x="32048" y="24552"/>
                    <a:pt x="32048" y="84398"/>
                    <a:pt x="32048" y="84398"/>
                  </a:cubicBezTo>
                  <a:cubicBezTo>
                    <a:pt x="44819" y="57391"/>
                    <a:pt x="53493" y="51867"/>
                    <a:pt x="79036" y="5186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lIns="45700" tIns="22850" rIns="45700" bIns="22850" anchor="ctr" anchorCtr="0">
              <a:noAutofit/>
            </a:bodyPr>
            <a:lstStyle/>
            <a:p>
              <a:pPr algn="ctr"/>
              <a:endPara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1042121" y="2582120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客户描摹精细化</a:t>
            </a:r>
          </a:p>
        </p:txBody>
      </p:sp>
      <p:sp>
        <p:nvSpPr>
          <p:cNvPr id="39" name="矩形 38"/>
          <p:cNvSpPr/>
          <p:nvPr/>
        </p:nvSpPr>
        <p:spPr>
          <a:xfrm>
            <a:off x="3809263" y="2964667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/>
              <a:t>内容塑造聚焦化</a:t>
            </a:r>
          </a:p>
        </p:txBody>
      </p:sp>
      <p:sp>
        <p:nvSpPr>
          <p:cNvPr id="40" name="矩形 39"/>
          <p:cNvSpPr/>
          <p:nvPr/>
        </p:nvSpPr>
        <p:spPr>
          <a:xfrm>
            <a:off x="6583004" y="2975800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/>
              <a:t>推广方式高效化</a:t>
            </a:r>
          </a:p>
        </p:txBody>
      </p:sp>
      <p:sp>
        <p:nvSpPr>
          <p:cNvPr id="41" name="矩形 40"/>
          <p:cNvSpPr/>
          <p:nvPr/>
        </p:nvSpPr>
        <p:spPr>
          <a:xfrm>
            <a:off x="9349387" y="2640135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/>
              <a:t>成本控制弹性化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8D013B1F-9073-4D55-980D-F6EA739344A3}"/>
              </a:ext>
            </a:extLst>
          </p:cNvPr>
          <p:cNvGrpSpPr/>
          <p:nvPr/>
        </p:nvGrpSpPr>
        <p:grpSpPr>
          <a:xfrm>
            <a:off x="5551631" y="1230608"/>
            <a:ext cx="1107996" cy="1073109"/>
            <a:chOff x="5551631" y="1230608"/>
            <a:chExt cx="1107996" cy="1073109"/>
          </a:xfrm>
        </p:grpSpPr>
        <p:sp>
          <p:nvSpPr>
            <p:cNvPr id="45" name="矩形 44"/>
            <p:cNvSpPr/>
            <p:nvPr/>
          </p:nvSpPr>
          <p:spPr>
            <a:xfrm>
              <a:off x="5551631" y="1934385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复盘调整</a:t>
              </a:r>
            </a:p>
          </p:txBody>
        </p:sp>
        <p:sp>
          <p:nvSpPr>
            <p:cNvPr id="46" name="Shape 4007"/>
            <p:cNvSpPr>
              <a:spLocks/>
            </p:cNvSpPr>
            <p:nvPr/>
          </p:nvSpPr>
          <p:spPr>
            <a:xfrm>
              <a:off x="5808874" y="1299333"/>
              <a:ext cx="526772" cy="50043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759" y="119724"/>
                  </a:moveTo>
                  <a:lnTo>
                    <a:pt x="119759" y="119724"/>
                  </a:lnTo>
                  <a:cubicBezTo>
                    <a:pt x="119759" y="119724"/>
                    <a:pt x="119759" y="92965"/>
                    <a:pt x="117349" y="90482"/>
                  </a:cubicBezTo>
                  <a:cubicBezTo>
                    <a:pt x="115421" y="88000"/>
                    <a:pt x="111325" y="83310"/>
                    <a:pt x="102409" y="80827"/>
                  </a:cubicBezTo>
                  <a:cubicBezTo>
                    <a:pt x="93975" y="75862"/>
                    <a:pt x="89638" y="70896"/>
                    <a:pt x="89638" y="63724"/>
                  </a:cubicBezTo>
                  <a:cubicBezTo>
                    <a:pt x="89638" y="58758"/>
                    <a:pt x="93975" y="61241"/>
                    <a:pt x="93975" y="54068"/>
                  </a:cubicBezTo>
                  <a:cubicBezTo>
                    <a:pt x="93975" y="49103"/>
                    <a:pt x="98313" y="54068"/>
                    <a:pt x="98313" y="43862"/>
                  </a:cubicBezTo>
                  <a:cubicBezTo>
                    <a:pt x="98313" y="41655"/>
                    <a:pt x="96144" y="41655"/>
                    <a:pt x="96144" y="41655"/>
                  </a:cubicBezTo>
                  <a:cubicBezTo>
                    <a:pt x="96144" y="41655"/>
                    <a:pt x="98313" y="36689"/>
                    <a:pt x="98313" y="31724"/>
                  </a:cubicBezTo>
                  <a:cubicBezTo>
                    <a:pt x="98313" y="27034"/>
                    <a:pt x="96144" y="17103"/>
                    <a:pt x="83373" y="17103"/>
                  </a:cubicBezTo>
                  <a:cubicBezTo>
                    <a:pt x="70602" y="17103"/>
                    <a:pt x="68433" y="27034"/>
                    <a:pt x="68433" y="31724"/>
                  </a:cubicBezTo>
                  <a:cubicBezTo>
                    <a:pt x="68433" y="36689"/>
                    <a:pt x="70602" y="41655"/>
                    <a:pt x="70602" y="41655"/>
                  </a:cubicBezTo>
                  <a:cubicBezTo>
                    <a:pt x="70602" y="41655"/>
                    <a:pt x="68433" y="41655"/>
                    <a:pt x="68433" y="43862"/>
                  </a:cubicBezTo>
                  <a:cubicBezTo>
                    <a:pt x="68433" y="54068"/>
                    <a:pt x="70602" y="49103"/>
                    <a:pt x="72771" y="54068"/>
                  </a:cubicBezTo>
                  <a:cubicBezTo>
                    <a:pt x="72771" y="61241"/>
                    <a:pt x="74939" y="58758"/>
                    <a:pt x="74939" y="63724"/>
                  </a:cubicBezTo>
                  <a:cubicBezTo>
                    <a:pt x="74939" y="68689"/>
                    <a:pt x="74939" y="73379"/>
                    <a:pt x="70602" y="75862"/>
                  </a:cubicBezTo>
                  <a:cubicBezTo>
                    <a:pt x="89638" y="88000"/>
                    <a:pt x="91807" y="88000"/>
                    <a:pt x="91807" y="100413"/>
                  </a:cubicBezTo>
                  <a:cubicBezTo>
                    <a:pt x="91807" y="119724"/>
                    <a:pt x="91807" y="119724"/>
                    <a:pt x="91807" y="119724"/>
                  </a:cubicBezTo>
                  <a:lnTo>
                    <a:pt x="119759" y="119724"/>
                  </a:lnTo>
                  <a:close/>
                  <a:moveTo>
                    <a:pt x="62168" y="83310"/>
                  </a:moveTo>
                  <a:lnTo>
                    <a:pt x="62168" y="83310"/>
                  </a:lnTo>
                  <a:cubicBezTo>
                    <a:pt x="49156" y="78344"/>
                    <a:pt x="45060" y="73379"/>
                    <a:pt x="45060" y="63724"/>
                  </a:cubicBezTo>
                  <a:cubicBezTo>
                    <a:pt x="45060" y="56275"/>
                    <a:pt x="49156" y="58758"/>
                    <a:pt x="51325" y="46344"/>
                  </a:cubicBezTo>
                  <a:cubicBezTo>
                    <a:pt x="51325" y="43862"/>
                    <a:pt x="55662" y="46344"/>
                    <a:pt x="55662" y="36689"/>
                  </a:cubicBezTo>
                  <a:cubicBezTo>
                    <a:pt x="55662" y="31724"/>
                    <a:pt x="53493" y="31724"/>
                    <a:pt x="53493" y="31724"/>
                  </a:cubicBezTo>
                  <a:cubicBezTo>
                    <a:pt x="53493" y="31724"/>
                    <a:pt x="53493" y="24551"/>
                    <a:pt x="55662" y="19586"/>
                  </a:cubicBezTo>
                  <a:cubicBezTo>
                    <a:pt x="55662" y="14620"/>
                    <a:pt x="51325" y="0"/>
                    <a:pt x="36385" y="0"/>
                  </a:cubicBezTo>
                  <a:cubicBezTo>
                    <a:pt x="19277" y="0"/>
                    <a:pt x="17108" y="14620"/>
                    <a:pt x="17108" y="19586"/>
                  </a:cubicBezTo>
                  <a:cubicBezTo>
                    <a:pt x="17108" y="24551"/>
                    <a:pt x="17108" y="31724"/>
                    <a:pt x="17108" y="31724"/>
                  </a:cubicBezTo>
                  <a:cubicBezTo>
                    <a:pt x="17108" y="31724"/>
                    <a:pt x="17108" y="31724"/>
                    <a:pt x="17108" y="36689"/>
                  </a:cubicBezTo>
                  <a:cubicBezTo>
                    <a:pt x="17108" y="46344"/>
                    <a:pt x="19277" y="43862"/>
                    <a:pt x="21445" y="46344"/>
                  </a:cubicBezTo>
                  <a:cubicBezTo>
                    <a:pt x="21445" y="58758"/>
                    <a:pt x="25783" y="56275"/>
                    <a:pt x="25783" y="63724"/>
                  </a:cubicBezTo>
                  <a:cubicBezTo>
                    <a:pt x="25783" y="73379"/>
                    <a:pt x="21445" y="78344"/>
                    <a:pt x="10843" y="83310"/>
                  </a:cubicBezTo>
                  <a:cubicBezTo>
                    <a:pt x="6506" y="85517"/>
                    <a:pt x="0" y="88000"/>
                    <a:pt x="0" y="95448"/>
                  </a:cubicBezTo>
                  <a:cubicBezTo>
                    <a:pt x="0" y="119724"/>
                    <a:pt x="0" y="119724"/>
                    <a:pt x="0" y="119724"/>
                  </a:cubicBezTo>
                  <a:cubicBezTo>
                    <a:pt x="83373" y="119724"/>
                    <a:pt x="83373" y="119724"/>
                    <a:pt x="83373" y="119724"/>
                  </a:cubicBezTo>
                  <a:cubicBezTo>
                    <a:pt x="83373" y="119724"/>
                    <a:pt x="83373" y="105103"/>
                    <a:pt x="83373" y="100413"/>
                  </a:cubicBezTo>
                  <a:cubicBezTo>
                    <a:pt x="83373" y="95448"/>
                    <a:pt x="72771" y="90482"/>
                    <a:pt x="62168" y="8331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lIns="45700" tIns="22850" rIns="45700" bIns="2285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7" name="圆角矩形 46"/>
            <p:cNvSpPr/>
            <p:nvPr/>
          </p:nvSpPr>
          <p:spPr>
            <a:xfrm>
              <a:off x="5728468" y="1230608"/>
              <a:ext cx="687584" cy="675196"/>
            </a:xfrm>
            <a:prstGeom prst="roundRect">
              <a:avLst>
                <a:gd name="adj" fmla="val 15028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矩形 42">
            <a:extLst>
              <a:ext uri="{FF2B5EF4-FFF2-40B4-BE49-F238E27FC236}">
                <a16:creationId xmlns:a16="http://schemas.microsoft.com/office/drawing/2014/main" id="{2D4AC276-3271-40F9-A540-EA9A6151463A}"/>
              </a:ext>
            </a:extLst>
          </p:cNvPr>
          <p:cNvSpPr/>
          <p:nvPr/>
        </p:nvSpPr>
        <p:spPr>
          <a:xfrm>
            <a:off x="3899509" y="3810935"/>
            <a:ext cx="1620000" cy="1704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/>
              <a:t>聚焦什么内容</a:t>
            </a:r>
            <a:endParaRPr lang="en-US" altLang="zh-CN" dirty="0"/>
          </a:p>
          <a:p>
            <a:pPr algn="just">
              <a:lnSpc>
                <a:spcPct val="150000"/>
              </a:lnSpc>
            </a:pPr>
            <a:r>
              <a:rPr lang="zh-CN" altLang="en-US" dirty="0"/>
              <a:t>内容分类推送</a:t>
            </a:r>
            <a:endParaRPr lang="en-US" altLang="zh-CN" dirty="0"/>
          </a:p>
          <a:p>
            <a:pPr algn="just">
              <a:lnSpc>
                <a:spcPct val="150000"/>
              </a:lnSpc>
            </a:pPr>
            <a:r>
              <a:rPr lang="zh-CN" altLang="en-US" dirty="0"/>
              <a:t>匹配客户对象</a:t>
            </a:r>
            <a:endParaRPr lang="en-US" altLang="zh-CN" dirty="0"/>
          </a:p>
          <a:p>
            <a:pPr algn="just">
              <a:lnSpc>
                <a:spcPct val="150000"/>
              </a:lnSpc>
            </a:pPr>
            <a:r>
              <a:rPr lang="zh-CN" altLang="en-US" dirty="0"/>
              <a:t>重点策划维系</a:t>
            </a: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7DAD65EF-F717-45C6-AC0A-38E1E001677C}"/>
              </a:ext>
            </a:extLst>
          </p:cNvPr>
          <p:cNvSpPr/>
          <p:nvPr/>
        </p:nvSpPr>
        <p:spPr>
          <a:xfrm>
            <a:off x="6673250" y="3810935"/>
            <a:ext cx="1620000" cy="17049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dirty="0"/>
              <a:t>调整推送方式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/>
              <a:t>增必要性投入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/>
              <a:t>减非必要投入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/>
              <a:t>增加新投入项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4B24B42C-CE4D-4A2D-BF24-65D5908C1D8A}"/>
              </a:ext>
            </a:extLst>
          </p:cNvPr>
          <p:cNvSpPr/>
          <p:nvPr/>
        </p:nvSpPr>
        <p:spPr>
          <a:xfrm>
            <a:off x="9439633" y="3464996"/>
            <a:ext cx="1620000" cy="17049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dirty="0"/>
              <a:t>调整成本模型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/>
              <a:t>新增项目预算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/>
              <a:t>控常规性投入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/>
              <a:t>阶段收益指标</a:t>
            </a: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24C6BBD6-1D1B-4453-9548-542CCBA240AC}"/>
              </a:ext>
            </a:extLst>
          </p:cNvPr>
          <p:cNvSpPr/>
          <p:nvPr/>
        </p:nvSpPr>
        <p:spPr>
          <a:xfrm>
            <a:off x="1132367" y="3464996"/>
            <a:ext cx="1620000" cy="1704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/>
              <a:t>聚焦什么客户</a:t>
            </a:r>
            <a:endParaRPr lang="en-US" altLang="zh-CN" dirty="0"/>
          </a:p>
          <a:p>
            <a:pPr algn="just">
              <a:lnSpc>
                <a:spcPct val="150000"/>
              </a:lnSpc>
            </a:pPr>
            <a:r>
              <a:rPr lang="zh-CN" altLang="en-US" dirty="0"/>
              <a:t>扩展什么客户</a:t>
            </a:r>
            <a:endParaRPr lang="en-US" altLang="zh-CN" dirty="0"/>
          </a:p>
          <a:p>
            <a:pPr algn="just">
              <a:lnSpc>
                <a:spcPct val="150000"/>
              </a:lnSpc>
            </a:pPr>
            <a:r>
              <a:rPr lang="zh-CN" altLang="en-US" dirty="0"/>
              <a:t>维系那些客户</a:t>
            </a:r>
            <a:endParaRPr lang="en-US" altLang="zh-CN" dirty="0"/>
          </a:p>
          <a:p>
            <a:pPr algn="just">
              <a:lnSpc>
                <a:spcPct val="150000"/>
              </a:lnSpc>
            </a:pPr>
            <a:r>
              <a:rPr lang="zh-CN" altLang="en-US" dirty="0"/>
              <a:t>分离哪些客户</a:t>
            </a:r>
          </a:p>
        </p:txBody>
      </p:sp>
    </p:spTree>
    <p:extLst>
      <p:ext uri="{BB962C8B-B14F-4D97-AF65-F5344CB8AC3E}">
        <p14:creationId xmlns:p14="http://schemas.microsoft.com/office/powerpoint/2010/main" val="99685792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650291" y="326766"/>
            <a:ext cx="3096000" cy="461665"/>
          </a:xfrm>
        </p:spPr>
        <p:txBody>
          <a:bodyPr/>
          <a:lstStyle/>
          <a:p>
            <a:r>
              <a:rPr lang="en-US" altLang="zh-CN" dirty="0"/>
              <a:t>03 </a:t>
            </a:r>
            <a:r>
              <a:rPr lang="zh-CN" altLang="en-US" dirty="0"/>
              <a:t>新媒体运营逻辑</a:t>
            </a:r>
          </a:p>
        </p:txBody>
      </p:sp>
      <p:sp>
        <p:nvSpPr>
          <p:cNvPr id="4" name="椭圆 3"/>
          <p:cNvSpPr/>
          <p:nvPr/>
        </p:nvSpPr>
        <p:spPr>
          <a:xfrm>
            <a:off x="4211277" y="1544277"/>
            <a:ext cx="3769446" cy="3769446"/>
          </a:xfrm>
          <a:prstGeom prst="ellips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微软雅黑 Light"/>
              <a:cs typeface="+mn-cs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BF03F9B5-E2DC-4CE9-B888-E4E36738A3DF}"/>
              </a:ext>
            </a:extLst>
          </p:cNvPr>
          <p:cNvGrpSpPr/>
          <p:nvPr/>
        </p:nvGrpSpPr>
        <p:grpSpPr>
          <a:xfrm>
            <a:off x="5221578" y="2514194"/>
            <a:ext cx="1814946" cy="1814946"/>
            <a:chOff x="5221578" y="2514194"/>
            <a:chExt cx="1814946" cy="1814946"/>
          </a:xfrm>
        </p:grpSpPr>
        <p:sp>
          <p:nvSpPr>
            <p:cNvPr id="3" name="椭圆 2"/>
            <p:cNvSpPr/>
            <p:nvPr/>
          </p:nvSpPr>
          <p:spPr>
            <a:xfrm>
              <a:off x="5221578" y="2514194"/>
              <a:ext cx="1814946" cy="1814946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微软雅黑 Light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577942" y="3758058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复盘调整</a:t>
              </a:r>
            </a:p>
          </p:txBody>
        </p:sp>
        <p:sp>
          <p:nvSpPr>
            <p:cNvPr id="18" name="Shape 4007"/>
            <p:cNvSpPr>
              <a:spLocks/>
            </p:cNvSpPr>
            <p:nvPr/>
          </p:nvSpPr>
          <p:spPr>
            <a:xfrm>
              <a:off x="5857698" y="3025166"/>
              <a:ext cx="570646" cy="54211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759" y="119724"/>
                  </a:moveTo>
                  <a:lnTo>
                    <a:pt x="119759" y="119724"/>
                  </a:lnTo>
                  <a:cubicBezTo>
                    <a:pt x="119759" y="119724"/>
                    <a:pt x="119759" y="92965"/>
                    <a:pt x="117349" y="90482"/>
                  </a:cubicBezTo>
                  <a:cubicBezTo>
                    <a:pt x="115421" y="88000"/>
                    <a:pt x="111325" y="83310"/>
                    <a:pt x="102409" y="80827"/>
                  </a:cubicBezTo>
                  <a:cubicBezTo>
                    <a:pt x="93975" y="75862"/>
                    <a:pt x="89638" y="70896"/>
                    <a:pt x="89638" y="63724"/>
                  </a:cubicBezTo>
                  <a:cubicBezTo>
                    <a:pt x="89638" y="58758"/>
                    <a:pt x="93975" y="61241"/>
                    <a:pt x="93975" y="54068"/>
                  </a:cubicBezTo>
                  <a:cubicBezTo>
                    <a:pt x="93975" y="49103"/>
                    <a:pt x="98313" y="54068"/>
                    <a:pt x="98313" y="43862"/>
                  </a:cubicBezTo>
                  <a:cubicBezTo>
                    <a:pt x="98313" y="41655"/>
                    <a:pt x="96144" y="41655"/>
                    <a:pt x="96144" y="41655"/>
                  </a:cubicBezTo>
                  <a:cubicBezTo>
                    <a:pt x="96144" y="41655"/>
                    <a:pt x="98313" y="36689"/>
                    <a:pt x="98313" y="31724"/>
                  </a:cubicBezTo>
                  <a:cubicBezTo>
                    <a:pt x="98313" y="27034"/>
                    <a:pt x="96144" y="17103"/>
                    <a:pt x="83373" y="17103"/>
                  </a:cubicBezTo>
                  <a:cubicBezTo>
                    <a:pt x="70602" y="17103"/>
                    <a:pt x="68433" y="27034"/>
                    <a:pt x="68433" y="31724"/>
                  </a:cubicBezTo>
                  <a:cubicBezTo>
                    <a:pt x="68433" y="36689"/>
                    <a:pt x="70602" y="41655"/>
                    <a:pt x="70602" y="41655"/>
                  </a:cubicBezTo>
                  <a:cubicBezTo>
                    <a:pt x="70602" y="41655"/>
                    <a:pt x="68433" y="41655"/>
                    <a:pt x="68433" y="43862"/>
                  </a:cubicBezTo>
                  <a:cubicBezTo>
                    <a:pt x="68433" y="54068"/>
                    <a:pt x="70602" y="49103"/>
                    <a:pt x="72771" y="54068"/>
                  </a:cubicBezTo>
                  <a:cubicBezTo>
                    <a:pt x="72771" y="61241"/>
                    <a:pt x="74939" y="58758"/>
                    <a:pt x="74939" y="63724"/>
                  </a:cubicBezTo>
                  <a:cubicBezTo>
                    <a:pt x="74939" y="68689"/>
                    <a:pt x="74939" y="73379"/>
                    <a:pt x="70602" y="75862"/>
                  </a:cubicBezTo>
                  <a:cubicBezTo>
                    <a:pt x="89638" y="88000"/>
                    <a:pt x="91807" y="88000"/>
                    <a:pt x="91807" y="100413"/>
                  </a:cubicBezTo>
                  <a:cubicBezTo>
                    <a:pt x="91807" y="119724"/>
                    <a:pt x="91807" y="119724"/>
                    <a:pt x="91807" y="119724"/>
                  </a:cubicBezTo>
                  <a:lnTo>
                    <a:pt x="119759" y="119724"/>
                  </a:lnTo>
                  <a:close/>
                  <a:moveTo>
                    <a:pt x="62168" y="83310"/>
                  </a:moveTo>
                  <a:lnTo>
                    <a:pt x="62168" y="83310"/>
                  </a:lnTo>
                  <a:cubicBezTo>
                    <a:pt x="49156" y="78344"/>
                    <a:pt x="45060" y="73379"/>
                    <a:pt x="45060" y="63724"/>
                  </a:cubicBezTo>
                  <a:cubicBezTo>
                    <a:pt x="45060" y="56275"/>
                    <a:pt x="49156" y="58758"/>
                    <a:pt x="51325" y="46344"/>
                  </a:cubicBezTo>
                  <a:cubicBezTo>
                    <a:pt x="51325" y="43862"/>
                    <a:pt x="55662" y="46344"/>
                    <a:pt x="55662" y="36689"/>
                  </a:cubicBezTo>
                  <a:cubicBezTo>
                    <a:pt x="55662" y="31724"/>
                    <a:pt x="53493" y="31724"/>
                    <a:pt x="53493" y="31724"/>
                  </a:cubicBezTo>
                  <a:cubicBezTo>
                    <a:pt x="53493" y="31724"/>
                    <a:pt x="53493" y="24551"/>
                    <a:pt x="55662" y="19586"/>
                  </a:cubicBezTo>
                  <a:cubicBezTo>
                    <a:pt x="55662" y="14620"/>
                    <a:pt x="51325" y="0"/>
                    <a:pt x="36385" y="0"/>
                  </a:cubicBezTo>
                  <a:cubicBezTo>
                    <a:pt x="19277" y="0"/>
                    <a:pt x="17108" y="14620"/>
                    <a:pt x="17108" y="19586"/>
                  </a:cubicBezTo>
                  <a:cubicBezTo>
                    <a:pt x="17108" y="24551"/>
                    <a:pt x="17108" y="31724"/>
                    <a:pt x="17108" y="31724"/>
                  </a:cubicBezTo>
                  <a:cubicBezTo>
                    <a:pt x="17108" y="31724"/>
                    <a:pt x="17108" y="31724"/>
                    <a:pt x="17108" y="36689"/>
                  </a:cubicBezTo>
                  <a:cubicBezTo>
                    <a:pt x="17108" y="46344"/>
                    <a:pt x="19277" y="43862"/>
                    <a:pt x="21445" y="46344"/>
                  </a:cubicBezTo>
                  <a:cubicBezTo>
                    <a:pt x="21445" y="58758"/>
                    <a:pt x="25783" y="56275"/>
                    <a:pt x="25783" y="63724"/>
                  </a:cubicBezTo>
                  <a:cubicBezTo>
                    <a:pt x="25783" y="73379"/>
                    <a:pt x="21445" y="78344"/>
                    <a:pt x="10843" y="83310"/>
                  </a:cubicBezTo>
                  <a:cubicBezTo>
                    <a:pt x="6506" y="85517"/>
                    <a:pt x="0" y="88000"/>
                    <a:pt x="0" y="95448"/>
                  </a:cubicBezTo>
                  <a:cubicBezTo>
                    <a:pt x="0" y="119724"/>
                    <a:pt x="0" y="119724"/>
                    <a:pt x="0" y="119724"/>
                  </a:cubicBezTo>
                  <a:cubicBezTo>
                    <a:pt x="83373" y="119724"/>
                    <a:pt x="83373" y="119724"/>
                    <a:pt x="83373" y="119724"/>
                  </a:cubicBezTo>
                  <a:cubicBezTo>
                    <a:pt x="83373" y="119724"/>
                    <a:pt x="83373" y="105103"/>
                    <a:pt x="83373" y="100413"/>
                  </a:cubicBezTo>
                  <a:cubicBezTo>
                    <a:pt x="83373" y="95448"/>
                    <a:pt x="72771" y="90482"/>
                    <a:pt x="62168" y="8331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lIns="45700" tIns="22850" rIns="45700" bIns="2285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sp>
        <p:nvSpPr>
          <p:cNvPr id="19" name="圆角矩形 18"/>
          <p:cNvSpPr/>
          <p:nvPr/>
        </p:nvSpPr>
        <p:spPr>
          <a:xfrm>
            <a:off x="5770595" y="2949163"/>
            <a:ext cx="744852" cy="731432"/>
          </a:xfrm>
          <a:prstGeom prst="roundRect">
            <a:avLst>
              <a:gd name="adj" fmla="val 1502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31A6E14-9C5A-4C31-A70C-5CA4F66BF66A}"/>
              </a:ext>
            </a:extLst>
          </p:cNvPr>
          <p:cNvGrpSpPr/>
          <p:nvPr/>
        </p:nvGrpSpPr>
        <p:grpSpPr>
          <a:xfrm>
            <a:off x="7144510" y="4129835"/>
            <a:ext cx="1080000" cy="1080000"/>
            <a:chOff x="7144510" y="4129835"/>
            <a:chExt cx="1080000" cy="1080000"/>
          </a:xfrm>
        </p:grpSpPr>
        <p:sp>
          <p:nvSpPr>
            <p:cNvPr id="12" name="椭圆 11"/>
            <p:cNvSpPr>
              <a:spLocks noChangeAspect="1"/>
            </p:cNvSpPr>
            <p:nvPr/>
          </p:nvSpPr>
          <p:spPr>
            <a:xfrm>
              <a:off x="7144510" y="4129835"/>
              <a:ext cx="1080000" cy="1080000"/>
            </a:xfrm>
            <a:prstGeom prst="ellipse">
              <a:avLst/>
            </a:prstGeom>
            <a:solidFill>
              <a:schemeClr val="accent1"/>
            </a:solidFill>
            <a:ln w="22225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微软雅黑 Light"/>
                <a:cs typeface="+mn-cs"/>
              </a:endParaRPr>
            </a:p>
          </p:txBody>
        </p:sp>
        <p:sp>
          <p:nvSpPr>
            <p:cNvPr id="21" name="video-camera_120635">
              <a:extLst>
                <a:ext uri="{FF2B5EF4-FFF2-40B4-BE49-F238E27FC236}">
                  <a16:creationId xmlns:a16="http://schemas.microsoft.com/office/drawing/2014/main" id="{983DB129-29BE-4F34-9031-462072DAD92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432510" y="4435835"/>
              <a:ext cx="504000" cy="468000"/>
            </a:xfrm>
            <a:custGeom>
              <a:avLst/>
              <a:gdLst>
                <a:gd name="connsiteX0" fmla="*/ 207548 w 601993"/>
                <a:gd name="connsiteY0" fmla="*/ 203934 h 481539"/>
                <a:gd name="connsiteX1" fmla="*/ 354433 w 601993"/>
                <a:gd name="connsiteY1" fmla="*/ 203934 h 481539"/>
                <a:gd name="connsiteX2" fmla="*/ 380247 w 601993"/>
                <a:gd name="connsiteY2" fmla="*/ 229710 h 481539"/>
                <a:gd name="connsiteX3" fmla="*/ 354433 w 601993"/>
                <a:gd name="connsiteY3" fmla="*/ 255486 h 481539"/>
                <a:gd name="connsiteX4" fmla="*/ 207548 w 601993"/>
                <a:gd name="connsiteY4" fmla="*/ 255486 h 481539"/>
                <a:gd name="connsiteX5" fmla="*/ 172440 w 601993"/>
                <a:gd name="connsiteY5" fmla="*/ 290541 h 481539"/>
                <a:gd name="connsiteX6" fmla="*/ 207548 w 601993"/>
                <a:gd name="connsiteY6" fmla="*/ 325596 h 481539"/>
                <a:gd name="connsiteX7" fmla="*/ 523775 w 601993"/>
                <a:gd name="connsiteY7" fmla="*/ 325596 h 481539"/>
                <a:gd name="connsiteX8" fmla="*/ 601993 w 601993"/>
                <a:gd name="connsiteY8" fmla="*/ 403438 h 481539"/>
                <a:gd name="connsiteX9" fmla="*/ 523775 w 601993"/>
                <a:gd name="connsiteY9" fmla="*/ 481539 h 481539"/>
                <a:gd name="connsiteX10" fmla="*/ 25814 w 601993"/>
                <a:gd name="connsiteY10" fmla="*/ 481539 h 481539"/>
                <a:gd name="connsiteX11" fmla="*/ 0 w 601993"/>
                <a:gd name="connsiteY11" fmla="*/ 455763 h 481539"/>
                <a:gd name="connsiteX12" fmla="*/ 25814 w 601993"/>
                <a:gd name="connsiteY12" fmla="*/ 429987 h 481539"/>
                <a:gd name="connsiteX13" fmla="*/ 523775 w 601993"/>
                <a:gd name="connsiteY13" fmla="*/ 429987 h 481539"/>
                <a:gd name="connsiteX14" fmla="*/ 550364 w 601993"/>
                <a:gd name="connsiteY14" fmla="*/ 403438 h 481539"/>
                <a:gd name="connsiteX15" fmla="*/ 523775 w 601993"/>
                <a:gd name="connsiteY15" fmla="*/ 377147 h 481539"/>
                <a:gd name="connsiteX16" fmla="*/ 207548 w 601993"/>
                <a:gd name="connsiteY16" fmla="*/ 377147 h 481539"/>
                <a:gd name="connsiteX17" fmla="*/ 120811 w 601993"/>
                <a:gd name="connsiteY17" fmla="*/ 290541 h 481539"/>
                <a:gd name="connsiteX18" fmla="*/ 207548 w 601993"/>
                <a:gd name="connsiteY18" fmla="*/ 203934 h 481539"/>
                <a:gd name="connsiteX19" fmla="*/ 457957 w 601993"/>
                <a:gd name="connsiteY19" fmla="*/ 51553 h 481539"/>
                <a:gd name="connsiteX20" fmla="*/ 403244 w 601993"/>
                <a:gd name="connsiteY20" fmla="*/ 105941 h 481539"/>
                <a:gd name="connsiteX21" fmla="*/ 457957 w 601993"/>
                <a:gd name="connsiteY21" fmla="*/ 191777 h 481539"/>
                <a:gd name="connsiteX22" fmla="*/ 512413 w 601993"/>
                <a:gd name="connsiteY22" fmla="*/ 105941 h 481539"/>
                <a:gd name="connsiteX23" fmla="*/ 457957 w 601993"/>
                <a:gd name="connsiteY23" fmla="*/ 51553 h 481539"/>
                <a:gd name="connsiteX24" fmla="*/ 457957 w 601993"/>
                <a:gd name="connsiteY24" fmla="*/ 0 h 481539"/>
                <a:gd name="connsiteX25" fmla="*/ 564029 w 601993"/>
                <a:gd name="connsiteY25" fmla="*/ 105941 h 481539"/>
                <a:gd name="connsiteX26" fmla="*/ 476023 w 601993"/>
                <a:gd name="connsiteY26" fmla="*/ 247454 h 481539"/>
                <a:gd name="connsiteX27" fmla="*/ 457957 w 601993"/>
                <a:gd name="connsiteY27" fmla="*/ 254671 h 481539"/>
                <a:gd name="connsiteX28" fmla="*/ 439892 w 601993"/>
                <a:gd name="connsiteY28" fmla="*/ 247454 h 481539"/>
                <a:gd name="connsiteX29" fmla="*/ 351627 w 601993"/>
                <a:gd name="connsiteY29" fmla="*/ 105941 h 481539"/>
                <a:gd name="connsiteX30" fmla="*/ 457957 w 601993"/>
                <a:gd name="connsiteY30" fmla="*/ 0 h 48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01993" h="481539">
                  <a:moveTo>
                    <a:pt x="207548" y="203934"/>
                  </a:moveTo>
                  <a:lnTo>
                    <a:pt x="354433" y="203934"/>
                  </a:lnTo>
                  <a:cubicBezTo>
                    <a:pt x="368631" y="203934"/>
                    <a:pt x="380247" y="215533"/>
                    <a:pt x="380247" y="229710"/>
                  </a:cubicBezTo>
                  <a:cubicBezTo>
                    <a:pt x="380247" y="244144"/>
                    <a:pt x="368631" y="255486"/>
                    <a:pt x="354433" y="255486"/>
                  </a:cubicBezTo>
                  <a:lnTo>
                    <a:pt x="207548" y="255486"/>
                  </a:lnTo>
                  <a:cubicBezTo>
                    <a:pt x="188187" y="255486"/>
                    <a:pt x="172440" y="271209"/>
                    <a:pt x="172440" y="290541"/>
                  </a:cubicBezTo>
                  <a:cubicBezTo>
                    <a:pt x="172440" y="309872"/>
                    <a:pt x="188187" y="325596"/>
                    <a:pt x="207548" y="325596"/>
                  </a:cubicBezTo>
                  <a:lnTo>
                    <a:pt x="523775" y="325596"/>
                  </a:lnTo>
                  <a:cubicBezTo>
                    <a:pt x="566886" y="325596"/>
                    <a:pt x="601993" y="360393"/>
                    <a:pt x="601993" y="403438"/>
                  </a:cubicBezTo>
                  <a:cubicBezTo>
                    <a:pt x="601993" y="446484"/>
                    <a:pt x="566886" y="481539"/>
                    <a:pt x="523775" y="481539"/>
                  </a:cubicBezTo>
                  <a:lnTo>
                    <a:pt x="25814" y="481539"/>
                  </a:lnTo>
                  <a:cubicBezTo>
                    <a:pt x="11616" y="481539"/>
                    <a:pt x="0" y="470198"/>
                    <a:pt x="0" y="455763"/>
                  </a:cubicBezTo>
                  <a:cubicBezTo>
                    <a:pt x="0" y="441587"/>
                    <a:pt x="11616" y="429987"/>
                    <a:pt x="25814" y="429987"/>
                  </a:cubicBezTo>
                  <a:lnTo>
                    <a:pt x="523775" y="429987"/>
                  </a:lnTo>
                  <a:cubicBezTo>
                    <a:pt x="538490" y="429987"/>
                    <a:pt x="550364" y="418131"/>
                    <a:pt x="550364" y="403438"/>
                  </a:cubicBezTo>
                  <a:cubicBezTo>
                    <a:pt x="550364" y="389004"/>
                    <a:pt x="538490" y="377147"/>
                    <a:pt x="523775" y="377147"/>
                  </a:cubicBezTo>
                  <a:lnTo>
                    <a:pt x="207548" y="377147"/>
                  </a:lnTo>
                  <a:cubicBezTo>
                    <a:pt x="159791" y="377147"/>
                    <a:pt x="120811" y="338226"/>
                    <a:pt x="120811" y="290541"/>
                  </a:cubicBezTo>
                  <a:cubicBezTo>
                    <a:pt x="120811" y="242855"/>
                    <a:pt x="159791" y="203934"/>
                    <a:pt x="207548" y="203934"/>
                  </a:cubicBezTo>
                  <a:close/>
                  <a:moveTo>
                    <a:pt x="457957" y="51553"/>
                  </a:moveTo>
                  <a:cubicBezTo>
                    <a:pt x="427762" y="51553"/>
                    <a:pt x="403244" y="76040"/>
                    <a:pt x="403244" y="105941"/>
                  </a:cubicBezTo>
                  <a:cubicBezTo>
                    <a:pt x="403244" y="123211"/>
                    <a:pt x="429052" y="160072"/>
                    <a:pt x="457957" y="191777"/>
                  </a:cubicBezTo>
                  <a:cubicBezTo>
                    <a:pt x="486604" y="160072"/>
                    <a:pt x="512413" y="123211"/>
                    <a:pt x="512413" y="105941"/>
                  </a:cubicBezTo>
                  <a:cubicBezTo>
                    <a:pt x="512413" y="76040"/>
                    <a:pt x="487895" y="51553"/>
                    <a:pt x="457957" y="51553"/>
                  </a:cubicBezTo>
                  <a:close/>
                  <a:moveTo>
                    <a:pt x="457957" y="0"/>
                  </a:moveTo>
                  <a:cubicBezTo>
                    <a:pt x="516542" y="0"/>
                    <a:pt x="564029" y="47429"/>
                    <a:pt x="564029" y="105941"/>
                  </a:cubicBezTo>
                  <a:cubicBezTo>
                    <a:pt x="564029" y="158525"/>
                    <a:pt x="490734" y="233019"/>
                    <a:pt x="476023" y="247454"/>
                  </a:cubicBezTo>
                  <a:cubicBezTo>
                    <a:pt x="470861" y="252351"/>
                    <a:pt x="464409" y="254671"/>
                    <a:pt x="457957" y="254671"/>
                  </a:cubicBezTo>
                  <a:cubicBezTo>
                    <a:pt x="451247" y="254671"/>
                    <a:pt x="444795" y="252351"/>
                    <a:pt x="439892" y="247454"/>
                  </a:cubicBezTo>
                  <a:cubicBezTo>
                    <a:pt x="425181" y="233019"/>
                    <a:pt x="351627" y="158525"/>
                    <a:pt x="351627" y="105941"/>
                  </a:cubicBezTo>
                  <a:cubicBezTo>
                    <a:pt x="351627" y="47429"/>
                    <a:pt x="399373" y="0"/>
                    <a:pt x="4579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29B40A7-4795-4A42-BFF7-A8ECC8923B95}"/>
              </a:ext>
            </a:extLst>
          </p:cNvPr>
          <p:cNvGrpSpPr/>
          <p:nvPr/>
        </p:nvGrpSpPr>
        <p:grpSpPr>
          <a:xfrm>
            <a:off x="3967489" y="1586517"/>
            <a:ext cx="1080000" cy="1080000"/>
            <a:chOff x="3967489" y="1586517"/>
            <a:chExt cx="1080000" cy="1080000"/>
          </a:xfrm>
        </p:grpSpPr>
        <p:sp>
          <p:nvSpPr>
            <p:cNvPr id="5" name="椭圆 4"/>
            <p:cNvSpPr>
              <a:spLocks noChangeAspect="1"/>
            </p:cNvSpPr>
            <p:nvPr/>
          </p:nvSpPr>
          <p:spPr>
            <a:xfrm>
              <a:off x="3967489" y="1586517"/>
              <a:ext cx="1080000" cy="1080000"/>
            </a:xfrm>
            <a:prstGeom prst="ellipse">
              <a:avLst/>
            </a:prstGeom>
            <a:solidFill>
              <a:schemeClr val="accent1"/>
            </a:solidFill>
            <a:ln w="22225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微软雅黑 Light"/>
                <a:cs typeface="+mn-cs"/>
              </a:endParaRPr>
            </a:p>
          </p:txBody>
        </p:sp>
        <p:sp>
          <p:nvSpPr>
            <p:cNvPr id="22" name="Shape 3970"/>
            <p:cNvSpPr>
              <a:spLocks noChangeAspect="1"/>
            </p:cNvSpPr>
            <p:nvPr/>
          </p:nvSpPr>
          <p:spPr>
            <a:xfrm>
              <a:off x="4255489" y="1892516"/>
              <a:ext cx="502984" cy="466943"/>
            </a:xfrm>
            <a:custGeom>
              <a:avLst/>
              <a:gdLst>
                <a:gd name="connsiteX0" fmla="*/ 74849 w 119758"/>
                <a:gd name="connsiteY0" fmla="*/ 90810 h 119729"/>
                <a:gd name="connsiteX1" fmla="*/ 74849 w 119758"/>
                <a:gd name="connsiteY1" fmla="*/ 90810 h 119729"/>
                <a:gd name="connsiteX2" fmla="*/ 74849 w 119758"/>
                <a:gd name="connsiteY2" fmla="*/ 90810 h 119729"/>
                <a:gd name="connsiteX3" fmla="*/ 53360 w 119758"/>
                <a:gd name="connsiteY3" fmla="*/ 69459 h 119729"/>
                <a:gd name="connsiteX4" fmla="*/ 59879 w 119758"/>
                <a:gd name="connsiteY4" fmla="*/ 52702 h 119729"/>
                <a:gd name="connsiteX5" fmla="*/ 66156 w 119758"/>
                <a:gd name="connsiteY5" fmla="*/ 40810 h 119729"/>
                <a:gd name="connsiteX6" fmla="*/ 64225 w 119758"/>
                <a:gd name="connsiteY6" fmla="*/ 35945 h 119729"/>
                <a:gd name="connsiteX7" fmla="*/ 66156 w 119758"/>
                <a:gd name="connsiteY7" fmla="*/ 24054 h 119729"/>
                <a:gd name="connsiteX8" fmla="*/ 42736 w 119758"/>
                <a:gd name="connsiteY8" fmla="*/ 0 h 119729"/>
                <a:gd name="connsiteX9" fmla="*/ 16901 w 119758"/>
                <a:gd name="connsiteY9" fmla="*/ 24054 h 119729"/>
                <a:gd name="connsiteX10" fmla="*/ 19074 w 119758"/>
                <a:gd name="connsiteY10" fmla="*/ 35945 h 119729"/>
                <a:gd name="connsiteX11" fmla="*/ 16901 w 119758"/>
                <a:gd name="connsiteY11" fmla="*/ 40810 h 119729"/>
                <a:gd name="connsiteX12" fmla="*/ 23420 w 119758"/>
                <a:gd name="connsiteY12" fmla="*/ 52702 h 119729"/>
                <a:gd name="connsiteX13" fmla="*/ 29698 w 119758"/>
                <a:gd name="connsiteY13" fmla="*/ 69459 h 119729"/>
                <a:gd name="connsiteX14" fmla="*/ 8450 w 119758"/>
                <a:gd name="connsiteY14" fmla="*/ 90810 h 119729"/>
                <a:gd name="connsiteX15" fmla="*/ 0 w 119758"/>
                <a:gd name="connsiteY15" fmla="*/ 93243 h 119729"/>
                <a:gd name="connsiteX16" fmla="*/ 0 w 119758"/>
                <a:gd name="connsiteY16" fmla="*/ 119729 h 119729"/>
                <a:gd name="connsiteX17" fmla="*/ 96096 w 119758"/>
                <a:gd name="connsiteY17" fmla="*/ 119729 h 119729"/>
                <a:gd name="connsiteX18" fmla="*/ 96096 w 119758"/>
                <a:gd name="connsiteY18" fmla="*/ 107837 h 119729"/>
                <a:gd name="connsiteX19" fmla="*/ 74849 w 119758"/>
                <a:gd name="connsiteY19" fmla="*/ 90810 h 119729"/>
                <a:gd name="connsiteX20" fmla="*/ 102615 w 119758"/>
                <a:gd name="connsiteY20" fmla="*/ 52702 h 119729"/>
                <a:gd name="connsiteX21" fmla="*/ 102615 w 119758"/>
                <a:gd name="connsiteY21" fmla="*/ 52702 h 119729"/>
                <a:gd name="connsiteX22" fmla="*/ 102615 w 119758"/>
                <a:gd name="connsiteY22" fmla="*/ 33513 h 119729"/>
                <a:gd name="connsiteX23" fmla="*/ 89818 w 119758"/>
                <a:gd name="connsiteY23" fmla="*/ 33513 h 119729"/>
                <a:gd name="connsiteX24" fmla="*/ 89818 w 119758"/>
                <a:gd name="connsiteY24" fmla="*/ 52702 h 119729"/>
                <a:gd name="connsiteX25" fmla="*/ 72676 w 119758"/>
                <a:gd name="connsiteY25" fmla="*/ 52702 h 119729"/>
                <a:gd name="connsiteX26" fmla="*/ 72676 w 119758"/>
                <a:gd name="connsiteY26" fmla="*/ 67027 h 119729"/>
                <a:gd name="connsiteX27" fmla="*/ 89818 w 119758"/>
                <a:gd name="connsiteY27" fmla="*/ 67027 h 119729"/>
                <a:gd name="connsiteX28" fmla="*/ 89818 w 119758"/>
                <a:gd name="connsiteY28" fmla="*/ 86216 h 119729"/>
                <a:gd name="connsiteX29" fmla="*/ 102615 w 119758"/>
                <a:gd name="connsiteY29" fmla="*/ 86216 h 119729"/>
                <a:gd name="connsiteX30" fmla="*/ 102615 w 119758"/>
                <a:gd name="connsiteY30" fmla="*/ 67027 h 119729"/>
                <a:gd name="connsiteX31" fmla="*/ 119758 w 119758"/>
                <a:gd name="connsiteY31" fmla="*/ 67027 h 119729"/>
                <a:gd name="connsiteX32" fmla="*/ 119758 w 119758"/>
                <a:gd name="connsiteY32" fmla="*/ 52702 h 119729"/>
                <a:gd name="connsiteX33" fmla="*/ 102615 w 119758"/>
                <a:gd name="connsiteY33" fmla="*/ 52702 h 119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19758" h="119729" extrusionOk="0">
                  <a:moveTo>
                    <a:pt x="74849" y="90810"/>
                  </a:moveTo>
                  <a:lnTo>
                    <a:pt x="74849" y="90810"/>
                  </a:lnTo>
                  <a:lnTo>
                    <a:pt x="74849" y="90810"/>
                  </a:lnTo>
                  <a:cubicBezTo>
                    <a:pt x="59879" y="83783"/>
                    <a:pt x="53360" y="78918"/>
                    <a:pt x="53360" y="69459"/>
                  </a:cubicBezTo>
                  <a:cubicBezTo>
                    <a:pt x="53360" y="62162"/>
                    <a:pt x="57706" y="64594"/>
                    <a:pt x="59879" y="52702"/>
                  </a:cubicBezTo>
                  <a:cubicBezTo>
                    <a:pt x="62052" y="47837"/>
                    <a:pt x="66156" y="52702"/>
                    <a:pt x="66156" y="40810"/>
                  </a:cubicBezTo>
                  <a:cubicBezTo>
                    <a:pt x="66156" y="35945"/>
                    <a:pt x="64225" y="35945"/>
                    <a:pt x="64225" y="35945"/>
                  </a:cubicBezTo>
                  <a:cubicBezTo>
                    <a:pt x="64225" y="35945"/>
                    <a:pt x="66156" y="28648"/>
                    <a:pt x="66156" y="24054"/>
                  </a:cubicBezTo>
                  <a:cubicBezTo>
                    <a:pt x="66156" y="16756"/>
                    <a:pt x="62052" y="0"/>
                    <a:pt x="42736" y="0"/>
                  </a:cubicBezTo>
                  <a:cubicBezTo>
                    <a:pt x="21247" y="0"/>
                    <a:pt x="16901" y="16756"/>
                    <a:pt x="16901" y="24054"/>
                  </a:cubicBezTo>
                  <a:cubicBezTo>
                    <a:pt x="16901" y="28648"/>
                    <a:pt x="19074" y="35945"/>
                    <a:pt x="19074" y="35945"/>
                  </a:cubicBezTo>
                  <a:cubicBezTo>
                    <a:pt x="19074" y="35945"/>
                    <a:pt x="16901" y="35945"/>
                    <a:pt x="16901" y="40810"/>
                  </a:cubicBezTo>
                  <a:cubicBezTo>
                    <a:pt x="16901" y="52702"/>
                    <a:pt x="21247" y="47837"/>
                    <a:pt x="23420" y="52702"/>
                  </a:cubicBezTo>
                  <a:cubicBezTo>
                    <a:pt x="25593" y="64594"/>
                    <a:pt x="29698" y="62162"/>
                    <a:pt x="29698" y="69459"/>
                  </a:cubicBezTo>
                  <a:cubicBezTo>
                    <a:pt x="29698" y="78918"/>
                    <a:pt x="23420" y="83783"/>
                    <a:pt x="8450" y="90810"/>
                  </a:cubicBezTo>
                  <a:cubicBezTo>
                    <a:pt x="8450" y="90810"/>
                    <a:pt x="4104" y="90810"/>
                    <a:pt x="0" y="93243"/>
                  </a:cubicBezTo>
                  <a:cubicBezTo>
                    <a:pt x="0" y="119729"/>
                    <a:pt x="0" y="119729"/>
                    <a:pt x="0" y="119729"/>
                  </a:cubicBezTo>
                  <a:cubicBezTo>
                    <a:pt x="96096" y="119729"/>
                    <a:pt x="96096" y="119729"/>
                    <a:pt x="96096" y="119729"/>
                  </a:cubicBezTo>
                  <a:cubicBezTo>
                    <a:pt x="96096" y="119729"/>
                    <a:pt x="96096" y="110270"/>
                    <a:pt x="96096" y="107837"/>
                  </a:cubicBezTo>
                  <a:cubicBezTo>
                    <a:pt x="96096" y="102972"/>
                    <a:pt x="89818" y="95675"/>
                    <a:pt x="74849" y="90810"/>
                  </a:cubicBezTo>
                  <a:close/>
                  <a:moveTo>
                    <a:pt x="102615" y="52702"/>
                  </a:moveTo>
                  <a:lnTo>
                    <a:pt x="102615" y="52702"/>
                  </a:lnTo>
                  <a:cubicBezTo>
                    <a:pt x="102615" y="33513"/>
                    <a:pt x="102615" y="33513"/>
                    <a:pt x="102615" y="33513"/>
                  </a:cubicBezTo>
                  <a:cubicBezTo>
                    <a:pt x="89818" y="33513"/>
                    <a:pt x="89818" y="33513"/>
                    <a:pt x="89818" y="33513"/>
                  </a:cubicBezTo>
                  <a:cubicBezTo>
                    <a:pt x="89818" y="52702"/>
                    <a:pt x="89818" y="52702"/>
                    <a:pt x="89818" y="52702"/>
                  </a:cubicBezTo>
                  <a:cubicBezTo>
                    <a:pt x="72676" y="52702"/>
                    <a:pt x="72676" y="52702"/>
                    <a:pt x="72676" y="52702"/>
                  </a:cubicBezTo>
                  <a:cubicBezTo>
                    <a:pt x="72676" y="67027"/>
                    <a:pt x="72676" y="67027"/>
                    <a:pt x="72676" y="67027"/>
                  </a:cubicBezTo>
                  <a:cubicBezTo>
                    <a:pt x="89818" y="67027"/>
                    <a:pt x="89818" y="67027"/>
                    <a:pt x="89818" y="67027"/>
                  </a:cubicBezTo>
                  <a:cubicBezTo>
                    <a:pt x="89818" y="86216"/>
                    <a:pt x="89818" y="86216"/>
                    <a:pt x="89818" y="86216"/>
                  </a:cubicBezTo>
                  <a:cubicBezTo>
                    <a:pt x="102615" y="86216"/>
                    <a:pt x="102615" y="86216"/>
                    <a:pt x="102615" y="86216"/>
                  </a:cubicBezTo>
                  <a:cubicBezTo>
                    <a:pt x="102615" y="67027"/>
                    <a:pt x="102615" y="67027"/>
                    <a:pt x="102615" y="67027"/>
                  </a:cubicBezTo>
                  <a:cubicBezTo>
                    <a:pt x="119758" y="67027"/>
                    <a:pt x="119758" y="67027"/>
                    <a:pt x="119758" y="67027"/>
                  </a:cubicBezTo>
                  <a:cubicBezTo>
                    <a:pt x="119758" y="52702"/>
                    <a:pt x="119758" y="52702"/>
                    <a:pt x="119758" y="52702"/>
                  </a:cubicBezTo>
                  <a:lnTo>
                    <a:pt x="102615" y="52702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lIns="45700" tIns="22850" rIns="45700" bIns="2285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082FDB5-5BA1-4EEF-8A5E-CAEB8432D29F}"/>
              </a:ext>
            </a:extLst>
          </p:cNvPr>
          <p:cNvGrpSpPr/>
          <p:nvPr/>
        </p:nvGrpSpPr>
        <p:grpSpPr>
          <a:xfrm>
            <a:off x="3967489" y="4129835"/>
            <a:ext cx="1080000" cy="1080000"/>
            <a:chOff x="3967489" y="4129835"/>
            <a:chExt cx="1080000" cy="1080000"/>
          </a:xfrm>
        </p:grpSpPr>
        <p:sp>
          <p:nvSpPr>
            <p:cNvPr id="6" name="椭圆 5"/>
            <p:cNvSpPr>
              <a:spLocks noChangeAspect="1"/>
            </p:cNvSpPr>
            <p:nvPr/>
          </p:nvSpPr>
          <p:spPr>
            <a:xfrm>
              <a:off x="3967489" y="4129835"/>
              <a:ext cx="1080000" cy="1080000"/>
            </a:xfrm>
            <a:prstGeom prst="ellipse">
              <a:avLst/>
            </a:prstGeom>
            <a:solidFill>
              <a:schemeClr val="accent1"/>
            </a:solidFill>
            <a:ln w="22225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微软雅黑 Light"/>
                <a:cs typeface="+mn-cs"/>
              </a:endParaRPr>
            </a:p>
          </p:txBody>
        </p:sp>
        <p:sp>
          <p:nvSpPr>
            <p:cNvPr id="23" name="Shape 3983"/>
            <p:cNvSpPr>
              <a:spLocks noChangeAspect="1"/>
            </p:cNvSpPr>
            <p:nvPr/>
          </p:nvSpPr>
          <p:spPr>
            <a:xfrm>
              <a:off x="4255489" y="4435835"/>
              <a:ext cx="504000" cy="4680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9879" y="45112"/>
                  </a:moveTo>
                  <a:lnTo>
                    <a:pt x="59879" y="45112"/>
                  </a:lnTo>
                  <a:cubicBezTo>
                    <a:pt x="49014" y="45112"/>
                    <a:pt x="42736" y="52932"/>
                    <a:pt x="42736" y="66466"/>
                  </a:cubicBezTo>
                  <a:cubicBezTo>
                    <a:pt x="42736" y="80000"/>
                    <a:pt x="49014" y="87819"/>
                    <a:pt x="59879" y="87819"/>
                  </a:cubicBezTo>
                  <a:cubicBezTo>
                    <a:pt x="70503" y="87819"/>
                    <a:pt x="77022" y="80000"/>
                    <a:pt x="77022" y="66466"/>
                  </a:cubicBezTo>
                  <a:cubicBezTo>
                    <a:pt x="77022" y="52932"/>
                    <a:pt x="70503" y="45112"/>
                    <a:pt x="59879" y="45112"/>
                  </a:cubicBezTo>
                  <a:close/>
                  <a:moveTo>
                    <a:pt x="106720" y="21052"/>
                  </a:moveTo>
                  <a:lnTo>
                    <a:pt x="106720" y="21052"/>
                  </a:lnTo>
                  <a:cubicBezTo>
                    <a:pt x="93923" y="21052"/>
                    <a:pt x="93923" y="21052"/>
                    <a:pt x="93923" y="21052"/>
                  </a:cubicBezTo>
                  <a:cubicBezTo>
                    <a:pt x="91750" y="21052"/>
                    <a:pt x="89818" y="21052"/>
                    <a:pt x="87645" y="18345"/>
                  </a:cubicBezTo>
                  <a:cubicBezTo>
                    <a:pt x="85472" y="2406"/>
                    <a:pt x="85472" y="2406"/>
                    <a:pt x="85472" y="2406"/>
                  </a:cubicBezTo>
                  <a:cubicBezTo>
                    <a:pt x="83299" y="2406"/>
                    <a:pt x="81126" y="0"/>
                    <a:pt x="78953" y="0"/>
                  </a:cubicBezTo>
                  <a:cubicBezTo>
                    <a:pt x="38390" y="0"/>
                    <a:pt x="38390" y="0"/>
                    <a:pt x="38390" y="0"/>
                  </a:cubicBezTo>
                  <a:cubicBezTo>
                    <a:pt x="38390" y="0"/>
                    <a:pt x="36217" y="2406"/>
                    <a:pt x="34285" y="2406"/>
                  </a:cubicBezTo>
                  <a:cubicBezTo>
                    <a:pt x="29698" y="18345"/>
                    <a:pt x="29698" y="18345"/>
                    <a:pt x="29698" y="18345"/>
                  </a:cubicBezTo>
                  <a:cubicBezTo>
                    <a:pt x="29698" y="21052"/>
                    <a:pt x="27766" y="21052"/>
                    <a:pt x="25593" y="21052"/>
                  </a:cubicBezTo>
                  <a:cubicBezTo>
                    <a:pt x="12796" y="21052"/>
                    <a:pt x="12796" y="21052"/>
                    <a:pt x="12796" y="21052"/>
                  </a:cubicBezTo>
                  <a:cubicBezTo>
                    <a:pt x="4104" y="21052"/>
                    <a:pt x="0" y="29172"/>
                    <a:pt x="0" y="36992"/>
                  </a:cubicBezTo>
                  <a:cubicBezTo>
                    <a:pt x="0" y="103759"/>
                    <a:pt x="0" y="103759"/>
                    <a:pt x="0" y="103759"/>
                  </a:cubicBezTo>
                  <a:cubicBezTo>
                    <a:pt x="0" y="111879"/>
                    <a:pt x="4104" y="119699"/>
                    <a:pt x="12796" y="119699"/>
                  </a:cubicBezTo>
                  <a:cubicBezTo>
                    <a:pt x="106720" y="119699"/>
                    <a:pt x="106720" y="119699"/>
                    <a:pt x="106720" y="119699"/>
                  </a:cubicBezTo>
                  <a:cubicBezTo>
                    <a:pt x="113480" y="119699"/>
                    <a:pt x="119758" y="111879"/>
                    <a:pt x="119758" y="103759"/>
                  </a:cubicBezTo>
                  <a:cubicBezTo>
                    <a:pt x="119758" y="36992"/>
                    <a:pt x="119758" y="36992"/>
                    <a:pt x="119758" y="36992"/>
                  </a:cubicBezTo>
                  <a:cubicBezTo>
                    <a:pt x="119758" y="29172"/>
                    <a:pt x="113480" y="21052"/>
                    <a:pt x="106720" y="21052"/>
                  </a:cubicBezTo>
                  <a:close/>
                  <a:moveTo>
                    <a:pt x="59879" y="103759"/>
                  </a:moveTo>
                  <a:lnTo>
                    <a:pt x="59879" y="103759"/>
                  </a:lnTo>
                  <a:cubicBezTo>
                    <a:pt x="42736" y="103759"/>
                    <a:pt x="29698" y="87819"/>
                    <a:pt x="29698" y="66466"/>
                  </a:cubicBezTo>
                  <a:cubicBezTo>
                    <a:pt x="29698" y="45112"/>
                    <a:pt x="42736" y="29172"/>
                    <a:pt x="59879" y="29172"/>
                  </a:cubicBezTo>
                  <a:cubicBezTo>
                    <a:pt x="77022" y="29172"/>
                    <a:pt x="89818" y="45112"/>
                    <a:pt x="89818" y="66466"/>
                  </a:cubicBezTo>
                  <a:cubicBezTo>
                    <a:pt x="89818" y="87819"/>
                    <a:pt x="77022" y="103759"/>
                    <a:pt x="59879" y="103759"/>
                  </a:cubicBezTo>
                  <a:close/>
                  <a:moveTo>
                    <a:pt x="102615" y="47819"/>
                  </a:moveTo>
                  <a:lnTo>
                    <a:pt x="102615" y="47819"/>
                  </a:lnTo>
                  <a:cubicBezTo>
                    <a:pt x="100442" y="47819"/>
                    <a:pt x="98269" y="45112"/>
                    <a:pt x="98269" y="42406"/>
                  </a:cubicBezTo>
                  <a:cubicBezTo>
                    <a:pt x="98269" y="39699"/>
                    <a:pt x="100442" y="36992"/>
                    <a:pt x="102615" y="36992"/>
                  </a:cubicBezTo>
                  <a:cubicBezTo>
                    <a:pt x="104547" y="36992"/>
                    <a:pt x="106720" y="39699"/>
                    <a:pt x="106720" y="42406"/>
                  </a:cubicBezTo>
                  <a:cubicBezTo>
                    <a:pt x="106720" y="45112"/>
                    <a:pt x="104547" y="47819"/>
                    <a:pt x="102615" y="47819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lIns="45700" tIns="22850" rIns="45700" bIns="22850" anchor="ctr" anchorCtr="0">
              <a:noAutofit/>
            </a:bodyPr>
            <a:lstStyle/>
            <a:p>
              <a:pPr algn="ctr"/>
              <a:endPara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4A89909E-8E25-4869-8560-DD27AD3718D3}"/>
              </a:ext>
            </a:extLst>
          </p:cNvPr>
          <p:cNvGrpSpPr/>
          <p:nvPr/>
        </p:nvGrpSpPr>
        <p:grpSpPr>
          <a:xfrm>
            <a:off x="7129031" y="1582200"/>
            <a:ext cx="1080000" cy="1080000"/>
            <a:chOff x="7129031" y="1582200"/>
            <a:chExt cx="1080000" cy="1080000"/>
          </a:xfrm>
        </p:grpSpPr>
        <p:sp>
          <p:nvSpPr>
            <p:cNvPr id="9" name="椭圆 8"/>
            <p:cNvSpPr>
              <a:spLocks noChangeAspect="1"/>
            </p:cNvSpPr>
            <p:nvPr/>
          </p:nvSpPr>
          <p:spPr>
            <a:xfrm>
              <a:off x="7129031" y="1582200"/>
              <a:ext cx="1080000" cy="1080000"/>
            </a:xfrm>
            <a:prstGeom prst="ellipse">
              <a:avLst/>
            </a:prstGeom>
            <a:solidFill>
              <a:schemeClr val="accent1"/>
            </a:solidFill>
            <a:ln w="22225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微软雅黑 Light"/>
                <a:cs typeface="+mn-cs"/>
              </a:endParaRPr>
            </a:p>
          </p:txBody>
        </p:sp>
        <p:sp>
          <p:nvSpPr>
            <p:cNvPr id="24" name="Shape 3966"/>
            <p:cNvSpPr>
              <a:spLocks noChangeAspect="1"/>
            </p:cNvSpPr>
            <p:nvPr/>
          </p:nvSpPr>
          <p:spPr>
            <a:xfrm>
              <a:off x="7417030" y="1888200"/>
              <a:ext cx="504000" cy="4680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9638" y="103427"/>
                  </a:moveTo>
                  <a:lnTo>
                    <a:pt x="89638" y="103427"/>
                  </a:lnTo>
                  <a:cubicBezTo>
                    <a:pt x="12771" y="103427"/>
                    <a:pt x="12771" y="103427"/>
                    <a:pt x="12771" y="103427"/>
                  </a:cubicBezTo>
                  <a:cubicBezTo>
                    <a:pt x="12771" y="35601"/>
                    <a:pt x="12771" y="35601"/>
                    <a:pt x="12771" y="35601"/>
                  </a:cubicBezTo>
                  <a:cubicBezTo>
                    <a:pt x="27951" y="35601"/>
                    <a:pt x="27951" y="35601"/>
                    <a:pt x="27951" y="35601"/>
                  </a:cubicBezTo>
                  <a:cubicBezTo>
                    <a:pt x="27951" y="35601"/>
                    <a:pt x="32048" y="30076"/>
                    <a:pt x="40722" y="21790"/>
                  </a:cubicBezTo>
                  <a:cubicBezTo>
                    <a:pt x="6506" y="21790"/>
                    <a:pt x="6506" y="21790"/>
                    <a:pt x="6506" y="21790"/>
                  </a:cubicBezTo>
                  <a:cubicBezTo>
                    <a:pt x="2168" y="21790"/>
                    <a:pt x="0" y="24552"/>
                    <a:pt x="0" y="27314"/>
                  </a:cubicBezTo>
                  <a:cubicBezTo>
                    <a:pt x="0" y="111406"/>
                    <a:pt x="0" y="111406"/>
                    <a:pt x="0" y="111406"/>
                  </a:cubicBezTo>
                  <a:cubicBezTo>
                    <a:pt x="0" y="117237"/>
                    <a:pt x="2168" y="119693"/>
                    <a:pt x="6506" y="119693"/>
                  </a:cubicBezTo>
                  <a:cubicBezTo>
                    <a:pt x="96144" y="119693"/>
                    <a:pt x="96144" y="119693"/>
                    <a:pt x="96144" y="119693"/>
                  </a:cubicBezTo>
                  <a:cubicBezTo>
                    <a:pt x="98313" y="119693"/>
                    <a:pt x="102650" y="117237"/>
                    <a:pt x="102650" y="111406"/>
                  </a:cubicBezTo>
                  <a:cubicBezTo>
                    <a:pt x="102650" y="84398"/>
                    <a:pt x="102650" y="84398"/>
                    <a:pt x="102650" y="84398"/>
                  </a:cubicBezTo>
                  <a:cubicBezTo>
                    <a:pt x="89638" y="95140"/>
                    <a:pt x="89638" y="95140"/>
                    <a:pt x="89638" y="95140"/>
                  </a:cubicBezTo>
                  <a:lnTo>
                    <a:pt x="89638" y="103427"/>
                  </a:lnTo>
                  <a:close/>
                  <a:moveTo>
                    <a:pt x="79036" y="51867"/>
                  </a:moveTo>
                  <a:lnTo>
                    <a:pt x="79036" y="51867"/>
                  </a:lnTo>
                  <a:cubicBezTo>
                    <a:pt x="79036" y="78874"/>
                    <a:pt x="79036" y="78874"/>
                    <a:pt x="79036" y="78874"/>
                  </a:cubicBezTo>
                  <a:cubicBezTo>
                    <a:pt x="119759" y="38363"/>
                    <a:pt x="119759" y="38363"/>
                    <a:pt x="119759" y="38363"/>
                  </a:cubicBezTo>
                  <a:cubicBezTo>
                    <a:pt x="79036" y="0"/>
                    <a:pt x="79036" y="0"/>
                    <a:pt x="79036" y="0"/>
                  </a:cubicBezTo>
                  <a:cubicBezTo>
                    <a:pt x="79036" y="24552"/>
                    <a:pt x="79036" y="24552"/>
                    <a:pt x="79036" y="24552"/>
                  </a:cubicBezTo>
                  <a:cubicBezTo>
                    <a:pt x="32048" y="24552"/>
                    <a:pt x="32048" y="84398"/>
                    <a:pt x="32048" y="84398"/>
                  </a:cubicBezTo>
                  <a:cubicBezTo>
                    <a:pt x="44819" y="57391"/>
                    <a:pt x="53493" y="51867"/>
                    <a:pt x="79036" y="5186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lIns="45700" tIns="22850" rIns="45700" bIns="22850" anchor="ctr" anchorCtr="0">
              <a:noAutofit/>
            </a:bodyPr>
            <a:lstStyle/>
            <a:p>
              <a:pPr algn="ctr"/>
              <a:endPara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CF1E02D-8EF7-4E83-A010-00FA90E88362}"/>
              </a:ext>
            </a:extLst>
          </p:cNvPr>
          <p:cNvGrpSpPr/>
          <p:nvPr/>
        </p:nvGrpSpPr>
        <p:grpSpPr>
          <a:xfrm>
            <a:off x="1345200" y="1130300"/>
            <a:ext cx="2160000" cy="521758"/>
            <a:chOff x="1345200" y="1130300"/>
            <a:chExt cx="2160000" cy="521758"/>
          </a:xfrm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9877778A-B055-4D40-9C8A-91290673AD0E}"/>
                </a:ext>
              </a:extLst>
            </p:cNvPr>
            <p:cNvSpPr/>
            <p:nvPr/>
          </p:nvSpPr>
          <p:spPr>
            <a:xfrm>
              <a:off x="1345200" y="1130300"/>
              <a:ext cx="2160000" cy="52175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1524954" y="1242095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客户描摹精细化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34250884-7418-4359-B45D-6E9BB7B51DF5}"/>
              </a:ext>
            </a:extLst>
          </p:cNvPr>
          <p:cNvGrpSpPr/>
          <p:nvPr/>
        </p:nvGrpSpPr>
        <p:grpSpPr>
          <a:xfrm>
            <a:off x="1345200" y="3692285"/>
            <a:ext cx="2160000" cy="521758"/>
            <a:chOff x="1345200" y="3692285"/>
            <a:chExt cx="2160000" cy="521758"/>
          </a:xfrm>
        </p:grpSpPr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7660E172-9525-4636-898D-171DC8504764}"/>
                </a:ext>
              </a:extLst>
            </p:cNvPr>
            <p:cNvSpPr/>
            <p:nvPr/>
          </p:nvSpPr>
          <p:spPr>
            <a:xfrm>
              <a:off x="1345200" y="3692285"/>
              <a:ext cx="2160000" cy="52175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1524954" y="3768498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内容塑造聚焦化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0C6478A0-2C33-4ECC-909D-86B546BBE9A6}"/>
              </a:ext>
            </a:extLst>
          </p:cNvPr>
          <p:cNvGrpSpPr/>
          <p:nvPr/>
        </p:nvGrpSpPr>
        <p:grpSpPr>
          <a:xfrm>
            <a:off x="8686800" y="1130300"/>
            <a:ext cx="2160000" cy="521758"/>
            <a:chOff x="8686800" y="1130300"/>
            <a:chExt cx="2160000" cy="521758"/>
          </a:xfrm>
        </p:grpSpPr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897CBFA0-7A2B-4313-A64C-D4A43BD0B263}"/>
                </a:ext>
              </a:extLst>
            </p:cNvPr>
            <p:cNvSpPr/>
            <p:nvPr/>
          </p:nvSpPr>
          <p:spPr>
            <a:xfrm>
              <a:off x="8686800" y="1130300"/>
              <a:ext cx="2160000" cy="52175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8866553" y="1206513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推广方式高效化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0DE5FFDF-12D4-41E7-ACAE-4D53B0203C89}"/>
              </a:ext>
            </a:extLst>
          </p:cNvPr>
          <p:cNvGrpSpPr/>
          <p:nvPr/>
        </p:nvGrpSpPr>
        <p:grpSpPr>
          <a:xfrm>
            <a:off x="8686800" y="3692285"/>
            <a:ext cx="2160000" cy="521758"/>
            <a:chOff x="8686800" y="3692285"/>
            <a:chExt cx="2160000" cy="521758"/>
          </a:xfrm>
        </p:grpSpPr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AAC76818-9039-4069-9DE5-262BE9B98672}"/>
                </a:ext>
              </a:extLst>
            </p:cNvPr>
            <p:cNvSpPr/>
            <p:nvPr/>
          </p:nvSpPr>
          <p:spPr>
            <a:xfrm>
              <a:off x="8686800" y="3692285"/>
              <a:ext cx="2160000" cy="52175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8866553" y="3768498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成本控制弹性化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F1FAA4EA-8A38-4C7D-A317-F10C4C89B58D}"/>
              </a:ext>
            </a:extLst>
          </p:cNvPr>
          <p:cNvGrpSpPr/>
          <p:nvPr/>
        </p:nvGrpSpPr>
        <p:grpSpPr>
          <a:xfrm>
            <a:off x="1345200" y="4298100"/>
            <a:ext cx="2160000" cy="1836000"/>
            <a:chOff x="1345200" y="4298100"/>
            <a:chExt cx="2160000" cy="1836000"/>
          </a:xfrm>
        </p:grpSpPr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0A44A545-02E3-4698-8669-D5A849DD92A7}"/>
                </a:ext>
              </a:extLst>
            </p:cNvPr>
            <p:cNvSpPr/>
            <p:nvPr/>
          </p:nvSpPr>
          <p:spPr>
            <a:xfrm>
              <a:off x="1345200" y="4298100"/>
              <a:ext cx="2160000" cy="1836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282CA83B-24BC-41AA-8358-AEE1984019F3}"/>
                </a:ext>
              </a:extLst>
            </p:cNvPr>
            <p:cNvSpPr/>
            <p:nvPr/>
          </p:nvSpPr>
          <p:spPr>
            <a:xfrm>
              <a:off x="1615200" y="4363623"/>
              <a:ext cx="1620000" cy="17049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dirty="0"/>
                <a:t>聚焦什么内容</a:t>
              </a:r>
              <a:endParaRPr lang="en-US" altLang="zh-CN" dirty="0"/>
            </a:p>
            <a:p>
              <a:pPr algn="just">
                <a:lnSpc>
                  <a:spcPct val="150000"/>
                </a:lnSpc>
              </a:pPr>
              <a:r>
                <a:rPr lang="zh-CN" altLang="en-US" dirty="0"/>
                <a:t>内容分类推送</a:t>
              </a:r>
              <a:endParaRPr lang="en-US" altLang="zh-CN" dirty="0"/>
            </a:p>
            <a:p>
              <a:pPr algn="just">
                <a:lnSpc>
                  <a:spcPct val="150000"/>
                </a:lnSpc>
              </a:pPr>
              <a:r>
                <a:rPr lang="zh-CN" altLang="en-US" dirty="0"/>
                <a:t>匹配客户对象</a:t>
              </a:r>
              <a:endParaRPr lang="en-US" altLang="zh-CN" dirty="0"/>
            </a:p>
            <a:p>
              <a:pPr algn="just">
                <a:lnSpc>
                  <a:spcPct val="150000"/>
                </a:lnSpc>
              </a:pPr>
              <a:r>
                <a:rPr lang="zh-CN" altLang="en-US" dirty="0"/>
                <a:t>重点策划维系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E9ECAF35-5392-4017-AB71-A35C36E2DAC3}"/>
              </a:ext>
            </a:extLst>
          </p:cNvPr>
          <p:cNvGrpSpPr/>
          <p:nvPr/>
        </p:nvGrpSpPr>
        <p:grpSpPr>
          <a:xfrm>
            <a:off x="8686800" y="1736115"/>
            <a:ext cx="2160000" cy="1836000"/>
            <a:chOff x="8686800" y="1736115"/>
            <a:chExt cx="2160000" cy="1836000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F6FDFC99-72F9-40C6-841E-DD092CE986AF}"/>
                </a:ext>
              </a:extLst>
            </p:cNvPr>
            <p:cNvSpPr/>
            <p:nvPr/>
          </p:nvSpPr>
          <p:spPr>
            <a:xfrm>
              <a:off x="8686800" y="1736115"/>
              <a:ext cx="2160000" cy="1836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5EA6D3C7-0769-4B74-BB93-7C88397FD690}"/>
                </a:ext>
              </a:extLst>
            </p:cNvPr>
            <p:cNvSpPr/>
            <p:nvPr/>
          </p:nvSpPr>
          <p:spPr>
            <a:xfrm>
              <a:off x="8956800" y="1801638"/>
              <a:ext cx="1620000" cy="170495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dirty="0"/>
                <a:t>调整推送方式</a:t>
              </a:r>
              <a:endParaRPr lang="en-US" altLang="zh-CN" dirty="0"/>
            </a:p>
            <a:p>
              <a:pPr>
                <a:lnSpc>
                  <a:spcPct val="150000"/>
                </a:lnSpc>
              </a:pPr>
              <a:r>
                <a:rPr lang="zh-CN" altLang="en-US" dirty="0"/>
                <a:t>增必要性投入</a:t>
              </a:r>
              <a:endParaRPr lang="en-US" altLang="zh-CN" dirty="0"/>
            </a:p>
            <a:p>
              <a:pPr>
                <a:lnSpc>
                  <a:spcPct val="150000"/>
                </a:lnSpc>
              </a:pPr>
              <a:r>
                <a:rPr lang="zh-CN" altLang="en-US" dirty="0"/>
                <a:t>减非必要投入</a:t>
              </a:r>
              <a:endParaRPr lang="en-US" altLang="zh-CN" dirty="0"/>
            </a:p>
            <a:p>
              <a:pPr>
                <a:lnSpc>
                  <a:spcPct val="150000"/>
                </a:lnSpc>
              </a:pPr>
              <a:r>
                <a:rPr lang="zh-CN" altLang="en-US" dirty="0"/>
                <a:t>增加新投入项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1E373593-C214-451F-840C-F90278DF7B0B}"/>
              </a:ext>
            </a:extLst>
          </p:cNvPr>
          <p:cNvGrpSpPr/>
          <p:nvPr/>
        </p:nvGrpSpPr>
        <p:grpSpPr>
          <a:xfrm>
            <a:off x="8686800" y="4298100"/>
            <a:ext cx="2160000" cy="1836000"/>
            <a:chOff x="8686800" y="4298100"/>
            <a:chExt cx="2160000" cy="1836000"/>
          </a:xfrm>
        </p:grpSpPr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4C3B9C95-4380-4B7E-B52E-3143D4059D93}"/>
                </a:ext>
              </a:extLst>
            </p:cNvPr>
            <p:cNvSpPr/>
            <p:nvPr/>
          </p:nvSpPr>
          <p:spPr>
            <a:xfrm>
              <a:off x="8686800" y="4298100"/>
              <a:ext cx="2160000" cy="1836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170E9D8C-BDED-4045-98A8-D7AE5B826712}"/>
                </a:ext>
              </a:extLst>
            </p:cNvPr>
            <p:cNvSpPr/>
            <p:nvPr/>
          </p:nvSpPr>
          <p:spPr>
            <a:xfrm>
              <a:off x="8956800" y="4363623"/>
              <a:ext cx="1620000" cy="170495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dirty="0"/>
                <a:t>调整成本模型</a:t>
              </a:r>
              <a:endParaRPr lang="en-US" altLang="zh-CN" dirty="0"/>
            </a:p>
            <a:p>
              <a:pPr>
                <a:lnSpc>
                  <a:spcPct val="150000"/>
                </a:lnSpc>
              </a:pPr>
              <a:r>
                <a:rPr lang="zh-CN" altLang="en-US" dirty="0"/>
                <a:t>新增项目预算</a:t>
              </a:r>
              <a:endParaRPr lang="en-US" altLang="zh-CN" dirty="0"/>
            </a:p>
            <a:p>
              <a:pPr>
                <a:lnSpc>
                  <a:spcPct val="150000"/>
                </a:lnSpc>
              </a:pPr>
              <a:r>
                <a:rPr lang="zh-CN" altLang="en-US" dirty="0"/>
                <a:t>控常规性投入</a:t>
              </a:r>
              <a:endParaRPr lang="en-US" altLang="zh-CN" dirty="0"/>
            </a:p>
            <a:p>
              <a:pPr>
                <a:lnSpc>
                  <a:spcPct val="150000"/>
                </a:lnSpc>
              </a:pPr>
              <a:r>
                <a:rPr lang="zh-CN" altLang="en-US" dirty="0"/>
                <a:t>阶段收益指标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D388ADB-9318-4315-80D6-88F68C3751EF}"/>
              </a:ext>
            </a:extLst>
          </p:cNvPr>
          <p:cNvGrpSpPr/>
          <p:nvPr/>
        </p:nvGrpSpPr>
        <p:grpSpPr>
          <a:xfrm>
            <a:off x="1345200" y="1736115"/>
            <a:ext cx="2160000" cy="1836000"/>
            <a:chOff x="1345200" y="1736115"/>
            <a:chExt cx="2160000" cy="1836000"/>
          </a:xfrm>
        </p:grpSpPr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A309CFE8-1CC9-4508-9CD0-8FB9988BD4C9}"/>
                </a:ext>
              </a:extLst>
            </p:cNvPr>
            <p:cNvSpPr/>
            <p:nvPr/>
          </p:nvSpPr>
          <p:spPr>
            <a:xfrm>
              <a:off x="1345200" y="1736115"/>
              <a:ext cx="2160000" cy="1836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E1A7778C-FE73-4C75-A68E-632112D30D99}"/>
                </a:ext>
              </a:extLst>
            </p:cNvPr>
            <p:cNvSpPr/>
            <p:nvPr/>
          </p:nvSpPr>
          <p:spPr>
            <a:xfrm>
              <a:off x="1615200" y="1801638"/>
              <a:ext cx="1620000" cy="17049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dirty="0"/>
                <a:t>聚焦什么客户</a:t>
              </a:r>
              <a:endParaRPr lang="en-US" altLang="zh-CN" dirty="0"/>
            </a:p>
            <a:p>
              <a:pPr algn="just">
                <a:lnSpc>
                  <a:spcPct val="150000"/>
                </a:lnSpc>
              </a:pPr>
              <a:r>
                <a:rPr lang="zh-CN" altLang="en-US" dirty="0"/>
                <a:t>扩展什么客户</a:t>
              </a:r>
              <a:endParaRPr lang="en-US" altLang="zh-CN" dirty="0"/>
            </a:p>
            <a:p>
              <a:pPr algn="just">
                <a:lnSpc>
                  <a:spcPct val="150000"/>
                </a:lnSpc>
              </a:pPr>
              <a:r>
                <a:rPr lang="zh-CN" altLang="en-US" dirty="0"/>
                <a:t>维系那些客户</a:t>
              </a:r>
              <a:endParaRPr lang="en-US" altLang="zh-CN" dirty="0"/>
            </a:p>
            <a:p>
              <a:pPr algn="just">
                <a:lnSpc>
                  <a:spcPct val="150000"/>
                </a:lnSpc>
              </a:pPr>
              <a:r>
                <a:rPr lang="zh-CN" altLang="en-US" dirty="0"/>
                <a:t>分离哪些客户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7097972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6091238" y="2670175"/>
            <a:ext cx="3262432" cy="923330"/>
          </a:xfrm>
        </p:spPr>
        <p:txBody>
          <a:bodyPr/>
          <a:lstStyle/>
          <a:p>
            <a:r>
              <a:rPr lang="zh-CN" altLang="en-US" dirty="0"/>
              <a:t>资源需求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2802607" y="2555874"/>
            <a:ext cx="1210588" cy="1089529"/>
          </a:xfrm>
        </p:spPr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70454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CA0094D4-F7BF-4946-A194-DE5D8A62FFE6}"/>
              </a:ext>
            </a:extLst>
          </p:cNvPr>
          <p:cNvSpPr/>
          <p:nvPr/>
        </p:nvSpPr>
        <p:spPr>
          <a:xfrm>
            <a:off x="7419076" y="1745009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新媒体概念</a:t>
            </a:r>
            <a:endParaRPr lang="en-US" altLang="zh-CN" sz="2400" b="1" dirty="0">
              <a:latin typeface="+mn-ea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3402822-226B-446D-9EB6-C85BD930F202}"/>
              </a:ext>
            </a:extLst>
          </p:cNvPr>
          <p:cNvSpPr/>
          <p:nvPr/>
        </p:nvSpPr>
        <p:spPr>
          <a:xfrm>
            <a:off x="7409137" y="2746676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新媒体特点</a:t>
            </a:r>
            <a:endParaRPr lang="en-US" altLang="zh-CN" sz="2400" b="1" dirty="0">
              <a:latin typeface="+mn-ea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DBC94555-6AC8-4603-AC24-BCA2103660D6}"/>
              </a:ext>
            </a:extLst>
          </p:cNvPr>
          <p:cNvSpPr/>
          <p:nvPr/>
        </p:nvSpPr>
        <p:spPr>
          <a:xfrm>
            <a:off x="7419076" y="3759142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新媒体运营逻辑</a:t>
            </a:r>
            <a:endParaRPr lang="en-US" altLang="zh-CN" sz="2400" b="1" dirty="0">
              <a:latin typeface="+mn-ea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D7561B5-8522-4270-86C1-313C3096F0CC}"/>
              </a:ext>
            </a:extLst>
          </p:cNvPr>
          <p:cNvSpPr/>
          <p:nvPr/>
        </p:nvSpPr>
        <p:spPr>
          <a:xfrm>
            <a:off x="7409137" y="475173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资源需求</a:t>
            </a:r>
            <a:endParaRPr lang="en-US" altLang="zh-CN" sz="2400" b="1" dirty="0">
              <a:latin typeface="+mn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B0B6AE4-78E6-4FD7-8930-968D3E951DFD}"/>
              </a:ext>
            </a:extLst>
          </p:cNvPr>
          <p:cNvSpPr txBox="1"/>
          <p:nvPr/>
        </p:nvSpPr>
        <p:spPr>
          <a:xfrm>
            <a:off x="7412107" y="2151031"/>
            <a:ext cx="259659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</a:rPr>
              <a:t>New media concept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4838373-4224-4909-AE1E-E0FF506487A3}"/>
              </a:ext>
            </a:extLst>
          </p:cNvPr>
          <p:cNvSpPr txBox="1"/>
          <p:nvPr/>
        </p:nvSpPr>
        <p:spPr>
          <a:xfrm>
            <a:off x="7412106" y="3150704"/>
            <a:ext cx="231830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</a:rPr>
              <a:t>New media features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FAC81CB-969C-4602-81C9-AF72F99AF87C}"/>
              </a:ext>
            </a:extLst>
          </p:cNvPr>
          <p:cNvGrpSpPr/>
          <p:nvPr/>
        </p:nvGrpSpPr>
        <p:grpSpPr>
          <a:xfrm>
            <a:off x="6416066" y="1811793"/>
            <a:ext cx="791852" cy="611215"/>
            <a:chOff x="6416066" y="1811793"/>
            <a:chExt cx="791852" cy="611215"/>
          </a:xfrm>
        </p:grpSpPr>
        <p:sp>
          <p:nvSpPr>
            <p:cNvPr id="4" name="矩形 3"/>
            <p:cNvSpPr/>
            <p:nvPr/>
          </p:nvSpPr>
          <p:spPr>
            <a:xfrm>
              <a:off x="6416066" y="2187019"/>
              <a:ext cx="791852" cy="23566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菱形 14">
              <a:extLst>
                <a:ext uri="{FF2B5EF4-FFF2-40B4-BE49-F238E27FC236}">
                  <a16:creationId xmlns:a16="http://schemas.microsoft.com/office/drawing/2014/main" id="{02149567-FF8D-442A-9419-F29EFEB873E0}"/>
                </a:ext>
              </a:extLst>
            </p:cNvPr>
            <p:cNvSpPr/>
            <p:nvPr/>
          </p:nvSpPr>
          <p:spPr>
            <a:xfrm>
              <a:off x="6506385" y="1811793"/>
              <a:ext cx="611215" cy="611215"/>
            </a:xfrm>
            <a:custGeom>
              <a:avLst/>
              <a:gdLst>
                <a:gd name="connsiteX0" fmla="*/ 52694 w 981129"/>
                <a:gd name="connsiteY0" fmla="*/ 363286 h 981129"/>
                <a:gd name="connsiteX1" fmla="*/ 363286 w 981129"/>
                <a:gd name="connsiteY1" fmla="*/ 52694 h 981129"/>
                <a:gd name="connsiteX2" fmla="*/ 617844 w 981129"/>
                <a:gd name="connsiteY2" fmla="*/ 52694 h 981129"/>
                <a:gd name="connsiteX3" fmla="*/ 928436 w 981129"/>
                <a:gd name="connsiteY3" fmla="*/ 363286 h 981129"/>
                <a:gd name="connsiteX4" fmla="*/ 928436 w 981129"/>
                <a:gd name="connsiteY4" fmla="*/ 617844 h 981129"/>
                <a:gd name="connsiteX5" fmla="*/ 617844 w 981129"/>
                <a:gd name="connsiteY5" fmla="*/ 928436 h 981129"/>
                <a:gd name="connsiteX6" fmla="*/ 363286 w 981129"/>
                <a:gd name="connsiteY6" fmla="*/ 928436 h 981129"/>
                <a:gd name="connsiteX7" fmla="*/ 52694 w 981129"/>
                <a:gd name="connsiteY7" fmla="*/ 617844 h 981129"/>
                <a:gd name="connsiteX8" fmla="*/ 52694 w 981129"/>
                <a:gd name="connsiteY8" fmla="*/ 363286 h 98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1129" h="981129">
                  <a:moveTo>
                    <a:pt x="52694" y="363286"/>
                  </a:moveTo>
                  <a:lnTo>
                    <a:pt x="363286" y="52694"/>
                  </a:lnTo>
                  <a:cubicBezTo>
                    <a:pt x="433544" y="-17564"/>
                    <a:pt x="547586" y="-17564"/>
                    <a:pt x="617844" y="52694"/>
                  </a:cubicBezTo>
                  <a:lnTo>
                    <a:pt x="928436" y="363286"/>
                  </a:lnTo>
                  <a:cubicBezTo>
                    <a:pt x="998694" y="433544"/>
                    <a:pt x="998694" y="547586"/>
                    <a:pt x="928436" y="617844"/>
                  </a:cubicBezTo>
                  <a:lnTo>
                    <a:pt x="617844" y="928436"/>
                  </a:lnTo>
                  <a:cubicBezTo>
                    <a:pt x="547586" y="998694"/>
                    <a:pt x="433544" y="998694"/>
                    <a:pt x="363286" y="928436"/>
                  </a:cubicBezTo>
                  <a:lnTo>
                    <a:pt x="52694" y="617844"/>
                  </a:lnTo>
                  <a:cubicBezTo>
                    <a:pt x="-17564" y="547586"/>
                    <a:pt x="-17564" y="433544"/>
                    <a:pt x="52694" y="363286"/>
                  </a:cubicBez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chemeClr val="accent1"/>
                  </a:solidFill>
                </a:rPr>
                <a:t>1</a:t>
              </a:r>
              <a:endParaRPr lang="zh-CN" altLang="en-US" sz="24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21965CBD-7399-4BE8-A2C9-97C6F162D627}"/>
              </a:ext>
            </a:extLst>
          </p:cNvPr>
          <p:cNvGrpSpPr/>
          <p:nvPr/>
        </p:nvGrpSpPr>
        <p:grpSpPr>
          <a:xfrm>
            <a:off x="6416066" y="2815523"/>
            <a:ext cx="791852" cy="611215"/>
            <a:chOff x="6416066" y="2815523"/>
            <a:chExt cx="791852" cy="611215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18EC1DD8-C3F5-4B77-85D0-16CFC50E38D4}"/>
                </a:ext>
              </a:extLst>
            </p:cNvPr>
            <p:cNvSpPr/>
            <p:nvPr/>
          </p:nvSpPr>
          <p:spPr>
            <a:xfrm>
              <a:off x="6416066" y="3190749"/>
              <a:ext cx="791852" cy="23566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菱形 14">
              <a:extLst>
                <a:ext uri="{FF2B5EF4-FFF2-40B4-BE49-F238E27FC236}">
                  <a16:creationId xmlns:a16="http://schemas.microsoft.com/office/drawing/2014/main" id="{B9136A7E-7D32-4EB4-B76A-B57F7E8EE96F}"/>
                </a:ext>
              </a:extLst>
            </p:cNvPr>
            <p:cNvSpPr/>
            <p:nvPr/>
          </p:nvSpPr>
          <p:spPr>
            <a:xfrm>
              <a:off x="6506385" y="2815523"/>
              <a:ext cx="611215" cy="611215"/>
            </a:xfrm>
            <a:custGeom>
              <a:avLst/>
              <a:gdLst>
                <a:gd name="connsiteX0" fmla="*/ 52694 w 981129"/>
                <a:gd name="connsiteY0" fmla="*/ 363286 h 981129"/>
                <a:gd name="connsiteX1" fmla="*/ 363286 w 981129"/>
                <a:gd name="connsiteY1" fmla="*/ 52694 h 981129"/>
                <a:gd name="connsiteX2" fmla="*/ 617844 w 981129"/>
                <a:gd name="connsiteY2" fmla="*/ 52694 h 981129"/>
                <a:gd name="connsiteX3" fmla="*/ 928436 w 981129"/>
                <a:gd name="connsiteY3" fmla="*/ 363286 h 981129"/>
                <a:gd name="connsiteX4" fmla="*/ 928436 w 981129"/>
                <a:gd name="connsiteY4" fmla="*/ 617844 h 981129"/>
                <a:gd name="connsiteX5" fmla="*/ 617844 w 981129"/>
                <a:gd name="connsiteY5" fmla="*/ 928436 h 981129"/>
                <a:gd name="connsiteX6" fmla="*/ 363286 w 981129"/>
                <a:gd name="connsiteY6" fmla="*/ 928436 h 981129"/>
                <a:gd name="connsiteX7" fmla="*/ 52694 w 981129"/>
                <a:gd name="connsiteY7" fmla="*/ 617844 h 981129"/>
                <a:gd name="connsiteX8" fmla="*/ 52694 w 981129"/>
                <a:gd name="connsiteY8" fmla="*/ 363286 h 98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1129" h="981129">
                  <a:moveTo>
                    <a:pt x="52694" y="363286"/>
                  </a:moveTo>
                  <a:lnTo>
                    <a:pt x="363286" y="52694"/>
                  </a:lnTo>
                  <a:cubicBezTo>
                    <a:pt x="433544" y="-17564"/>
                    <a:pt x="547586" y="-17564"/>
                    <a:pt x="617844" y="52694"/>
                  </a:cubicBezTo>
                  <a:lnTo>
                    <a:pt x="928436" y="363286"/>
                  </a:lnTo>
                  <a:cubicBezTo>
                    <a:pt x="998694" y="433544"/>
                    <a:pt x="998694" y="547586"/>
                    <a:pt x="928436" y="617844"/>
                  </a:cubicBezTo>
                  <a:lnTo>
                    <a:pt x="617844" y="928436"/>
                  </a:lnTo>
                  <a:cubicBezTo>
                    <a:pt x="547586" y="998694"/>
                    <a:pt x="433544" y="998694"/>
                    <a:pt x="363286" y="928436"/>
                  </a:cubicBezTo>
                  <a:lnTo>
                    <a:pt x="52694" y="617844"/>
                  </a:lnTo>
                  <a:cubicBezTo>
                    <a:pt x="-17564" y="547586"/>
                    <a:pt x="-17564" y="433544"/>
                    <a:pt x="52694" y="363286"/>
                  </a:cubicBez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chemeClr val="accent1"/>
                  </a:solidFill>
                </a:rPr>
                <a:t>1</a:t>
              </a:r>
              <a:endParaRPr lang="zh-CN" altLang="en-US" sz="24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9A811836-820C-486A-98A7-26891AA108F4}"/>
              </a:ext>
            </a:extLst>
          </p:cNvPr>
          <p:cNvGrpSpPr/>
          <p:nvPr/>
        </p:nvGrpSpPr>
        <p:grpSpPr>
          <a:xfrm>
            <a:off x="6416066" y="3819253"/>
            <a:ext cx="791852" cy="611215"/>
            <a:chOff x="6416066" y="3819253"/>
            <a:chExt cx="791852" cy="611215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D66C5FCB-1B4A-4627-B114-3F4C7A6CC5B2}"/>
                </a:ext>
              </a:extLst>
            </p:cNvPr>
            <p:cNvSpPr/>
            <p:nvPr/>
          </p:nvSpPr>
          <p:spPr>
            <a:xfrm>
              <a:off x="6416066" y="4194479"/>
              <a:ext cx="791852" cy="23566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菱形 14">
              <a:extLst>
                <a:ext uri="{FF2B5EF4-FFF2-40B4-BE49-F238E27FC236}">
                  <a16:creationId xmlns:a16="http://schemas.microsoft.com/office/drawing/2014/main" id="{F4EBB393-E36C-497B-8522-B5EB205F7DC3}"/>
                </a:ext>
              </a:extLst>
            </p:cNvPr>
            <p:cNvSpPr/>
            <p:nvPr/>
          </p:nvSpPr>
          <p:spPr>
            <a:xfrm>
              <a:off x="6506385" y="3819253"/>
              <a:ext cx="611215" cy="611215"/>
            </a:xfrm>
            <a:custGeom>
              <a:avLst/>
              <a:gdLst>
                <a:gd name="connsiteX0" fmla="*/ 52694 w 981129"/>
                <a:gd name="connsiteY0" fmla="*/ 363286 h 981129"/>
                <a:gd name="connsiteX1" fmla="*/ 363286 w 981129"/>
                <a:gd name="connsiteY1" fmla="*/ 52694 h 981129"/>
                <a:gd name="connsiteX2" fmla="*/ 617844 w 981129"/>
                <a:gd name="connsiteY2" fmla="*/ 52694 h 981129"/>
                <a:gd name="connsiteX3" fmla="*/ 928436 w 981129"/>
                <a:gd name="connsiteY3" fmla="*/ 363286 h 981129"/>
                <a:gd name="connsiteX4" fmla="*/ 928436 w 981129"/>
                <a:gd name="connsiteY4" fmla="*/ 617844 h 981129"/>
                <a:gd name="connsiteX5" fmla="*/ 617844 w 981129"/>
                <a:gd name="connsiteY5" fmla="*/ 928436 h 981129"/>
                <a:gd name="connsiteX6" fmla="*/ 363286 w 981129"/>
                <a:gd name="connsiteY6" fmla="*/ 928436 h 981129"/>
                <a:gd name="connsiteX7" fmla="*/ 52694 w 981129"/>
                <a:gd name="connsiteY7" fmla="*/ 617844 h 981129"/>
                <a:gd name="connsiteX8" fmla="*/ 52694 w 981129"/>
                <a:gd name="connsiteY8" fmla="*/ 363286 h 98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1129" h="981129">
                  <a:moveTo>
                    <a:pt x="52694" y="363286"/>
                  </a:moveTo>
                  <a:lnTo>
                    <a:pt x="363286" y="52694"/>
                  </a:lnTo>
                  <a:cubicBezTo>
                    <a:pt x="433544" y="-17564"/>
                    <a:pt x="547586" y="-17564"/>
                    <a:pt x="617844" y="52694"/>
                  </a:cubicBezTo>
                  <a:lnTo>
                    <a:pt x="928436" y="363286"/>
                  </a:lnTo>
                  <a:cubicBezTo>
                    <a:pt x="998694" y="433544"/>
                    <a:pt x="998694" y="547586"/>
                    <a:pt x="928436" y="617844"/>
                  </a:cubicBezTo>
                  <a:lnTo>
                    <a:pt x="617844" y="928436"/>
                  </a:lnTo>
                  <a:cubicBezTo>
                    <a:pt x="547586" y="998694"/>
                    <a:pt x="433544" y="998694"/>
                    <a:pt x="363286" y="928436"/>
                  </a:cubicBezTo>
                  <a:lnTo>
                    <a:pt x="52694" y="617844"/>
                  </a:lnTo>
                  <a:cubicBezTo>
                    <a:pt x="-17564" y="547586"/>
                    <a:pt x="-17564" y="433544"/>
                    <a:pt x="52694" y="363286"/>
                  </a:cubicBez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chemeClr val="accent1"/>
                  </a:solidFill>
                </a:rPr>
                <a:t>1</a:t>
              </a:r>
              <a:endParaRPr lang="zh-CN" altLang="en-US" sz="24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24FD8005-FD49-4D50-9618-C2AFABB4CBC1}"/>
              </a:ext>
            </a:extLst>
          </p:cNvPr>
          <p:cNvGrpSpPr/>
          <p:nvPr/>
        </p:nvGrpSpPr>
        <p:grpSpPr>
          <a:xfrm>
            <a:off x="6416066" y="4822983"/>
            <a:ext cx="791852" cy="611215"/>
            <a:chOff x="6416066" y="4822983"/>
            <a:chExt cx="791852" cy="611215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1CA53378-2248-429E-A126-A7690FF5461D}"/>
                </a:ext>
              </a:extLst>
            </p:cNvPr>
            <p:cNvSpPr/>
            <p:nvPr/>
          </p:nvSpPr>
          <p:spPr>
            <a:xfrm>
              <a:off x="6416066" y="5198209"/>
              <a:ext cx="791852" cy="23566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菱形 14">
              <a:extLst>
                <a:ext uri="{FF2B5EF4-FFF2-40B4-BE49-F238E27FC236}">
                  <a16:creationId xmlns:a16="http://schemas.microsoft.com/office/drawing/2014/main" id="{7EB4FA7D-AF59-4F7F-80FC-93590888B606}"/>
                </a:ext>
              </a:extLst>
            </p:cNvPr>
            <p:cNvSpPr/>
            <p:nvPr/>
          </p:nvSpPr>
          <p:spPr>
            <a:xfrm>
              <a:off x="6506385" y="4822983"/>
              <a:ext cx="611215" cy="611215"/>
            </a:xfrm>
            <a:custGeom>
              <a:avLst/>
              <a:gdLst>
                <a:gd name="connsiteX0" fmla="*/ 52694 w 981129"/>
                <a:gd name="connsiteY0" fmla="*/ 363286 h 981129"/>
                <a:gd name="connsiteX1" fmla="*/ 363286 w 981129"/>
                <a:gd name="connsiteY1" fmla="*/ 52694 h 981129"/>
                <a:gd name="connsiteX2" fmla="*/ 617844 w 981129"/>
                <a:gd name="connsiteY2" fmla="*/ 52694 h 981129"/>
                <a:gd name="connsiteX3" fmla="*/ 928436 w 981129"/>
                <a:gd name="connsiteY3" fmla="*/ 363286 h 981129"/>
                <a:gd name="connsiteX4" fmla="*/ 928436 w 981129"/>
                <a:gd name="connsiteY4" fmla="*/ 617844 h 981129"/>
                <a:gd name="connsiteX5" fmla="*/ 617844 w 981129"/>
                <a:gd name="connsiteY5" fmla="*/ 928436 h 981129"/>
                <a:gd name="connsiteX6" fmla="*/ 363286 w 981129"/>
                <a:gd name="connsiteY6" fmla="*/ 928436 h 981129"/>
                <a:gd name="connsiteX7" fmla="*/ 52694 w 981129"/>
                <a:gd name="connsiteY7" fmla="*/ 617844 h 981129"/>
                <a:gd name="connsiteX8" fmla="*/ 52694 w 981129"/>
                <a:gd name="connsiteY8" fmla="*/ 363286 h 98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1129" h="981129">
                  <a:moveTo>
                    <a:pt x="52694" y="363286"/>
                  </a:moveTo>
                  <a:lnTo>
                    <a:pt x="363286" y="52694"/>
                  </a:lnTo>
                  <a:cubicBezTo>
                    <a:pt x="433544" y="-17564"/>
                    <a:pt x="547586" y="-17564"/>
                    <a:pt x="617844" y="52694"/>
                  </a:cubicBezTo>
                  <a:lnTo>
                    <a:pt x="928436" y="363286"/>
                  </a:lnTo>
                  <a:cubicBezTo>
                    <a:pt x="998694" y="433544"/>
                    <a:pt x="998694" y="547586"/>
                    <a:pt x="928436" y="617844"/>
                  </a:cubicBezTo>
                  <a:lnTo>
                    <a:pt x="617844" y="928436"/>
                  </a:lnTo>
                  <a:cubicBezTo>
                    <a:pt x="547586" y="998694"/>
                    <a:pt x="433544" y="998694"/>
                    <a:pt x="363286" y="928436"/>
                  </a:cubicBezTo>
                  <a:lnTo>
                    <a:pt x="52694" y="617844"/>
                  </a:lnTo>
                  <a:cubicBezTo>
                    <a:pt x="-17564" y="547586"/>
                    <a:pt x="-17564" y="433544"/>
                    <a:pt x="52694" y="363286"/>
                  </a:cubicBez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chemeClr val="accent1"/>
                  </a:solidFill>
                </a:rPr>
                <a:t>1</a:t>
              </a:r>
              <a:endParaRPr lang="zh-CN" altLang="en-US" sz="2400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30AF39FD-B89E-4CC0-AD46-FFC06613CB11}"/>
              </a:ext>
            </a:extLst>
          </p:cNvPr>
          <p:cNvSpPr txBox="1"/>
          <p:nvPr/>
        </p:nvSpPr>
        <p:spPr>
          <a:xfrm>
            <a:off x="7402166" y="4158735"/>
            <a:ext cx="305379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</a:rPr>
              <a:t>New media operation logic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4503CE6-AA06-481F-BFA7-3C9ED6B67957}"/>
              </a:ext>
            </a:extLst>
          </p:cNvPr>
          <p:cNvSpPr txBox="1"/>
          <p:nvPr/>
        </p:nvSpPr>
        <p:spPr>
          <a:xfrm>
            <a:off x="7412106" y="5172526"/>
            <a:ext cx="233818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</a:rPr>
              <a:t>Resource demand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404251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73100" y="1384300"/>
            <a:ext cx="4749800" cy="48641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04 </a:t>
            </a:r>
            <a:r>
              <a:rPr lang="zh-CN" altLang="en-US" dirty="0"/>
              <a:t>资源需求</a:t>
            </a:r>
          </a:p>
        </p:txBody>
      </p:sp>
      <p:sp>
        <p:nvSpPr>
          <p:cNvPr id="3" name="矩形 2"/>
          <p:cNvSpPr/>
          <p:nvPr/>
        </p:nvSpPr>
        <p:spPr>
          <a:xfrm>
            <a:off x="5905500" y="543353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培训组织、外聘讲师、观摩学习、实战竞赛</a:t>
            </a:r>
            <a:r>
              <a:rPr lang="en-US" altLang="zh-CN" dirty="0"/>
              <a:t>PK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3600" y="1155700"/>
            <a:ext cx="4572000" cy="5003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05500" y="1447800"/>
            <a:ext cx="1968500" cy="495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/>
              <a:t>人才需求</a:t>
            </a:r>
          </a:p>
        </p:txBody>
      </p:sp>
      <p:sp>
        <p:nvSpPr>
          <p:cNvPr id="6" name="矩形 5"/>
          <p:cNvSpPr/>
          <p:nvPr/>
        </p:nvSpPr>
        <p:spPr>
          <a:xfrm>
            <a:off x="5905500" y="2295334"/>
            <a:ext cx="57823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推广策划岗、内容编辑岗、数据分析师、财务运营岗</a:t>
            </a:r>
          </a:p>
        </p:txBody>
      </p:sp>
      <p:sp>
        <p:nvSpPr>
          <p:cNvPr id="7" name="矩形 6"/>
          <p:cNvSpPr/>
          <p:nvPr/>
        </p:nvSpPr>
        <p:spPr>
          <a:xfrm>
            <a:off x="5905500" y="3016900"/>
            <a:ext cx="1968500" cy="495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/>
              <a:t>设备需求</a:t>
            </a:r>
          </a:p>
        </p:txBody>
      </p:sp>
      <p:sp>
        <p:nvSpPr>
          <p:cNvPr id="8" name="矩形 7"/>
          <p:cNvSpPr/>
          <p:nvPr/>
        </p:nvSpPr>
        <p:spPr>
          <a:xfrm>
            <a:off x="5905500" y="3864434"/>
            <a:ext cx="55515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摄影、录音、电脑、手机、无线网投入、其他投入</a:t>
            </a:r>
          </a:p>
        </p:txBody>
      </p:sp>
      <p:sp>
        <p:nvSpPr>
          <p:cNvPr id="9" name="矩形 8"/>
          <p:cNvSpPr/>
          <p:nvPr/>
        </p:nvSpPr>
        <p:spPr>
          <a:xfrm>
            <a:off x="5905500" y="4586000"/>
            <a:ext cx="1968500" cy="495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/>
              <a:t>精英计划</a:t>
            </a:r>
          </a:p>
        </p:txBody>
      </p:sp>
    </p:spTree>
    <p:extLst>
      <p:ext uri="{BB962C8B-B14F-4D97-AF65-F5344CB8AC3E}">
        <p14:creationId xmlns:p14="http://schemas.microsoft.com/office/powerpoint/2010/main" val="153481308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5B7EF22B-68A4-4632-BD9C-8F349572DFBA}"/>
              </a:ext>
            </a:extLst>
          </p:cNvPr>
          <p:cNvCxnSpPr/>
          <p:nvPr/>
        </p:nvCxnSpPr>
        <p:spPr>
          <a:xfrm>
            <a:off x="5763986" y="3429000"/>
            <a:ext cx="5754914" cy="0"/>
          </a:xfrm>
          <a:prstGeom prst="line">
            <a:avLst/>
          </a:prstGeom>
          <a:ln w="12700">
            <a:solidFill>
              <a:schemeClr val="accent2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706BD706-5AC4-4DD4-904A-A1F17071941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039378" y="2825243"/>
            <a:ext cx="1877437" cy="701731"/>
          </a:xfrm>
        </p:spPr>
        <p:txBody>
          <a:bodyPr/>
          <a:lstStyle/>
          <a:p>
            <a:r>
              <a:rPr lang="zh-CN" altLang="en-US" dirty="0"/>
              <a:t>谢谢！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9E171BEF-352B-40E9-8662-D7C8309B1B9C}"/>
              </a:ext>
            </a:extLst>
          </p:cNvPr>
          <p:cNvSpPr/>
          <p:nvPr/>
        </p:nvSpPr>
        <p:spPr>
          <a:xfrm>
            <a:off x="7560129" y="2853000"/>
            <a:ext cx="216000" cy="54000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85151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13"/>
          <p:cNvSpPr/>
          <p:nvPr/>
        </p:nvSpPr>
        <p:spPr>
          <a:xfrm rot="20662567">
            <a:off x="-671511" y="13477"/>
            <a:ext cx="5094159" cy="6680322"/>
          </a:xfrm>
          <a:custGeom>
            <a:avLst/>
            <a:gdLst>
              <a:gd name="connsiteX0" fmla="*/ 2930989 w 5094159"/>
              <a:gd name="connsiteY0" fmla="*/ 105157 h 6680322"/>
              <a:gd name="connsiteX1" fmla="*/ 5094159 w 5094159"/>
              <a:gd name="connsiteY1" fmla="*/ 3340161 h 6680322"/>
              <a:gd name="connsiteX2" fmla="*/ 2210257 w 5094159"/>
              <a:gd name="connsiteY2" fmla="*/ 6680322 h 6680322"/>
              <a:gd name="connsiteX3" fmla="*/ 171031 w 5094159"/>
              <a:gd name="connsiteY3" fmla="*/ 5702012 h 6680322"/>
              <a:gd name="connsiteX4" fmla="*/ 0 w 5094159"/>
              <a:gd name="connsiteY4" fmla="*/ 5484058 h 6680322"/>
              <a:gd name="connsiteX5" fmla="*/ 1504271 w 5094159"/>
              <a:gd name="connsiteY5" fmla="*/ 105020 h 6680322"/>
              <a:gd name="connsiteX6" fmla="*/ 1629050 w 5094159"/>
              <a:gd name="connsiteY6" fmla="*/ 67860 h 6680322"/>
              <a:gd name="connsiteX7" fmla="*/ 2210257 w 5094159"/>
              <a:gd name="connsiteY7" fmla="*/ 0 h 6680322"/>
              <a:gd name="connsiteX8" fmla="*/ 2930989 w 5094159"/>
              <a:gd name="connsiteY8" fmla="*/ 105157 h 6680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94159" h="6680322">
                <a:moveTo>
                  <a:pt x="2930989" y="105157"/>
                </a:moveTo>
                <a:cubicBezTo>
                  <a:pt x="4174959" y="475853"/>
                  <a:pt x="5094159" y="1783679"/>
                  <a:pt x="5094159" y="3340161"/>
                </a:cubicBezTo>
                <a:cubicBezTo>
                  <a:pt x="5094159" y="5184881"/>
                  <a:pt x="3802992" y="6680322"/>
                  <a:pt x="2210257" y="6680322"/>
                </a:cubicBezTo>
                <a:cubicBezTo>
                  <a:pt x="1413890" y="6680322"/>
                  <a:pt x="692914" y="6306462"/>
                  <a:pt x="171031" y="5702012"/>
                </a:cubicBezTo>
                <a:lnTo>
                  <a:pt x="0" y="5484058"/>
                </a:lnTo>
                <a:lnTo>
                  <a:pt x="1504271" y="105020"/>
                </a:lnTo>
                <a:lnTo>
                  <a:pt x="1629050" y="67860"/>
                </a:lnTo>
                <a:cubicBezTo>
                  <a:pt x="1816785" y="23366"/>
                  <a:pt x="2011165" y="0"/>
                  <a:pt x="2210257" y="0"/>
                </a:cubicBezTo>
                <a:cubicBezTo>
                  <a:pt x="2459122" y="0"/>
                  <a:pt x="2700624" y="36510"/>
                  <a:pt x="2930989" y="10515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rot="20487729">
            <a:off x="-218456" y="790921"/>
            <a:ext cx="4447088" cy="5737304"/>
          </a:xfrm>
          <a:custGeom>
            <a:avLst/>
            <a:gdLst>
              <a:gd name="connsiteX0" fmla="*/ 2879421 w 4447088"/>
              <a:gd name="connsiteY0" fmla="*/ 128969 h 5737304"/>
              <a:gd name="connsiteX1" fmla="*/ 4447088 w 4447088"/>
              <a:gd name="connsiteY1" fmla="*/ 2868652 h 5737304"/>
              <a:gd name="connsiteX2" fmla="*/ 2215948 w 4447088"/>
              <a:gd name="connsiteY2" fmla="*/ 5737304 h 5737304"/>
              <a:gd name="connsiteX3" fmla="*/ 30137 w 4447088"/>
              <a:gd name="connsiteY3" fmla="*/ 3446785 h 5737304"/>
              <a:gd name="connsiteX4" fmla="*/ 0 w 4447088"/>
              <a:gd name="connsiteY4" fmla="*/ 3192891 h 5737304"/>
              <a:gd name="connsiteX5" fmla="*/ 876834 w 4447088"/>
              <a:gd name="connsiteY5" fmla="*/ 578050 h 5737304"/>
              <a:gd name="connsiteX6" fmla="*/ 968496 w 4447088"/>
              <a:gd name="connsiteY6" fmla="*/ 489921 h 5737304"/>
              <a:gd name="connsiteX7" fmla="*/ 2215948 w 4447088"/>
              <a:gd name="connsiteY7" fmla="*/ 0 h 5737304"/>
              <a:gd name="connsiteX8" fmla="*/ 2879421 w 4447088"/>
              <a:gd name="connsiteY8" fmla="*/ 128969 h 5737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47088" h="5737304">
                <a:moveTo>
                  <a:pt x="2879421" y="128969"/>
                </a:moveTo>
                <a:cubicBezTo>
                  <a:pt x="3787648" y="492173"/>
                  <a:pt x="4447088" y="1581398"/>
                  <a:pt x="4447088" y="2868652"/>
                </a:cubicBezTo>
                <a:cubicBezTo>
                  <a:pt x="4447088" y="4452965"/>
                  <a:pt x="3448173" y="5737304"/>
                  <a:pt x="2215948" y="5737304"/>
                </a:cubicBezTo>
                <a:cubicBezTo>
                  <a:pt x="1137751" y="5737304"/>
                  <a:pt x="238182" y="4753982"/>
                  <a:pt x="30137" y="3446785"/>
                </a:cubicBezTo>
                <a:lnTo>
                  <a:pt x="0" y="3192891"/>
                </a:lnTo>
                <a:lnTo>
                  <a:pt x="876834" y="578050"/>
                </a:lnTo>
                <a:lnTo>
                  <a:pt x="968496" y="489921"/>
                </a:lnTo>
                <a:cubicBezTo>
                  <a:pt x="1324589" y="180610"/>
                  <a:pt x="1753864" y="0"/>
                  <a:pt x="2215948" y="0"/>
                </a:cubicBezTo>
                <a:cubicBezTo>
                  <a:pt x="2446990" y="0"/>
                  <a:pt x="2669830" y="45153"/>
                  <a:pt x="2879421" y="128969"/>
                </a:cubicBez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b="8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rot="20487729">
            <a:off x="-218456" y="790921"/>
            <a:ext cx="4447088" cy="5737304"/>
          </a:xfrm>
          <a:custGeom>
            <a:avLst/>
            <a:gdLst>
              <a:gd name="connsiteX0" fmla="*/ 2879421 w 4447088"/>
              <a:gd name="connsiteY0" fmla="*/ 128969 h 5737304"/>
              <a:gd name="connsiteX1" fmla="*/ 4447088 w 4447088"/>
              <a:gd name="connsiteY1" fmla="*/ 2868652 h 5737304"/>
              <a:gd name="connsiteX2" fmla="*/ 2215948 w 4447088"/>
              <a:gd name="connsiteY2" fmla="*/ 5737304 h 5737304"/>
              <a:gd name="connsiteX3" fmla="*/ 30137 w 4447088"/>
              <a:gd name="connsiteY3" fmla="*/ 3446785 h 5737304"/>
              <a:gd name="connsiteX4" fmla="*/ 0 w 4447088"/>
              <a:gd name="connsiteY4" fmla="*/ 3192891 h 5737304"/>
              <a:gd name="connsiteX5" fmla="*/ 876834 w 4447088"/>
              <a:gd name="connsiteY5" fmla="*/ 578050 h 5737304"/>
              <a:gd name="connsiteX6" fmla="*/ 968496 w 4447088"/>
              <a:gd name="connsiteY6" fmla="*/ 489921 h 5737304"/>
              <a:gd name="connsiteX7" fmla="*/ 2215948 w 4447088"/>
              <a:gd name="connsiteY7" fmla="*/ 0 h 5737304"/>
              <a:gd name="connsiteX8" fmla="*/ 2879421 w 4447088"/>
              <a:gd name="connsiteY8" fmla="*/ 128969 h 5737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47088" h="5737304">
                <a:moveTo>
                  <a:pt x="2879421" y="128969"/>
                </a:moveTo>
                <a:cubicBezTo>
                  <a:pt x="3787648" y="492173"/>
                  <a:pt x="4447088" y="1581398"/>
                  <a:pt x="4447088" y="2868652"/>
                </a:cubicBezTo>
                <a:cubicBezTo>
                  <a:pt x="4447088" y="4452965"/>
                  <a:pt x="3448173" y="5737304"/>
                  <a:pt x="2215948" y="5737304"/>
                </a:cubicBezTo>
                <a:cubicBezTo>
                  <a:pt x="1137751" y="5737304"/>
                  <a:pt x="238182" y="4753982"/>
                  <a:pt x="30137" y="3446785"/>
                </a:cubicBezTo>
                <a:lnTo>
                  <a:pt x="0" y="3192891"/>
                </a:lnTo>
                <a:lnTo>
                  <a:pt x="876834" y="578050"/>
                </a:lnTo>
                <a:lnTo>
                  <a:pt x="968496" y="489921"/>
                </a:lnTo>
                <a:cubicBezTo>
                  <a:pt x="1324589" y="180610"/>
                  <a:pt x="1753864" y="0"/>
                  <a:pt x="2215948" y="0"/>
                </a:cubicBezTo>
                <a:cubicBezTo>
                  <a:pt x="2446990" y="0"/>
                  <a:pt x="2669830" y="45153"/>
                  <a:pt x="2879421" y="128969"/>
                </a:cubicBez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5521301" y="1850430"/>
            <a:ext cx="5262979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latin typeface="+mj-ea"/>
                <a:ea typeface="+mj-ea"/>
              </a:rPr>
              <a:t>市场部</a:t>
            </a:r>
            <a:endParaRPr lang="en-US" altLang="zh-CN" sz="4400" b="1" dirty="0">
              <a:latin typeface="+mj-ea"/>
              <a:ea typeface="+mj-ea"/>
            </a:endParaRPr>
          </a:p>
          <a:p>
            <a:r>
              <a:rPr lang="zh-CN" altLang="en-US" sz="4400" b="1" dirty="0">
                <a:latin typeface="+mj-ea"/>
                <a:ea typeface="+mj-ea"/>
              </a:rPr>
              <a:t>新媒体运营逻辑汇报</a:t>
            </a:r>
          </a:p>
        </p:txBody>
      </p:sp>
      <p:sp>
        <p:nvSpPr>
          <p:cNvPr id="31" name="矩形 30"/>
          <p:cNvSpPr/>
          <p:nvPr/>
        </p:nvSpPr>
        <p:spPr>
          <a:xfrm>
            <a:off x="5333679" y="1906857"/>
            <a:ext cx="72000" cy="252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5523260" y="3355846"/>
            <a:ext cx="61350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New media operation logic report of marketing department</a:t>
            </a:r>
            <a:endParaRPr lang="zh-CN" altLang="en-US" dirty="0"/>
          </a:p>
        </p:txBody>
      </p:sp>
      <p:pic>
        <p:nvPicPr>
          <p:cNvPr id="11" name="图片 10">
            <a:hlinkClick r:id="rId3"/>
            <a:extLst>
              <a:ext uri="{FF2B5EF4-FFF2-40B4-BE49-F238E27FC236}">
                <a16:creationId xmlns:a16="http://schemas.microsoft.com/office/drawing/2014/main" id="{F78D0479-E440-4C11-A4EE-5C3212B864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11397" y="359424"/>
            <a:ext cx="1828800" cy="243840"/>
          </a:xfrm>
          <a:prstGeom prst="rect">
            <a:avLst/>
          </a:prstGeom>
        </p:spPr>
      </p:pic>
      <p:sp>
        <p:nvSpPr>
          <p:cNvPr id="13" name="文本占位符 2">
            <a:extLst>
              <a:ext uri="{FF2B5EF4-FFF2-40B4-BE49-F238E27FC236}">
                <a16:creationId xmlns:a16="http://schemas.microsoft.com/office/drawing/2014/main" id="{432F26DA-855F-44DC-B8EC-EC9FC72DDD7D}"/>
              </a:ext>
            </a:extLst>
          </p:cNvPr>
          <p:cNvSpPr txBox="1">
            <a:spLocks/>
          </p:cNvSpPr>
          <p:nvPr/>
        </p:nvSpPr>
        <p:spPr>
          <a:xfrm>
            <a:off x="5523315" y="4082143"/>
            <a:ext cx="4519186" cy="341632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汇报人：</a:t>
            </a:r>
            <a:r>
              <a:rPr lang="en-US" altLang="zh-CN" dirty="0"/>
              <a:t>Microsoft	20XX</a:t>
            </a:r>
            <a:r>
              <a:rPr lang="zh-CN" altLang="en-US" dirty="0"/>
              <a:t>年</a:t>
            </a:r>
            <a:r>
              <a:rPr lang="en-US" altLang="zh-CN" dirty="0"/>
              <a:t>X</a:t>
            </a:r>
            <a:r>
              <a:rPr lang="zh-CN" altLang="en-US" dirty="0"/>
              <a:t>月</a:t>
            </a:r>
            <a:r>
              <a:rPr lang="en-US" altLang="zh-CN" dirty="0"/>
              <a:t>X</a:t>
            </a:r>
            <a:r>
              <a:rPr lang="zh-CN" altLang="en-US" dirty="0"/>
              <a:t>日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9686100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9" name="矩形 8"/>
          <p:cNvSpPr/>
          <p:nvPr/>
        </p:nvSpPr>
        <p:spPr>
          <a:xfrm>
            <a:off x="0" y="0"/>
            <a:ext cx="12192000" cy="3886200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835001" y="577761"/>
            <a:ext cx="5262979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+mj-ea"/>
                <a:ea typeface="+mj-ea"/>
              </a:rPr>
              <a:t>市场部</a:t>
            </a:r>
            <a:endParaRPr lang="en-US" altLang="zh-CN" sz="4400" b="1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en-US" sz="4400" b="1" dirty="0">
                <a:solidFill>
                  <a:schemeClr val="bg1"/>
                </a:solidFill>
                <a:latin typeface="+mj-ea"/>
                <a:ea typeface="+mj-ea"/>
              </a:rPr>
              <a:t>新媒体运营逻辑汇报</a:t>
            </a:r>
          </a:p>
        </p:txBody>
      </p:sp>
      <p:sp>
        <p:nvSpPr>
          <p:cNvPr id="16" name="矩形 15"/>
          <p:cNvSpPr/>
          <p:nvPr/>
        </p:nvSpPr>
        <p:spPr>
          <a:xfrm>
            <a:off x="647379" y="634188"/>
            <a:ext cx="72000" cy="252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36960" y="1952549"/>
            <a:ext cx="61350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New media operation logic report of marketing department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0" name="图片 9">
            <a:hlinkClick r:id="rId3"/>
            <a:extLst>
              <a:ext uri="{FF2B5EF4-FFF2-40B4-BE49-F238E27FC236}">
                <a16:creationId xmlns:a16="http://schemas.microsoft.com/office/drawing/2014/main" id="{D82A8AEE-7918-4531-B276-15065B7439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11397" y="359424"/>
            <a:ext cx="1828800" cy="243840"/>
          </a:xfrm>
          <a:prstGeom prst="rect">
            <a:avLst/>
          </a:prstGeom>
        </p:spPr>
      </p:pic>
      <p:sp>
        <p:nvSpPr>
          <p:cNvPr id="11" name="文本占位符 2">
            <a:extLst>
              <a:ext uri="{FF2B5EF4-FFF2-40B4-BE49-F238E27FC236}">
                <a16:creationId xmlns:a16="http://schemas.microsoft.com/office/drawing/2014/main" id="{AA72E97F-F1D9-4C89-BD90-68CC26FF6F8B}"/>
              </a:ext>
            </a:extLst>
          </p:cNvPr>
          <p:cNvSpPr txBox="1">
            <a:spLocks/>
          </p:cNvSpPr>
          <p:nvPr/>
        </p:nvSpPr>
        <p:spPr>
          <a:xfrm>
            <a:off x="849715" y="2862943"/>
            <a:ext cx="4519186" cy="341632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</a:rPr>
              <a:t>汇报人：</a:t>
            </a:r>
            <a:r>
              <a:rPr lang="en-US" altLang="zh-CN" dirty="0">
                <a:solidFill>
                  <a:schemeClr val="bg1"/>
                </a:solidFill>
              </a:rPr>
              <a:t>Microsoft	20XX</a:t>
            </a:r>
            <a:r>
              <a:rPr lang="zh-CN" altLang="en-US" dirty="0">
                <a:solidFill>
                  <a:schemeClr val="bg1"/>
                </a:solidFill>
              </a:rPr>
              <a:t>年</a:t>
            </a:r>
            <a:r>
              <a:rPr lang="en-US" altLang="zh-CN" dirty="0">
                <a:solidFill>
                  <a:schemeClr val="bg1"/>
                </a:solidFill>
              </a:rPr>
              <a:t>X</a:t>
            </a:r>
            <a:r>
              <a:rPr lang="zh-CN" altLang="en-US" dirty="0">
                <a:solidFill>
                  <a:schemeClr val="bg1"/>
                </a:solidFill>
              </a:rPr>
              <a:t>月</a:t>
            </a:r>
            <a:r>
              <a:rPr lang="en-US" altLang="zh-CN" dirty="0">
                <a:solidFill>
                  <a:schemeClr val="bg1"/>
                </a:solidFill>
              </a:rPr>
              <a:t>X</a:t>
            </a:r>
            <a:r>
              <a:rPr lang="zh-CN" altLang="en-US" dirty="0">
                <a:solidFill>
                  <a:schemeClr val="bg1"/>
                </a:solidFill>
              </a:rPr>
              <a:t>日</a:t>
            </a:r>
            <a:endParaRPr lang="en-US" altLang="zh-CN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42827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9" name="矩形 8"/>
          <p:cNvSpPr/>
          <p:nvPr/>
        </p:nvSpPr>
        <p:spPr>
          <a:xfrm>
            <a:off x="0" y="0"/>
            <a:ext cx="8547100" cy="6858000"/>
          </a:xfrm>
          <a:prstGeom prst="rect">
            <a:avLst/>
          </a:prstGeom>
          <a:gradFill flip="none" rotWithShape="1">
            <a:gsLst>
              <a:gs pos="6100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0401" y="1850430"/>
            <a:ext cx="5262979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+mj-ea"/>
                <a:ea typeface="+mj-ea"/>
              </a:rPr>
              <a:t>市场部</a:t>
            </a:r>
            <a:endParaRPr lang="en-US" altLang="zh-CN" sz="4400" b="1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en-US" sz="4400" b="1" dirty="0">
                <a:solidFill>
                  <a:schemeClr val="bg1"/>
                </a:solidFill>
                <a:latin typeface="+mj-ea"/>
                <a:ea typeface="+mj-ea"/>
              </a:rPr>
              <a:t>新媒体运营逻辑汇报</a:t>
            </a:r>
          </a:p>
        </p:txBody>
      </p:sp>
      <p:sp>
        <p:nvSpPr>
          <p:cNvPr id="14" name="矩形 13"/>
          <p:cNvSpPr/>
          <p:nvPr/>
        </p:nvSpPr>
        <p:spPr>
          <a:xfrm>
            <a:off x="672779" y="1906857"/>
            <a:ext cx="72000" cy="252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62360" y="3283275"/>
            <a:ext cx="61350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New media operation logic report of marketing department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0" name="图片 9">
            <a:hlinkClick r:id="rId3"/>
            <a:extLst>
              <a:ext uri="{FF2B5EF4-FFF2-40B4-BE49-F238E27FC236}">
                <a16:creationId xmlns:a16="http://schemas.microsoft.com/office/drawing/2014/main" id="{EF6B8B51-2433-4CF5-A454-F55ABE7CE6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11397" y="359424"/>
            <a:ext cx="1828800" cy="243840"/>
          </a:xfrm>
          <a:prstGeom prst="rect">
            <a:avLst/>
          </a:prstGeom>
        </p:spPr>
      </p:pic>
      <p:sp>
        <p:nvSpPr>
          <p:cNvPr id="12" name="文本占位符 2">
            <a:extLst>
              <a:ext uri="{FF2B5EF4-FFF2-40B4-BE49-F238E27FC236}">
                <a16:creationId xmlns:a16="http://schemas.microsoft.com/office/drawing/2014/main" id="{9F1E6FEF-8527-43B2-811C-C0DC8F738625}"/>
              </a:ext>
            </a:extLst>
          </p:cNvPr>
          <p:cNvSpPr txBox="1">
            <a:spLocks/>
          </p:cNvSpPr>
          <p:nvPr/>
        </p:nvSpPr>
        <p:spPr>
          <a:xfrm>
            <a:off x="849715" y="4169229"/>
            <a:ext cx="4519186" cy="341632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</a:rPr>
              <a:t>汇报人：</a:t>
            </a:r>
            <a:r>
              <a:rPr lang="en-US" altLang="zh-CN" dirty="0">
                <a:solidFill>
                  <a:schemeClr val="bg1"/>
                </a:solidFill>
              </a:rPr>
              <a:t>Microsoft	20XX</a:t>
            </a:r>
            <a:r>
              <a:rPr lang="zh-CN" altLang="en-US" dirty="0">
                <a:solidFill>
                  <a:schemeClr val="bg1"/>
                </a:solidFill>
              </a:rPr>
              <a:t>年</a:t>
            </a:r>
            <a:r>
              <a:rPr lang="en-US" altLang="zh-CN" dirty="0">
                <a:solidFill>
                  <a:schemeClr val="bg1"/>
                </a:solidFill>
              </a:rPr>
              <a:t>X</a:t>
            </a:r>
            <a:r>
              <a:rPr lang="zh-CN" altLang="en-US" dirty="0">
                <a:solidFill>
                  <a:schemeClr val="bg1"/>
                </a:solidFill>
              </a:rPr>
              <a:t>月</a:t>
            </a:r>
            <a:r>
              <a:rPr lang="en-US" altLang="zh-CN" dirty="0">
                <a:solidFill>
                  <a:schemeClr val="bg1"/>
                </a:solidFill>
              </a:rPr>
              <a:t>X</a:t>
            </a:r>
            <a:r>
              <a:rPr lang="zh-CN" altLang="en-US" dirty="0">
                <a:solidFill>
                  <a:schemeClr val="bg1"/>
                </a:solidFill>
              </a:rPr>
              <a:t>日</a:t>
            </a:r>
            <a:endParaRPr lang="en-US" altLang="zh-CN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841873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/>
        </p:nvSpPr>
        <p:spPr>
          <a:xfrm rot="16200000">
            <a:off x="-549611" y="549611"/>
            <a:ext cx="6858000" cy="5758776"/>
          </a:xfrm>
          <a:custGeom>
            <a:avLst/>
            <a:gdLst>
              <a:gd name="connsiteX0" fmla="*/ 6858000 w 6858000"/>
              <a:gd name="connsiteY0" fmla="*/ 0 h 5449255"/>
              <a:gd name="connsiteX1" fmla="*/ 6858000 w 6858000"/>
              <a:gd name="connsiteY1" fmla="*/ 3435904 h 5449255"/>
              <a:gd name="connsiteX2" fmla="*/ 6790243 w 6858000"/>
              <a:gd name="connsiteY2" fmla="*/ 3536476 h 5449255"/>
              <a:gd name="connsiteX3" fmla="*/ 3429001 w 6858000"/>
              <a:gd name="connsiteY3" fmla="*/ 5449255 h 5449255"/>
              <a:gd name="connsiteX4" fmla="*/ 67759 w 6858000"/>
              <a:gd name="connsiteY4" fmla="*/ 3536476 h 5449255"/>
              <a:gd name="connsiteX5" fmla="*/ 0 w 6858000"/>
              <a:gd name="connsiteY5" fmla="*/ 3435901 h 5449255"/>
              <a:gd name="connsiteX6" fmla="*/ 0 w 6858000"/>
              <a:gd name="connsiteY6" fmla="*/ 0 h 5449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000" h="5449255">
                <a:moveTo>
                  <a:pt x="6858000" y="0"/>
                </a:moveTo>
                <a:lnTo>
                  <a:pt x="6858000" y="3435904"/>
                </a:lnTo>
                <a:lnTo>
                  <a:pt x="6790243" y="3536476"/>
                </a:lnTo>
                <a:cubicBezTo>
                  <a:pt x="5959589" y="4711536"/>
                  <a:pt x="4761301" y="5449255"/>
                  <a:pt x="3429001" y="5449255"/>
                </a:cubicBezTo>
                <a:cubicBezTo>
                  <a:pt x="2096701" y="5449255"/>
                  <a:pt x="898413" y="4711536"/>
                  <a:pt x="67759" y="3536476"/>
                </a:cubicBezTo>
                <a:lnTo>
                  <a:pt x="0" y="343590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16200000">
            <a:off x="-962882" y="962882"/>
            <a:ext cx="6858000" cy="4932234"/>
          </a:xfrm>
          <a:custGeom>
            <a:avLst/>
            <a:gdLst>
              <a:gd name="connsiteX0" fmla="*/ 6858000 w 6858000"/>
              <a:gd name="connsiteY0" fmla="*/ 0 h 4932234"/>
              <a:gd name="connsiteX1" fmla="*/ 6858000 w 6858000"/>
              <a:gd name="connsiteY1" fmla="*/ 2918883 h 4932234"/>
              <a:gd name="connsiteX2" fmla="*/ 6790243 w 6858000"/>
              <a:gd name="connsiteY2" fmla="*/ 3019455 h 4932234"/>
              <a:gd name="connsiteX3" fmla="*/ 3429001 w 6858000"/>
              <a:gd name="connsiteY3" fmla="*/ 4932234 h 4932234"/>
              <a:gd name="connsiteX4" fmla="*/ 67759 w 6858000"/>
              <a:gd name="connsiteY4" fmla="*/ 3019455 h 4932234"/>
              <a:gd name="connsiteX5" fmla="*/ 0 w 6858000"/>
              <a:gd name="connsiteY5" fmla="*/ 2918880 h 4932234"/>
              <a:gd name="connsiteX6" fmla="*/ 0 w 6858000"/>
              <a:gd name="connsiteY6" fmla="*/ 0 h 493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000" h="4932234">
                <a:moveTo>
                  <a:pt x="6858000" y="0"/>
                </a:moveTo>
                <a:lnTo>
                  <a:pt x="6858000" y="2918883"/>
                </a:lnTo>
                <a:lnTo>
                  <a:pt x="6790243" y="3019455"/>
                </a:lnTo>
                <a:cubicBezTo>
                  <a:pt x="5959589" y="4194516"/>
                  <a:pt x="4761301" y="4932234"/>
                  <a:pt x="3429001" y="4932234"/>
                </a:cubicBezTo>
                <a:cubicBezTo>
                  <a:pt x="2096701" y="4932234"/>
                  <a:pt x="898413" y="4194516"/>
                  <a:pt x="67759" y="3019455"/>
                </a:cubicBezTo>
                <a:lnTo>
                  <a:pt x="0" y="2918880"/>
                </a:lnTo>
                <a:lnTo>
                  <a:pt x="0" y="0"/>
                </a:lnTo>
                <a:close/>
              </a:path>
            </a:pathLst>
          </a:custGeom>
          <a:blipFill dpi="0" rotWithShape="0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rot="16200000">
            <a:off x="-962883" y="962882"/>
            <a:ext cx="6858000" cy="4932234"/>
          </a:xfrm>
          <a:custGeom>
            <a:avLst/>
            <a:gdLst>
              <a:gd name="connsiteX0" fmla="*/ 6858000 w 6858000"/>
              <a:gd name="connsiteY0" fmla="*/ 0 h 4932234"/>
              <a:gd name="connsiteX1" fmla="*/ 6858000 w 6858000"/>
              <a:gd name="connsiteY1" fmla="*/ 2918883 h 4932234"/>
              <a:gd name="connsiteX2" fmla="*/ 6790243 w 6858000"/>
              <a:gd name="connsiteY2" fmla="*/ 3019455 h 4932234"/>
              <a:gd name="connsiteX3" fmla="*/ 3429001 w 6858000"/>
              <a:gd name="connsiteY3" fmla="*/ 4932234 h 4932234"/>
              <a:gd name="connsiteX4" fmla="*/ 67759 w 6858000"/>
              <a:gd name="connsiteY4" fmla="*/ 3019455 h 4932234"/>
              <a:gd name="connsiteX5" fmla="*/ 0 w 6858000"/>
              <a:gd name="connsiteY5" fmla="*/ 2918880 h 4932234"/>
              <a:gd name="connsiteX6" fmla="*/ 0 w 6858000"/>
              <a:gd name="connsiteY6" fmla="*/ 0 h 493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000" h="4932234">
                <a:moveTo>
                  <a:pt x="6858000" y="0"/>
                </a:moveTo>
                <a:lnTo>
                  <a:pt x="6858000" y="2918883"/>
                </a:lnTo>
                <a:lnTo>
                  <a:pt x="6790243" y="3019455"/>
                </a:lnTo>
                <a:cubicBezTo>
                  <a:pt x="5959589" y="4194516"/>
                  <a:pt x="4761301" y="4932234"/>
                  <a:pt x="3429001" y="4932234"/>
                </a:cubicBezTo>
                <a:cubicBezTo>
                  <a:pt x="2096701" y="4932234"/>
                  <a:pt x="898413" y="4194516"/>
                  <a:pt x="67759" y="3019455"/>
                </a:cubicBezTo>
                <a:lnTo>
                  <a:pt x="0" y="291888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347084" y="1632087"/>
            <a:ext cx="2196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b="1" dirty="0">
                <a:solidFill>
                  <a:schemeClr val="bg1"/>
                </a:solidFill>
              </a:rPr>
              <a:t>目录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434120" y="2678847"/>
            <a:ext cx="21595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CONTENTS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pic>
        <p:nvPicPr>
          <p:cNvPr id="13" name="图片 12">
            <a:hlinkClick r:id="rId3"/>
            <a:extLst>
              <a:ext uri="{FF2B5EF4-FFF2-40B4-BE49-F238E27FC236}">
                <a16:creationId xmlns:a16="http://schemas.microsoft.com/office/drawing/2014/main" id="{F633985C-C421-4325-89C4-D0D985D3F3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11397" y="359424"/>
            <a:ext cx="1828800" cy="243840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id="{1E2ABDE9-566A-4968-962E-DEB1E57689B1}"/>
              </a:ext>
            </a:extLst>
          </p:cNvPr>
          <p:cNvSpPr/>
          <p:nvPr/>
        </p:nvSpPr>
        <p:spPr>
          <a:xfrm>
            <a:off x="7419076" y="1745009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新媒体概念</a:t>
            </a:r>
            <a:endParaRPr lang="en-US" altLang="zh-CN" sz="2400" b="1" dirty="0">
              <a:latin typeface="+mn-ea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9D190524-2876-4B8D-ADCF-7872640DF17E}"/>
              </a:ext>
            </a:extLst>
          </p:cNvPr>
          <p:cNvSpPr/>
          <p:nvPr/>
        </p:nvSpPr>
        <p:spPr>
          <a:xfrm>
            <a:off x="7409137" y="2746676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新媒体特点</a:t>
            </a:r>
            <a:endParaRPr lang="en-US" altLang="zh-CN" sz="2400" b="1" dirty="0">
              <a:latin typeface="+mn-ea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F724C67F-EFBD-484A-9714-CC8223AB9D58}"/>
              </a:ext>
            </a:extLst>
          </p:cNvPr>
          <p:cNvSpPr/>
          <p:nvPr/>
        </p:nvSpPr>
        <p:spPr>
          <a:xfrm>
            <a:off x="7419076" y="3759142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新媒体运营逻辑</a:t>
            </a:r>
            <a:endParaRPr lang="en-US" altLang="zh-CN" sz="2400" b="1" dirty="0">
              <a:latin typeface="+mn-ea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37A3EBBE-CA0A-48B8-85D8-0ABC6A031927}"/>
              </a:ext>
            </a:extLst>
          </p:cNvPr>
          <p:cNvSpPr/>
          <p:nvPr/>
        </p:nvSpPr>
        <p:spPr>
          <a:xfrm>
            <a:off x="7409137" y="475173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资源需求</a:t>
            </a:r>
            <a:endParaRPr lang="en-US" altLang="zh-CN" sz="2400" b="1" dirty="0">
              <a:latin typeface="+mn-ea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CB255C7F-8E19-4ECC-93B2-7C07E95E3B7D}"/>
              </a:ext>
            </a:extLst>
          </p:cNvPr>
          <p:cNvSpPr txBox="1"/>
          <p:nvPr/>
        </p:nvSpPr>
        <p:spPr>
          <a:xfrm>
            <a:off x="7412107" y="2151031"/>
            <a:ext cx="259659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</a:rPr>
              <a:t>New media concept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BA84EBDB-6F10-4AE3-8F4B-29549702E4E7}"/>
              </a:ext>
            </a:extLst>
          </p:cNvPr>
          <p:cNvSpPr txBox="1"/>
          <p:nvPr/>
        </p:nvSpPr>
        <p:spPr>
          <a:xfrm>
            <a:off x="7412106" y="3150704"/>
            <a:ext cx="231830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</a:rPr>
              <a:t>New media features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8C5F03EB-6896-4C01-9094-B380212ABE67}"/>
              </a:ext>
            </a:extLst>
          </p:cNvPr>
          <p:cNvGrpSpPr/>
          <p:nvPr/>
        </p:nvGrpSpPr>
        <p:grpSpPr>
          <a:xfrm>
            <a:off x="6416066" y="1811793"/>
            <a:ext cx="791852" cy="611215"/>
            <a:chOff x="6416066" y="1811793"/>
            <a:chExt cx="791852" cy="611215"/>
          </a:xfrm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1489FB31-DF1D-449F-8314-E48D29BC1357}"/>
                </a:ext>
              </a:extLst>
            </p:cNvPr>
            <p:cNvSpPr/>
            <p:nvPr/>
          </p:nvSpPr>
          <p:spPr>
            <a:xfrm>
              <a:off x="6416066" y="2187019"/>
              <a:ext cx="791852" cy="23566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菱形 14">
              <a:extLst>
                <a:ext uri="{FF2B5EF4-FFF2-40B4-BE49-F238E27FC236}">
                  <a16:creationId xmlns:a16="http://schemas.microsoft.com/office/drawing/2014/main" id="{2EEDF27E-771E-4719-AB74-E2E64C8883F3}"/>
                </a:ext>
              </a:extLst>
            </p:cNvPr>
            <p:cNvSpPr/>
            <p:nvPr/>
          </p:nvSpPr>
          <p:spPr>
            <a:xfrm>
              <a:off x="6506385" y="1811793"/>
              <a:ext cx="611215" cy="611215"/>
            </a:xfrm>
            <a:custGeom>
              <a:avLst/>
              <a:gdLst>
                <a:gd name="connsiteX0" fmla="*/ 52694 w 981129"/>
                <a:gd name="connsiteY0" fmla="*/ 363286 h 981129"/>
                <a:gd name="connsiteX1" fmla="*/ 363286 w 981129"/>
                <a:gd name="connsiteY1" fmla="*/ 52694 h 981129"/>
                <a:gd name="connsiteX2" fmla="*/ 617844 w 981129"/>
                <a:gd name="connsiteY2" fmla="*/ 52694 h 981129"/>
                <a:gd name="connsiteX3" fmla="*/ 928436 w 981129"/>
                <a:gd name="connsiteY3" fmla="*/ 363286 h 981129"/>
                <a:gd name="connsiteX4" fmla="*/ 928436 w 981129"/>
                <a:gd name="connsiteY4" fmla="*/ 617844 h 981129"/>
                <a:gd name="connsiteX5" fmla="*/ 617844 w 981129"/>
                <a:gd name="connsiteY5" fmla="*/ 928436 h 981129"/>
                <a:gd name="connsiteX6" fmla="*/ 363286 w 981129"/>
                <a:gd name="connsiteY6" fmla="*/ 928436 h 981129"/>
                <a:gd name="connsiteX7" fmla="*/ 52694 w 981129"/>
                <a:gd name="connsiteY7" fmla="*/ 617844 h 981129"/>
                <a:gd name="connsiteX8" fmla="*/ 52694 w 981129"/>
                <a:gd name="connsiteY8" fmla="*/ 363286 h 98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1129" h="981129">
                  <a:moveTo>
                    <a:pt x="52694" y="363286"/>
                  </a:moveTo>
                  <a:lnTo>
                    <a:pt x="363286" y="52694"/>
                  </a:lnTo>
                  <a:cubicBezTo>
                    <a:pt x="433544" y="-17564"/>
                    <a:pt x="547586" y="-17564"/>
                    <a:pt x="617844" y="52694"/>
                  </a:cubicBezTo>
                  <a:lnTo>
                    <a:pt x="928436" y="363286"/>
                  </a:lnTo>
                  <a:cubicBezTo>
                    <a:pt x="998694" y="433544"/>
                    <a:pt x="998694" y="547586"/>
                    <a:pt x="928436" y="617844"/>
                  </a:cubicBezTo>
                  <a:lnTo>
                    <a:pt x="617844" y="928436"/>
                  </a:lnTo>
                  <a:cubicBezTo>
                    <a:pt x="547586" y="998694"/>
                    <a:pt x="433544" y="998694"/>
                    <a:pt x="363286" y="928436"/>
                  </a:cubicBezTo>
                  <a:lnTo>
                    <a:pt x="52694" y="617844"/>
                  </a:lnTo>
                  <a:cubicBezTo>
                    <a:pt x="-17564" y="547586"/>
                    <a:pt x="-17564" y="433544"/>
                    <a:pt x="52694" y="363286"/>
                  </a:cubicBez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chemeClr val="accent1"/>
                  </a:solidFill>
                </a:rPr>
                <a:t>1</a:t>
              </a:r>
              <a:endParaRPr lang="zh-CN" altLang="en-US" sz="24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AAF128FF-0BCF-4776-BCF6-5448C1F89C1B}"/>
              </a:ext>
            </a:extLst>
          </p:cNvPr>
          <p:cNvGrpSpPr/>
          <p:nvPr/>
        </p:nvGrpSpPr>
        <p:grpSpPr>
          <a:xfrm>
            <a:off x="6416066" y="2815523"/>
            <a:ext cx="791852" cy="611215"/>
            <a:chOff x="6416066" y="2815523"/>
            <a:chExt cx="791852" cy="611215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C5BB2D7B-750D-4292-A1BB-9062803E30F7}"/>
                </a:ext>
              </a:extLst>
            </p:cNvPr>
            <p:cNvSpPr/>
            <p:nvPr/>
          </p:nvSpPr>
          <p:spPr>
            <a:xfrm>
              <a:off x="6416066" y="3190749"/>
              <a:ext cx="791852" cy="23566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菱形 14">
              <a:extLst>
                <a:ext uri="{FF2B5EF4-FFF2-40B4-BE49-F238E27FC236}">
                  <a16:creationId xmlns:a16="http://schemas.microsoft.com/office/drawing/2014/main" id="{A1335253-DC07-4C04-BD6B-67C2A4B80A72}"/>
                </a:ext>
              </a:extLst>
            </p:cNvPr>
            <p:cNvSpPr/>
            <p:nvPr/>
          </p:nvSpPr>
          <p:spPr>
            <a:xfrm>
              <a:off x="6506385" y="2815523"/>
              <a:ext cx="611215" cy="611215"/>
            </a:xfrm>
            <a:custGeom>
              <a:avLst/>
              <a:gdLst>
                <a:gd name="connsiteX0" fmla="*/ 52694 w 981129"/>
                <a:gd name="connsiteY0" fmla="*/ 363286 h 981129"/>
                <a:gd name="connsiteX1" fmla="*/ 363286 w 981129"/>
                <a:gd name="connsiteY1" fmla="*/ 52694 h 981129"/>
                <a:gd name="connsiteX2" fmla="*/ 617844 w 981129"/>
                <a:gd name="connsiteY2" fmla="*/ 52694 h 981129"/>
                <a:gd name="connsiteX3" fmla="*/ 928436 w 981129"/>
                <a:gd name="connsiteY3" fmla="*/ 363286 h 981129"/>
                <a:gd name="connsiteX4" fmla="*/ 928436 w 981129"/>
                <a:gd name="connsiteY4" fmla="*/ 617844 h 981129"/>
                <a:gd name="connsiteX5" fmla="*/ 617844 w 981129"/>
                <a:gd name="connsiteY5" fmla="*/ 928436 h 981129"/>
                <a:gd name="connsiteX6" fmla="*/ 363286 w 981129"/>
                <a:gd name="connsiteY6" fmla="*/ 928436 h 981129"/>
                <a:gd name="connsiteX7" fmla="*/ 52694 w 981129"/>
                <a:gd name="connsiteY7" fmla="*/ 617844 h 981129"/>
                <a:gd name="connsiteX8" fmla="*/ 52694 w 981129"/>
                <a:gd name="connsiteY8" fmla="*/ 363286 h 98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1129" h="981129">
                  <a:moveTo>
                    <a:pt x="52694" y="363286"/>
                  </a:moveTo>
                  <a:lnTo>
                    <a:pt x="363286" y="52694"/>
                  </a:lnTo>
                  <a:cubicBezTo>
                    <a:pt x="433544" y="-17564"/>
                    <a:pt x="547586" y="-17564"/>
                    <a:pt x="617844" y="52694"/>
                  </a:cubicBezTo>
                  <a:lnTo>
                    <a:pt x="928436" y="363286"/>
                  </a:lnTo>
                  <a:cubicBezTo>
                    <a:pt x="998694" y="433544"/>
                    <a:pt x="998694" y="547586"/>
                    <a:pt x="928436" y="617844"/>
                  </a:cubicBezTo>
                  <a:lnTo>
                    <a:pt x="617844" y="928436"/>
                  </a:lnTo>
                  <a:cubicBezTo>
                    <a:pt x="547586" y="998694"/>
                    <a:pt x="433544" y="998694"/>
                    <a:pt x="363286" y="928436"/>
                  </a:cubicBezTo>
                  <a:lnTo>
                    <a:pt x="52694" y="617844"/>
                  </a:lnTo>
                  <a:cubicBezTo>
                    <a:pt x="-17564" y="547586"/>
                    <a:pt x="-17564" y="433544"/>
                    <a:pt x="52694" y="363286"/>
                  </a:cubicBez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chemeClr val="accent1"/>
                  </a:solidFill>
                </a:rPr>
                <a:t>1</a:t>
              </a:r>
              <a:endParaRPr lang="zh-CN" altLang="en-US" sz="24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F1C73369-FCAB-4775-B071-364BD63E9F42}"/>
              </a:ext>
            </a:extLst>
          </p:cNvPr>
          <p:cNvGrpSpPr/>
          <p:nvPr/>
        </p:nvGrpSpPr>
        <p:grpSpPr>
          <a:xfrm>
            <a:off x="6416066" y="3819253"/>
            <a:ext cx="791852" cy="611215"/>
            <a:chOff x="6416066" y="3819253"/>
            <a:chExt cx="791852" cy="611215"/>
          </a:xfrm>
        </p:grpSpPr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A1B2A3D3-A55A-4143-82CE-6C6D55812674}"/>
                </a:ext>
              </a:extLst>
            </p:cNvPr>
            <p:cNvSpPr/>
            <p:nvPr/>
          </p:nvSpPr>
          <p:spPr>
            <a:xfrm>
              <a:off x="6416066" y="4194479"/>
              <a:ext cx="791852" cy="23566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菱形 14">
              <a:extLst>
                <a:ext uri="{FF2B5EF4-FFF2-40B4-BE49-F238E27FC236}">
                  <a16:creationId xmlns:a16="http://schemas.microsoft.com/office/drawing/2014/main" id="{F42E90C2-C118-41BE-91DD-65D3F01E7467}"/>
                </a:ext>
              </a:extLst>
            </p:cNvPr>
            <p:cNvSpPr/>
            <p:nvPr/>
          </p:nvSpPr>
          <p:spPr>
            <a:xfrm>
              <a:off x="6506385" y="3819253"/>
              <a:ext cx="611215" cy="611215"/>
            </a:xfrm>
            <a:custGeom>
              <a:avLst/>
              <a:gdLst>
                <a:gd name="connsiteX0" fmla="*/ 52694 w 981129"/>
                <a:gd name="connsiteY0" fmla="*/ 363286 h 981129"/>
                <a:gd name="connsiteX1" fmla="*/ 363286 w 981129"/>
                <a:gd name="connsiteY1" fmla="*/ 52694 h 981129"/>
                <a:gd name="connsiteX2" fmla="*/ 617844 w 981129"/>
                <a:gd name="connsiteY2" fmla="*/ 52694 h 981129"/>
                <a:gd name="connsiteX3" fmla="*/ 928436 w 981129"/>
                <a:gd name="connsiteY3" fmla="*/ 363286 h 981129"/>
                <a:gd name="connsiteX4" fmla="*/ 928436 w 981129"/>
                <a:gd name="connsiteY4" fmla="*/ 617844 h 981129"/>
                <a:gd name="connsiteX5" fmla="*/ 617844 w 981129"/>
                <a:gd name="connsiteY5" fmla="*/ 928436 h 981129"/>
                <a:gd name="connsiteX6" fmla="*/ 363286 w 981129"/>
                <a:gd name="connsiteY6" fmla="*/ 928436 h 981129"/>
                <a:gd name="connsiteX7" fmla="*/ 52694 w 981129"/>
                <a:gd name="connsiteY7" fmla="*/ 617844 h 981129"/>
                <a:gd name="connsiteX8" fmla="*/ 52694 w 981129"/>
                <a:gd name="connsiteY8" fmla="*/ 363286 h 98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1129" h="981129">
                  <a:moveTo>
                    <a:pt x="52694" y="363286"/>
                  </a:moveTo>
                  <a:lnTo>
                    <a:pt x="363286" y="52694"/>
                  </a:lnTo>
                  <a:cubicBezTo>
                    <a:pt x="433544" y="-17564"/>
                    <a:pt x="547586" y="-17564"/>
                    <a:pt x="617844" y="52694"/>
                  </a:cubicBezTo>
                  <a:lnTo>
                    <a:pt x="928436" y="363286"/>
                  </a:lnTo>
                  <a:cubicBezTo>
                    <a:pt x="998694" y="433544"/>
                    <a:pt x="998694" y="547586"/>
                    <a:pt x="928436" y="617844"/>
                  </a:cubicBezTo>
                  <a:lnTo>
                    <a:pt x="617844" y="928436"/>
                  </a:lnTo>
                  <a:cubicBezTo>
                    <a:pt x="547586" y="998694"/>
                    <a:pt x="433544" y="998694"/>
                    <a:pt x="363286" y="928436"/>
                  </a:cubicBezTo>
                  <a:lnTo>
                    <a:pt x="52694" y="617844"/>
                  </a:lnTo>
                  <a:cubicBezTo>
                    <a:pt x="-17564" y="547586"/>
                    <a:pt x="-17564" y="433544"/>
                    <a:pt x="52694" y="363286"/>
                  </a:cubicBez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chemeClr val="accent1"/>
                  </a:solidFill>
                </a:rPr>
                <a:t>1</a:t>
              </a:r>
              <a:endParaRPr lang="zh-CN" altLang="en-US" sz="24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BADADDDA-FD9A-4DB8-9F5F-FD0B6EAA8264}"/>
              </a:ext>
            </a:extLst>
          </p:cNvPr>
          <p:cNvGrpSpPr/>
          <p:nvPr/>
        </p:nvGrpSpPr>
        <p:grpSpPr>
          <a:xfrm>
            <a:off x="6416066" y="4822983"/>
            <a:ext cx="791852" cy="611215"/>
            <a:chOff x="6416066" y="4822983"/>
            <a:chExt cx="791852" cy="611215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8EAD5245-4D51-4F9F-8F36-FA6CE2D336E6}"/>
                </a:ext>
              </a:extLst>
            </p:cNvPr>
            <p:cNvSpPr/>
            <p:nvPr/>
          </p:nvSpPr>
          <p:spPr>
            <a:xfrm>
              <a:off x="6416066" y="5198209"/>
              <a:ext cx="791852" cy="23566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菱形 14">
              <a:extLst>
                <a:ext uri="{FF2B5EF4-FFF2-40B4-BE49-F238E27FC236}">
                  <a16:creationId xmlns:a16="http://schemas.microsoft.com/office/drawing/2014/main" id="{42F3F72E-FB59-405F-95FC-E7ACD061AE29}"/>
                </a:ext>
              </a:extLst>
            </p:cNvPr>
            <p:cNvSpPr/>
            <p:nvPr/>
          </p:nvSpPr>
          <p:spPr>
            <a:xfrm>
              <a:off x="6506385" y="4822983"/>
              <a:ext cx="611215" cy="611215"/>
            </a:xfrm>
            <a:custGeom>
              <a:avLst/>
              <a:gdLst>
                <a:gd name="connsiteX0" fmla="*/ 52694 w 981129"/>
                <a:gd name="connsiteY0" fmla="*/ 363286 h 981129"/>
                <a:gd name="connsiteX1" fmla="*/ 363286 w 981129"/>
                <a:gd name="connsiteY1" fmla="*/ 52694 h 981129"/>
                <a:gd name="connsiteX2" fmla="*/ 617844 w 981129"/>
                <a:gd name="connsiteY2" fmla="*/ 52694 h 981129"/>
                <a:gd name="connsiteX3" fmla="*/ 928436 w 981129"/>
                <a:gd name="connsiteY3" fmla="*/ 363286 h 981129"/>
                <a:gd name="connsiteX4" fmla="*/ 928436 w 981129"/>
                <a:gd name="connsiteY4" fmla="*/ 617844 h 981129"/>
                <a:gd name="connsiteX5" fmla="*/ 617844 w 981129"/>
                <a:gd name="connsiteY5" fmla="*/ 928436 h 981129"/>
                <a:gd name="connsiteX6" fmla="*/ 363286 w 981129"/>
                <a:gd name="connsiteY6" fmla="*/ 928436 h 981129"/>
                <a:gd name="connsiteX7" fmla="*/ 52694 w 981129"/>
                <a:gd name="connsiteY7" fmla="*/ 617844 h 981129"/>
                <a:gd name="connsiteX8" fmla="*/ 52694 w 981129"/>
                <a:gd name="connsiteY8" fmla="*/ 363286 h 98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1129" h="981129">
                  <a:moveTo>
                    <a:pt x="52694" y="363286"/>
                  </a:moveTo>
                  <a:lnTo>
                    <a:pt x="363286" y="52694"/>
                  </a:lnTo>
                  <a:cubicBezTo>
                    <a:pt x="433544" y="-17564"/>
                    <a:pt x="547586" y="-17564"/>
                    <a:pt x="617844" y="52694"/>
                  </a:cubicBezTo>
                  <a:lnTo>
                    <a:pt x="928436" y="363286"/>
                  </a:lnTo>
                  <a:cubicBezTo>
                    <a:pt x="998694" y="433544"/>
                    <a:pt x="998694" y="547586"/>
                    <a:pt x="928436" y="617844"/>
                  </a:cubicBezTo>
                  <a:lnTo>
                    <a:pt x="617844" y="928436"/>
                  </a:lnTo>
                  <a:cubicBezTo>
                    <a:pt x="547586" y="998694"/>
                    <a:pt x="433544" y="998694"/>
                    <a:pt x="363286" y="928436"/>
                  </a:cubicBezTo>
                  <a:lnTo>
                    <a:pt x="52694" y="617844"/>
                  </a:lnTo>
                  <a:cubicBezTo>
                    <a:pt x="-17564" y="547586"/>
                    <a:pt x="-17564" y="433544"/>
                    <a:pt x="52694" y="363286"/>
                  </a:cubicBez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chemeClr val="accent1"/>
                  </a:solidFill>
                </a:rPr>
                <a:t>1</a:t>
              </a:r>
              <a:endParaRPr lang="zh-CN" altLang="en-US" sz="2400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id="{6186856B-F8BE-4AE1-B623-01FD6B1CC074}"/>
              </a:ext>
            </a:extLst>
          </p:cNvPr>
          <p:cNvSpPr txBox="1"/>
          <p:nvPr/>
        </p:nvSpPr>
        <p:spPr>
          <a:xfrm>
            <a:off x="7402166" y="4158735"/>
            <a:ext cx="305379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</a:rPr>
              <a:t>New media operation logic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E07D80FC-5275-4A6C-B024-0C5561E1C5A7}"/>
              </a:ext>
            </a:extLst>
          </p:cNvPr>
          <p:cNvSpPr txBox="1"/>
          <p:nvPr/>
        </p:nvSpPr>
        <p:spPr>
          <a:xfrm>
            <a:off x="7412106" y="5172526"/>
            <a:ext cx="233818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</a:rPr>
              <a:t>Resource demand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72083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8D2C8E2D-3F00-4F8B-AE3E-B78E71479C99}"/>
              </a:ext>
            </a:extLst>
          </p:cNvPr>
          <p:cNvSpPr/>
          <p:nvPr/>
        </p:nvSpPr>
        <p:spPr>
          <a:xfrm>
            <a:off x="0" y="1063540"/>
            <a:ext cx="3883152" cy="4730920"/>
          </a:xfrm>
          <a:custGeom>
            <a:avLst/>
            <a:gdLst>
              <a:gd name="connsiteX0" fmla="*/ 0 w 3883152"/>
              <a:gd name="connsiteY0" fmla="*/ 0 h 4730920"/>
              <a:gd name="connsiteX1" fmla="*/ 1965539 w 3883152"/>
              <a:gd name="connsiteY1" fmla="*/ 0 h 4730920"/>
              <a:gd name="connsiteX2" fmla="*/ 3883152 w 3883152"/>
              <a:gd name="connsiteY2" fmla="*/ 2365460 h 4730920"/>
              <a:gd name="connsiteX3" fmla="*/ 1965539 w 3883152"/>
              <a:gd name="connsiteY3" fmla="*/ 4730920 h 4730920"/>
              <a:gd name="connsiteX4" fmla="*/ 0 w 3883152"/>
              <a:gd name="connsiteY4" fmla="*/ 4730920 h 4730920"/>
              <a:gd name="connsiteX5" fmla="*/ 0 w 3883152"/>
              <a:gd name="connsiteY5" fmla="*/ 3700724 h 4730920"/>
              <a:gd name="connsiteX6" fmla="*/ 1082461 w 3883152"/>
              <a:gd name="connsiteY6" fmla="*/ 2365460 h 4730920"/>
              <a:gd name="connsiteX7" fmla="*/ 0 w 3883152"/>
              <a:gd name="connsiteY7" fmla="*/ 1030197 h 4730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83152" h="4730920">
                <a:moveTo>
                  <a:pt x="0" y="0"/>
                </a:moveTo>
                <a:lnTo>
                  <a:pt x="1965539" y="0"/>
                </a:lnTo>
                <a:lnTo>
                  <a:pt x="3883152" y="2365460"/>
                </a:lnTo>
                <a:lnTo>
                  <a:pt x="1965539" y="4730920"/>
                </a:lnTo>
                <a:lnTo>
                  <a:pt x="0" y="4730920"/>
                </a:lnTo>
                <a:lnTo>
                  <a:pt x="0" y="3700724"/>
                </a:lnTo>
                <a:lnTo>
                  <a:pt x="1082461" y="2365460"/>
                </a:lnTo>
                <a:lnTo>
                  <a:pt x="0" y="103019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燕尾形 2"/>
          <p:cNvSpPr/>
          <p:nvPr/>
        </p:nvSpPr>
        <p:spPr>
          <a:xfrm>
            <a:off x="1073404" y="1063540"/>
            <a:ext cx="4718304" cy="4730920"/>
          </a:xfrm>
          <a:prstGeom prst="chevron">
            <a:avLst>
              <a:gd name="adj" fmla="val 4064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15C86FE0-B0A6-456F-8EA3-576BB01D7EB2}"/>
              </a:ext>
            </a:extLst>
          </p:cNvPr>
          <p:cNvSpPr/>
          <p:nvPr/>
        </p:nvSpPr>
        <p:spPr>
          <a:xfrm>
            <a:off x="0" y="0"/>
            <a:ext cx="5460492" cy="6858000"/>
          </a:xfrm>
          <a:custGeom>
            <a:avLst/>
            <a:gdLst>
              <a:gd name="connsiteX0" fmla="*/ 0 w 5460492"/>
              <a:gd name="connsiteY0" fmla="*/ 0 h 6858000"/>
              <a:gd name="connsiteX1" fmla="*/ 2680696 w 5460492"/>
              <a:gd name="connsiteY1" fmla="*/ 0 h 6858000"/>
              <a:gd name="connsiteX2" fmla="*/ 5460492 w 5460492"/>
              <a:gd name="connsiteY2" fmla="*/ 3429000 h 6858000"/>
              <a:gd name="connsiteX3" fmla="*/ 2680696 w 5460492"/>
              <a:gd name="connsiteY3" fmla="*/ 6858000 h 6858000"/>
              <a:gd name="connsiteX4" fmla="*/ 0 w 5460492"/>
              <a:gd name="connsiteY4" fmla="*/ 6858000 h 6858000"/>
              <a:gd name="connsiteX5" fmla="*/ 0 w 5460492"/>
              <a:gd name="connsiteY5" fmla="*/ 5156672 h 6858000"/>
              <a:gd name="connsiteX6" fmla="*/ 1400576 w 5460492"/>
              <a:gd name="connsiteY6" fmla="*/ 3429000 h 6858000"/>
              <a:gd name="connsiteX7" fmla="*/ 0 w 5460492"/>
              <a:gd name="connsiteY7" fmla="*/ 170132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60492" h="6858000">
                <a:moveTo>
                  <a:pt x="0" y="0"/>
                </a:moveTo>
                <a:lnTo>
                  <a:pt x="2680696" y="0"/>
                </a:lnTo>
                <a:lnTo>
                  <a:pt x="5460492" y="3429000"/>
                </a:lnTo>
                <a:lnTo>
                  <a:pt x="2680696" y="6858000"/>
                </a:lnTo>
                <a:lnTo>
                  <a:pt x="0" y="6858000"/>
                </a:lnTo>
                <a:lnTo>
                  <a:pt x="0" y="5156672"/>
                </a:lnTo>
                <a:lnTo>
                  <a:pt x="1400576" y="3429000"/>
                </a:lnTo>
                <a:lnTo>
                  <a:pt x="0" y="1701328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65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2FA2490E-47D4-4E6C-9E2C-A0B7050A6C71}"/>
              </a:ext>
            </a:extLst>
          </p:cNvPr>
          <p:cNvSpPr/>
          <p:nvPr/>
        </p:nvSpPr>
        <p:spPr>
          <a:xfrm>
            <a:off x="0" y="0"/>
            <a:ext cx="5460492" cy="6858000"/>
          </a:xfrm>
          <a:custGeom>
            <a:avLst/>
            <a:gdLst>
              <a:gd name="connsiteX0" fmla="*/ 0 w 5460492"/>
              <a:gd name="connsiteY0" fmla="*/ 0 h 6858000"/>
              <a:gd name="connsiteX1" fmla="*/ 2680696 w 5460492"/>
              <a:gd name="connsiteY1" fmla="*/ 0 h 6858000"/>
              <a:gd name="connsiteX2" fmla="*/ 5460492 w 5460492"/>
              <a:gd name="connsiteY2" fmla="*/ 3429000 h 6858000"/>
              <a:gd name="connsiteX3" fmla="*/ 2680696 w 5460492"/>
              <a:gd name="connsiteY3" fmla="*/ 6858000 h 6858000"/>
              <a:gd name="connsiteX4" fmla="*/ 0 w 5460492"/>
              <a:gd name="connsiteY4" fmla="*/ 6858000 h 6858000"/>
              <a:gd name="connsiteX5" fmla="*/ 0 w 5460492"/>
              <a:gd name="connsiteY5" fmla="*/ 5156672 h 6858000"/>
              <a:gd name="connsiteX6" fmla="*/ 1400576 w 5460492"/>
              <a:gd name="connsiteY6" fmla="*/ 3429000 h 6858000"/>
              <a:gd name="connsiteX7" fmla="*/ 0 w 5460492"/>
              <a:gd name="connsiteY7" fmla="*/ 170132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60492" h="6858000">
                <a:moveTo>
                  <a:pt x="0" y="0"/>
                </a:moveTo>
                <a:lnTo>
                  <a:pt x="2680696" y="0"/>
                </a:lnTo>
                <a:lnTo>
                  <a:pt x="5460492" y="3429000"/>
                </a:lnTo>
                <a:lnTo>
                  <a:pt x="2680696" y="6858000"/>
                </a:lnTo>
                <a:lnTo>
                  <a:pt x="0" y="6858000"/>
                </a:lnTo>
                <a:lnTo>
                  <a:pt x="0" y="5156672"/>
                </a:lnTo>
                <a:lnTo>
                  <a:pt x="1400576" y="3429000"/>
                </a:lnTo>
                <a:lnTo>
                  <a:pt x="0" y="1701328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891833" y="2502035"/>
            <a:ext cx="2196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b="1" dirty="0">
                <a:solidFill>
                  <a:schemeClr val="bg1"/>
                </a:solidFill>
              </a:rPr>
              <a:t>目录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978869" y="3548795"/>
            <a:ext cx="21595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CONTENTS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78105B32-F09C-4EE8-9B00-074D1FC0EA29}"/>
              </a:ext>
            </a:extLst>
          </p:cNvPr>
          <p:cNvSpPr/>
          <p:nvPr/>
        </p:nvSpPr>
        <p:spPr>
          <a:xfrm>
            <a:off x="7419076" y="1745009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新媒体概念</a:t>
            </a:r>
            <a:endParaRPr lang="en-US" altLang="zh-CN" sz="2400" b="1" dirty="0">
              <a:latin typeface="+mn-ea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4D091D94-149E-4969-831A-93318A9DFB20}"/>
              </a:ext>
            </a:extLst>
          </p:cNvPr>
          <p:cNvSpPr/>
          <p:nvPr/>
        </p:nvSpPr>
        <p:spPr>
          <a:xfrm>
            <a:off x="7409137" y="2746676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新媒体特点</a:t>
            </a:r>
            <a:endParaRPr lang="en-US" altLang="zh-CN" sz="2400" b="1" dirty="0">
              <a:latin typeface="+mn-ea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FE417FC9-AEA3-4E12-99EE-CEE0209A587B}"/>
              </a:ext>
            </a:extLst>
          </p:cNvPr>
          <p:cNvSpPr/>
          <p:nvPr/>
        </p:nvSpPr>
        <p:spPr>
          <a:xfrm>
            <a:off x="7419076" y="3759142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新媒体运营逻辑</a:t>
            </a:r>
            <a:endParaRPr lang="en-US" altLang="zh-CN" sz="2400" b="1" dirty="0">
              <a:latin typeface="+mn-ea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F3B5C40C-6AE8-4858-9DA5-615BCE8742B3}"/>
              </a:ext>
            </a:extLst>
          </p:cNvPr>
          <p:cNvSpPr/>
          <p:nvPr/>
        </p:nvSpPr>
        <p:spPr>
          <a:xfrm>
            <a:off x="7409137" y="475173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资源需求</a:t>
            </a:r>
            <a:endParaRPr lang="en-US" altLang="zh-CN" sz="2400" b="1" dirty="0">
              <a:latin typeface="+mn-ea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6A352968-1003-4278-910C-2545730812AD}"/>
              </a:ext>
            </a:extLst>
          </p:cNvPr>
          <p:cNvSpPr txBox="1"/>
          <p:nvPr/>
        </p:nvSpPr>
        <p:spPr>
          <a:xfrm>
            <a:off x="7412107" y="2151031"/>
            <a:ext cx="259659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</a:rPr>
              <a:t>New media concept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027499CF-CF79-47D3-AAA3-3302343072B7}"/>
              </a:ext>
            </a:extLst>
          </p:cNvPr>
          <p:cNvSpPr txBox="1"/>
          <p:nvPr/>
        </p:nvSpPr>
        <p:spPr>
          <a:xfrm>
            <a:off x="7412106" y="3150704"/>
            <a:ext cx="231830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</a:rPr>
              <a:t>New media features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F1A40FD-169D-4F45-A6CE-C12B1B3E46F0}"/>
              </a:ext>
            </a:extLst>
          </p:cNvPr>
          <p:cNvGrpSpPr/>
          <p:nvPr/>
        </p:nvGrpSpPr>
        <p:grpSpPr>
          <a:xfrm>
            <a:off x="6416066" y="1811793"/>
            <a:ext cx="791852" cy="611215"/>
            <a:chOff x="6416066" y="1811793"/>
            <a:chExt cx="791852" cy="611215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EA12A2C6-886F-44F9-8895-AA96AFBFD6E2}"/>
                </a:ext>
              </a:extLst>
            </p:cNvPr>
            <p:cNvSpPr/>
            <p:nvPr/>
          </p:nvSpPr>
          <p:spPr>
            <a:xfrm>
              <a:off x="6416066" y="2187019"/>
              <a:ext cx="791852" cy="23566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菱形 14">
              <a:extLst>
                <a:ext uri="{FF2B5EF4-FFF2-40B4-BE49-F238E27FC236}">
                  <a16:creationId xmlns:a16="http://schemas.microsoft.com/office/drawing/2014/main" id="{63D5932A-AD00-45A5-8D0A-3D5E96601FDC}"/>
                </a:ext>
              </a:extLst>
            </p:cNvPr>
            <p:cNvSpPr/>
            <p:nvPr/>
          </p:nvSpPr>
          <p:spPr>
            <a:xfrm>
              <a:off x="6506385" y="1811793"/>
              <a:ext cx="611215" cy="611215"/>
            </a:xfrm>
            <a:custGeom>
              <a:avLst/>
              <a:gdLst>
                <a:gd name="connsiteX0" fmla="*/ 52694 w 981129"/>
                <a:gd name="connsiteY0" fmla="*/ 363286 h 981129"/>
                <a:gd name="connsiteX1" fmla="*/ 363286 w 981129"/>
                <a:gd name="connsiteY1" fmla="*/ 52694 h 981129"/>
                <a:gd name="connsiteX2" fmla="*/ 617844 w 981129"/>
                <a:gd name="connsiteY2" fmla="*/ 52694 h 981129"/>
                <a:gd name="connsiteX3" fmla="*/ 928436 w 981129"/>
                <a:gd name="connsiteY3" fmla="*/ 363286 h 981129"/>
                <a:gd name="connsiteX4" fmla="*/ 928436 w 981129"/>
                <a:gd name="connsiteY4" fmla="*/ 617844 h 981129"/>
                <a:gd name="connsiteX5" fmla="*/ 617844 w 981129"/>
                <a:gd name="connsiteY5" fmla="*/ 928436 h 981129"/>
                <a:gd name="connsiteX6" fmla="*/ 363286 w 981129"/>
                <a:gd name="connsiteY6" fmla="*/ 928436 h 981129"/>
                <a:gd name="connsiteX7" fmla="*/ 52694 w 981129"/>
                <a:gd name="connsiteY7" fmla="*/ 617844 h 981129"/>
                <a:gd name="connsiteX8" fmla="*/ 52694 w 981129"/>
                <a:gd name="connsiteY8" fmla="*/ 363286 h 98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1129" h="981129">
                  <a:moveTo>
                    <a:pt x="52694" y="363286"/>
                  </a:moveTo>
                  <a:lnTo>
                    <a:pt x="363286" y="52694"/>
                  </a:lnTo>
                  <a:cubicBezTo>
                    <a:pt x="433544" y="-17564"/>
                    <a:pt x="547586" y="-17564"/>
                    <a:pt x="617844" y="52694"/>
                  </a:cubicBezTo>
                  <a:lnTo>
                    <a:pt x="928436" y="363286"/>
                  </a:lnTo>
                  <a:cubicBezTo>
                    <a:pt x="998694" y="433544"/>
                    <a:pt x="998694" y="547586"/>
                    <a:pt x="928436" y="617844"/>
                  </a:cubicBezTo>
                  <a:lnTo>
                    <a:pt x="617844" y="928436"/>
                  </a:lnTo>
                  <a:cubicBezTo>
                    <a:pt x="547586" y="998694"/>
                    <a:pt x="433544" y="998694"/>
                    <a:pt x="363286" y="928436"/>
                  </a:cubicBezTo>
                  <a:lnTo>
                    <a:pt x="52694" y="617844"/>
                  </a:lnTo>
                  <a:cubicBezTo>
                    <a:pt x="-17564" y="547586"/>
                    <a:pt x="-17564" y="433544"/>
                    <a:pt x="52694" y="363286"/>
                  </a:cubicBez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chemeClr val="accent1"/>
                  </a:solidFill>
                </a:rPr>
                <a:t>1</a:t>
              </a:r>
              <a:endParaRPr lang="zh-CN" altLang="en-US" sz="24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BB7719D-1599-4F25-A8D1-25FD3CD7D448}"/>
              </a:ext>
            </a:extLst>
          </p:cNvPr>
          <p:cNvGrpSpPr/>
          <p:nvPr/>
        </p:nvGrpSpPr>
        <p:grpSpPr>
          <a:xfrm>
            <a:off x="6416066" y="2815523"/>
            <a:ext cx="791852" cy="611215"/>
            <a:chOff x="6416066" y="2815523"/>
            <a:chExt cx="791852" cy="611215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56AB66C9-BEDC-45E9-822E-14E4B4D1140B}"/>
                </a:ext>
              </a:extLst>
            </p:cNvPr>
            <p:cNvSpPr/>
            <p:nvPr/>
          </p:nvSpPr>
          <p:spPr>
            <a:xfrm>
              <a:off x="6416066" y="3190749"/>
              <a:ext cx="791852" cy="23566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菱形 14">
              <a:extLst>
                <a:ext uri="{FF2B5EF4-FFF2-40B4-BE49-F238E27FC236}">
                  <a16:creationId xmlns:a16="http://schemas.microsoft.com/office/drawing/2014/main" id="{29A88103-E80E-4942-AB81-9D3393AB1F3A}"/>
                </a:ext>
              </a:extLst>
            </p:cNvPr>
            <p:cNvSpPr/>
            <p:nvPr/>
          </p:nvSpPr>
          <p:spPr>
            <a:xfrm>
              <a:off x="6506385" y="2815523"/>
              <a:ext cx="611215" cy="611215"/>
            </a:xfrm>
            <a:custGeom>
              <a:avLst/>
              <a:gdLst>
                <a:gd name="connsiteX0" fmla="*/ 52694 w 981129"/>
                <a:gd name="connsiteY0" fmla="*/ 363286 h 981129"/>
                <a:gd name="connsiteX1" fmla="*/ 363286 w 981129"/>
                <a:gd name="connsiteY1" fmla="*/ 52694 h 981129"/>
                <a:gd name="connsiteX2" fmla="*/ 617844 w 981129"/>
                <a:gd name="connsiteY2" fmla="*/ 52694 h 981129"/>
                <a:gd name="connsiteX3" fmla="*/ 928436 w 981129"/>
                <a:gd name="connsiteY3" fmla="*/ 363286 h 981129"/>
                <a:gd name="connsiteX4" fmla="*/ 928436 w 981129"/>
                <a:gd name="connsiteY4" fmla="*/ 617844 h 981129"/>
                <a:gd name="connsiteX5" fmla="*/ 617844 w 981129"/>
                <a:gd name="connsiteY5" fmla="*/ 928436 h 981129"/>
                <a:gd name="connsiteX6" fmla="*/ 363286 w 981129"/>
                <a:gd name="connsiteY6" fmla="*/ 928436 h 981129"/>
                <a:gd name="connsiteX7" fmla="*/ 52694 w 981129"/>
                <a:gd name="connsiteY7" fmla="*/ 617844 h 981129"/>
                <a:gd name="connsiteX8" fmla="*/ 52694 w 981129"/>
                <a:gd name="connsiteY8" fmla="*/ 363286 h 98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1129" h="981129">
                  <a:moveTo>
                    <a:pt x="52694" y="363286"/>
                  </a:moveTo>
                  <a:lnTo>
                    <a:pt x="363286" y="52694"/>
                  </a:lnTo>
                  <a:cubicBezTo>
                    <a:pt x="433544" y="-17564"/>
                    <a:pt x="547586" y="-17564"/>
                    <a:pt x="617844" y="52694"/>
                  </a:cubicBezTo>
                  <a:lnTo>
                    <a:pt x="928436" y="363286"/>
                  </a:lnTo>
                  <a:cubicBezTo>
                    <a:pt x="998694" y="433544"/>
                    <a:pt x="998694" y="547586"/>
                    <a:pt x="928436" y="617844"/>
                  </a:cubicBezTo>
                  <a:lnTo>
                    <a:pt x="617844" y="928436"/>
                  </a:lnTo>
                  <a:cubicBezTo>
                    <a:pt x="547586" y="998694"/>
                    <a:pt x="433544" y="998694"/>
                    <a:pt x="363286" y="928436"/>
                  </a:cubicBezTo>
                  <a:lnTo>
                    <a:pt x="52694" y="617844"/>
                  </a:lnTo>
                  <a:cubicBezTo>
                    <a:pt x="-17564" y="547586"/>
                    <a:pt x="-17564" y="433544"/>
                    <a:pt x="52694" y="363286"/>
                  </a:cubicBez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chemeClr val="accent1"/>
                  </a:solidFill>
                </a:rPr>
                <a:t>1</a:t>
              </a:r>
              <a:endParaRPr lang="zh-CN" altLang="en-US" sz="24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1237EFF-157C-4393-B0EA-609044529C50}"/>
              </a:ext>
            </a:extLst>
          </p:cNvPr>
          <p:cNvGrpSpPr/>
          <p:nvPr/>
        </p:nvGrpSpPr>
        <p:grpSpPr>
          <a:xfrm>
            <a:off x="6416066" y="3819253"/>
            <a:ext cx="791852" cy="611215"/>
            <a:chOff x="6416066" y="3819253"/>
            <a:chExt cx="791852" cy="611215"/>
          </a:xfrm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A514C2C5-8E87-4845-8656-C3DA6C21BEED}"/>
                </a:ext>
              </a:extLst>
            </p:cNvPr>
            <p:cNvSpPr/>
            <p:nvPr/>
          </p:nvSpPr>
          <p:spPr>
            <a:xfrm>
              <a:off x="6416066" y="4194479"/>
              <a:ext cx="791852" cy="23566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菱形 14">
              <a:extLst>
                <a:ext uri="{FF2B5EF4-FFF2-40B4-BE49-F238E27FC236}">
                  <a16:creationId xmlns:a16="http://schemas.microsoft.com/office/drawing/2014/main" id="{04F743E5-CA22-42CD-8A95-428D13EAA63F}"/>
                </a:ext>
              </a:extLst>
            </p:cNvPr>
            <p:cNvSpPr/>
            <p:nvPr/>
          </p:nvSpPr>
          <p:spPr>
            <a:xfrm>
              <a:off x="6506385" y="3819253"/>
              <a:ext cx="611215" cy="611215"/>
            </a:xfrm>
            <a:custGeom>
              <a:avLst/>
              <a:gdLst>
                <a:gd name="connsiteX0" fmla="*/ 52694 w 981129"/>
                <a:gd name="connsiteY0" fmla="*/ 363286 h 981129"/>
                <a:gd name="connsiteX1" fmla="*/ 363286 w 981129"/>
                <a:gd name="connsiteY1" fmla="*/ 52694 h 981129"/>
                <a:gd name="connsiteX2" fmla="*/ 617844 w 981129"/>
                <a:gd name="connsiteY2" fmla="*/ 52694 h 981129"/>
                <a:gd name="connsiteX3" fmla="*/ 928436 w 981129"/>
                <a:gd name="connsiteY3" fmla="*/ 363286 h 981129"/>
                <a:gd name="connsiteX4" fmla="*/ 928436 w 981129"/>
                <a:gd name="connsiteY4" fmla="*/ 617844 h 981129"/>
                <a:gd name="connsiteX5" fmla="*/ 617844 w 981129"/>
                <a:gd name="connsiteY5" fmla="*/ 928436 h 981129"/>
                <a:gd name="connsiteX6" fmla="*/ 363286 w 981129"/>
                <a:gd name="connsiteY6" fmla="*/ 928436 h 981129"/>
                <a:gd name="connsiteX7" fmla="*/ 52694 w 981129"/>
                <a:gd name="connsiteY7" fmla="*/ 617844 h 981129"/>
                <a:gd name="connsiteX8" fmla="*/ 52694 w 981129"/>
                <a:gd name="connsiteY8" fmla="*/ 363286 h 98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1129" h="981129">
                  <a:moveTo>
                    <a:pt x="52694" y="363286"/>
                  </a:moveTo>
                  <a:lnTo>
                    <a:pt x="363286" y="52694"/>
                  </a:lnTo>
                  <a:cubicBezTo>
                    <a:pt x="433544" y="-17564"/>
                    <a:pt x="547586" y="-17564"/>
                    <a:pt x="617844" y="52694"/>
                  </a:cubicBezTo>
                  <a:lnTo>
                    <a:pt x="928436" y="363286"/>
                  </a:lnTo>
                  <a:cubicBezTo>
                    <a:pt x="998694" y="433544"/>
                    <a:pt x="998694" y="547586"/>
                    <a:pt x="928436" y="617844"/>
                  </a:cubicBezTo>
                  <a:lnTo>
                    <a:pt x="617844" y="928436"/>
                  </a:lnTo>
                  <a:cubicBezTo>
                    <a:pt x="547586" y="998694"/>
                    <a:pt x="433544" y="998694"/>
                    <a:pt x="363286" y="928436"/>
                  </a:cubicBezTo>
                  <a:lnTo>
                    <a:pt x="52694" y="617844"/>
                  </a:lnTo>
                  <a:cubicBezTo>
                    <a:pt x="-17564" y="547586"/>
                    <a:pt x="-17564" y="433544"/>
                    <a:pt x="52694" y="363286"/>
                  </a:cubicBez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chemeClr val="accent1"/>
                  </a:solidFill>
                </a:rPr>
                <a:t>1</a:t>
              </a:r>
              <a:endParaRPr lang="zh-CN" altLang="en-US" sz="24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32E67BCF-A6F8-45F7-89E9-FFCDF252C9A9}"/>
              </a:ext>
            </a:extLst>
          </p:cNvPr>
          <p:cNvGrpSpPr/>
          <p:nvPr/>
        </p:nvGrpSpPr>
        <p:grpSpPr>
          <a:xfrm>
            <a:off x="6416066" y="4822983"/>
            <a:ext cx="791852" cy="611215"/>
            <a:chOff x="6416066" y="4822983"/>
            <a:chExt cx="791852" cy="611215"/>
          </a:xfrm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CD89DE31-859B-4487-8F4B-8D21BE435949}"/>
                </a:ext>
              </a:extLst>
            </p:cNvPr>
            <p:cNvSpPr/>
            <p:nvPr/>
          </p:nvSpPr>
          <p:spPr>
            <a:xfrm>
              <a:off x="6416066" y="5198209"/>
              <a:ext cx="791852" cy="23566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菱形 14">
              <a:extLst>
                <a:ext uri="{FF2B5EF4-FFF2-40B4-BE49-F238E27FC236}">
                  <a16:creationId xmlns:a16="http://schemas.microsoft.com/office/drawing/2014/main" id="{A205867E-55B3-4082-B8A4-9899A69CB143}"/>
                </a:ext>
              </a:extLst>
            </p:cNvPr>
            <p:cNvSpPr/>
            <p:nvPr/>
          </p:nvSpPr>
          <p:spPr>
            <a:xfrm>
              <a:off x="6506385" y="4822983"/>
              <a:ext cx="611215" cy="611215"/>
            </a:xfrm>
            <a:custGeom>
              <a:avLst/>
              <a:gdLst>
                <a:gd name="connsiteX0" fmla="*/ 52694 w 981129"/>
                <a:gd name="connsiteY0" fmla="*/ 363286 h 981129"/>
                <a:gd name="connsiteX1" fmla="*/ 363286 w 981129"/>
                <a:gd name="connsiteY1" fmla="*/ 52694 h 981129"/>
                <a:gd name="connsiteX2" fmla="*/ 617844 w 981129"/>
                <a:gd name="connsiteY2" fmla="*/ 52694 h 981129"/>
                <a:gd name="connsiteX3" fmla="*/ 928436 w 981129"/>
                <a:gd name="connsiteY3" fmla="*/ 363286 h 981129"/>
                <a:gd name="connsiteX4" fmla="*/ 928436 w 981129"/>
                <a:gd name="connsiteY4" fmla="*/ 617844 h 981129"/>
                <a:gd name="connsiteX5" fmla="*/ 617844 w 981129"/>
                <a:gd name="connsiteY5" fmla="*/ 928436 h 981129"/>
                <a:gd name="connsiteX6" fmla="*/ 363286 w 981129"/>
                <a:gd name="connsiteY6" fmla="*/ 928436 h 981129"/>
                <a:gd name="connsiteX7" fmla="*/ 52694 w 981129"/>
                <a:gd name="connsiteY7" fmla="*/ 617844 h 981129"/>
                <a:gd name="connsiteX8" fmla="*/ 52694 w 981129"/>
                <a:gd name="connsiteY8" fmla="*/ 363286 h 98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1129" h="981129">
                  <a:moveTo>
                    <a:pt x="52694" y="363286"/>
                  </a:moveTo>
                  <a:lnTo>
                    <a:pt x="363286" y="52694"/>
                  </a:lnTo>
                  <a:cubicBezTo>
                    <a:pt x="433544" y="-17564"/>
                    <a:pt x="547586" y="-17564"/>
                    <a:pt x="617844" y="52694"/>
                  </a:cubicBezTo>
                  <a:lnTo>
                    <a:pt x="928436" y="363286"/>
                  </a:lnTo>
                  <a:cubicBezTo>
                    <a:pt x="998694" y="433544"/>
                    <a:pt x="998694" y="547586"/>
                    <a:pt x="928436" y="617844"/>
                  </a:cubicBezTo>
                  <a:lnTo>
                    <a:pt x="617844" y="928436"/>
                  </a:lnTo>
                  <a:cubicBezTo>
                    <a:pt x="547586" y="998694"/>
                    <a:pt x="433544" y="998694"/>
                    <a:pt x="363286" y="928436"/>
                  </a:cubicBezTo>
                  <a:lnTo>
                    <a:pt x="52694" y="617844"/>
                  </a:lnTo>
                  <a:cubicBezTo>
                    <a:pt x="-17564" y="547586"/>
                    <a:pt x="-17564" y="433544"/>
                    <a:pt x="52694" y="363286"/>
                  </a:cubicBez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chemeClr val="accent1"/>
                  </a:solidFill>
                </a:rPr>
                <a:t>1</a:t>
              </a:r>
              <a:endParaRPr lang="zh-CN" altLang="en-US" sz="2400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1F6915D8-6E91-49D7-98E2-5D4E73C6A4B7}"/>
              </a:ext>
            </a:extLst>
          </p:cNvPr>
          <p:cNvSpPr txBox="1"/>
          <p:nvPr/>
        </p:nvSpPr>
        <p:spPr>
          <a:xfrm>
            <a:off x="7402166" y="4158735"/>
            <a:ext cx="305379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</a:rPr>
              <a:t>New media operation logic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B0475175-E94C-4987-963D-9A258DBBF35D}"/>
              </a:ext>
            </a:extLst>
          </p:cNvPr>
          <p:cNvSpPr txBox="1"/>
          <p:nvPr/>
        </p:nvSpPr>
        <p:spPr>
          <a:xfrm>
            <a:off x="7412106" y="5172526"/>
            <a:ext cx="233818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</a:rPr>
              <a:t>Resource demand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43" name="图片 42">
            <a:hlinkClick r:id="rId3"/>
            <a:extLst>
              <a:ext uri="{FF2B5EF4-FFF2-40B4-BE49-F238E27FC236}">
                <a16:creationId xmlns:a16="http://schemas.microsoft.com/office/drawing/2014/main" id="{62443FE4-152F-4A8E-8632-0EFAD91EEE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11397" y="359424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93609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0716" y="1130300"/>
            <a:ext cx="6671733" cy="500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400" y="1130300"/>
            <a:ext cx="3095625" cy="5003800"/>
          </a:xfrm>
          <a:prstGeom prst="rect">
            <a:avLst/>
          </a:prstGeom>
          <a:gradFill flip="none" rotWithShape="1">
            <a:gsLst>
              <a:gs pos="70000">
                <a:schemeClr val="accent1"/>
              </a:gs>
              <a:gs pos="100000">
                <a:schemeClr val="accent1">
                  <a:lumMod val="85000"/>
                  <a:lumOff val="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8423275" y="1130300"/>
            <a:ext cx="3095625" cy="5003800"/>
          </a:xfrm>
          <a:prstGeom prst="rect">
            <a:avLst/>
          </a:prstGeom>
          <a:gradFill flip="none" rotWithShape="1">
            <a:gsLst>
              <a:gs pos="68000">
                <a:schemeClr val="accent1"/>
              </a:gs>
              <a:gs pos="100000">
                <a:schemeClr val="accent1">
                  <a:lumMod val="85000"/>
                  <a:lumOff val="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6750" y="1130300"/>
            <a:ext cx="10858500" cy="500380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575675" y="2311400"/>
            <a:ext cx="1765300" cy="1524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9018141" y="2596059"/>
            <a:ext cx="8803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+mn-ea"/>
              </a:rPr>
              <a:t>04</a:t>
            </a:r>
            <a:endParaRPr lang="zh-CN" altLang="en-US" sz="4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750439" y="4123269"/>
            <a:ext cx="14157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资源需求</a:t>
            </a:r>
            <a:endParaRPr lang="en-US" altLang="zh-CN" sz="2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74801" y="2311400"/>
            <a:ext cx="1765300" cy="1524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017267" y="2659559"/>
            <a:ext cx="8803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+mn-ea"/>
              </a:rPr>
              <a:t>01</a:t>
            </a:r>
            <a:endParaRPr lang="zh-CN" altLang="en-US" sz="4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595677" y="4186769"/>
            <a:ext cx="17235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新媒体概念</a:t>
            </a:r>
            <a:endParaRPr lang="en-US" altLang="zh-CN" sz="2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17158" y="2311400"/>
            <a:ext cx="1765300" cy="1524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159624" y="2646859"/>
            <a:ext cx="8803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+mn-ea"/>
              </a:rPr>
              <a:t>02</a:t>
            </a:r>
            <a:endParaRPr lang="zh-CN" altLang="en-US" sz="4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738034" y="4174069"/>
            <a:ext cx="1723549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新媒体特点</a:t>
            </a:r>
            <a:endParaRPr lang="en-US" altLang="zh-CN" sz="2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46416" y="2311400"/>
            <a:ext cx="1765300" cy="1524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588882" y="2621459"/>
            <a:ext cx="8803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+mn-ea"/>
              </a:rPr>
              <a:t>03</a:t>
            </a:r>
            <a:endParaRPr lang="zh-CN" altLang="en-US" sz="4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859515" y="4148669"/>
            <a:ext cx="2339102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新媒体运营逻辑</a:t>
            </a:r>
            <a:endParaRPr lang="en-US" altLang="zh-CN" sz="2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998295" y="1130300"/>
            <a:ext cx="1891010" cy="455949"/>
          </a:xfrm>
          <a:custGeom>
            <a:avLst/>
            <a:gdLst/>
            <a:ahLst/>
            <a:cxnLst/>
            <a:rect l="l" t="t" r="r" b="b"/>
            <a:pathLst>
              <a:path w="1891010" h="455949">
                <a:moveTo>
                  <a:pt x="126801" y="168413"/>
                </a:moveTo>
                <a:lnTo>
                  <a:pt x="126801" y="271998"/>
                </a:lnTo>
                <a:lnTo>
                  <a:pt x="576857" y="271998"/>
                </a:lnTo>
                <a:lnTo>
                  <a:pt x="576857" y="168413"/>
                </a:lnTo>
                <a:close/>
                <a:moveTo>
                  <a:pt x="1510605" y="34468"/>
                </a:moveTo>
                <a:lnTo>
                  <a:pt x="1510605" y="71080"/>
                </a:lnTo>
                <a:cubicBezTo>
                  <a:pt x="1533227" y="103227"/>
                  <a:pt x="1559123" y="132099"/>
                  <a:pt x="1588293" y="157698"/>
                </a:cubicBezTo>
                <a:cubicBezTo>
                  <a:pt x="1638300" y="123170"/>
                  <a:pt x="1688306" y="82093"/>
                  <a:pt x="1738312" y="34468"/>
                </a:cubicBezTo>
                <a:close/>
                <a:moveTo>
                  <a:pt x="1168598" y="34468"/>
                </a:moveTo>
                <a:cubicBezTo>
                  <a:pt x="1204912" y="61257"/>
                  <a:pt x="1244500" y="92213"/>
                  <a:pt x="1287363" y="127337"/>
                </a:cubicBezTo>
                <a:lnTo>
                  <a:pt x="1214139" y="206811"/>
                </a:lnTo>
                <a:cubicBezTo>
                  <a:pt x="1275457" y="178236"/>
                  <a:pt x="1333500" y="149066"/>
                  <a:pt x="1388268" y="119300"/>
                </a:cubicBezTo>
                <a:lnTo>
                  <a:pt x="1388268" y="34468"/>
                </a:lnTo>
                <a:close/>
                <a:moveTo>
                  <a:pt x="1006971" y="0"/>
                </a:moveTo>
                <a:lnTo>
                  <a:pt x="1889224" y="0"/>
                </a:lnTo>
                <a:lnTo>
                  <a:pt x="1889224" y="34468"/>
                </a:lnTo>
                <a:lnTo>
                  <a:pt x="1748135" y="34468"/>
                </a:lnTo>
                <a:lnTo>
                  <a:pt x="1831181" y="121086"/>
                </a:lnTo>
                <a:cubicBezTo>
                  <a:pt x="1778198" y="156209"/>
                  <a:pt x="1727894" y="190738"/>
                  <a:pt x="1680269" y="224670"/>
                </a:cubicBezTo>
                <a:cubicBezTo>
                  <a:pt x="1740991" y="260389"/>
                  <a:pt x="1811238" y="288071"/>
                  <a:pt x="1891010" y="307716"/>
                </a:cubicBezTo>
                <a:cubicBezTo>
                  <a:pt x="1855291" y="355341"/>
                  <a:pt x="1828800" y="392548"/>
                  <a:pt x="1811535" y="419338"/>
                </a:cubicBezTo>
                <a:cubicBezTo>
                  <a:pt x="1691878" y="376475"/>
                  <a:pt x="1591568" y="308312"/>
                  <a:pt x="1510605" y="214848"/>
                </a:cubicBezTo>
                <a:lnTo>
                  <a:pt x="1510605" y="312181"/>
                </a:lnTo>
                <a:cubicBezTo>
                  <a:pt x="1510605" y="401478"/>
                  <a:pt x="1473398" y="447913"/>
                  <a:pt x="1398984" y="451484"/>
                </a:cubicBezTo>
                <a:cubicBezTo>
                  <a:pt x="1363265" y="453866"/>
                  <a:pt x="1318617" y="455354"/>
                  <a:pt x="1265039" y="455949"/>
                </a:cubicBezTo>
                <a:cubicBezTo>
                  <a:pt x="1256109" y="411301"/>
                  <a:pt x="1247179" y="373201"/>
                  <a:pt x="1238250" y="341649"/>
                </a:cubicBezTo>
                <a:cubicBezTo>
                  <a:pt x="1279921" y="344626"/>
                  <a:pt x="1312068" y="345816"/>
                  <a:pt x="1334690" y="345221"/>
                </a:cubicBezTo>
                <a:cubicBezTo>
                  <a:pt x="1370409" y="345221"/>
                  <a:pt x="1388268" y="326171"/>
                  <a:pt x="1388268" y="288071"/>
                </a:cubicBezTo>
                <a:lnTo>
                  <a:pt x="1388268" y="242530"/>
                </a:lnTo>
                <a:cubicBezTo>
                  <a:pt x="1253728" y="312181"/>
                  <a:pt x="1145083" y="370820"/>
                  <a:pt x="1062335" y="418445"/>
                </a:cubicBezTo>
                <a:lnTo>
                  <a:pt x="1003399" y="300573"/>
                </a:lnTo>
                <a:cubicBezTo>
                  <a:pt x="1074836" y="270807"/>
                  <a:pt x="1142702" y="240744"/>
                  <a:pt x="1206996" y="210383"/>
                </a:cubicBezTo>
                <a:cubicBezTo>
                  <a:pt x="1158180" y="163948"/>
                  <a:pt x="1112936" y="124956"/>
                  <a:pt x="1071264" y="93404"/>
                </a:cubicBezTo>
                <a:lnTo>
                  <a:pt x="1122164" y="34468"/>
                </a:lnTo>
                <a:lnTo>
                  <a:pt x="1006971" y="34468"/>
                </a:lnTo>
                <a:close/>
                <a:moveTo>
                  <a:pt x="0" y="0"/>
                </a:moveTo>
                <a:lnTo>
                  <a:pt x="126801" y="0"/>
                </a:lnTo>
                <a:lnTo>
                  <a:pt x="126801" y="54113"/>
                </a:lnTo>
                <a:lnTo>
                  <a:pt x="576857" y="54113"/>
                </a:lnTo>
                <a:lnTo>
                  <a:pt x="576857" y="0"/>
                </a:lnTo>
                <a:lnTo>
                  <a:pt x="703659" y="0"/>
                </a:lnTo>
                <a:lnTo>
                  <a:pt x="703659" y="450591"/>
                </a:lnTo>
                <a:lnTo>
                  <a:pt x="576857" y="450591"/>
                </a:lnTo>
                <a:lnTo>
                  <a:pt x="576857" y="389870"/>
                </a:lnTo>
                <a:lnTo>
                  <a:pt x="126801" y="389870"/>
                </a:lnTo>
                <a:lnTo>
                  <a:pt x="126801" y="450591"/>
                </a:lnTo>
                <a:lnTo>
                  <a:pt x="0" y="45059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7200" b="1" dirty="0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888519" y="1576895"/>
            <a:ext cx="20783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bg1"/>
                </a:solidFill>
              </a:rPr>
              <a:t>CONTENTS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998295" y="737036"/>
            <a:ext cx="1889224" cy="393264"/>
          </a:xfrm>
          <a:custGeom>
            <a:avLst/>
            <a:gdLst/>
            <a:ahLst/>
            <a:cxnLst/>
            <a:rect l="l" t="t" r="r" b="b"/>
            <a:pathLst>
              <a:path w="1889224" h="393264">
                <a:moveTo>
                  <a:pt x="126801" y="136624"/>
                </a:moveTo>
                <a:lnTo>
                  <a:pt x="126801" y="234851"/>
                </a:lnTo>
                <a:lnTo>
                  <a:pt x="576857" y="234851"/>
                </a:lnTo>
                <a:lnTo>
                  <a:pt x="576857" y="136624"/>
                </a:lnTo>
                <a:close/>
                <a:moveTo>
                  <a:pt x="0" y="18752"/>
                </a:moveTo>
                <a:lnTo>
                  <a:pt x="703659" y="18752"/>
                </a:lnTo>
                <a:lnTo>
                  <a:pt x="703659" y="393264"/>
                </a:lnTo>
                <a:lnTo>
                  <a:pt x="576857" y="393264"/>
                </a:lnTo>
                <a:lnTo>
                  <a:pt x="576857" y="349151"/>
                </a:lnTo>
                <a:lnTo>
                  <a:pt x="126801" y="349151"/>
                </a:lnTo>
                <a:lnTo>
                  <a:pt x="126801" y="393264"/>
                </a:lnTo>
                <a:lnTo>
                  <a:pt x="0" y="393264"/>
                </a:lnTo>
                <a:close/>
                <a:moveTo>
                  <a:pt x="1081087" y="0"/>
                </a:moveTo>
                <a:lnTo>
                  <a:pt x="1765101" y="0"/>
                </a:lnTo>
                <a:lnTo>
                  <a:pt x="1765101" y="323255"/>
                </a:lnTo>
                <a:lnTo>
                  <a:pt x="1889224" y="323255"/>
                </a:lnTo>
                <a:lnTo>
                  <a:pt x="1889224" y="393264"/>
                </a:lnTo>
                <a:lnTo>
                  <a:pt x="1006970" y="393264"/>
                </a:lnTo>
                <a:lnTo>
                  <a:pt x="1006970" y="323255"/>
                </a:lnTo>
                <a:lnTo>
                  <a:pt x="1642764" y="323255"/>
                </a:lnTo>
                <a:lnTo>
                  <a:pt x="1642764" y="263426"/>
                </a:lnTo>
                <a:lnTo>
                  <a:pt x="1112341" y="263426"/>
                </a:lnTo>
                <a:lnTo>
                  <a:pt x="1112341" y="164306"/>
                </a:lnTo>
                <a:lnTo>
                  <a:pt x="1642764" y="164306"/>
                </a:lnTo>
                <a:lnTo>
                  <a:pt x="1642764" y="104477"/>
                </a:lnTo>
                <a:lnTo>
                  <a:pt x="1081087" y="10447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7200" b="1" dirty="0">
              <a:solidFill>
                <a:schemeClr val="accent3"/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60400" y="311150"/>
            <a:ext cx="811819" cy="444500"/>
            <a:chOff x="468715" y="0"/>
            <a:chExt cx="2273094" cy="1244600"/>
          </a:xfrm>
        </p:grpSpPr>
        <p:sp>
          <p:nvSpPr>
            <p:cNvPr id="31" name="燕尾形 30"/>
            <p:cNvSpPr/>
            <p:nvPr/>
          </p:nvSpPr>
          <p:spPr>
            <a:xfrm>
              <a:off x="468715" y="193012"/>
              <a:ext cx="856285" cy="858575"/>
            </a:xfrm>
            <a:prstGeom prst="chevron">
              <a:avLst>
                <a:gd name="adj" fmla="val 4064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" name="燕尾形 31"/>
            <p:cNvSpPr/>
            <p:nvPr/>
          </p:nvSpPr>
          <p:spPr>
            <a:xfrm>
              <a:off x="1885524" y="193012"/>
              <a:ext cx="856285" cy="858575"/>
            </a:xfrm>
            <a:prstGeom prst="chevron">
              <a:avLst>
                <a:gd name="adj" fmla="val 4064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燕尾形 32"/>
            <p:cNvSpPr/>
            <p:nvPr/>
          </p:nvSpPr>
          <p:spPr>
            <a:xfrm>
              <a:off x="903359" y="0"/>
              <a:ext cx="1241281" cy="1244600"/>
            </a:xfrm>
            <a:prstGeom prst="chevron">
              <a:avLst>
                <a:gd name="adj" fmla="val 4064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34" name="直接连接符 33"/>
          <p:cNvCxnSpPr>
            <a:endCxn id="31" idx="1"/>
          </p:cNvCxnSpPr>
          <p:nvPr/>
        </p:nvCxnSpPr>
        <p:spPr>
          <a:xfrm>
            <a:off x="0" y="533400"/>
            <a:ext cx="78469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占位符 20">
            <a:extLst>
              <a:ext uri="{FF2B5EF4-FFF2-40B4-BE49-F238E27FC236}">
                <a16:creationId xmlns:a16="http://schemas.microsoft.com/office/drawing/2014/main" id="{F582F607-1AF6-4AA0-92DC-1667EADACA3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50291" y="326766"/>
            <a:ext cx="793364" cy="461665"/>
          </a:xfrm>
        </p:spPr>
        <p:txBody>
          <a:bodyPr/>
          <a:lstStyle/>
          <a:p>
            <a:r>
              <a:rPr lang="zh-CN" altLang="en-US" dirty="0"/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206008228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0400" y="1130300"/>
            <a:ext cx="5435600" cy="5019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0399" y="1130300"/>
            <a:ext cx="5435601" cy="500380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92B568FC-EC2B-46F5-A732-609AE0516AC5}"/>
              </a:ext>
            </a:extLst>
          </p:cNvPr>
          <p:cNvGrpSpPr/>
          <p:nvPr/>
        </p:nvGrpSpPr>
        <p:grpSpPr>
          <a:xfrm>
            <a:off x="1984375" y="2405049"/>
            <a:ext cx="2603500" cy="1589436"/>
            <a:chOff x="1778000" y="1740237"/>
            <a:chExt cx="2603500" cy="1589436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6CEB23A-9CDE-4469-AF38-FB8021F243C8}"/>
                </a:ext>
              </a:extLst>
            </p:cNvPr>
            <p:cNvSpPr txBox="1"/>
            <p:nvPr/>
          </p:nvSpPr>
          <p:spPr>
            <a:xfrm>
              <a:off x="2187485" y="1740237"/>
              <a:ext cx="198720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6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目录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AE964EE7-37BD-44FE-B8CA-D5D47CE210D6}"/>
                </a:ext>
              </a:extLst>
            </p:cNvPr>
            <p:cNvSpPr txBox="1"/>
            <p:nvPr/>
          </p:nvSpPr>
          <p:spPr>
            <a:xfrm>
              <a:off x="2249488" y="2641600"/>
              <a:ext cx="18716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 Light" panose="020F0302020204030204" pitchFamily="34" charset="0"/>
                  <a:ea typeface="等线" panose="02010600030101010101" pitchFamily="2" charset="-122"/>
                  <a:cs typeface="+mn-cs"/>
                </a:rPr>
                <a:t>CONTENTS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 pitchFamily="34" charset="0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25A6F021-311B-492D-A7D5-320900D83A6C}"/>
                </a:ext>
              </a:extLst>
            </p:cNvPr>
            <p:cNvSpPr/>
            <p:nvPr/>
          </p:nvSpPr>
          <p:spPr>
            <a:xfrm>
              <a:off x="1778000" y="2192020"/>
              <a:ext cx="2603500" cy="1137653"/>
            </a:xfrm>
            <a:custGeom>
              <a:avLst/>
              <a:gdLst>
                <a:gd name="connsiteX0" fmla="*/ 0 w 2603500"/>
                <a:gd name="connsiteY0" fmla="*/ 0 h 1790700"/>
                <a:gd name="connsiteX1" fmla="*/ 2603500 w 2603500"/>
                <a:gd name="connsiteY1" fmla="*/ 0 h 1790700"/>
                <a:gd name="connsiteX2" fmla="*/ 2603500 w 2603500"/>
                <a:gd name="connsiteY2" fmla="*/ 1790700 h 1790700"/>
                <a:gd name="connsiteX3" fmla="*/ 0 w 2603500"/>
                <a:gd name="connsiteY3" fmla="*/ 1790700 h 1790700"/>
                <a:gd name="connsiteX4" fmla="*/ 0 w 2603500"/>
                <a:gd name="connsiteY4" fmla="*/ 0 h 1790700"/>
                <a:gd name="connsiteX0" fmla="*/ 0 w 2603500"/>
                <a:gd name="connsiteY0" fmla="*/ 0 h 1790700"/>
                <a:gd name="connsiteX1" fmla="*/ 10163 w 2603500"/>
                <a:gd name="connsiteY1" fmla="*/ 0 h 1790700"/>
                <a:gd name="connsiteX2" fmla="*/ 2603500 w 2603500"/>
                <a:gd name="connsiteY2" fmla="*/ 0 h 1790700"/>
                <a:gd name="connsiteX3" fmla="*/ 2603500 w 2603500"/>
                <a:gd name="connsiteY3" fmla="*/ 1790700 h 1790700"/>
                <a:gd name="connsiteX4" fmla="*/ 0 w 2603500"/>
                <a:gd name="connsiteY4" fmla="*/ 1790700 h 1790700"/>
                <a:gd name="connsiteX5" fmla="*/ 0 w 2603500"/>
                <a:gd name="connsiteY5" fmla="*/ 0 h 1790700"/>
                <a:gd name="connsiteX0" fmla="*/ 0 w 2603500"/>
                <a:gd name="connsiteY0" fmla="*/ 0 h 1790700"/>
                <a:gd name="connsiteX1" fmla="*/ 685803 w 2603500"/>
                <a:gd name="connsiteY1" fmla="*/ 15240 h 1790700"/>
                <a:gd name="connsiteX2" fmla="*/ 2603500 w 2603500"/>
                <a:gd name="connsiteY2" fmla="*/ 0 h 1790700"/>
                <a:gd name="connsiteX3" fmla="*/ 2603500 w 2603500"/>
                <a:gd name="connsiteY3" fmla="*/ 1790700 h 1790700"/>
                <a:gd name="connsiteX4" fmla="*/ 0 w 2603500"/>
                <a:gd name="connsiteY4" fmla="*/ 1790700 h 1790700"/>
                <a:gd name="connsiteX5" fmla="*/ 0 w 2603500"/>
                <a:gd name="connsiteY5" fmla="*/ 0 h 1790700"/>
                <a:gd name="connsiteX0" fmla="*/ 0 w 2603500"/>
                <a:gd name="connsiteY0" fmla="*/ 5080 h 1795780"/>
                <a:gd name="connsiteX1" fmla="*/ 695963 w 2603500"/>
                <a:gd name="connsiteY1" fmla="*/ 0 h 1795780"/>
                <a:gd name="connsiteX2" fmla="*/ 2603500 w 2603500"/>
                <a:gd name="connsiteY2" fmla="*/ 5080 h 1795780"/>
                <a:gd name="connsiteX3" fmla="*/ 2603500 w 2603500"/>
                <a:gd name="connsiteY3" fmla="*/ 1795780 h 1795780"/>
                <a:gd name="connsiteX4" fmla="*/ 0 w 2603500"/>
                <a:gd name="connsiteY4" fmla="*/ 1795780 h 1795780"/>
                <a:gd name="connsiteX5" fmla="*/ 0 w 2603500"/>
                <a:gd name="connsiteY5" fmla="*/ 5080 h 1795780"/>
                <a:gd name="connsiteX0" fmla="*/ 0 w 2603500"/>
                <a:gd name="connsiteY0" fmla="*/ 5080 h 1795780"/>
                <a:gd name="connsiteX1" fmla="*/ 695963 w 2603500"/>
                <a:gd name="connsiteY1" fmla="*/ 0 h 1795780"/>
                <a:gd name="connsiteX2" fmla="*/ 701043 w 2603500"/>
                <a:gd name="connsiteY2" fmla="*/ 0 h 1795780"/>
                <a:gd name="connsiteX3" fmla="*/ 2603500 w 2603500"/>
                <a:gd name="connsiteY3" fmla="*/ 5080 h 1795780"/>
                <a:gd name="connsiteX4" fmla="*/ 2603500 w 2603500"/>
                <a:gd name="connsiteY4" fmla="*/ 1795780 h 1795780"/>
                <a:gd name="connsiteX5" fmla="*/ 0 w 2603500"/>
                <a:gd name="connsiteY5" fmla="*/ 1795780 h 1795780"/>
                <a:gd name="connsiteX6" fmla="*/ 0 w 2603500"/>
                <a:gd name="connsiteY6" fmla="*/ 5080 h 1795780"/>
                <a:gd name="connsiteX0" fmla="*/ 0 w 2603500"/>
                <a:gd name="connsiteY0" fmla="*/ 25400 h 1816100"/>
                <a:gd name="connsiteX1" fmla="*/ 695963 w 2603500"/>
                <a:gd name="connsiteY1" fmla="*/ 20320 h 1816100"/>
                <a:gd name="connsiteX2" fmla="*/ 2448563 w 2603500"/>
                <a:gd name="connsiteY2" fmla="*/ 0 h 1816100"/>
                <a:gd name="connsiteX3" fmla="*/ 2603500 w 2603500"/>
                <a:gd name="connsiteY3" fmla="*/ 25400 h 1816100"/>
                <a:gd name="connsiteX4" fmla="*/ 2603500 w 2603500"/>
                <a:gd name="connsiteY4" fmla="*/ 1816100 h 1816100"/>
                <a:gd name="connsiteX5" fmla="*/ 0 w 2603500"/>
                <a:gd name="connsiteY5" fmla="*/ 1816100 h 1816100"/>
                <a:gd name="connsiteX6" fmla="*/ 0 w 2603500"/>
                <a:gd name="connsiteY6" fmla="*/ 25400 h 1816100"/>
                <a:gd name="connsiteX0" fmla="*/ 0 w 2603500"/>
                <a:gd name="connsiteY0" fmla="*/ 15240 h 1805940"/>
                <a:gd name="connsiteX1" fmla="*/ 695963 w 2603500"/>
                <a:gd name="connsiteY1" fmla="*/ 10160 h 1805940"/>
                <a:gd name="connsiteX2" fmla="*/ 2108203 w 2603500"/>
                <a:gd name="connsiteY2" fmla="*/ 0 h 1805940"/>
                <a:gd name="connsiteX3" fmla="*/ 2603500 w 2603500"/>
                <a:gd name="connsiteY3" fmla="*/ 15240 h 1805940"/>
                <a:gd name="connsiteX4" fmla="*/ 2603500 w 2603500"/>
                <a:gd name="connsiteY4" fmla="*/ 1805940 h 1805940"/>
                <a:gd name="connsiteX5" fmla="*/ 0 w 2603500"/>
                <a:gd name="connsiteY5" fmla="*/ 1805940 h 1805940"/>
                <a:gd name="connsiteX6" fmla="*/ 0 w 2603500"/>
                <a:gd name="connsiteY6" fmla="*/ 15240 h 1805940"/>
                <a:gd name="connsiteX0" fmla="*/ 0 w 2603500"/>
                <a:gd name="connsiteY0" fmla="*/ 5080 h 1795780"/>
                <a:gd name="connsiteX1" fmla="*/ 695963 w 2603500"/>
                <a:gd name="connsiteY1" fmla="*/ 0 h 1795780"/>
                <a:gd name="connsiteX2" fmla="*/ 2092963 w 2603500"/>
                <a:gd name="connsiteY2" fmla="*/ 5080 h 1795780"/>
                <a:gd name="connsiteX3" fmla="*/ 2603500 w 2603500"/>
                <a:gd name="connsiteY3" fmla="*/ 5080 h 1795780"/>
                <a:gd name="connsiteX4" fmla="*/ 2603500 w 2603500"/>
                <a:gd name="connsiteY4" fmla="*/ 1795780 h 1795780"/>
                <a:gd name="connsiteX5" fmla="*/ 0 w 2603500"/>
                <a:gd name="connsiteY5" fmla="*/ 1795780 h 1795780"/>
                <a:gd name="connsiteX6" fmla="*/ 0 w 2603500"/>
                <a:gd name="connsiteY6" fmla="*/ 5080 h 1795780"/>
                <a:gd name="connsiteX0" fmla="*/ 0 w 2603500"/>
                <a:gd name="connsiteY0" fmla="*/ 5080 h 1795780"/>
                <a:gd name="connsiteX1" fmla="*/ 695963 w 2603500"/>
                <a:gd name="connsiteY1" fmla="*/ 0 h 1795780"/>
                <a:gd name="connsiteX2" fmla="*/ 2092963 w 2603500"/>
                <a:gd name="connsiteY2" fmla="*/ 5080 h 1795780"/>
                <a:gd name="connsiteX3" fmla="*/ 2603500 w 2603500"/>
                <a:gd name="connsiteY3" fmla="*/ 5080 h 1795780"/>
                <a:gd name="connsiteX4" fmla="*/ 2603500 w 2603500"/>
                <a:gd name="connsiteY4" fmla="*/ 1795780 h 1795780"/>
                <a:gd name="connsiteX5" fmla="*/ 0 w 2603500"/>
                <a:gd name="connsiteY5" fmla="*/ 1795780 h 1795780"/>
                <a:gd name="connsiteX6" fmla="*/ 0 w 2603500"/>
                <a:gd name="connsiteY6" fmla="*/ 5080 h 1795780"/>
                <a:gd name="connsiteX0" fmla="*/ 2092963 w 2603500"/>
                <a:gd name="connsiteY0" fmla="*/ 5080 h 1795780"/>
                <a:gd name="connsiteX1" fmla="*/ 2603500 w 2603500"/>
                <a:gd name="connsiteY1" fmla="*/ 5080 h 1795780"/>
                <a:gd name="connsiteX2" fmla="*/ 2603500 w 2603500"/>
                <a:gd name="connsiteY2" fmla="*/ 1795780 h 1795780"/>
                <a:gd name="connsiteX3" fmla="*/ 0 w 2603500"/>
                <a:gd name="connsiteY3" fmla="*/ 1795780 h 1795780"/>
                <a:gd name="connsiteX4" fmla="*/ 0 w 2603500"/>
                <a:gd name="connsiteY4" fmla="*/ 5080 h 1795780"/>
                <a:gd name="connsiteX5" fmla="*/ 695963 w 2603500"/>
                <a:gd name="connsiteY5" fmla="*/ 0 h 1795780"/>
                <a:gd name="connsiteX6" fmla="*/ 2184403 w 2603500"/>
                <a:gd name="connsiteY6" fmla="*/ 96520 h 1795780"/>
                <a:gd name="connsiteX0" fmla="*/ 2092963 w 2603500"/>
                <a:gd name="connsiteY0" fmla="*/ 5080 h 1795780"/>
                <a:gd name="connsiteX1" fmla="*/ 2603500 w 2603500"/>
                <a:gd name="connsiteY1" fmla="*/ 5080 h 1795780"/>
                <a:gd name="connsiteX2" fmla="*/ 2603500 w 2603500"/>
                <a:gd name="connsiteY2" fmla="*/ 1795780 h 1795780"/>
                <a:gd name="connsiteX3" fmla="*/ 0 w 2603500"/>
                <a:gd name="connsiteY3" fmla="*/ 1795780 h 1795780"/>
                <a:gd name="connsiteX4" fmla="*/ 0 w 2603500"/>
                <a:gd name="connsiteY4" fmla="*/ 5080 h 1795780"/>
                <a:gd name="connsiteX5" fmla="*/ 695963 w 2603500"/>
                <a:gd name="connsiteY5" fmla="*/ 0 h 179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03500" h="1795780">
                  <a:moveTo>
                    <a:pt x="2092963" y="5080"/>
                  </a:moveTo>
                  <a:lnTo>
                    <a:pt x="2603500" y="5080"/>
                  </a:lnTo>
                  <a:lnTo>
                    <a:pt x="2603500" y="1795780"/>
                  </a:lnTo>
                  <a:lnTo>
                    <a:pt x="0" y="1795780"/>
                  </a:lnTo>
                  <a:lnTo>
                    <a:pt x="0" y="5080"/>
                  </a:lnTo>
                  <a:lnTo>
                    <a:pt x="695963" y="0"/>
                  </a:lnTo>
                </a:path>
              </a:pathLst>
            </a:cu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0" name="菱形 14"/>
          <p:cNvSpPr/>
          <p:nvPr/>
        </p:nvSpPr>
        <p:spPr>
          <a:xfrm>
            <a:off x="6933393" y="1533525"/>
            <a:ext cx="611215" cy="611215"/>
          </a:xfrm>
          <a:custGeom>
            <a:avLst/>
            <a:gdLst>
              <a:gd name="connsiteX0" fmla="*/ 52694 w 981129"/>
              <a:gd name="connsiteY0" fmla="*/ 363286 h 981129"/>
              <a:gd name="connsiteX1" fmla="*/ 363286 w 981129"/>
              <a:gd name="connsiteY1" fmla="*/ 52694 h 981129"/>
              <a:gd name="connsiteX2" fmla="*/ 617844 w 981129"/>
              <a:gd name="connsiteY2" fmla="*/ 52694 h 981129"/>
              <a:gd name="connsiteX3" fmla="*/ 928436 w 981129"/>
              <a:gd name="connsiteY3" fmla="*/ 363286 h 981129"/>
              <a:gd name="connsiteX4" fmla="*/ 928436 w 981129"/>
              <a:gd name="connsiteY4" fmla="*/ 617844 h 981129"/>
              <a:gd name="connsiteX5" fmla="*/ 617844 w 981129"/>
              <a:gd name="connsiteY5" fmla="*/ 928436 h 981129"/>
              <a:gd name="connsiteX6" fmla="*/ 363286 w 981129"/>
              <a:gd name="connsiteY6" fmla="*/ 928436 h 981129"/>
              <a:gd name="connsiteX7" fmla="*/ 52694 w 981129"/>
              <a:gd name="connsiteY7" fmla="*/ 617844 h 981129"/>
              <a:gd name="connsiteX8" fmla="*/ 52694 w 981129"/>
              <a:gd name="connsiteY8" fmla="*/ 363286 h 981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81129" h="981129">
                <a:moveTo>
                  <a:pt x="52694" y="363286"/>
                </a:moveTo>
                <a:lnTo>
                  <a:pt x="363286" y="52694"/>
                </a:lnTo>
                <a:cubicBezTo>
                  <a:pt x="433544" y="-17564"/>
                  <a:pt x="547586" y="-17564"/>
                  <a:pt x="617844" y="52694"/>
                </a:cubicBezTo>
                <a:lnTo>
                  <a:pt x="928436" y="363286"/>
                </a:lnTo>
                <a:cubicBezTo>
                  <a:pt x="998694" y="433544"/>
                  <a:pt x="998694" y="547586"/>
                  <a:pt x="928436" y="617844"/>
                </a:cubicBezTo>
                <a:lnTo>
                  <a:pt x="617844" y="928436"/>
                </a:lnTo>
                <a:cubicBezTo>
                  <a:pt x="547586" y="998694"/>
                  <a:pt x="433544" y="998694"/>
                  <a:pt x="363286" y="928436"/>
                </a:cubicBezTo>
                <a:lnTo>
                  <a:pt x="52694" y="617844"/>
                </a:lnTo>
                <a:cubicBezTo>
                  <a:pt x="-17564" y="547586"/>
                  <a:pt x="-17564" y="433544"/>
                  <a:pt x="52694" y="363286"/>
                </a:cubicBezTo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lt1"/>
                </a:solidFill>
              </a:rPr>
              <a:t>1</a:t>
            </a:r>
            <a:endParaRPr lang="zh-CN" altLang="en-US" b="1" dirty="0">
              <a:solidFill>
                <a:schemeClr val="lt1"/>
              </a:solidFill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2F95EB3-9441-4E56-8D96-80E48A29C8B3}"/>
              </a:ext>
            </a:extLst>
          </p:cNvPr>
          <p:cNvGrpSpPr/>
          <p:nvPr/>
        </p:nvGrpSpPr>
        <p:grpSpPr>
          <a:xfrm>
            <a:off x="7848639" y="1546745"/>
            <a:ext cx="3060661" cy="584775"/>
            <a:chOff x="7848639" y="1546745"/>
            <a:chExt cx="3060661" cy="584775"/>
          </a:xfrm>
        </p:grpSpPr>
        <p:sp>
          <p:nvSpPr>
            <p:cNvPr id="25" name="矩形 24"/>
            <p:cNvSpPr/>
            <p:nvPr/>
          </p:nvSpPr>
          <p:spPr>
            <a:xfrm>
              <a:off x="7933440" y="1860550"/>
              <a:ext cx="2975860" cy="249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7848639" y="1546745"/>
              <a:ext cx="223651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prstClr val="black"/>
                  </a:solidFill>
                  <a:latin typeface="微软雅黑"/>
                </a:rPr>
                <a:t>新媒体概念</a:t>
              </a:r>
              <a:endParaRPr lang="en-US" altLang="zh-CN" sz="3200" dirty="0">
                <a:latin typeface="+mn-ea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E243B38-1894-47D6-B0F9-BC2063568FE0}"/>
              </a:ext>
            </a:extLst>
          </p:cNvPr>
          <p:cNvGrpSpPr/>
          <p:nvPr/>
        </p:nvGrpSpPr>
        <p:grpSpPr>
          <a:xfrm>
            <a:off x="7848639" y="2709245"/>
            <a:ext cx="3060661" cy="624505"/>
            <a:chOff x="7848639" y="2709245"/>
            <a:chExt cx="3060661" cy="624505"/>
          </a:xfrm>
        </p:grpSpPr>
        <p:sp>
          <p:nvSpPr>
            <p:cNvPr id="26" name="矩形 25"/>
            <p:cNvSpPr/>
            <p:nvPr/>
          </p:nvSpPr>
          <p:spPr>
            <a:xfrm>
              <a:off x="7933440" y="3084511"/>
              <a:ext cx="2975860" cy="249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7848639" y="2709245"/>
              <a:ext cx="223651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latin typeface="+mn-ea"/>
                </a:rPr>
                <a:t>新媒体特点</a:t>
              </a:r>
              <a:endParaRPr lang="en-US" altLang="zh-CN" sz="3200" dirty="0">
                <a:latin typeface="+mn-ea"/>
              </a:endParaRPr>
            </a:p>
          </p:txBody>
        </p:sp>
      </p:grpSp>
      <p:sp>
        <p:nvSpPr>
          <p:cNvPr id="16" name="菱形 14"/>
          <p:cNvSpPr/>
          <p:nvPr/>
        </p:nvSpPr>
        <p:spPr>
          <a:xfrm>
            <a:off x="6958793" y="2696025"/>
            <a:ext cx="611215" cy="611215"/>
          </a:xfrm>
          <a:custGeom>
            <a:avLst/>
            <a:gdLst>
              <a:gd name="connsiteX0" fmla="*/ 52694 w 981129"/>
              <a:gd name="connsiteY0" fmla="*/ 363286 h 981129"/>
              <a:gd name="connsiteX1" fmla="*/ 363286 w 981129"/>
              <a:gd name="connsiteY1" fmla="*/ 52694 h 981129"/>
              <a:gd name="connsiteX2" fmla="*/ 617844 w 981129"/>
              <a:gd name="connsiteY2" fmla="*/ 52694 h 981129"/>
              <a:gd name="connsiteX3" fmla="*/ 928436 w 981129"/>
              <a:gd name="connsiteY3" fmla="*/ 363286 h 981129"/>
              <a:gd name="connsiteX4" fmla="*/ 928436 w 981129"/>
              <a:gd name="connsiteY4" fmla="*/ 617844 h 981129"/>
              <a:gd name="connsiteX5" fmla="*/ 617844 w 981129"/>
              <a:gd name="connsiteY5" fmla="*/ 928436 h 981129"/>
              <a:gd name="connsiteX6" fmla="*/ 363286 w 981129"/>
              <a:gd name="connsiteY6" fmla="*/ 928436 h 981129"/>
              <a:gd name="connsiteX7" fmla="*/ 52694 w 981129"/>
              <a:gd name="connsiteY7" fmla="*/ 617844 h 981129"/>
              <a:gd name="connsiteX8" fmla="*/ 52694 w 981129"/>
              <a:gd name="connsiteY8" fmla="*/ 363286 h 981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81129" h="981129">
                <a:moveTo>
                  <a:pt x="52694" y="363286"/>
                </a:moveTo>
                <a:lnTo>
                  <a:pt x="363286" y="52694"/>
                </a:lnTo>
                <a:cubicBezTo>
                  <a:pt x="433544" y="-17564"/>
                  <a:pt x="547586" y="-17564"/>
                  <a:pt x="617844" y="52694"/>
                </a:cubicBezTo>
                <a:lnTo>
                  <a:pt x="928436" y="363286"/>
                </a:lnTo>
                <a:cubicBezTo>
                  <a:pt x="998694" y="433544"/>
                  <a:pt x="998694" y="547586"/>
                  <a:pt x="928436" y="617844"/>
                </a:cubicBezTo>
                <a:lnTo>
                  <a:pt x="617844" y="928436"/>
                </a:lnTo>
                <a:cubicBezTo>
                  <a:pt x="547586" y="998694"/>
                  <a:pt x="433544" y="998694"/>
                  <a:pt x="363286" y="928436"/>
                </a:cubicBezTo>
                <a:lnTo>
                  <a:pt x="52694" y="617844"/>
                </a:lnTo>
                <a:cubicBezTo>
                  <a:pt x="-17564" y="547586"/>
                  <a:pt x="-17564" y="433544"/>
                  <a:pt x="52694" y="363286"/>
                </a:cubicBezTo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lt1"/>
                </a:solidFill>
              </a:rPr>
              <a:t>2</a:t>
            </a:r>
            <a:endParaRPr lang="zh-CN" altLang="en-US" b="1" dirty="0">
              <a:solidFill>
                <a:schemeClr val="lt1"/>
              </a:solidFill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18FC34E3-7882-4A22-8657-073874C165B2}"/>
              </a:ext>
            </a:extLst>
          </p:cNvPr>
          <p:cNvGrpSpPr/>
          <p:nvPr/>
        </p:nvGrpSpPr>
        <p:grpSpPr>
          <a:xfrm>
            <a:off x="7848639" y="3871745"/>
            <a:ext cx="3060661" cy="584775"/>
            <a:chOff x="7848639" y="3871745"/>
            <a:chExt cx="3060661" cy="584775"/>
          </a:xfrm>
        </p:grpSpPr>
        <p:sp>
          <p:nvSpPr>
            <p:cNvPr id="27" name="矩形 26"/>
            <p:cNvSpPr/>
            <p:nvPr/>
          </p:nvSpPr>
          <p:spPr>
            <a:xfrm>
              <a:off x="7933440" y="4200524"/>
              <a:ext cx="2975860" cy="249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7848639" y="3871745"/>
              <a:ext cx="305724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prstClr val="black"/>
                  </a:solidFill>
                  <a:latin typeface="微软雅黑"/>
                </a:rPr>
                <a:t>新媒体运营逻辑</a:t>
              </a:r>
              <a:endParaRPr lang="en-US" altLang="zh-CN" sz="3200" dirty="0">
                <a:latin typeface="+mn-ea"/>
              </a:endParaRPr>
            </a:p>
          </p:txBody>
        </p:sp>
      </p:grpSp>
      <p:sp>
        <p:nvSpPr>
          <p:cNvPr id="17" name="菱形 14"/>
          <p:cNvSpPr/>
          <p:nvPr/>
        </p:nvSpPr>
        <p:spPr>
          <a:xfrm>
            <a:off x="6958793" y="3858525"/>
            <a:ext cx="611215" cy="611215"/>
          </a:xfrm>
          <a:custGeom>
            <a:avLst/>
            <a:gdLst>
              <a:gd name="connsiteX0" fmla="*/ 52694 w 981129"/>
              <a:gd name="connsiteY0" fmla="*/ 363286 h 981129"/>
              <a:gd name="connsiteX1" fmla="*/ 363286 w 981129"/>
              <a:gd name="connsiteY1" fmla="*/ 52694 h 981129"/>
              <a:gd name="connsiteX2" fmla="*/ 617844 w 981129"/>
              <a:gd name="connsiteY2" fmla="*/ 52694 h 981129"/>
              <a:gd name="connsiteX3" fmla="*/ 928436 w 981129"/>
              <a:gd name="connsiteY3" fmla="*/ 363286 h 981129"/>
              <a:gd name="connsiteX4" fmla="*/ 928436 w 981129"/>
              <a:gd name="connsiteY4" fmla="*/ 617844 h 981129"/>
              <a:gd name="connsiteX5" fmla="*/ 617844 w 981129"/>
              <a:gd name="connsiteY5" fmla="*/ 928436 h 981129"/>
              <a:gd name="connsiteX6" fmla="*/ 363286 w 981129"/>
              <a:gd name="connsiteY6" fmla="*/ 928436 h 981129"/>
              <a:gd name="connsiteX7" fmla="*/ 52694 w 981129"/>
              <a:gd name="connsiteY7" fmla="*/ 617844 h 981129"/>
              <a:gd name="connsiteX8" fmla="*/ 52694 w 981129"/>
              <a:gd name="connsiteY8" fmla="*/ 363286 h 981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81129" h="981129">
                <a:moveTo>
                  <a:pt x="52694" y="363286"/>
                </a:moveTo>
                <a:lnTo>
                  <a:pt x="363286" y="52694"/>
                </a:lnTo>
                <a:cubicBezTo>
                  <a:pt x="433544" y="-17564"/>
                  <a:pt x="547586" y="-17564"/>
                  <a:pt x="617844" y="52694"/>
                </a:cubicBezTo>
                <a:lnTo>
                  <a:pt x="928436" y="363286"/>
                </a:lnTo>
                <a:cubicBezTo>
                  <a:pt x="998694" y="433544"/>
                  <a:pt x="998694" y="547586"/>
                  <a:pt x="928436" y="617844"/>
                </a:cubicBezTo>
                <a:lnTo>
                  <a:pt x="617844" y="928436"/>
                </a:lnTo>
                <a:cubicBezTo>
                  <a:pt x="547586" y="998694"/>
                  <a:pt x="433544" y="998694"/>
                  <a:pt x="363286" y="928436"/>
                </a:cubicBezTo>
                <a:lnTo>
                  <a:pt x="52694" y="617844"/>
                </a:lnTo>
                <a:cubicBezTo>
                  <a:pt x="-17564" y="547586"/>
                  <a:pt x="-17564" y="433544"/>
                  <a:pt x="52694" y="363286"/>
                </a:cubicBezTo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lt1"/>
                </a:solidFill>
              </a:rPr>
              <a:t>3</a:t>
            </a:r>
            <a:endParaRPr lang="zh-CN" altLang="en-US" b="1" dirty="0">
              <a:solidFill>
                <a:schemeClr val="lt1"/>
              </a:solidFill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2CA8C27-0AFE-47D9-A45E-38AB18B6081D}"/>
              </a:ext>
            </a:extLst>
          </p:cNvPr>
          <p:cNvGrpSpPr/>
          <p:nvPr/>
        </p:nvGrpSpPr>
        <p:grpSpPr>
          <a:xfrm>
            <a:off x="7848639" y="5034246"/>
            <a:ext cx="3060661" cy="604554"/>
            <a:chOff x="7848639" y="5034246"/>
            <a:chExt cx="3060661" cy="604554"/>
          </a:xfrm>
        </p:grpSpPr>
        <p:sp>
          <p:nvSpPr>
            <p:cNvPr id="28" name="矩形 27"/>
            <p:cNvSpPr/>
            <p:nvPr/>
          </p:nvSpPr>
          <p:spPr>
            <a:xfrm>
              <a:off x="7933440" y="5389561"/>
              <a:ext cx="2975860" cy="249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7848639" y="5034246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prstClr val="black"/>
                  </a:solidFill>
                  <a:latin typeface="微软雅黑"/>
                </a:rPr>
                <a:t>资源需求</a:t>
              </a:r>
              <a:endParaRPr lang="en-US" altLang="zh-CN" sz="3200" dirty="0">
                <a:latin typeface="+mn-ea"/>
              </a:endParaRPr>
            </a:p>
          </p:txBody>
        </p:sp>
      </p:grpSp>
      <p:sp>
        <p:nvSpPr>
          <p:cNvPr id="18" name="菱形 14"/>
          <p:cNvSpPr/>
          <p:nvPr/>
        </p:nvSpPr>
        <p:spPr>
          <a:xfrm>
            <a:off x="6958793" y="5021026"/>
            <a:ext cx="611215" cy="611215"/>
          </a:xfrm>
          <a:custGeom>
            <a:avLst/>
            <a:gdLst>
              <a:gd name="connsiteX0" fmla="*/ 52694 w 981129"/>
              <a:gd name="connsiteY0" fmla="*/ 363286 h 981129"/>
              <a:gd name="connsiteX1" fmla="*/ 363286 w 981129"/>
              <a:gd name="connsiteY1" fmla="*/ 52694 h 981129"/>
              <a:gd name="connsiteX2" fmla="*/ 617844 w 981129"/>
              <a:gd name="connsiteY2" fmla="*/ 52694 h 981129"/>
              <a:gd name="connsiteX3" fmla="*/ 928436 w 981129"/>
              <a:gd name="connsiteY3" fmla="*/ 363286 h 981129"/>
              <a:gd name="connsiteX4" fmla="*/ 928436 w 981129"/>
              <a:gd name="connsiteY4" fmla="*/ 617844 h 981129"/>
              <a:gd name="connsiteX5" fmla="*/ 617844 w 981129"/>
              <a:gd name="connsiteY5" fmla="*/ 928436 h 981129"/>
              <a:gd name="connsiteX6" fmla="*/ 363286 w 981129"/>
              <a:gd name="connsiteY6" fmla="*/ 928436 h 981129"/>
              <a:gd name="connsiteX7" fmla="*/ 52694 w 981129"/>
              <a:gd name="connsiteY7" fmla="*/ 617844 h 981129"/>
              <a:gd name="connsiteX8" fmla="*/ 52694 w 981129"/>
              <a:gd name="connsiteY8" fmla="*/ 363286 h 981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81129" h="981129">
                <a:moveTo>
                  <a:pt x="52694" y="363286"/>
                </a:moveTo>
                <a:lnTo>
                  <a:pt x="363286" y="52694"/>
                </a:lnTo>
                <a:cubicBezTo>
                  <a:pt x="433544" y="-17564"/>
                  <a:pt x="547586" y="-17564"/>
                  <a:pt x="617844" y="52694"/>
                </a:cubicBezTo>
                <a:lnTo>
                  <a:pt x="928436" y="363286"/>
                </a:lnTo>
                <a:cubicBezTo>
                  <a:pt x="998694" y="433544"/>
                  <a:pt x="998694" y="547586"/>
                  <a:pt x="928436" y="617844"/>
                </a:cubicBezTo>
                <a:lnTo>
                  <a:pt x="617844" y="928436"/>
                </a:lnTo>
                <a:cubicBezTo>
                  <a:pt x="547586" y="998694"/>
                  <a:pt x="433544" y="998694"/>
                  <a:pt x="363286" y="928436"/>
                </a:cubicBezTo>
                <a:lnTo>
                  <a:pt x="52694" y="617844"/>
                </a:lnTo>
                <a:cubicBezTo>
                  <a:pt x="-17564" y="547586"/>
                  <a:pt x="-17564" y="433544"/>
                  <a:pt x="52694" y="363286"/>
                </a:cubicBezTo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lt1"/>
                </a:solidFill>
              </a:rPr>
              <a:t>4</a:t>
            </a:r>
            <a:endParaRPr lang="zh-CN" altLang="en-US" b="1" dirty="0">
              <a:solidFill>
                <a:schemeClr val="lt1"/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60400" y="311150"/>
            <a:ext cx="811819" cy="444500"/>
            <a:chOff x="468715" y="0"/>
            <a:chExt cx="2273094" cy="1244600"/>
          </a:xfrm>
        </p:grpSpPr>
        <p:sp>
          <p:nvSpPr>
            <p:cNvPr id="31" name="燕尾形 30"/>
            <p:cNvSpPr/>
            <p:nvPr/>
          </p:nvSpPr>
          <p:spPr>
            <a:xfrm>
              <a:off x="468715" y="193012"/>
              <a:ext cx="856285" cy="858575"/>
            </a:xfrm>
            <a:prstGeom prst="chevron">
              <a:avLst>
                <a:gd name="adj" fmla="val 4064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" name="燕尾形 31"/>
            <p:cNvSpPr/>
            <p:nvPr/>
          </p:nvSpPr>
          <p:spPr>
            <a:xfrm>
              <a:off x="1885524" y="193012"/>
              <a:ext cx="856285" cy="858575"/>
            </a:xfrm>
            <a:prstGeom prst="chevron">
              <a:avLst>
                <a:gd name="adj" fmla="val 4064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燕尾形 32"/>
            <p:cNvSpPr/>
            <p:nvPr/>
          </p:nvSpPr>
          <p:spPr>
            <a:xfrm>
              <a:off x="903359" y="0"/>
              <a:ext cx="1241281" cy="1244600"/>
            </a:xfrm>
            <a:prstGeom prst="chevron">
              <a:avLst>
                <a:gd name="adj" fmla="val 4064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34" name="直接连接符 33"/>
          <p:cNvCxnSpPr>
            <a:endCxn id="31" idx="1"/>
          </p:cNvCxnSpPr>
          <p:nvPr/>
        </p:nvCxnSpPr>
        <p:spPr>
          <a:xfrm>
            <a:off x="0" y="533400"/>
            <a:ext cx="78469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占位符 19">
            <a:extLst>
              <a:ext uri="{FF2B5EF4-FFF2-40B4-BE49-F238E27FC236}">
                <a16:creationId xmlns:a16="http://schemas.microsoft.com/office/drawing/2014/main" id="{B558C9FA-33F4-482F-94E8-4148871A69A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50291" y="326766"/>
            <a:ext cx="809130" cy="461665"/>
          </a:xfrm>
        </p:spPr>
        <p:txBody>
          <a:bodyPr/>
          <a:lstStyle/>
          <a:p>
            <a:r>
              <a:rPr lang="zh-CN" altLang="en-US" dirty="0"/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104248369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596991" y="1028700"/>
            <a:ext cx="3187661" cy="4027522"/>
            <a:chOff x="57899" y="-7216475"/>
            <a:chExt cx="5549500" cy="7011639"/>
          </a:xfrm>
        </p:grpSpPr>
        <p:sp>
          <p:nvSpPr>
            <p:cNvPr id="18" name="椭圆 17"/>
            <p:cNvSpPr/>
            <p:nvPr/>
          </p:nvSpPr>
          <p:spPr>
            <a:xfrm rot="20487729">
              <a:off x="57899" y="-7216475"/>
              <a:ext cx="5453416" cy="7011639"/>
            </a:xfrm>
            <a:prstGeom prst="ellipse">
              <a:avLst/>
            </a:prstGeom>
            <a:solidFill>
              <a:schemeClr val="accent2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652431" y="-6646793"/>
              <a:ext cx="4954968" cy="6341753"/>
              <a:chOff x="652431" y="-6646793"/>
              <a:chExt cx="4954968" cy="6341753"/>
            </a:xfrm>
          </p:grpSpPr>
          <p:sp>
            <p:nvSpPr>
              <p:cNvPr id="17" name="椭圆 16"/>
              <p:cNvSpPr/>
              <p:nvPr/>
            </p:nvSpPr>
            <p:spPr>
              <a:xfrm rot="20487729">
                <a:off x="652431" y="-6646793"/>
                <a:ext cx="4932400" cy="6341753"/>
              </a:xfrm>
              <a:prstGeom prst="ellipse">
                <a:avLst/>
              </a:prstGeom>
              <a:solidFill>
                <a:schemeClr val="accent3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 rot="20487729">
                <a:off x="1019523" y="-6270087"/>
                <a:ext cx="4587876" cy="5898787"/>
              </a:xfrm>
              <a:prstGeom prst="ellipse">
                <a:avLst/>
              </a:pr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0" name="矩形 29"/>
          <p:cNvSpPr/>
          <p:nvPr/>
        </p:nvSpPr>
        <p:spPr>
          <a:xfrm>
            <a:off x="5305728" y="2387862"/>
            <a:ext cx="300595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latin typeface="+mj-ea"/>
                <a:ea typeface="+mj-ea"/>
              </a:rPr>
              <a:t>新媒体概念</a:t>
            </a:r>
          </a:p>
        </p:txBody>
      </p:sp>
      <p:sp>
        <p:nvSpPr>
          <p:cNvPr id="31" name="矩形 30"/>
          <p:cNvSpPr/>
          <p:nvPr/>
        </p:nvSpPr>
        <p:spPr>
          <a:xfrm>
            <a:off x="5118106" y="2543022"/>
            <a:ext cx="72000" cy="91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5307687" y="3189649"/>
            <a:ext cx="22108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New media concept</a:t>
            </a:r>
            <a:endParaRPr lang="zh-CN" altLang="en-US" dirty="0"/>
          </a:p>
        </p:txBody>
      </p:sp>
      <p:grpSp>
        <p:nvGrpSpPr>
          <p:cNvPr id="36" name="组合 35"/>
          <p:cNvGrpSpPr/>
          <p:nvPr/>
        </p:nvGrpSpPr>
        <p:grpSpPr>
          <a:xfrm>
            <a:off x="3222585" y="2293336"/>
            <a:ext cx="1210588" cy="1200329"/>
            <a:chOff x="2407534" y="2228671"/>
            <a:chExt cx="1210588" cy="1200329"/>
          </a:xfrm>
        </p:grpSpPr>
        <p:sp>
          <p:nvSpPr>
            <p:cNvPr id="37" name="文本框 36"/>
            <p:cNvSpPr txBox="1"/>
            <p:nvPr/>
          </p:nvSpPr>
          <p:spPr>
            <a:xfrm>
              <a:off x="2407534" y="2228671"/>
              <a:ext cx="1210588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b="1" dirty="0">
                  <a:solidFill>
                    <a:schemeClr val="bg1"/>
                  </a:solidFill>
                </a:rPr>
                <a:t>01</a:t>
              </a:r>
              <a:endParaRPr lang="zh-CN" altLang="en-US" sz="7200" b="1" dirty="0">
                <a:solidFill>
                  <a:schemeClr val="bg1"/>
                </a:solidFill>
              </a:endParaRP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2546433" y="3385594"/>
              <a:ext cx="9000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" name="图片 18">
            <a:hlinkClick r:id="rId2"/>
            <a:extLst>
              <a:ext uri="{FF2B5EF4-FFF2-40B4-BE49-F238E27FC236}">
                <a16:creationId xmlns:a16="http://schemas.microsoft.com/office/drawing/2014/main" id="{D3F28E6D-1C7E-464A-B8DF-AD0869944E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11397" y="359424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1442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6091238" y="2670175"/>
            <a:ext cx="4031873" cy="923330"/>
          </a:xfrm>
        </p:spPr>
        <p:txBody>
          <a:bodyPr/>
          <a:lstStyle/>
          <a:p>
            <a:r>
              <a:rPr lang="zh-CN" altLang="en-US" dirty="0">
                <a:latin typeface="+mn-ea"/>
              </a:rPr>
              <a:t>新媒体概念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2802607" y="2597424"/>
            <a:ext cx="1127232" cy="1006429"/>
          </a:xfrm>
        </p:spPr>
        <p:txBody>
          <a:bodyPr/>
          <a:lstStyle/>
          <a:p>
            <a:r>
              <a:rPr lang="en-US" altLang="zh-CN" sz="6600" dirty="0"/>
              <a:t>01</a:t>
            </a:r>
            <a:endParaRPr lang="zh-CN" altLang="en-US" sz="6600" dirty="0"/>
          </a:p>
        </p:txBody>
      </p:sp>
    </p:spTree>
    <p:extLst>
      <p:ext uri="{BB962C8B-B14F-4D97-AF65-F5344CB8AC3E}">
        <p14:creationId xmlns:p14="http://schemas.microsoft.com/office/powerpoint/2010/main" val="387036914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AA637ED8-C449-4C8D-899A-4068C0BBDEC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0400" y="1130300"/>
            <a:ext cx="10858500" cy="5003800"/>
          </a:xfrm>
          <a:custGeom>
            <a:avLst/>
            <a:gdLst>
              <a:gd name="connsiteX0" fmla="*/ 0 w 10858500"/>
              <a:gd name="connsiteY0" fmla="*/ 0 h 5003800"/>
              <a:gd name="connsiteX1" fmla="*/ 10858500 w 10858500"/>
              <a:gd name="connsiteY1" fmla="*/ 0 h 5003800"/>
              <a:gd name="connsiteX2" fmla="*/ 10858500 w 10858500"/>
              <a:gd name="connsiteY2" fmla="*/ 5003800 h 5003800"/>
              <a:gd name="connsiteX3" fmla="*/ 0 w 10858500"/>
              <a:gd name="connsiteY3" fmla="*/ 5003800 h 5003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58500" h="5003800">
                <a:moveTo>
                  <a:pt x="0" y="0"/>
                </a:moveTo>
                <a:lnTo>
                  <a:pt x="10858500" y="0"/>
                </a:lnTo>
                <a:lnTo>
                  <a:pt x="10858500" y="5003800"/>
                </a:lnTo>
                <a:lnTo>
                  <a:pt x="0" y="5003800"/>
                </a:lnTo>
                <a:close/>
              </a:path>
            </a:pathLst>
          </a:custGeom>
        </p:spPr>
      </p:pic>
      <p:sp>
        <p:nvSpPr>
          <p:cNvPr id="9" name="矩形 8"/>
          <p:cNvSpPr/>
          <p:nvPr/>
        </p:nvSpPr>
        <p:spPr>
          <a:xfrm>
            <a:off x="660401" y="2460171"/>
            <a:ext cx="3846285" cy="18070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267638" y="2849193"/>
            <a:ext cx="187743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+mj-ea"/>
                <a:ea typeface="+mj-ea"/>
              </a:rPr>
              <a:t>谢谢！</a:t>
            </a:r>
          </a:p>
        </p:txBody>
      </p:sp>
      <p:sp>
        <p:nvSpPr>
          <p:cNvPr id="14" name="矩形 13"/>
          <p:cNvSpPr/>
          <p:nvPr/>
        </p:nvSpPr>
        <p:spPr>
          <a:xfrm>
            <a:off x="1156287" y="2922856"/>
            <a:ext cx="72000" cy="90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268760" y="3516084"/>
            <a:ext cx="14921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</a:rPr>
              <a:t>THANKS!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0" name="图片 9">
            <a:hlinkClick r:id="rId3"/>
            <a:extLst>
              <a:ext uri="{FF2B5EF4-FFF2-40B4-BE49-F238E27FC236}">
                <a16:creationId xmlns:a16="http://schemas.microsoft.com/office/drawing/2014/main" id="{96FED4B0-7454-42A3-843F-EEF9E983EC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11397" y="359424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17861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可替换图标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1130300"/>
            <a:ext cx="12192000" cy="5003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Shape 3963"/>
          <p:cNvSpPr/>
          <p:nvPr/>
        </p:nvSpPr>
        <p:spPr>
          <a:xfrm>
            <a:off x="7788893" y="2029885"/>
            <a:ext cx="266631" cy="21378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7837" y="12134"/>
                </a:moveTo>
                <a:lnTo>
                  <a:pt x="107837" y="12134"/>
                </a:lnTo>
                <a:cubicBezTo>
                  <a:pt x="95945" y="0"/>
                  <a:pt x="79189" y="0"/>
                  <a:pt x="67027" y="12134"/>
                </a:cubicBezTo>
                <a:cubicBezTo>
                  <a:pt x="59729" y="20898"/>
                  <a:pt x="59729" y="20898"/>
                  <a:pt x="59729" y="20898"/>
                </a:cubicBezTo>
                <a:cubicBezTo>
                  <a:pt x="52702" y="12134"/>
                  <a:pt x="52702" y="12134"/>
                  <a:pt x="52702" y="12134"/>
                </a:cubicBezTo>
                <a:cubicBezTo>
                  <a:pt x="40810" y="0"/>
                  <a:pt x="24054" y="0"/>
                  <a:pt x="12162" y="12134"/>
                </a:cubicBezTo>
                <a:cubicBezTo>
                  <a:pt x="0" y="26966"/>
                  <a:pt x="0" y="50898"/>
                  <a:pt x="12162" y="62696"/>
                </a:cubicBezTo>
                <a:cubicBezTo>
                  <a:pt x="59729" y="119662"/>
                  <a:pt x="59729" y="119662"/>
                  <a:pt x="59729" y="119662"/>
                </a:cubicBezTo>
                <a:cubicBezTo>
                  <a:pt x="107837" y="62696"/>
                  <a:pt x="107837" y="62696"/>
                  <a:pt x="107837" y="62696"/>
                </a:cubicBezTo>
                <a:cubicBezTo>
                  <a:pt x="119729" y="50898"/>
                  <a:pt x="119729" y="26966"/>
                  <a:pt x="107837" y="12134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" name="Shape 3964"/>
          <p:cNvSpPr/>
          <p:nvPr/>
        </p:nvSpPr>
        <p:spPr>
          <a:xfrm>
            <a:off x="3099581" y="2019300"/>
            <a:ext cx="148128" cy="2391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240" y="0"/>
                </a:moveTo>
                <a:lnTo>
                  <a:pt x="60240" y="0"/>
                </a:lnTo>
                <a:cubicBezTo>
                  <a:pt x="25542" y="0"/>
                  <a:pt x="0" y="16200"/>
                  <a:pt x="0" y="37500"/>
                </a:cubicBezTo>
                <a:cubicBezTo>
                  <a:pt x="0" y="72000"/>
                  <a:pt x="60240" y="119700"/>
                  <a:pt x="60240" y="119700"/>
                </a:cubicBezTo>
                <a:cubicBezTo>
                  <a:pt x="60240" y="119700"/>
                  <a:pt x="119518" y="72000"/>
                  <a:pt x="119518" y="37500"/>
                </a:cubicBezTo>
                <a:cubicBezTo>
                  <a:pt x="119518" y="16200"/>
                  <a:pt x="93975" y="0"/>
                  <a:pt x="60240" y="0"/>
                </a:cubicBezTo>
                <a:close/>
                <a:moveTo>
                  <a:pt x="60240" y="58800"/>
                </a:moveTo>
                <a:lnTo>
                  <a:pt x="60240" y="58800"/>
                </a:lnTo>
                <a:cubicBezTo>
                  <a:pt x="42409" y="58800"/>
                  <a:pt x="25542" y="48000"/>
                  <a:pt x="25542" y="37500"/>
                </a:cubicBezTo>
                <a:cubicBezTo>
                  <a:pt x="25542" y="26700"/>
                  <a:pt x="42409" y="16200"/>
                  <a:pt x="60240" y="16200"/>
                </a:cubicBezTo>
                <a:cubicBezTo>
                  <a:pt x="76626" y="16200"/>
                  <a:pt x="93975" y="26700"/>
                  <a:pt x="93975" y="37500"/>
                </a:cubicBezTo>
                <a:cubicBezTo>
                  <a:pt x="93975" y="48000"/>
                  <a:pt x="76626" y="58800"/>
                  <a:pt x="60240" y="5880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" name="Shape 3965"/>
          <p:cNvSpPr/>
          <p:nvPr/>
        </p:nvSpPr>
        <p:spPr>
          <a:xfrm>
            <a:off x="3620145" y="2019300"/>
            <a:ext cx="298373" cy="2391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7585" y="21300"/>
                </a:moveTo>
                <a:lnTo>
                  <a:pt x="117585" y="21300"/>
                </a:lnTo>
                <a:cubicBezTo>
                  <a:pt x="89818" y="0"/>
                  <a:pt x="89818" y="0"/>
                  <a:pt x="89818" y="0"/>
                </a:cubicBezTo>
                <a:cubicBezTo>
                  <a:pt x="87645" y="0"/>
                  <a:pt x="87645" y="0"/>
                  <a:pt x="85472" y="0"/>
                </a:cubicBezTo>
                <a:cubicBezTo>
                  <a:pt x="59879" y="21300"/>
                  <a:pt x="59879" y="21300"/>
                  <a:pt x="59879" y="21300"/>
                </a:cubicBezTo>
                <a:cubicBezTo>
                  <a:pt x="34285" y="0"/>
                  <a:pt x="34285" y="0"/>
                  <a:pt x="34285" y="0"/>
                </a:cubicBezTo>
                <a:cubicBezTo>
                  <a:pt x="31871" y="0"/>
                  <a:pt x="31871" y="0"/>
                  <a:pt x="29698" y="0"/>
                </a:cubicBezTo>
                <a:cubicBezTo>
                  <a:pt x="1931" y="21300"/>
                  <a:pt x="1931" y="21300"/>
                  <a:pt x="1931" y="21300"/>
                </a:cubicBezTo>
                <a:cubicBezTo>
                  <a:pt x="0" y="24000"/>
                  <a:pt x="0" y="24000"/>
                  <a:pt x="0" y="26700"/>
                </a:cubicBezTo>
                <a:cubicBezTo>
                  <a:pt x="0" y="114600"/>
                  <a:pt x="0" y="114600"/>
                  <a:pt x="0" y="114600"/>
                </a:cubicBezTo>
                <a:cubicBezTo>
                  <a:pt x="0" y="114600"/>
                  <a:pt x="0" y="117000"/>
                  <a:pt x="1931" y="117000"/>
                </a:cubicBezTo>
                <a:cubicBezTo>
                  <a:pt x="1931" y="119700"/>
                  <a:pt x="4104" y="119700"/>
                  <a:pt x="6277" y="117000"/>
                </a:cubicBezTo>
                <a:cubicBezTo>
                  <a:pt x="31871" y="98400"/>
                  <a:pt x="31871" y="98400"/>
                  <a:pt x="31871" y="98400"/>
                </a:cubicBezTo>
                <a:cubicBezTo>
                  <a:pt x="57706" y="117000"/>
                  <a:pt x="57706" y="117000"/>
                  <a:pt x="57706" y="117000"/>
                </a:cubicBezTo>
                <a:cubicBezTo>
                  <a:pt x="59879" y="119700"/>
                  <a:pt x="59879" y="119700"/>
                  <a:pt x="62052" y="117000"/>
                </a:cubicBezTo>
                <a:cubicBezTo>
                  <a:pt x="87645" y="98400"/>
                  <a:pt x="87645" y="98400"/>
                  <a:pt x="87645" y="98400"/>
                </a:cubicBezTo>
                <a:cubicBezTo>
                  <a:pt x="113480" y="117000"/>
                  <a:pt x="113480" y="117000"/>
                  <a:pt x="113480" y="117000"/>
                </a:cubicBezTo>
                <a:cubicBezTo>
                  <a:pt x="113480" y="119700"/>
                  <a:pt x="115412" y="119700"/>
                  <a:pt x="115412" y="119700"/>
                </a:cubicBezTo>
                <a:cubicBezTo>
                  <a:pt x="115412" y="119700"/>
                  <a:pt x="117585" y="119700"/>
                  <a:pt x="117585" y="117000"/>
                </a:cubicBezTo>
                <a:cubicBezTo>
                  <a:pt x="119758" y="117000"/>
                  <a:pt x="119758" y="114600"/>
                  <a:pt x="119758" y="114600"/>
                </a:cubicBezTo>
                <a:cubicBezTo>
                  <a:pt x="119758" y="26700"/>
                  <a:pt x="119758" y="26700"/>
                  <a:pt x="119758" y="26700"/>
                </a:cubicBezTo>
                <a:cubicBezTo>
                  <a:pt x="119758" y="24000"/>
                  <a:pt x="119758" y="24000"/>
                  <a:pt x="117585" y="21300"/>
                </a:cubicBezTo>
                <a:close/>
                <a:moveTo>
                  <a:pt x="27766" y="87900"/>
                </a:moveTo>
                <a:lnTo>
                  <a:pt x="27766" y="87900"/>
                </a:lnTo>
                <a:cubicBezTo>
                  <a:pt x="8450" y="103800"/>
                  <a:pt x="8450" y="103800"/>
                  <a:pt x="8450" y="103800"/>
                </a:cubicBezTo>
                <a:cubicBezTo>
                  <a:pt x="8450" y="29400"/>
                  <a:pt x="8450" y="29400"/>
                  <a:pt x="8450" y="29400"/>
                </a:cubicBezTo>
                <a:cubicBezTo>
                  <a:pt x="27766" y="13200"/>
                  <a:pt x="27766" y="13200"/>
                  <a:pt x="27766" y="13200"/>
                </a:cubicBezTo>
                <a:lnTo>
                  <a:pt x="27766" y="87900"/>
                </a:lnTo>
                <a:close/>
                <a:moveTo>
                  <a:pt x="55533" y="103800"/>
                </a:moveTo>
                <a:lnTo>
                  <a:pt x="55533" y="103800"/>
                </a:lnTo>
                <a:cubicBezTo>
                  <a:pt x="36217" y="87900"/>
                  <a:pt x="36217" y="87900"/>
                  <a:pt x="36217" y="87900"/>
                </a:cubicBezTo>
                <a:cubicBezTo>
                  <a:pt x="36217" y="13200"/>
                  <a:pt x="36217" y="13200"/>
                  <a:pt x="36217" y="13200"/>
                </a:cubicBezTo>
                <a:cubicBezTo>
                  <a:pt x="55533" y="29400"/>
                  <a:pt x="55533" y="29400"/>
                  <a:pt x="55533" y="29400"/>
                </a:cubicBezTo>
                <a:lnTo>
                  <a:pt x="55533" y="103800"/>
                </a:lnTo>
                <a:close/>
                <a:moveTo>
                  <a:pt x="83299" y="87900"/>
                </a:moveTo>
                <a:lnTo>
                  <a:pt x="83299" y="87900"/>
                </a:lnTo>
                <a:cubicBezTo>
                  <a:pt x="64225" y="103800"/>
                  <a:pt x="64225" y="103800"/>
                  <a:pt x="64225" y="103800"/>
                </a:cubicBezTo>
                <a:cubicBezTo>
                  <a:pt x="64225" y="29400"/>
                  <a:pt x="64225" y="29400"/>
                  <a:pt x="64225" y="29400"/>
                </a:cubicBezTo>
                <a:cubicBezTo>
                  <a:pt x="83299" y="13200"/>
                  <a:pt x="83299" y="13200"/>
                  <a:pt x="83299" y="13200"/>
                </a:cubicBezTo>
                <a:lnTo>
                  <a:pt x="83299" y="87900"/>
                </a:lnTo>
                <a:close/>
                <a:moveTo>
                  <a:pt x="111307" y="103800"/>
                </a:moveTo>
                <a:lnTo>
                  <a:pt x="111307" y="103800"/>
                </a:lnTo>
                <a:cubicBezTo>
                  <a:pt x="91750" y="87900"/>
                  <a:pt x="91750" y="87900"/>
                  <a:pt x="91750" y="87900"/>
                </a:cubicBezTo>
                <a:cubicBezTo>
                  <a:pt x="91750" y="13200"/>
                  <a:pt x="91750" y="13200"/>
                  <a:pt x="91750" y="13200"/>
                </a:cubicBezTo>
                <a:cubicBezTo>
                  <a:pt x="111307" y="29400"/>
                  <a:pt x="111307" y="29400"/>
                  <a:pt x="111307" y="29400"/>
                </a:cubicBezTo>
                <a:lnTo>
                  <a:pt x="111307" y="10380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" name="Shape 3966"/>
          <p:cNvSpPr/>
          <p:nvPr/>
        </p:nvSpPr>
        <p:spPr>
          <a:xfrm>
            <a:off x="1840493" y="2019301"/>
            <a:ext cx="296256" cy="2349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9638" y="103427"/>
                </a:moveTo>
                <a:lnTo>
                  <a:pt x="89638" y="103427"/>
                </a:lnTo>
                <a:cubicBezTo>
                  <a:pt x="12771" y="103427"/>
                  <a:pt x="12771" y="103427"/>
                  <a:pt x="12771" y="103427"/>
                </a:cubicBezTo>
                <a:cubicBezTo>
                  <a:pt x="12771" y="35601"/>
                  <a:pt x="12771" y="35601"/>
                  <a:pt x="12771" y="35601"/>
                </a:cubicBezTo>
                <a:cubicBezTo>
                  <a:pt x="27951" y="35601"/>
                  <a:pt x="27951" y="35601"/>
                  <a:pt x="27951" y="35601"/>
                </a:cubicBezTo>
                <a:cubicBezTo>
                  <a:pt x="27951" y="35601"/>
                  <a:pt x="32048" y="30076"/>
                  <a:pt x="40722" y="21790"/>
                </a:cubicBezTo>
                <a:cubicBezTo>
                  <a:pt x="6506" y="21790"/>
                  <a:pt x="6506" y="21790"/>
                  <a:pt x="6506" y="21790"/>
                </a:cubicBezTo>
                <a:cubicBezTo>
                  <a:pt x="2168" y="21790"/>
                  <a:pt x="0" y="24552"/>
                  <a:pt x="0" y="27314"/>
                </a:cubicBezTo>
                <a:cubicBezTo>
                  <a:pt x="0" y="111406"/>
                  <a:pt x="0" y="111406"/>
                  <a:pt x="0" y="111406"/>
                </a:cubicBezTo>
                <a:cubicBezTo>
                  <a:pt x="0" y="117237"/>
                  <a:pt x="2168" y="119693"/>
                  <a:pt x="6506" y="119693"/>
                </a:cubicBezTo>
                <a:cubicBezTo>
                  <a:pt x="96144" y="119693"/>
                  <a:pt x="96144" y="119693"/>
                  <a:pt x="96144" y="119693"/>
                </a:cubicBezTo>
                <a:cubicBezTo>
                  <a:pt x="98313" y="119693"/>
                  <a:pt x="102650" y="117237"/>
                  <a:pt x="102650" y="111406"/>
                </a:cubicBezTo>
                <a:cubicBezTo>
                  <a:pt x="102650" y="84398"/>
                  <a:pt x="102650" y="84398"/>
                  <a:pt x="102650" y="84398"/>
                </a:cubicBezTo>
                <a:cubicBezTo>
                  <a:pt x="89638" y="95140"/>
                  <a:pt x="89638" y="95140"/>
                  <a:pt x="89638" y="95140"/>
                </a:cubicBezTo>
                <a:lnTo>
                  <a:pt x="89638" y="103427"/>
                </a:lnTo>
                <a:close/>
                <a:moveTo>
                  <a:pt x="79036" y="51867"/>
                </a:moveTo>
                <a:lnTo>
                  <a:pt x="79036" y="51867"/>
                </a:lnTo>
                <a:cubicBezTo>
                  <a:pt x="79036" y="78874"/>
                  <a:pt x="79036" y="78874"/>
                  <a:pt x="79036" y="78874"/>
                </a:cubicBezTo>
                <a:cubicBezTo>
                  <a:pt x="119759" y="38363"/>
                  <a:pt x="119759" y="38363"/>
                  <a:pt x="119759" y="38363"/>
                </a:cubicBezTo>
                <a:cubicBezTo>
                  <a:pt x="79036" y="0"/>
                  <a:pt x="79036" y="0"/>
                  <a:pt x="79036" y="0"/>
                </a:cubicBezTo>
                <a:cubicBezTo>
                  <a:pt x="79036" y="24552"/>
                  <a:pt x="79036" y="24552"/>
                  <a:pt x="79036" y="24552"/>
                </a:cubicBezTo>
                <a:cubicBezTo>
                  <a:pt x="32048" y="24552"/>
                  <a:pt x="32048" y="84398"/>
                  <a:pt x="32048" y="84398"/>
                </a:cubicBezTo>
                <a:cubicBezTo>
                  <a:pt x="44819" y="57391"/>
                  <a:pt x="53493" y="51867"/>
                  <a:pt x="79036" y="51867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" name="Shape 3967"/>
          <p:cNvSpPr/>
          <p:nvPr/>
        </p:nvSpPr>
        <p:spPr>
          <a:xfrm>
            <a:off x="4219007" y="1991784"/>
            <a:ext cx="287792" cy="28786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750" y="0"/>
                </a:moveTo>
                <a:lnTo>
                  <a:pt x="59750" y="0"/>
                </a:lnTo>
                <a:cubicBezTo>
                  <a:pt x="26750" y="2250"/>
                  <a:pt x="0" y="28750"/>
                  <a:pt x="0" y="62000"/>
                </a:cubicBezTo>
                <a:cubicBezTo>
                  <a:pt x="0" y="93000"/>
                  <a:pt x="26750" y="119750"/>
                  <a:pt x="59750" y="119750"/>
                </a:cubicBezTo>
                <a:cubicBezTo>
                  <a:pt x="93000" y="119750"/>
                  <a:pt x="119750" y="93000"/>
                  <a:pt x="119750" y="60000"/>
                </a:cubicBezTo>
                <a:cubicBezTo>
                  <a:pt x="119750" y="26750"/>
                  <a:pt x="90750" y="0"/>
                  <a:pt x="59750" y="0"/>
                </a:cubicBezTo>
                <a:close/>
                <a:moveTo>
                  <a:pt x="59750" y="106500"/>
                </a:moveTo>
                <a:lnTo>
                  <a:pt x="59750" y="106500"/>
                </a:lnTo>
                <a:cubicBezTo>
                  <a:pt x="35500" y="108500"/>
                  <a:pt x="13250" y="86500"/>
                  <a:pt x="13250" y="62000"/>
                </a:cubicBezTo>
                <a:cubicBezTo>
                  <a:pt x="13250" y="35500"/>
                  <a:pt x="33250" y="13250"/>
                  <a:pt x="59750" y="13250"/>
                </a:cubicBezTo>
                <a:cubicBezTo>
                  <a:pt x="84000" y="13250"/>
                  <a:pt x="106500" y="33250"/>
                  <a:pt x="106500" y="60000"/>
                </a:cubicBezTo>
                <a:cubicBezTo>
                  <a:pt x="106500" y="86500"/>
                  <a:pt x="86250" y="106500"/>
                  <a:pt x="59750" y="106500"/>
                </a:cubicBezTo>
                <a:close/>
                <a:moveTo>
                  <a:pt x="30750" y="88500"/>
                </a:moveTo>
                <a:lnTo>
                  <a:pt x="30750" y="88500"/>
                </a:lnTo>
                <a:cubicBezTo>
                  <a:pt x="30750" y="88500"/>
                  <a:pt x="59750" y="84250"/>
                  <a:pt x="70750" y="73250"/>
                </a:cubicBezTo>
                <a:cubicBezTo>
                  <a:pt x="84000" y="60000"/>
                  <a:pt x="88500" y="31000"/>
                  <a:pt x="88500" y="31000"/>
                </a:cubicBezTo>
                <a:cubicBezTo>
                  <a:pt x="88500" y="31000"/>
                  <a:pt x="59750" y="35500"/>
                  <a:pt x="46500" y="48750"/>
                </a:cubicBezTo>
                <a:cubicBezTo>
                  <a:pt x="35500" y="60000"/>
                  <a:pt x="30750" y="88500"/>
                  <a:pt x="30750" y="88500"/>
                </a:cubicBezTo>
                <a:close/>
                <a:moveTo>
                  <a:pt x="53250" y="53250"/>
                </a:moveTo>
                <a:lnTo>
                  <a:pt x="53250" y="53250"/>
                </a:lnTo>
                <a:cubicBezTo>
                  <a:pt x="59750" y="48750"/>
                  <a:pt x="68500" y="44500"/>
                  <a:pt x="77500" y="42250"/>
                </a:cubicBezTo>
                <a:cubicBezTo>
                  <a:pt x="75250" y="51000"/>
                  <a:pt x="70750" y="62000"/>
                  <a:pt x="66500" y="66500"/>
                </a:cubicBezTo>
                <a:cubicBezTo>
                  <a:pt x="62000" y="68750"/>
                  <a:pt x="57500" y="68750"/>
                  <a:pt x="53250" y="66500"/>
                </a:cubicBezTo>
                <a:cubicBezTo>
                  <a:pt x="51000" y="62000"/>
                  <a:pt x="51000" y="57750"/>
                  <a:pt x="53250" y="5325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" name="Shape 3968"/>
          <p:cNvSpPr/>
          <p:nvPr/>
        </p:nvSpPr>
        <p:spPr>
          <a:xfrm>
            <a:off x="4828448" y="2002367"/>
            <a:ext cx="264514" cy="26246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864" y="4689"/>
                </a:moveTo>
                <a:lnTo>
                  <a:pt x="114864" y="4689"/>
                </a:lnTo>
                <a:cubicBezTo>
                  <a:pt x="110270" y="0"/>
                  <a:pt x="107837" y="4689"/>
                  <a:pt x="93243" y="9655"/>
                </a:cubicBezTo>
                <a:cubicBezTo>
                  <a:pt x="59729" y="26758"/>
                  <a:pt x="0" y="61241"/>
                  <a:pt x="0" y="61241"/>
                </a:cubicBezTo>
                <a:cubicBezTo>
                  <a:pt x="52702" y="68413"/>
                  <a:pt x="52702" y="68413"/>
                  <a:pt x="52702" y="68413"/>
                </a:cubicBezTo>
                <a:cubicBezTo>
                  <a:pt x="59729" y="119724"/>
                  <a:pt x="59729" y="119724"/>
                  <a:pt x="59729" y="119724"/>
                </a:cubicBezTo>
                <a:cubicBezTo>
                  <a:pt x="59729" y="119724"/>
                  <a:pt x="93243" y="61241"/>
                  <a:pt x="107837" y="24551"/>
                </a:cubicBezTo>
                <a:cubicBezTo>
                  <a:pt x="114864" y="12137"/>
                  <a:pt x="119729" y="7172"/>
                  <a:pt x="114864" y="4689"/>
                </a:cubicBezTo>
                <a:close/>
                <a:moveTo>
                  <a:pt x="102972" y="17103"/>
                </a:moveTo>
                <a:lnTo>
                  <a:pt x="102972" y="17103"/>
                </a:lnTo>
                <a:cubicBezTo>
                  <a:pt x="64594" y="88000"/>
                  <a:pt x="64594" y="88000"/>
                  <a:pt x="64594" y="88000"/>
                </a:cubicBezTo>
                <a:cubicBezTo>
                  <a:pt x="62162" y="56275"/>
                  <a:pt x="62162" y="56275"/>
                  <a:pt x="62162" y="56275"/>
                </a:cubicBezTo>
                <a:lnTo>
                  <a:pt x="102972" y="17103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" name="Shape 3969"/>
          <p:cNvSpPr/>
          <p:nvPr/>
        </p:nvSpPr>
        <p:spPr>
          <a:xfrm>
            <a:off x="6618682" y="2002368"/>
            <a:ext cx="232772" cy="2667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8153" y="81351"/>
                </a:moveTo>
                <a:lnTo>
                  <a:pt x="98153" y="81351"/>
                </a:lnTo>
                <a:cubicBezTo>
                  <a:pt x="92615" y="81351"/>
                  <a:pt x="87076" y="81351"/>
                  <a:pt x="84307" y="83783"/>
                </a:cubicBezTo>
                <a:cubicBezTo>
                  <a:pt x="43692" y="64594"/>
                  <a:pt x="43692" y="64594"/>
                  <a:pt x="43692" y="64594"/>
                </a:cubicBezTo>
                <a:cubicBezTo>
                  <a:pt x="43692" y="62162"/>
                  <a:pt x="43692" y="62162"/>
                  <a:pt x="43692" y="60000"/>
                </a:cubicBezTo>
                <a:lnTo>
                  <a:pt x="43692" y="57567"/>
                </a:lnTo>
                <a:cubicBezTo>
                  <a:pt x="84307" y="35945"/>
                  <a:pt x="84307" y="35945"/>
                  <a:pt x="84307" y="35945"/>
                </a:cubicBezTo>
                <a:cubicBezTo>
                  <a:pt x="87076" y="38378"/>
                  <a:pt x="92615" y="40810"/>
                  <a:pt x="98153" y="40810"/>
                </a:cubicBezTo>
                <a:cubicBezTo>
                  <a:pt x="111692" y="40810"/>
                  <a:pt x="119692" y="31081"/>
                  <a:pt x="119692" y="18918"/>
                </a:cubicBezTo>
                <a:cubicBezTo>
                  <a:pt x="119692" y="9459"/>
                  <a:pt x="111692" y="0"/>
                  <a:pt x="98153" y="0"/>
                </a:cubicBezTo>
                <a:cubicBezTo>
                  <a:pt x="84307" y="0"/>
                  <a:pt x="76307" y="9459"/>
                  <a:pt x="76307" y="18918"/>
                </a:cubicBezTo>
                <a:cubicBezTo>
                  <a:pt x="76307" y="21621"/>
                  <a:pt x="76307" y="21621"/>
                  <a:pt x="76307" y="24054"/>
                </a:cubicBezTo>
                <a:cubicBezTo>
                  <a:pt x="35384" y="45675"/>
                  <a:pt x="35384" y="45675"/>
                  <a:pt x="35384" y="45675"/>
                </a:cubicBezTo>
                <a:cubicBezTo>
                  <a:pt x="32923" y="40810"/>
                  <a:pt x="27076" y="40810"/>
                  <a:pt x="21538" y="40810"/>
                </a:cubicBezTo>
                <a:cubicBezTo>
                  <a:pt x="8000" y="40810"/>
                  <a:pt x="0" y="50270"/>
                  <a:pt x="0" y="60000"/>
                </a:cubicBezTo>
                <a:cubicBezTo>
                  <a:pt x="0" y="71891"/>
                  <a:pt x="8000" y="81351"/>
                  <a:pt x="21538" y="81351"/>
                </a:cubicBezTo>
                <a:cubicBezTo>
                  <a:pt x="27076" y="81351"/>
                  <a:pt x="32923" y="78918"/>
                  <a:pt x="35384" y="76486"/>
                </a:cubicBezTo>
                <a:cubicBezTo>
                  <a:pt x="76307" y="98108"/>
                  <a:pt x="76307" y="98108"/>
                  <a:pt x="76307" y="98108"/>
                </a:cubicBezTo>
                <a:lnTo>
                  <a:pt x="76307" y="100540"/>
                </a:lnTo>
                <a:cubicBezTo>
                  <a:pt x="76307" y="112432"/>
                  <a:pt x="84307" y="119729"/>
                  <a:pt x="98153" y="119729"/>
                </a:cubicBezTo>
                <a:cubicBezTo>
                  <a:pt x="111692" y="119729"/>
                  <a:pt x="119692" y="112432"/>
                  <a:pt x="119692" y="100540"/>
                </a:cubicBezTo>
                <a:cubicBezTo>
                  <a:pt x="119692" y="88648"/>
                  <a:pt x="111692" y="81351"/>
                  <a:pt x="98153" y="81351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" name="Shape 3970"/>
          <p:cNvSpPr/>
          <p:nvPr/>
        </p:nvSpPr>
        <p:spPr>
          <a:xfrm>
            <a:off x="653351" y="2002368"/>
            <a:ext cx="298373" cy="2667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4849" y="90810"/>
                </a:moveTo>
                <a:lnTo>
                  <a:pt x="74849" y="90810"/>
                </a:lnTo>
                <a:cubicBezTo>
                  <a:pt x="59879" y="83783"/>
                  <a:pt x="53360" y="78918"/>
                  <a:pt x="53360" y="69459"/>
                </a:cubicBezTo>
                <a:cubicBezTo>
                  <a:pt x="53360" y="62162"/>
                  <a:pt x="57706" y="64594"/>
                  <a:pt x="59879" y="52702"/>
                </a:cubicBezTo>
                <a:cubicBezTo>
                  <a:pt x="62052" y="47837"/>
                  <a:pt x="66156" y="52702"/>
                  <a:pt x="66156" y="40810"/>
                </a:cubicBezTo>
                <a:cubicBezTo>
                  <a:pt x="66156" y="35945"/>
                  <a:pt x="64225" y="35945"/>
                  <a:pt x="64225" y="35945"/>
                </a:cubicBezTo>
                <a:cubicBezTo>
                  <a:pt x="64225" y="35945"/>
                  <a:pt x="66156" y="28648"/>
                  <a:pt x="66156" y="24054"/>
                </a:cubicBezTo>
                <a:cubicBezTo>
                  <a:pt x="66156" y="16756"/>
                  <a:pt x="62052" y="0"/>
                  <a:pt x="42736" y="0"/>
                </a:cubicBezTo>
                <a:cubicBezTo>
                  <a:pt x="21247" y="0"/>
                  <a:pt x="16901" y="16756"/>
                  <a:pt x="16901" y="24054"/>
                </a:cubicBezTo>
                <a:cubicBezTo>
                  <a:pt x="16901" y="28648"/>
                  <a:pt x="19074" y="35945"/>
                  <a:pt x="19074" y="35945"/>
                </a:cubicBezTo>
                <a:cubicBezTo>
                  <a:pt x="19074" y="35945"/>
                  <a:pt x="16901" y="35945"/>
                  <a:pt x="16901" y="40810"/>
                </a:cubicBezTo>
                <a:cubicBezTo>
                  <a:pt x="16901" y="52702"/>
                  <a:pt x="21247" y="47837"/>
                  <a:pt x="23420" y="52702"/>
                </a:cubicBezTo>
                <a:cubicBezTo>
                  <a:pt x="25593" y="64594"/>
                  <a:pt x="29698" y="62162"/>
                  <a:pt x="29698" y="69459"/>
                </a:cubicBezTo>
                <a:cubicBezTo>
                  <a:pt x="29698" y="78918"/>
                  <a:pt x="23420" y="83783"/>
                  <a:pt x="8450" y="90810"/>
                </a:cubicBezTo>
                <a:cubicBezTo>
                  <a:pt x="8450" y="90810"/>
                  <a:pt x="4104" y="90810"/>
                  <a:pt x="0" y="93243"/>
                </a:cubicBezTo>
                <a:cubicBezTo>
                  <a:pt x="0" y="119729"/>
                  <a:pt x="0" y="119729"/>
                  <a:pt x="0" y="119729"/>
                </a:cubicBezTo>
                <a:cubicBezTo>
                  <a:pt x="96096" y="119729"/>
                  <a:pt x="96096" y="119729"/>
                  <a:pt x="96096" y="119729"/>
                </a:cubicBezTo>
                <a:cubicBezTo>
                  <a:pt x="96096" y="119729"/>
                  <a:pt x="96096" y="110270"/>
                  <a:pt x="96096" y="107837"/>
                </a:cubicBezTo>
                <a:cubicBezTo>
                  <a:pt x="96096" y="102972"/>
                  <a:pt x="89818" y="95675"/>
                  <a:pt x="74849" y="90810"/>
                </a:cubicBezTo>
                <a:close/>
                <a:moveTo>
                  <a:pt x="102615" y="52702"/>
                </a:moveTo>
                <a:lnTo>
                  <a:pt x="102615" y="52702"/>
                </a:lnTo>
                <a:cubicBezTo>
                  <a:pt x="102615" y="33513"/>
                  <a:pt x="102615" y="33513"/>
                  <a:pt x="102615" y="33513"/>
                </a:cubicBezTo>
                <a:cubicBezTo>
                  <a:pt x="89818" y="33513"/>
                  <a:pt x="89818" y="33513"/>
                  <a:pt x="89818" y="33513"/>
                </a:cubicBezTo>
                <a:cubicBezTo>
                  <a:pt x="89818" y="52702"/>
                  <a:pt x="89818" y="52702"/>
                  <a:pt x="89818" y="52702"/>
                </a:cubicBezTo>
                <a:cubicBezTo>
                  <a:pt x="72676" y="52702"/>
                  <a:pt x="72676" y="52702"/>
                  <a:pt x="72676" y="52702"/>
                </a:cubicBezTo>
                <a:cubicBezTo>
                  <a:pt x="72676" y="67027"/>
                  <a:pt x="72676" y="67027"/>
                  <a:pt x="72676" y="67027"/>
                </a:cubicBezTo>
                <a:cubicBezTo>
                  <a:pt x="89818" y="67027"/>
                  <a:pt x="89818" y="67027"/>
                  <a:pt x="89818" y="67027"/>
                </a:cubicBezTo>
                <a:cubicBezTo>
                  <a:pt x="89818" y="86216"/>
                  <a:pt x="89818" y="86216"/>
                  <a:pt x="89818" y="86216"/>
                </a:cubicBezTo>
                <a:cubicBezTo>
                  <a:pt x="102615" y="86216"/>
                  <a:pt x="102615" y="86216"/>
                  <a:pt x="102615" y="86216"/>
                </a:cubicBezTo>
                <a:cubicBezTo>
                  <a:pt x="102615" y="67027"/>
                  <a:pt x="102615" y="67027"/>
                  <a:pt x="102615" y="67027"/>
                </a:cubicBezTo>
                <a:cubicBezTo>
                  <a:pt x="119758" y="67027"/>
                  <a:pt x="119758" y="67027"/>
                  <a:pt x="119758" y="67027"/>
                </a:cubicBezTo>
                <a:cubicBezTo>
                  <a:pt x="119758" y="52702"/>
                  <a:pt x="119758" y="52702"/>
                  <a:pt x="119758" y="52702"/>
                </a:cubicBezTo>
                <a:lnTo>
                  <a:pt x="102615" y="52702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" name="Shape 3971"/>
          <p:cNvSpPr/>
          <p:nvPr/>
        </p:nvSpPr>
        <p:spPr>
          <a:xfrm>
            <a:off x="5420961" y="2008718"/>
            <a:ext cx="256050" cy="25611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718" y="0"/>
                </a:moveTo>
                <a:lnTo>
                  <a:pt x="59718" y="0"/>
                </a:lnTo>
                <a:cubicBezTo>
                  <a:pt x="27323" y="0"/>
                  <a:pt x="0" y="27323"/>
                  <a:pt x="0" y="59999"/>
                </a:cubicBezTo>
                <a:cubicBezTo>
                  <a:pt x="0" y="94647"/>
                  <a:pt x="27323" y="119718"/>
                  <a:pt x="59718" y="119718"/>
                </a:cubicBezTo>
                <a:cubicBezTo>
                  <a:pt x="92112" y="119718"/>
                  <a:pt x="119718" y="94647"/>
                  <a:pt x="119718" y="59999"/>
                </a:cubicBezTo>
                <a:cubicBezTo>
                  <a:pt x="119718" y="27323"/>
                  <a:pt x="92112" y="0"/>
                  <a:pt x="59718" y="0"/>
                </a:cubicBezTo>
                <a:close/>
                <a:moveTo>
                  <a:pt x="64507" y="109859"/>
                </a:moveTo>
                <a:lnTo>
                  <a:pt x="64507" y="109859"/>
                </a:lnTo>
                <a:cubicBezTo>
                  <a:pt x="64507" y="82253"/>
                  <a:pt x="64507" y="82253"/>
                  <a:pt x="64507" y="82253"/>
                </a:cubicBezTo>
                <a:cubicBezTo>
                  <a:pt x="54647" y="82253"/>
                  <a:pt x="54647" y="82253"/>
                  <a:pt x="54647" y="82253"/>
                </a:cubicBezTo>
                <a:cubicBezTo>
                  <a:pt x="54647" y="109859"/>
                  <a:pt x="54647" y="109859"/>
                  <a:pt x="54647" y="109859"/>
                </a:cubicBezTo>
                <a:cubicBezTo>
                  <a:pt x="32112" y="107042"/>
                  <a:pt x="12394" y="87323"/>
                  <a:pt x="9859" y="64788"/>
                </a:cubicBezTo>
                <a:cubicBezTo>
                  <a:pt x="37183" y="64788"/>
                  <a:pt x="37183" y="64788"/>
                  <a:pt x="37183" y="64788"/>
                </a:cubicBezTo>
                <a:cubicBezTo>
                  <a:pt x="37183" y="54929"/>
                  <a:pt x="37183" y="54929"/>
                  <a:pt x="37183" y="54929"/>
                </a:cubicBezTo>
                <a:cubicBezTo>
                  <a:pt x="9859" y="54929"/>
                  <a:pt x="9859" y="54929"/>
                  <a:pt x="9859" y="54929"/>
                </a:cubicBezTo>
                <a:cubicBezTo>
                  <a:pt x="12394" y="32394"/>
                  <a:pt x="32112" y="14929"/>
                  <a:pt x="54647" y="12394"/>
                </a:cubicBezTo>
                <a:cubicBezTo>
                  <a:pt x="54647" y="40000"/>
                  <a:pt x="54647" y="40000"/>
                  <a:pt x="54647" y="40000"/>
                </a:cubicBezTo>
                <a:cubicBezTo>
                  <a:pt x="64507" y="40000"/>
                  <a:pt x="64507" y="40000"/>
                  <a:pt x="64507" y="40000"/>
                </a:cubicBezTo>
                <a:cubicBezTo>
                  <a:pt x="64507" y="12394"/>
                  <a:pt x="64507" y="12394"/>
                  <a:pt x="64507" y="12394"/>
                </a:cubicBezTo>
                <a:cubicBezTo>
                  <a:pt x="87323" y="14929"/>
                  <a:pt x="107042" y="32394"/>
                  <a:pt x="107042" y="54929"/>
                </a:cubicBezTo>
                <a:cubicBezTo>
                  <a:pt x="82253" y="54929"/>
                  <a:pt x="82253" y="54929"/>
                  <a:pt x="82253" y="54929"/>
                </a:cubicBezTo>
                <a:cubicBezTo>
                  <a:pt x="82253" y="64788"/>
                  <a:pt x="82253" y="64788"/>
                  <a:pt x="82253" y="64788"/>
                </a:cubicBezTo>
                <a:cubicBezTo>
                  <a:pt x="107042" y="64788"/>
                  <a:pt x="107042" y="64788"/>
                  <a:pt x="107042" y="64788"/>
                </a:cubicBezTo>
                <a:cubicBezTo>
                  <a:pt x="107042" y="87323"/>
                  <a:pt x="87323" y="107042"/>
                  <a:pt x="64507" y="109859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" name="Shape 3972"/>
          <p:cNvSpPr/>
          <p:nvPr/>
        </p:nvSpPr>
        <p:spPr>
          <a:xfrm>
            <a:off x="10186452" y="2042584"/>
            <a:ext cx="249701" cy="25188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8564" y="0"/>
                </a:moveTo>
                <a:lnTo>
                  <a:pt x="58564" y="0"/>
                </a:lnTo>
                <a:cubicBezTo>
                  <a:pt x="25550" y="0"/>
                  <a:pt x="0" y="25323"/>
                  <a:pt x="0" y="58705"/>
                </a:cubicBezTo>
                <a:cubicBezTo>
                  <a:pt x="0" y="91798"/>
                  <a:pt x="25550" y="119712"/>
                  <a:pt x="58564" y="119712"/>
                </a:cubicBezTo>
                <a:cubicBezTo>
                  <a:pt x="91578" y="119712"/>
                  <a:pt x="119712" y="91798"/>
                  <a:pt x="119712" y="58705"/>
                </a:cubicBezTo>
                <a:cubicBezTo>
                  <a:pt x="119712" y="25323"/>
                  <a:pt x="91578" y="0"/>
                  <a:pt x="58564" y="0"/>
                </a:cubicBezTo>
                <a:close/>
                <a:moveTo>
                  <a:pt x="94162" y="50935"/>
                </a:moveTo>
                <a:lnTo>
                  <a:pt x="94162" y="50935"/>
                </a:lnTo>
                <a:cubicBezTo>
                  <a:pt x="94162" y="66187"/>
                  <a:pt x="94162" y="66187"/>
                  <a:pt x="94162" y="66187"/>
                </a:cubicBezTo>
                <a:cubicBezTo>
                  <a:pt x="22966" y="66187"/>
                  <a:pt x="22966" y="66187"/>
                  <a:pt x="22966" y="66187"/>
                </a:cubicBezTo>
                <a:cubicBezTo>
                  <a:pt x="22966" y="50935"/>
                  <a:pt x="22966" y="50935"/>
                  <a:pt x="22966" y="50935"/>
                </a:cubicBezTo>
                <a:lnTo>
                  <a:pt x="94162" y="50935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4" name="Shape 3973"/>
          <p:cNvSpPr/>
          <p:nvPr/>
        </p:nvSpPr>
        <p:spPr>
          <a:xfrm>
            <a:off x="2426656" y="2626784"/>
            <a:ext cx="277212" cy="27728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740" y="2342"/>
                </a:moveTo>
                <a:lnTo>
                  <a:pt x="59740" y="2342"/>
                </a:lnTo>
                <a:cubicBezTo>
                  <a:pt x="25454" y="2342"/>
                  <a:pt x="0" y="27592"/>
                  <a:pt x="0" y="62212"/>
                </a:cubicBezTo>
                <a:cubicBezTo>
                  <a:pt x="0" y="94490"/>
                  <a:pt x="27792" y="119739"/>
                  <a:pt x="59740" y="119739"/>
                </a:cubicBezTo>
                <a:cubicBezTo>
                  <a:pt x="94285" y="119739"/>
                  <a:pt x="119740" y="92147"/>
                  <a:pt x="119740" y="59869"/>
                </a:cubicBezTo>
                <a:cubicBezTo>
                  <a:pt x="119740" y="27592"/>
                  <a:pt x="92207" y="0"/>
                  <a:pt x="59740" y="2342"/>
                </a:cubicBezTo>
                <a:close/>
                <a:moveTo>
                  <a:pt x="64415" y="20563"/>
                </a:moveTo>
                <a:lnTo>
                  <a:pt x="64415" y="20563"/>
                </a:lnTo>
                <a:cubicBezTo>
                  <a:pt x="71428" y="20563"/>
                  <a:pt x="73506" y="25249"/>
                  <a:pt x="73506" y="27592"/>
                </a:cubicBezTo>
                <a:cubicBezTo>
                  <a:pt x="73506" y="34360"/>
                  <a:pt x="69090" y="39045"/>
                  <a:pt x="62077" y="39045"/>
                </a:cubicBezTo>
                <a:cubicBezTo>
                  <a:pt x="57662" y="39045"/>
                  <a:pt x="55324" y="34360"/>
                  <a:pt x="55324" y="29934"/>
                </a:cubicBezTo>
                <a:cubicBezTo>
                  <a:pt x="55324" y="27592"/>
                  <a:pt x="57662" y="20563"/>
                  <a:pt x="64415" y="20563"/>
                </a:cubicBezTo>
                <a:close/>
                <a:moveTo>
                  <a:pt x="50649" y="96832"/>
                </a:moveTo>
                <a:lnTo>
                  <a:pt x="50649" y="96832"/>
                </a:lnTo>
                <a:cubicBezTo>
                  <a:pt x="45974" y="96832"/>
                  <a:pt x="43896" y="94490"/>
                  <a:pt x="45974" y="85119"/>
                </a:cubicBezTo>
                <a:cubicBezTo>
                  <a:pt x="50649" y="64555"/>
                  <a:pt x="50649" y="64555"/>
                  <a:pt x="50649" y="64555"/>
                </a:cubicBezTo>
                <a:cubicBezTo>
                  <a:pt x="50649" y="62212"/>
                  <a:pt x="50649" y="59869"/>
                  <a:pt x="50649" y="59869"/>
                </a:cubicBezTo>
                <a:cubicBezTo>
                  <a:pt x="48311" y="59869"/>
                  <a:pt x="43896" y="62212"/>
                  <a:pt x="41558" y="64555"/>
                </a:cubicBezTo>
                <a:cubicBezTo>
                  <a:pt x="39220" y="62212"/>
                  <a:pt x="39220" y="62212"/>
                  <a:pt x="39220" y="62212"/>
                </a:cubicBezTo>
                <a:cubicBezTo>
                  <a:pt x="48311" y="53101"/>
                  <a:pt x="59740" y="48156"/>
                  <a:pt x="64415" y="48156"/>
                </a:cubicBezTo>
                <a:cubicBezTo>
                  <a:pt x="69090" y="48156"/>
                  <a:pt x="69090" y="53101"/>
                  <a:pt x="69090" y="59869"/>
                </a:cubicBezTo>
                <a:cubicBezTo>
                  <a:pt x="62077" y="80694"/>
                  <a:pt x="62077" y="80694"/>
                  <a:pt x="62077" y="80694"/>
                </a:cubicBezTo>
                <a:cubicBezTo>
                  <a:pt x="62077" y="85119"/>
                  <a:pt x="62077" y="85119"/>
                  <a:pt x="62077" y="85119"/>
                </a:cubicBezTo>
                <a:cubicBezTo>
                  <a:pt x="64415" y="85119"/>
                  <a:pt x="69090" y="85119"/>
                  <a:pt x="71428" y="80694"/>
                </a:cubicBezTo>
                <a:cubicBezTo>
                  <a:pt x="73506" y="85119"/>
                  <a:pt x="73506" y="85119"/>
                  <a:pt x="73506" y="85119"/>
                </a:cubicBezTo>
                <a:cubicBezTo>
                  <a:pt x="64415" y="94490"/>
                  <a:pt x="55324" y="96832"/>
                  <a:pt x="50649" y="9683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5" name="Shape 3974"/>
          <p:cNvSpPr/>
          <p:nvPr/>
        </p:nvSpPr>
        <p:spPr>
          <a:xfrm>
            <a:off x="2466863" y="1953684"/>
            <a:ext cx="139663" cy="29633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2068" y="0"/>
                </a:moveTo>
                <a:lnTo>
                  <a:pt x="92068" y="0"/>
                </a:lnTo>
                <a:cubicBezTo>
                  <a:pt x="110172" y="0"/>
                  <a:pt x="114827" y="6506"/>
                  <a:pt x="114827" y="12771"/>
                </a:cubicBezTo>
                <a:cubicBezTo>
                  <a:pt x="114827" y="19277"/>
                  <a:pt x="101379" y="27710"/>
                  <a:pt x="82758" y="27710"/>
                </a:cubicBezTo>
                <a:cubicBezTo>
                  <a:pt x="64655" y="27710"/>
                  <a:pt x="55344" y="23373"/>
                  <a:pt x="55344" y="14939"/>
                </a:cubicBezTo>
                <a:cubicBezTo>
                  <a:pt x="55344" y="8433"/>
                  <a:pt x="69310" y="0"/>
                  <a:pt x="92068" y="0"/>
                </a:cubicBezTo>
                <a:close/>
                <a:moveTo>
                  <a:pt x="37241" y="119759"/>
                </a:moveTo>
                <a:lnTo>
                  <a:pt x="37241" y="119759"/>
                </a:lnTo>
                <a:cubicBezTo>
                  <a:pt x="23275" y="119759"/>
                  <a:pt x="14482" y="115180"/>
                  <a:pt x="23275" y="98072"/>
                </a:cubicBezTo>
                <a:cubicBezTo>
                  <a:pt x="41896" y="68433"/>
                  <a:pt x="41896" y="68433"/>
                  <a:pt x="41896" y="68433"/>
                </a:cubicBezTo>
                <a:cubicBezTo>
                  <a:pt x="41896" y="64096"/>
                  <a:pt x="41896" y="61927"/>
                  <a:pt x="41896" y="61927"/>
                </a:cubicBezTo>
                <a:cubicBezTo>
                  <a:pt x="37241" y="61927"/>
                  <a:pt x="19137" y="66265"/>
                  <a:pt x="9827" y="68433"/>
                </a:cubicBezTo>
                <a:cubicBezTo>
                  <a:pt x="0" y="64096"/>
                  <a:pt x="0" y="64096"/>
                  <a:pt x="0" y="64096"/>
                </a:cubicBezTo>
                <a:cubicBezTo>
                  <a:pt x="32586" y="51325"/>
                  <a:pt x="73965" y="42891"/>
                  <a:pt x="87413" y="42891"/>
                </a:cubicBezTo>
                <a:cubicBezTo>
                  <a:pt x="101379" y="42891"/>
                  <a:pt x="106034" y="51325"/>
                  <a:pt x="96724" y="61927"/>
                </a:cubicBezTo>
                <a:cubicBezTo>
                  <a:pt x="78103" y="93975"/>
                  <a:pt x="78103" y="93975"/>
                  <a:pt x="78103" y="93975"/>
                </a:cubicBezTo>
                <a:cubicBezTo>
                  <a:pt x="78103" y="100240"/>
                  <a:pt x="78103" y="102409"/>
                  <a:pt x="82758" y="102409"/>
                </a:cubicBezTo>
                <a:cubicBezTo>
                  <a:pt x="82758" y="102409"/>
                  <a:pt x="96724" y="98072"/>
                  <a:pt x="110172" y="93975"/>
                </a:cubicBezTo>
                <a:cubicBezTo>
                  <a:pt x="119482" y="98072"/>
                  <a:pt x="119482" y="98072"/>
                  <a:pt x="119482" y="98072"/>
                </a:cubicBezTo>
                <a:cubicBezTo>
                  <a:pt x="87413" y="115180"/>
                  <a:pt x="50689" y="119759"/>
                  <a:pt x="37241" y="119759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6" name="Shape 3975"/>
          <p:cNvSpPr/>
          <p:nvPr/>
        </p:nvSpPr>
        <p:spPr>
          <a:xfrm>
            <a:off x="9551617" y="2626785"/>
            <a:ext cx="251817" cy="24976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1294" y="0"/>
                </a:moveTo>
                <a:lnTo>
                  <a:pt x="61294" y="0"/>
                </a:lnTo>
                <a:cubicBezTo>
                  <a:pt x="27913" y="0"/>
                  <a:pt x="0" y="25611"/>
                  <a:pt x="0" y="58705"/>
                </a:cubicBezTo>
                <a:cubicBezTo>
                  <a:pt x="0" y="91798"/>
                  <a:pt x="27913" y="119712"/>
                  <a:pt x="61294" y="119712"/>
                </a:cubicBezTo>
                <a:cubicBezTo>
                  <a:pt x="94388" y="119712"/>
                  <a:pt x="119712" y="91798"/>
                  <a:pt x="119712" y="58705"/>
                </a:cubicBezTo>
                <a:cubicBezTo>
                  <a:pt x="119712" y="25611"/>
                  <a:pt x="94388" y="0"/>
                  <a:pt x="61294" y="0"/>
                </a:cubicBezTo>
                <a:close/>
                <a:moveTo>
                  <a:pt x="73956" y="58705"/>
                </a:moveTo>
                <a:lnTo>
                  <a:pt x="73956" y="58705"/>
                </a:lnTo>
                <a:cubicBezTo>
                  <a:pt x="94388" y="81726"/>
                  <a:pt x="94388" y="81726"/>
                  <a:pt x="94388" y="81726"/>
                </a:cubicBezTo>
                <a:cubicBezTo>
                  <a:pt x="81726" y="94388"/>
                  <a:pt x="81726" y="94388"/>
                  <a:pt x="81726" y="94388"/>
                </a:cubicBezTo>
                <a:cubicBezTo>
                  <a:pt x="61294" y="71366"/>
                  <a:pt x="61294" y="71366"/>
                  <a:pt x="61294" y="71366"/>
                </a:cubicBezTo>
                <a:cubicBezTo>
                  <a:pt x="37985" y="94388"/>
                  <a:pt x="37985" y="94388"/>
                  <a:pt x="37985" y="94388"/>
                </a:cubicBezTo>
                <a:cubicBezTo>
                  <a:pt x="25323" y="81726"/>
                  <a:pt x="25323" y="81726"/>
                  <a:pt x="25323" y="81726"/>
                </a:cubicBezTo>
                <a:cubicBezTo>
                  <a:pt x="48345" y="58705"/>
                  <a:pt x="48345" y="58705"/>
                  <a:pt x="48345" y="58705"/>
                </a:cubicBezTo>
                <a:cubicBezTo>
                  <a:pt x="25323" y="38561"/>
                  <a:pt x="25323" y="38561"/>
                  <a:pt x="25323" y="38561"/>
                </a:cubicBezTo>
                <a:cubicBezTo>
                  <a:pt x="37985" y="25611"/>
                  <a:pt x="37985" y="25611"/>
                  <a:pt x="37985" y="25611"/>
                </a:cubicBezTo>
                <a:cubicBezTo>
                  <a:pt x="61294" y="45755"/>
                  <a:pt x="61294" y="45755"/>
                  <a:pt x="61294" y="45755"/>
                </a:cubicBezTo>
                <a:cubicBezTo>
                  <a:pt x="81726" y="25611"/>
                  <a:pt x="81726" y="25611"/>
                  <a:pt x="81726" y="25611"/>
                </a:cubicBezTo>
                <a:cubicBezTo>
                  <a:pt x="94388" y="38561"/>
                  <a:pt x="94388" y="38561"/>
                  <a:pt x="94388" y="38561"/>
                </a:cubicBezTo>
                <a:lnTo>
                  <a:pt x="73956" y="58705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7" name="Shape 3976"/>
          <p:cNvSpPr/>
          <p:nvPr/>
        </p:nvSpPr>
        <p:spPr>
          <a:xfrm>
            <a:off x="4822099" y="2597151"/>
            <a:ext cx="277212" cy="27728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130" y="2342"/>
                </a:moveTo>
                <a:lnTo>
                  <a:pt x="60130" y="2342"/>
                </a:lnTo>
                <a:cubicBezTo>
                  <a:pt x="25249" y="2342"/>
                  <a:pt x="0" y="27592"/>
                  <a:pt x="0" y="62212"/>
                </a:cubicBezTo>
                <a:cubicBezTo>
                  <a:pt x="0" y="94490"/>
                  <a:pt x="27592" y="119739"/>
                  <a:pt x="60130" y="119739"/>
                </a:cubicBezTo>
                <a:cubicBezTo>
                  <a:pt x="94490" y="119739"/>
                  <a:pt x="119739" y="92147"/>
                  <a:pt x="119739" y="59869"/>
                </a:cubicBezTo>
                <a:cubicBezTo>
                  <a:pt x="119739" y="27592"/>
                  <a:pt x="92147" y="0"/>
                  <a:pt x="60130" y="2342"/>
                </a:cubicBezTo>
                <a:close/>
                <a:moveTo>
                  <a:pt x="60130" y="96832"/>
                </a:moveTo>
                <a:lnTo>
                  <a:pt x="60130" y="96832"/>
                </a:lnTo>
                <a:cubicBezTo>
                  <a:pt x="57527" y="96832"/>
                  <a:pt x="57527" y="96832"/>
                  <a:pt x="57527" y="96832"/>
                </a:cubicBezTo>
                <a:cubicBezTo>
                  <a:pt x="53101" y="96832"/>
                  <a:pt x="50759" y="92147"/>
                  <a:pt x="50759" y="87462"/>
                </a:cubicBezTo>
                <a:cubicBezTo>
                  <a:pt x="50759" y="83036"/>
                  <a:pt x="53101" y="78351"/>
                  <a:pt x="60130" y="78351"/>
                </a:cubicBezTo>
                <a:lnTo>
                  <a:pt x="60130" y="78351"/>
                </a:lnTo>
                <a:cubicBezTo>
                  <a:pt x="64555" y="80694"/>
                  <a:pt x="66898" y="83036"/>
                  <a:pt x="66898" y="87462"/>
                </a:cubicBezTo>
                <a:cubicBezTo>
                  <a:pt x="66898" y="94490"/>
                  <a:pt x="64555" y="96832"/>
                  <a:pt x="60130" y="96832"/>
                </a:cubicBezTo>
                <a:close/>
                <a:moveTo>
                  <a:pt x="80694" y="55444"/>
                </a:moveTo>
                <a:lnTo>
                  <a:pt x="80694" y="55444"/>
                </a:lnTo>
                <a:cubicBezTo>
                  <a:pt x="78351" y="55444"/>
                  <a:pt x="76268" y="57527"/>
                  <a:pt x="73926" y="59869"/>
                </a:cubicBezTo>
                <a:cubicBezTo>
                  <a:pt x="69240" y="64555"/>
                  <a:pt x="69240" y="64555"/>
                  <a:pt x="69240" y="64555"/>
                </a:cubicBezTo>
                <a:cubicBezTo>
                  <a:pt x="66898" y="64555"/>
                  <a:pt x="66898" y="66898"/>
                  <a:pt x="66898" y="66898"/>
                </a:cubicBezTo>
                <a:cubicBezTo>
                  <a:pt x="64555" y="69240"/>
                  <a:pt x="64555" y="69240"/>
                  <a:pt x="64555" y="71323"/>
                </a:cubicBezTo>
                <a:lnTo>
                  <a:pt x="64555" y="71323"/>
                </a:lnTo>
                <a:cubicBezTo>
                  <a:pt x="50759" y="71323"/>
                  <a:pt x="50759" y="71323"/>
                  <a:pt x="50759" y="71323"/>
                </a:cubicBezTo>
                <a:lnTo>
                  <a:pt x="50759" y="71323"/>
                </a:lnTo>
                <a:cubicBezTo>
                  <a:pt x="50759" y="66898"/>
                  <a:pt x="50759" y="64555"/>
                  <a:pt x="53101" y="59869"/>
                </a:cubicBezTo>
                <a:cubicBezTo>
                  <a:pt x="57527" y="57527"/>
                  <a:pt x="64555" y="53101"/>
                  <a:pt x="64555" y="53101"/>
                </a:cubicBezTo>
                <a:lnTo>
                  <a:pt x="66898" y="50759"/>
                </a:lnTo>
                <a:cubicBezTo>
                  <a:pt x="66898" y="48156"/>
                  <a:pt x="69240" y="45813"/>
                  <a:pt x="69240" y="45813"/>
                </a:cubicBezTo>
                <a:cubicBezTo>
                  <a:pt x="69240" y="43731"/>
                  <a:pt x="66898" y="41648"/>
                  <a:pt x="66898" y="39045"/>
                </a:cubicBezTo>
                <a:cubicBezTo>
                  <a:pt x="64555" y="36702"/>
                  <a:pt x="62472" y="36702"/>
                  <a:pt x="60130" y="36702"/>
                </a:cubicBezTo>
                <a:cubicBezTo>
                  <a:pt x="57527" y="36702"/>
                  <a:pt x="55444" y="36702"/>
                  <a:pt x="53101" y="39045"/>
                </a:cubicBezTo>
                <a:cubicBezTo>
                  <a:pt x="50759" y="41648"/>
                  <a:pt x="50759" y="43731"/>
                  <a:pt x="50759" y="45813"/>
                </a:cubicBezTo>
                <a:cubicBezTo>
                  <a:pt x="50759" y="48156"/>
                  <a:pt x="50759" y="48156"/>
                  <a:pt x="50759" y="48156"/>
                </a:cubicBezTo>
                <a:cubicBezTo>
                  <a:pt x="36963" y="48156"/>
                  <a:pt x="36963" y="48156"/>
                  <a:pt x="36963" y="48156"/>
                </a:cubicBezTo>
                <a:cubicBezTo>
                  <a:pt x="36963" y="45813"/>
                  <a:pt x="36963" y="45813"/>
                  <a:pt x="36963" y="45813"/>
                </a:cubicBezTo>
                <a:cubicBezTo>
                  <a:pt x="36963" y="36702"/>
                  <a:pt x="39045" y="32017"/>
                  <a:pt x="46073" y="27592"/>
                </a:cubicBezTo>
                <a:cubicBezTo>
                  <a:pt x="48416" y="25249"/>
                  <a:pt x="53101" y="25249"/>
                  <a:pt x="60130" y="25249"/>
                </a:cubicBezTo>
                <a:cubicBezTo>
                  <a:pt x="66898" y="25249"/>
                  <a:pt x="71583" y="25249"/>
                  <a:pt x="76268" y="29934"/>
                </a:cubicBezTo>
                <a:cubicBezTo>
                  <a:pt x="80694" y="32017"/>
                  <a:pt x="83036" y="36702"/>
                  <a:pt x="83036" y="43731"/>
                </a:cubicBezTo>
                <a:cubicBezTo>
                  <a:pt x="83036" y="48156"/>
                  <a:pt x="83036" y="50759"/>
                  <a:pt x="80694" y="55444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8" name="Shape 3977"/>
          <p:cNvSpPr/>
          <p:nvPr/>
        </p:nvSpPr>
        <p:spPr>
          <a:xfrm>
            <a:off x="10781080" y="2662766"/>
            <a:ext cx="171406" cy="1778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1578" y="51020"/>
                </a:moveTo>
                <a:lnTo>
                  <a:pt x="111578" y="51020"/>
                </a:lnTo>
                <a:cubicBezTo>
                  <a:pt x="70736" y="51020"/>
                  <a:pt x="70736" y="51020"/>
                  <a:pt x="70736" y="51020"/>
                </a:cubicBezTo>
                <a:cubicBezTo>
                  <a:pt x="70736" y="7346"/>
                  <a:pt x="70736" y="7346"/>
                  <a:pt x="70736" y="7346"/>
                </a:cubicBezTo>
                <a:cubicBezTo>
                  <a:pt x="70736" y="0"/>
                  <a:pt x="63157" y="0"/>
                  <a:pt x="59368" y="0"/>
                </a:cubicBezTo>
                <a:cubicBezTo>
                  <a:pt x="52210" y="0"/>
                  <a:pt x="48421" y="0"/>
                  <a:pt x="48421" y="7346"/>
                </a:cubicBezTo>
                <a:cubicBezTo>
                  <a:pt x="48421" y="51020"/>
                  <a:pt x="48421" y="51020"/>
                  <a:pt x="48421" y="51020"/>
                </a:cubicBezTo>
                <a:cubicBezTo>
                  <a:pt x="3789" y="51020"/>
                  <a:pt x="3789" y="51020"/>
                  <a:pt x="3789" y="51020"/>
                </a:cubicBezTo>
                <a:cubicBezTo>
                  <a:pt x="0" y="51020"/>
                  <a:pt x="0" y="54285"/>
                  <a:pt x="0" y="57959"/>
                </a:cubicBezTo>
                <a:cubicBezTo>
                  <a:pt x="0" y="65306"/>
                  <a:pt x="0" y="68979"/>
                  <a:pt x="3789" y="68979"/>
                </a:cubicBezTo>
                <a:cubicBezTo>
                  <a:pt x="48421" y="68979"/>
                  <a:pt x="48421" y="68979"/>
                  <a:pt x="48421" y="68979"/>
                </a:cubicBezTo>
                <a:cubicBezTo>
                  <a:pt x="48421" y="112244"/>
                  <a:pt x="48421" y="112244"/>
                  <a:pt x="48421" y="112244"/>
                </a:cubicBezTo>
                <a:cubicBezTo>
                  <a:pt x="48421" y="115918"/>
                  <a:pt x="52210" y="119591"/>
                  <a:pt x="59368" y="119591"/>
                </a:cubicBezTo>
                <a:cubicBezTo>
                  <a:pt x="63157" y="119591"/>
                  <a:pt x="70736" y="115918"/>
                  <a:pt x="70736" y="112244"/>
                </a:cubicBezTo>
                <a:cubicBezTo>
                  <a:pt x="70736" y="68979"/>
                  <a:pt x="70736" y="68979"/>
                  <a:pt x="70736" y="68979"/>
                </a:cubicBezTo>
                <a:cubicBezTo>
                  <a:pt x="111578" y="68979"/>
                  <a:pt x="111578" y="68979"/>
                  <a:pt x="111578" y="68979"/>
                </a:cubicBezTo>
                <a:cubicBezTo>
                  <a:pt x="119578" y="68979"/>
                  <a:pt x="119578" y="65306"/>
                  <a:pt x="119578" y="57959"/>
                </a:cubicBezTo>
                <a:cubicBezTo>
                  <a:pt x="119578" y="54285"/>
                  <a:pt x="119578" y="51020"/>
                  <a:pt x="111578" y="51020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9" name="Shape 3978"/>
          <p:cNvSpPr/>
          <p:nvPr/>
        </p:nvSpPr>
        <p:spPr>
          <a:xfrm>
            <a:off x="10188567" y="2736852"/>
            <a:ext cx="169289" cy="2751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2367" y="0"/>
                </a:moveTo>
                <a:lnTo>
                  <a:pt x="112367" y="0"/>
                </a:lnTo>
                <a:cubicBezTo>
                  <a:pt x="3816" y="0"/>
                  <a:pt x="3816" y="0"/>
                  <a:pt x="3816" y="0"/>
                </a:cubicBezTo>
                <a:cubicBezTo>
                  <a:pt x="0" y="0"/>
                  <a:pt x="0" y="21333"/>
                  <a:pt x="0" y="45333"/>
                </a:cubicBezTo>
                <a:cubicBezTo>
                  <a:pt x="0" y="93333"/>
                  <a:pt x="0" y="117333"/>
                  <a:pt x="3816" y="117333"/>
                </a:cubicBezTo>
                <a:cubicBezTo>
                  <a:pt x="112367" y="117333"/>
                  <a:pt x="112367" y="117333"/>
                  <a:pt x="112367" y="117333"/>
                </a:cubicBezTo>
                <a:cubicBezTo>
                  <a:pt x="119575" y="117333"/>
                  <a:pt x="119575" y="93333"/>
                  <a:pt x="119575" y="45333"/>
                </a:cubicBezTo>
                <a:cubicBezTo>
                  <a:pt x="119575" y="21333"/>
                  <a:pt x="119575" y="0"/>
                  <a:pt x="112367" y="0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0" name="Shape 3979"/>
          <p:cNvSpPr/>
          <p:nvPr/>
        </p:nvSpPr>
        <p:spPr>
          <a:xfrm>
            <a:off x="3031865" y="3175001"/>
            <a:ext cx="298373" cy="3026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3239" y="1900"/>
                </a:moveTo>
                <a:lnTo>
                  <a:pt x="113239" y="1900"/>
                </a:lnTo>
                <a:cubicBezTo>
                  <a:pt x="113239" y="1900"/>
                  <a:pt x="111307" y="0"/>
                  <a:pt x="109134" y="0"/>
                </a:cubicBezTo>
                <a:cubicBezTo>
                  <a:pt x="106961" y="1900"/>
                  <a:pt x="106961" y="4039"/>
                  <a:pt x="106961" y="4039"/>
                </a:cubicBezTo>
                <a:cubicBezTo>
                  <a:pt x="111307" y="20910"/>
                  <a:pt x="100442" y="33504"/>
                  <a:pt x="91991" y="39920"/>
                </a:cubicBezTo>
                <a:cubicBezTo>
                  <a:pt x="89818" y="33504"/>
                  <a:pt x="89818" y="33504"/>
                  <a:pt x="89818" y="33504"/>
                </a:cubicBezTo>
                <a:cubicBezTo>
                  <a:pt x="87645" y="33504"/>
                  <a:pt x="85714" y="31366"/>
                  <a:pt x="83541" y="31366"/>
                </a:cubicBezTo>
                <a:cubicBezTo>
                  <a:pt x="63983" y="31366"/>
                  <a:pt x="63983" y="31366"/>
                  <a:pt x="63983" y="31366"/>
                </a:cubicBezTo>
                <a:cubicBezTo>
                  <a:pt x="62052" y="31366"/>
                  <a:pt x="59879" y="31366"/>
                  <a:pt x="57947" y="33504"/>
                </a:cubicBezTo>
                <a:cubicBezTo>
                  <a:pt x="2173" y="71287"/>
                  <a:pt x="2173" y="71287"/>
                  <a:pt x="2173" y="71287"/>
                </a:cubicBezTo>
                <a:cubicBezTo>
                  <a:pt x="0" y="73425"/>
                  <a:pt x="0" y="77702"/>
                  <a:pt x="2173" y="79841"/>
                </a:cubicBezTo>
                <a:cubicBezTo>
                  <a:pt x="25593" y="115485"/>
                  <a:pt x="25593" y="115485"/>
                  <a:pt x="25593" y="115485"/>
                </a:cubicBezTo>
                <a:cubicBezTo>
                  <a:pt x="27766" y="119762"/>
                  <a:pt x="32112" y="117623"/>
                  <a:pt x="34285" y="117623"/>
                </a:cubicBezTo>
                <a:cubicBezTo>
                  <a:pt x="89818" y="77702"/>
                  <a:pt x="89818" y="77702"/>
                  <a:pt x="89818" y="77702"/>
                </a:cubicBezTo>
                <a:cubicBezTo>
                  <a:pt x="91991" y="77702"/>
                  <a:pt x="94164" y="73425"/>
                  <a:pt x="94164" y="73425"/>
                </a:cubicBezTo>
                <a:cubicBezTo>
                  <a:pt x="100442" y="54415"/>
                  <a:pt x="100442" y="54415"/>
                  <a:pt x="100442" y="54415"/>
                </a:cubicBezTo>
                <a:cubicBezTo>
                  <a:pt x="100442" y="52514"/>
                  <a:pt x="100442" y="50376"/>
                  <a:pt x="98511" y="48237"/>
                </a:cubicBezTo>
                <a:cubicBezTo>
                  <a:pt x="96338" y="43960"/>
                  <a:pt x="96338" y="43960"/>
                  <a:pt x="96338" y="43960"/>
                </a:cubicBezTo>
                <a:cubicBezTo>
                  <a:pt x="109134" y="35643"/>
                  <a:pt x="119758" y="20910"/>
                  <a:pt x="113239" y="1900"/>
                </a:cubicBezTo>
                <a:close/>
                <a:moveTo>
                  <a:pt x="87645" y="58693"/>
                </a:moveTo>
                <a:lnTo>
                  <a:pt x="87645" y="58693"/>
                </a:lnTo>
                <a:cubicBezTo>
                  <a:pt x="83541" y="60831"/>
                  <a:pt x="77022" y="60831"/>
                  <a:pt x="74849" y="54415"/>
                </a:cubicBezTo>
                <a:cubicBezTo>
                  <a:pt x="70744" y="50376"/>
                  <a:pt x="72676" y="46099"/>
                  <a:pt x="77022" y="41821"/>
                </a:cubicBezTo>
                <a:cubicBezTo>
                  <a:pt x="79195" y="39920"/>
                  <a:pt x="83541" y="39920"/>
                  <a:pt x="87645" y="41821"/>
                </a:cubicBezTo>
                <a:cubicBezTo>
                  <a:pt x="85714" y="43960"/>
                  <a:pt x="85714" y="43960"/>
                  <a:pt x="85714" y="43960"/>
                </a:cubicBezTo>
                <a:cubicBezTo>
                  <a:pt x="83541" y="43960"/>
                  <a:pt x="81368" y="46099"/>
                  <a:pt x="83541" y="48237"/>
                </a:cubicBezTo>
                <a:cubicBezTo>
                  <a:pt x="83541" y="50376"/>
                  <a:pt x="85714" y="50376"/>
                  <a:pt x="85714" y="50376"/>
                </a:cubicBezTo>
                <a:cubicBezTo>
                  <a:pt x="87645" y="50376"/>
                  <a:pt x="87645" y="50376"/>
                  <a:pt x="87645" y="50376"/>
                </a:cubicBezTo>
                <a:cubicBezTo>
                  <a:pt x="89818" y="50376"/>
                  <a:pt x="89818" y="50376"/>
                  <a:pt x="91991" y="48237"/>
                </a:cubicBezTo>
                <a:cubicBezTo>
                  <a:pt x="91991" y="52514"/>
                  <a:pt x="89818" y="56554"/>
                  <a:pt x="87645" y="58693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1" name="Shape 3980"/>
          <p:cNvSpPr/>
          <p:nvPr/>
        </p:nvSpPr>
        <p:spPr>
          <a:xfrm>
            <a:off x="3025518" y="3835400"/>
            <a:ext cx="298372" cy="16721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120" y="0"/>
                </a:moveTo>
                <a:lnTo>
                  <a:pt x="60120" y="0"/>
                </a:lnTo>
                <a:cubicBezTo>
                  <a:pt x="21488" y="0"/>
                  <a:pt x="0" y="50000"/>
                  <a:pt x="0" y="57826"/>
                </a:cubicBezTo>
                <a:cubicBezTo>
                  <a:pt x="0" y="65652"/>
                  <a:pt x="21488" y="119565"/>
                  <a:pt x="60120" y="119565"/>
                </a:cubicBezTo>
                <a:cubicBezTo>
                  <a:pt x="98511" y="119565"/>
                  <a:pt x="119758" y="65652"/>
                  <a:pt x="119758" y="57826"/>
                </a:cubicBezTo>
                <a:cubicBezTo>
                  <a:pt x="119758" y="50000"/>
                  <a:pt x="98511" y="0"/>
                  <a:pt x="60120" y="0"/>
                </a:cubicBezTo>
                <a:close/>
                <a:moveTo>
                  <a:pt x="60120" y="103913"/>
                </a:moveTo>
                <a:lnTo>
                  <a:pt x="60120" y="103913"/>
                </a:lnTo>
                <a:cubicBezTo>
                  <a:pt x="44909" y="103913"/>
                  <a:pt x="34285" y="84782"/>
                  <a:pt x="34285" y="57826"/>
                </a:cubicBezTo>
                <a:cubicBezTo>
                  <a:pt x="34285" y="34347"/>
                  <a:pt x="44909" y="11304"/>
                  <a:pt x="60120" y="11304"/>
                </a:cubicBezTo>
                <a:cubicBezTo>
                  <a:pt x="74849" y="11304"/>
                  <a:pt x="85714" y="34347"/>
                  <a:pt x="85714" y="57826"/>
                </a:cubicBezTo>
                <a:cubicBezTo>
                  <a:pt x="85714" y="84782"/>
                  <a:pt x="74849" y="103913"/>
                  <a:pt x="60120" y="103913"/>
                </a:cubicBezTo>
                <a:close/>
                <a:moveTo>
                  <a:pt x="60120" y="57826"/>
                </a:moveTo>
                <a:lnTo>
                  <a:pt x="60120" y="57826"/>
                </a:lnTo>
                <a:cubicBezTo>
                  <a:pt x="57706" y="53478"/>
                  <a:pt x="64225" y="34347"/>
                  <a:pt x="60120" y="34347"/>
                </a:cubicBezTo>
                <a:cubicBezTo>
                  <a:pt x="53360" y="34347"/>
                  <a:pt x="47082" y="46521"/>
                  <a:pt x="47082" y="57826"/>
                </a:cubicBezTo>
                <a:cubicBezTo>
                  <a:pt x="47082" y="73043"/>
                  <a:pt x="53360" y="80869"/>
                  <a:pt x="60120" y="80869"/>
                </a:cubicBezTo>
                <a:cubicBezTo>
                  <a:pt x="66156" y="80869"/>
                  <a:pt x="72917" y="73043"/>
                  <a:pt x="72917" y="57826"/>
                </a:cubicBezTo>
                <a:cubicBezTo>
                  <a:pt x="72917" y="53478"/>
                  <a:pt x="62052" y="61739"/>
                  <a:pt x="60120" y="57826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2" name="Shape 3981"/>
          <p:cNvSpPr/>
          <p:nvPr/>
        </p:nvSpPr>
        <p:spPr>
          <a:xfrm>
            <a:off x="2443586" y="3778250"/>
            <a:ext cx="277212" cy="27728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869" y="2082"/>
                </a:moveTo>
                <a:lnTo>
                  <a:pt x="59869" y="2082"/>
                </a:lnTo>
                <a:cubicBezTo>
                  <a:pt x="25249" y="2082"/>
                  <a:pt x="0" y="27592"/>
                  <a:pt x="0" y="62212"/>
                </a:cubicBezTo>
                <a:cubicBezTo>
                  <a:pt x="0" y="94490"/>
                  <a:pt x="27592" y="119739"/>
                  <a:pt x="59869" y="119739"/>
                </a:cubicBezTo>
                <a:cubicBezTo>
                  <a:pt x="94490" y="119739"/>
                  <a:pt x="119739" y="92147"/>
                  <a:pt x="119739" y="59869"/>
                </a:cubicBezTo>
                <a:cubicBezTo>
                  <a:pt x="119739" y="27592"/>
                  <a:pt x="92147" y="0"/>
                  <a:pt x="59869" y="2082"/>
                </a:cubicBezTo>
                <a:close/>
                <a:moveTo>
                  <a:pt x="59869" y="9110"/>
                </a:moveTo>
                <a:lnTo>
                  <a:pt x="59869" y="9110"/>
                </a:lnTo>
                <a:cubicBezTo>
                  <a:pt x="66637" y="9110"/>
                  <a:pt x="75748" y="11453"/>
                  <a:pt x="83036" y="13796"/>
                </a:cubicBezTo>
                <a:cubicBezTo>
                  <a:pt x="75748" y="27592"/>
                  <a:pt x="75748" y="27592"/>
                  <a:pt x="75748" y="27592"/>
                </a:cubicBezTo>
                <a:cubicBezTo>
                  <a:pt x="71583" y="25249"/>
                  <a:pt x="64295" y="25249"/>
                  <a:pt x="59869" y="25249"/>
                </a:cubicBezTo>
                <a:cubicBezTo>
                  <a:pt x="52841" y="25249"/>
                  <a:pt x="48156" y="25249"/>
                  <a:pt x="43731" y="27592"/>
                </a:cubicBezTo>
                <a:cubicBezTo>
                  <a:pt x="36702" y="13796"/>
                  <a:pt x="36702" y="13796"/>
                  <a:pt x="36702" y="13796"/>
                </a:cubicBezTo>
                <a:cubicBezTo>
                  <a:pt x="43731" y="11453"/>
                  <a:pt x="50498" y="9110"/>
                  <a:pt x="59869" y="9110"/>
                </a:cubicBezTo>
                <a:close/>
                <a:moveTo>
                  <a:pt x="27592" y="76008"/>
                </a:moveTo>
                <a:lnTo>
                  <a:pt x="27592" y="76008"/>
                </a:lnTo>
                <a:cubicBezTo>
                  <a:pt x="13796" y="85119"/>
                  <a:pt x="13796" y="85119"/>
                  <a:pt x="13796" y="85119"/>
                </a:cubicBezTo>
                <a:cubicBezTo>
                  <a:pt x="9110" y="78351"/>
                  <a:pt x="9110" y="68980"/>
                  <a:pt x="9110" y="62212"/>
                </a:cubicBezTo>
                <a:cubicBezTo>
                  <a:pt x="6767" y="53101"/>
                  <a:pt x="9110" y="43470"/>
                  <a:pt x="13796" y="36702"/>
                </a:cubicBezTo>
                <a:cubicBezTo>
                  <a:pt x="27592" y="43470"/>
                  <a:pt x="27592" y="43470"/>
                  <a:pt x="27592" y="43470"/>
                </a:cubicBezTo>
                <a:cubicBezTo>
                  <a:pt x="25249" y="48156"/>
                  <a:pt x="22906" y="55184"/>
                  <a:pt x="22906" y="59869"/>
                </a:cubicBezTo>
                <a:cubicBezTo>
                  <a:pt x="22906" y="66898"/>
                  <a:pt x="25249" y="71323"/>
                  <a:pt x="27592" y="76008"/>
                </a:cubicBezTo>
                <a:close/>
                <a:moveTo>
                  <a:pt x="59869" y="112711"/>
                </a:moveTo>
                <a:lnTo>
                  <a:pt x="59869" y="112711"/>
                </a:lnTo>
                <a:cubicBezTo>
                  <a:pt x="50498" y="112711"/>
                  <a:pt x="43731" y="110629"/>
                  <a:pt x="36702" y="105943"/>
                </a:cubicBezTo>
                <a:cubicBezTo>
                  <a:pt x="43731" y="92147"/>
                  <a:pt x="43731" y="92147"/>
                  <a:pt x="43731" y="92147"/>
                </a:cubicBezTo>
                <a:cubicBezTo>
                  <a:pt x="48156" y="94490"/>
                  <a:pt x="52841" y="96832"/>
                  <a:pt x="59869" y="96832"/>
                </a:cubicBezTo>
                <a:cubicBezTo>
                  <a:pt x="64295" y="96832"/>
                  <a:pt x="71583" y="94490"/>
                  <a:pt x="75748" y="92147"/>
                </a:cubicBezTo>
                <a:cubicBezTo>
                  <a:pt x="83036" y="105943"/>
                  <a:pt x="83036" y="105943"/>
                  <a:pt x="83036" y="105943"/>
                </a:cubicBezTo>
                <a:cubicBezTo>
                  <a:pt x="75748" y="110629"/>
                  <a:pt x="69240" y="112711"/>
                  <a:pt x="59869" y="112711"/>
                </a:cubicBezTo>
                <a:close/>
                <a:moveTo>
                  <a:pt x="59869" y="89804"/>
                </a:moveTo>
                <a:lnTo>
                  <a:pt x="59869" y="89804"/>
                </a:lnTo>
                <a:cubicBezTo>
                  <a:pt x="43731" y="89804"/>
                  <a:pt x="32277" y="76008"/>
                  <a:pt x="32277" y="59869"/>
                </a:cubicBezTo>
                <a:cubicBezTo>
                  <a:pt x="32277" y="43470"/>
                  <a:pt x="43731" y="32017"/>
                  <a:pt x="59869" y="32017"/>
                </a:cubicBezTo>
                <a:cubicBezTo>
                  <a:pt x="75748" y="32017"/>
                  <a:pt x="87462" y="43470"/>
                  <a:pt x="87462" y="59869"/>
                </a:cubicBezTo>
                <a:cubicBezTo>
                  <a:pt x="87462" y="76008"/>
                  <a:pt x="75748" y="89804"/>
                  <a:pt x="59869" y="89804"/>
                </a:cubicBezTo>
                <a:close/>
                <a:moveTo>
                  <a:pt x="92147" y="76008"/>
                </a:moveTo>
                <a:lnTo>
                  <a:pt x="92147" y="76008"/>
                </a:lnTo>
                <a:cubicBezTo>
                  <a:pt x="94490" y="71323"/>
                  <a:pt x="96832" y="66898"/>
                  <a:pt x="96832" y="59869"/>
                </a:cubicBezTo>
                <a:cubicBezTo>
                  <a:pt x="96832" y="55184"/>
                  <a:pt x="94490" y="48156"/>
                  <a:pt x="92147" y="43470"/>
                </a:cubicBezTo>
                <a:cubicBezTo>
                  <a:pt x="105943" y="36702"/>
                  <a:pt x="105943" y="36702"/>
                  <a:pt x="105943" y="36702"/>
                </a:cubicBezTo>
                <a:cubicBezTo>
                  <a:pt x="108286" y="43470"/>
                  <a:pt x="110629" y="50759"/>
                  <a:pt x="110629" y="59869"/>
                </a:cubicBezTo>
                <a:cubicBezTo>
                  <a:pt x="110629" y="68980"/>
                  <a:pt x="108286" y="76008"/>
                  <a:pt x="105943" y="85119"/>
                </a:cubicBezTo>
                <a:lnTo>
                  <a:pt x="92147" y="76008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3" name="Shape 3982"/>
          <p:cNvSpPr/>
          <p:nvPr/>
        </p:nvSpPr>
        <p:spPr>
          <a:xfrm>
            <a:off x="1267025" y="3793068"/>
            <a:ext cx="256050" cy="2518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6908" y="15251"/>
                </a:moveTo>
                <a:lnTo>
                  <a:pt x="116908" y="15251"/>
                </a:lnTo>
                <a:cubicBezTo>
                  <a:pt x="114660" y="12661"/>
                  <a:pt x="102014" y="2589"/>
                  <a:pt x="99484" y="2589"/>
                </a:cubicBezTo>
                <a:cubicBezTo>
                  <a:pt x="99484" y="0"/>
                  <a:pt x="94707" y="0"/>
                  <a:pt x="92177" y="0"/>
                </a:cubicBezTo>
                <a:cubicBezTo>
                  <a:pt x="25011" y="0"/>
                  <a:pt x="25011" y="0"/>
                  <a:pt x="25011" y="0"/>
                </a:cubicBezTo>
                <a:cubicBezTo>
                  <a:pt x="25011" y="0"/>
                  <a:pt x="20234" y="0"/>
                  <a:pt x="17423" y="2589"/>
                </a:cubicBezTo>
                <a:cubicBezTo>
                  <a:pt x="17423" y="2589"/>
                  <a:pt x="5058" y="12661"/>
                  <a:pt x="2529" y="15251"/>
                </a:cubicBezTo>
                <a:cubicBezTo>
                  <a:pt x="0" y="15251"/>
                  <a:pt x="0" y="17841"/>
                  <a:pt x="0" y="23021"/>
                </a:cubicBezTo>
                <a:cubicBezTo>
                  <a:pt x="0" y="25323"/>
                  <a:pt x="12365" y="114820"/>
                  <a:pt x="12365" y="114820"/>
                </a:cubicBezTo>
                <a:cubicBezTo>
                  <a:pt x="14894" y="117122"/>
                  <a:pt x="17423" y="119712"/>
                  <a:pt x="20234" y="119712"/>
                </a:cubicBezTo>
                <a:cubicBezTo>
                  <a:pt x="99484" y="119712"/>
                  <a:pt x="99484" y="119712"/>
                  <a:pt x="99484" y="119712"/>
                </a:cubicBezTo>
                <a:cubicBezTo>
                  <a:pt x="102014" y="119712"/>
                  <a:pt x="104543" y="117122"/>
                  <a:pt x="107072" y="114820"/>
                </a:cubicBezTo>
                <a:cubicBezTo>
                  <a:pt x="107072" y="114820"/>
                  <a:pt x="119718" y="25323"/>
                  <a:pt x="119718" y="23021"/>
                </a:cubicBezTo>
                <a:cubicBezTo>
                  <a:pt x="119718" y="17841"/>
                  <a:pt x="116908" y="15251"/>
                  <a:pt x="116908" y="15251"/>
                </a:cubicBezTo>
                <a:close/>
                <a:moveTo>
                  <a:pt x="59859" y="76546"/>
                </a:moveTo>
                <a:lnTo>
                  <a:pt x="59859" y="76546"/>
                </a:lnTo>
                <a:cubicBezTo>
                  <a:pt x="37377" y="76546"/>
                  <a:pt x="32599" y="43165"/>
                  <a:pt x="30070" y="35683"/>
                </a:cubicBezTo>
                <a:cubicBezTo>
                  <a:pt x="44964" y="35683"/>
                  <a:pt x="44964" y="35683"/>
                  <a:pt x="44964" y="35683"/>
                </a:cubicBezTo>
                <a:cubicBezTo>
                  <a:pt x="44964" y="45755"/>
                  <a:pt x="50023" y="63884"/>
                  <a:pt x="59859" y="63884"/>
                </a:cubicBezTo>
                <a:cubicBezTo>
                  <a:pt x="69695" y="63884"/>
                  <a:pt x="72224" y="45755"/>
                  <a:pt x="74754" y="35683"/>
                </a:cubicBezTo>
                <a:cubicBezTo>
                  <a:pt x="87119" y="35683"/>
                  <a:pt x="87119" y="35683"/>
                  <a:pt x="87119" y="35683"/>
                </a:cubicBezTo>
                <a:cubicBezTo>
                  <a:pt x="87119" y="43165"/>
                  <a:pt x="82341" y="76546"/>
                  <a:pt x="59859" y="76546"/>
                </a:cubicBezTo>
                <a:close/>
                <a:moveTo>
                  <a:pt x="10117" y="23021"/>
                </a:moveTo>
                <a:lnTo>
                  <a:pt x="10117" y="23021"/>
                </a:lnTo>
                <a:cubicBezTo>
                  <a:pt x="25011" y="7769"/>
                  <a:pt x="25011" y="7769"/>
                  <a:pt x="25011" y="7769"/>
                </a:cubicBezTo>
                <a:cubicBezTo>
                  <a:pt x="92177" y="7769"/>
                  <a:pt x="92177" y="7769"/>
                  <a:pt x="92177" y="7769"/>
                </a:cubicBezTo>
                <a:cubicBezTo>
                  <a:pt x="109882" y="23021"/>
                  <a:pt x="109882" y="23021"/>
                  <a:pt x="109882" y="23021"/>
                </a:cubicBezTo>
                <a:lnTo>
                  <a:pt x="10117" y="2302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4" name="Shape 3983"/>
          <p:cNvSpPr/>
          <p:nvPr/>
        </p:nvSpPr>
        <p:spPr>
          <a:xfrm>
            <a:off x="3620145" y="3206751"/>
            <a:ext cx="298373" cy="23706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879" y="45112"/>
                </a:moveTo>
                <a:lnTo>
                  <a:pt x="59879" y="45112"/>
                </a:lnTo>
                <a:cubicBezTo>
                  <a:pt x="49014" y="45112"/>
                  <a:pt x="42736" y="52932"/>
                  <a:pt x="42736" y="66466"/>
                </a:cubicBezTo>
                <a:cubicBezTo>
                  <a:pt x="42736" y="80000"/>
                  <a:pt x="49014" y="87819"/>
                  <a:pt x="59879" y="87819"/>
                </a:cubicBezTo>
                <a:cubicBezTo>
                  <a:pt x="70503" y="87819"/>
                  <a:pt x="77022" y="80000"/>
                  <a:pt x="77022" y="66466"/>
                </a:cubicBezTo>
                <a:cubicBezTo>
                  <a:pt x="77022" y="52932"/>
                  <a:pt x="70503" y="45112"/>
                  <a:pt x="59879" y="45112"/>
                </a:cubicBezTo>
                <a:close/>
                <a:moveTo>
                  <a:pt x="106720" y="21052"/>
                </a:moveTo>
                <a:lnTo>
                  <a:pt x="106720" y="21052"/>
                </a:lnTo>
                <a:cubicBezTo>
                  <a:pt x="93923" y="21052"/>
                  <a:pt x="93923" y="21052"/>
                  <a:pt x="93923" y="21052"/>
                </a:cubicBezTo>
                <a:cubicBezTo>
                  <a:pt x="91750" y="21052"/>
                  <a:pt x="89818" y="21052"/>
                  <a:pt x="87645" y="18345"/>
                </a:cubicBezTo>
                <a:cubicBezTo>
                  <a:pt x="85472" y="2406"/>
                  <a:pt x="85472" y="2406"/>
                  <a:pt x="85472" y="2406"/>
                </a:cubicBezTo>
                <a:cubicBezTo>
                  <a:pt x="83299" y="2406"/>
                  <a:pt x="81126" y="0"/>
                  <a:pt x="78953" y="0"/>
                </a:cubicBezTo>
                <a:cubicBezTo>
                  <a:pt x="38390" y="0"/>
                  <a:pt x="38390" y="0"/>
                  <a:pt x="38390" y="0"/>
                </a:cubicBezTo>
                <a:cubicBezTo>
                  <a:pt x="38390" y="0"/>
                  <a:pt x="36217" y="2406"/>
                  <a:pt x="34285" y="2406"/>
                </a:cubicBezTo>
                <a:cubicBezTo>
                  <a:pt x="29698" y="18345"/>
                  <a:pt x="29698" y="18345"/>
                  <a:pt x="29698" y="18345"/>
                </a:cubicBezTo>
                <a:cubicBezTo>
                  <a:pt x="29698" y="21052"/>
                  <a:pt x="27766" y="21052"/>
                  <a:pt x="25593" y="21052"/>
                </a:cubicBezTo>
                <a:cubicBezTo>
                  <a:pt x="12796" y="21052"/>
                  <a:pt x="12796" y="21052"/>
                  <a:pt x="12796" y="21052"/>
                </a:cubicBezTo>
                <a:cubicBezTo>
                  <a:pt x="4104" y="21052"/>
                  <a:pt x="0" y="29172"/>
                  <a:pt x="0" y="36992"/>
                </a:cubicBezTo>
                <a:cubicBezTo>
                  <a:pt x="0" y="103759"/>
                  <a:pt x="0" y="103759"/>
                  <a:pt x="0" y="103759"/>
                </a:cubicBezTo>
                <a:cubicBezTo>
                  <a:pt x="0" y="111879"/>
                  <a:pt x="4104" y="119699"/>
                  <a:pt x="12796" y="119699"/>
                </a:cubicBezTo>
                <a:cubicBezTo>
                  <a:pt x="106720" y="119699"/>
                  <a:pt x="106720" y="119699"/>
                  <a:pt x="106720" y="119699"/>
                </a:cubicBezTo>
                <a:cubicBezTo>
                  <a:pt x="113480" y="119699"/>
                  <a:pt x="119758" y="111879"/>
                  <a:pt x="119758" y="103759"/>
                </a:cubicBezTo>
                <a:cubicBezTo>
                  <a:pt x="119758" y="36992"/>
                  <a:pt x="119758" y="36992"/>
                  <a:pt x="119758" y="36992"/>
                </a:cubicBezTo>
                <a:cubicBezTo>
                  <a:pt x="119758" y="29172"/>
                  <a:pt x="113480" y="21052"/>
                  <a:pt x="106720" y="21052"/>
                </a:cubicBezTo>
                <a:close/>
                <a:moveTo>
                  <a:pt x="59879" y="103759"/>
                </a:moveTo>
                <a:lnTo>
                  <a:pt x="59879" y="103759"/>
                </a:lnTo>
                <a:cubicBezTo>
                  <a:pt x="42736" y="103759"/>
                  <a:pt x="29698" y="87819"/>
                  <a:pt x="29698" y="66466"/>
                </a:cubicBezTo>
                <a:cubicBezTo>
                  <a:pt x="29698" y="45112"/>
                  <a:pt x="42736" y="29172"/>
                  <a:pt x="59879" y="29172"/>
                </a:cubicBezTo>
                <a:cubicBezTo>
                  <a:pt x="77022" y="29172"/>
                  <a:pt x="89818" y="45112"/>
                  <a:pt x="89818" y="66466"/>
                </a:cubicBezTo>
                <a:cubicBezTo>
                  <a:pt x="89818" y="87819"/>
                  <a:pt x="77022" y="103759"/>
                  <a:pt x="59879" y="103759"/>
                </a:cubicBezTo>
                <a:close/>
                <a:moveTo>
                  <a:pt x="102615" y="47819"/>
                </a:moveTo>
                <a:lnTo>
                  <a:pt x="102615" y="47819"/>
                </a:lnTo>
                <a:cubicBezTo>
                  <a:pt x="100442" y="47819"/>
                  <a:pt x="98269" y="45112"/>
                  <a:pt x="98269" y="42406"/>
                </a:cubicBezTo>
                <a:cubicBezTo>
                  <a:pt x="98269" y="39699"/>
                  <a:pt x="100442" y="36992"/>
                  <a:pt x="102615" y="36992"/>
                </a:cubicBezTo>
                <a:cubicBezTo>
                  <a:pt x="104547" y="36992"/>
                  <a:pt x="106720" y="39699"/>
                  <a:pt x="106720" y="42406"/>
                </a:cubicBezTo>
                <a:cubicBezTo>
                  <a:pt x="106720" y="45112"/>
                  <a:pt x="104547" y="47819"/>
                  <a:pt x="102615" y="47819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5" name="Shape 3984"/>
          <p:cNvSpPr/>
          <p:nvPr/>
        </p:nvSpPr>
        <p:spPr>
          <a:xfrm>
            <a:off x="6644075" y="3185584"/>
            <a:ext cx="207380" cy="28574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7630" y="0"/>
                </a:moveTo>
                <a:lnTo>
                  <a:pt x="67630" y="0"/>
                </a:lnTo>
                <a:cubicBezTo>
                  <a:pt x="55491" y="0"/>
                  <a:pt x="55491" y="0"/>
                  <a:pt x="55491" y="0"/>
                </a:cubicBezTo>
                <a:cubicBezTo>
                  <a:pt x="55491" y="82171"/>
                  <a:pt x="55491" y="82171"/>
                  <a:pt x="55491" y="82171"/>
                </a:cubicBezTo>
                <a:cubicBezTo>
                  <a:pt x="46127" y="79916"/>
                  <a:pt x="37109" y="79916"/>
                  <a:pt x="27745" y="82171"/>
                </a:cubicBezTo>
                <a:cubicBezTo>
                  <a:pt x="9017" y="86680"/>
                  <a:pt x="0" y="97703"/>
                  <a:pt x="3468" y="106471"/>
                </a:cubicBezTo>
                <a:cubicBezTo>
                  <a:pt x="9017" y="115490"/>
                  <a:pt x="24624" y="119749"/>
                  <a:pt x="43005" y="115490"/>
                </a:cubicBezTo>
                <a:cubicBezTo>
                  <a:pt x="58612" y="110981"/>
                  <a:pt x="67630" y="102212"/>
                  <a:pt x="67630" y="93194"/>
                </a:cubicBezTo>
                <a:cubicBezTo>
                  <a:pt x="67630" y="26555"/>
                  <a:pt x="67630" y="26555"/>
                  <a:pt x="67630" y="26555"/>
                </a:cubicBezTo>
                <a:cubicBezTo>
                  <a:pt x="92254" y="31064"/>
                  <a:pt x="92254" y="53110"/>
                  <a:pt x="89132" y="57620"/>
                </a:cubicBezTo>
                <a:cubicBezTo>
                  <a:pt x="89132" y="59874"/>
                  <a:pt x="92254" y="62129"/>
                  <a:pt x="95375" y="57620"/>
                </a:cubicBezTo>
                <a:cubicBezTo>
                  <a:pt x="119653" y="28810"/>
                  <a:pt x="67630" y="15532"/>
                  <a:pt x="67630" y="0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6" name="Shape 3985"/>
          <p:cNvSpPr/>
          <p:nvPr/>
        </p:nvSpPr>
        <p:spPr>
          <a:xfrm>
            <a:off x="4832680" y="3200401"/>
            <a:ext cx="256050" cy="2603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2112" y="73103"/>
                </a:moveTo>
                <a:lnTo>
                  <a:pt x="72112" y="73103"/>
                </a:lnTo>
                <a:cubicBezTo>
                  <a:pt x="52394" y="92689"/>
                  <a:pt x="22535" y="95172"/>
                  <a:pt x="0" y="83034"/>
                </a:cubicBezTo>
                <a:cubicBezTo>
                  <a:pt x="2535" y="88000"/>
                  <a:pt x="4788" y="90482"/>
                  <a:pt x="9859" y="95172"/>
                </a:cubicBezTo>
                <a:cubicBezTo>
                  <a:pt x="34929" y="119724"/>
                  <a:pt x="72112" y="119724"/>
                  <a:pt x="97464" y="95172"/>
                </a:cubicBezTo>
                <a:cubicBezTo>
                  <a:pt x="119718" y="70620"/>
                  <a:pt x="119718" y="34206"/>
                  <a:pt x="97464" y="9655"/>
                </a:cubicBezTo>
                <a:cubicBezTo>
                  <a:pt x="92394" y="7172"/>
                  <a:pt x="87323" y="2482"/>
                  <a:pt x="82253" y="0"/>
                </a:cubicBezTo>
                <a:cubicBezTo>
                  <a:pt x="97464" y="24275"/>
                  <a:pt x="92394" y="53517"/>
                  <a:pt x="72112" y="73103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7" name="Shape 3986"/>
          <p:cNvSpPr/>
          <p:nvPr/>
        </p:nvSpPr>
        <p:spPr>
          <a:xfrm>
            <a:off x="5399798" y="3200400"/>
            <a:ext cx="302604" cy="23706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2924" y="21052"/>
                </a:moveTo>
                <a:lnTo>
                  <a:pt x="102924" y="21052"/>
                </a:lnTo>
                <a:cubicBezTo>
                  <a:pt x="83952" y="5112"/>
                  <a:pt x="62845" y="0"/>
                  <a:pt x="39841" y="10526"/>
                </a:cubicBezTo>
                <a:cubicBezTo>
                  <a:pt x="21106" y="15939"/>
                  <a:pt x="2134" y="42406"/>
                  <a:pt x="2134" y="66466"/>
                </a:cubicBezTo>
                <a:cubicBezTo>
                  <a:pt x="0" y="95939"/>
                  <a:pt x="16837" y="119699"/>
                  <a:pt x="46245" y="119699"/>
                </a:cubicBezTo>
                <a:cubicBezTo>
                  <a:pt x="79920" y="119699"/>
                  <a:pt x="90355" y="98646"/>
                  <a:pt x="90355" y="93233"/>
                </a:cubicBezTo>
                <a:cubicBezTo>
                  <a:pt x="92490" y="87819"/>
                  <a:pt x="77786" y="74586"/>
                  <a:pt x="86086" y="63759"/>
                </a:cubicBezTo>
                <a:cubicBezTo>
                  <a:pt x="96758" y="50526"/>
                  <a:pt x="107193" y="61052"/>
                  <a:pt x="111225" y="61052"/>
                </a:cubicBezTo>
                <a:cubicBezTo>
                  <a:pt x="117628" y="58345"/>
                  <a:pt x="119762" y="37293"/>
                  <a:pt x="102924" y="21052"/>
                </a:cubicBezTo>
                <a:close/>
                <a:moveTo>
                  <a:pt x="64980" y="90526"/>
                </a:moveTo>
                <a:lnTo>
                  <a:pt x="64980" y="90526"/>
                </a:lnTo>
                <a:cubicBezTo>
                  <a:pt x="58814" y="90526"/>
                  <a:pt x="56679" y="85112"/>
                  <a:pt x="56679" y="79699"/>
                </a:cubicBezTo>
                <a:cubicBezTo>
                  <a:pt x="56679" y="74586"/>
                  <a:pt x="58814" y="69172"/>
                  <a:pt x="64980" y="69172"/>
                </a:cubicBezTo>
                <a:cubicBezTo>
                  <a:pt x="69486" y="69172"/>
                  <a:pt x="73280" y="74586"/>
                  <a:pt x="73280" y="79699"/>
                </a:cubicBezTo>
                <a:cubicBezTo>
                  <a:pt x="73280" y="85112"/>
                  <a:pt x="69486" y="90526"/>
                  <a:pt x="64980" y="90526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8" name="Shape 3987"/>
          <p:cNvSpPr/>
          <p:nvPr/>
        </p:nvSpPr>
        <p:spPr>
          <a:xfrm>
            <a:off x="5998659" y="3189818"/>
            <a:ext cx="298373" cy="24976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29879" y="23253"/>
                </a:moveTo>
                <a:lnTo>
                  <a:pt x="29879" y="23253"/>
                </a:lnTo>
                <a:cubicBezTo>
                  <a:pt x="6506" y="38468"/>
                  <a:pt x="8674" y="63732"/>
                  <a:pt x="8674" y="74066"/>
                </a:cubicBezTo>
                <a:cubicBezTo>
                  <a:pt x="38313" y="30717"/>
                  <a:pt x="83373" y="33301"/>
                  <a:pt x="83373" y="33301"/>
                </a:cubicBezTo>
                <a:cubicBezTo>
                  <a:pt x="83373" y="33301"/>
                  <a:pt x="19277" y="58564"/>
                  <a:pt x="2168" y="109665"/>
                </a:cubicBezTo>
                <a:cubicBezTo>
                  <a:pt x="0" y="114832"/>
                  <a:pt x="8674" y="119712"/>
                  <a:pt x="10602" y="114832"/>
                </a:cubicBezTo>
                <a:cubicBezTo>
                  <a:pt x="14939" y="101913"/>
                  <a:pt x="23373" y="89282"/>
                  <a:pt x="23373" y="89282"/>
                </a:cubicBezTo>
                <a:cubicBezTo>
                  <a:pt x="36385" y="94449"/>
                  <a:pt x="55421" y="101913"/>
                  <a:pt x="70602" y="89282"/>
                </a:cubicBezTo>
                <a:cubicBezTo>
                  <a:pt x="87469" y="74066"/>
                  <a:pt x="87469" y="38468"/>
                  <a:pt x="113012" y="20669"/>
                </a:cubicBezTo>
                <a:cubicBezTo>
                  <a:pt x="119759" y="18086"/>
                  <a:pt x="60000" y="0"/>
                  <a:pt x="29879" y="23253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9" name="Shape 3988"/>
          <p:cNvSpPr/>
          <p:nvPr/>
        </p:nvSpPr>
        <p:spPr>
          <a:xfrm>
            <a:off x="2447818" y="3185585"/>
            <a:ext cx="266631" cy="27516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7027" y="87532"/>
                </a:moveTo>
                <a:lnTo>
                  <a:pt x="67027" y="87532"/>
                </a:lnTo>
                <a:cubicBezTo>
                  <a:pt x="67027" y="78441"/>
                  <a:pt x="74324" y="73506"/>
                  <a:pt x="86486" y="66753"/>
                </a:cubicBezTo>
                <a:cubicBezTo>
                  <a:pt x="100810" y="57402"/>
                  <a:pt x="119729" y="45974"/>
                  <a:pt x="119729" y="18441"/>
                </a:cubicBezTo>
                <a:cubicBezTo>
                  <a:pt x="119729" y="16103"/>
                  <a:pt x="117297" y="13766"/>
                  <a:pt x="115135" y="13766"/>
                </a:cubicBezTo>
                <a:cubicBezTo>
                  <a:pt x="93513" y="13766"/>
                  <a:pt x="93513" y="13766"/>
                  <a:pt x="93513" y="13766"/>
                </a:cubicBezTo>
                <a:cubicBezTo>
                  <a:pt x="88648" y="7012"/>
                  <a:pt x="79189" y="0"/>
                  <a:pt x="60000" y="0"/>
                </a:cubicBezTo>
                <a:cubicBezTo>
                  <a:pt x="40810" y="0"/>
                  <a:pt x="31351" y="7012"/>
                  <a:pt x="26486" y="13766"/>
                </a:cubicBezTo>
                <a:cubicBezTo>
                  <a:pt x="4864" y="13766"/>
                  <a:pt x="4864" y="13766"/>
                  <a:pt x="4864" y="13766"/>
                </a:cubicBezTo>
                <a:cubicBezTo>
                  <a:pt x="2432" y="13766"/>
                  <a:pt x="0" y="16103"/>
                  <a:pt x="0" y="18441"/>
                </a:cubicBezTo>
                <a:cubicBezTo>
                  <a:pt x="0" y="45974"/>
                  <a:pt x="16756" y="57402"/>
                  <a:pt x="33513" y="66753"/>
                </a:cubicBezTo>
                <a:cubicBezTo>
                  <a:pt x="45675" y="73506"/>
                  <a:pt x="52702" y="78441"/>
                  <a:pt x="52702" y="87532"/>
                </a:cubicBezTo>
                <a:cubicBezTo>
                  <a:pt x="52702" y="96623"/>
                  <a:pt x="52702" y="96623"/>
                  <a:pt x="52702" y="96623"/>
                </a:cubicBezTo>
                <a:cubicBezTo>
                  <a:pt x="38378" y="98961"/>
                  <a:pt x="28918" y="103636"/>
                  <a:pt x="28918" y="108051"/>
                </a:cubicBezTo>
                <a:cubicBezTo>
                  <a:pt x="28918" y="115064"/>
                  <a:pt x="43243" y="119740"/>
                  <a:pt x="60000" y="119740"/>
                </a:cubicBezTo>
                <a:cubicBezTo>
                  <a:pt x="76486" y="119740"/>
                  <a:pt x="88648" y="115064"/>
                  <a:pt x="88648" y="108051"/>
                </a:cubicBezTo>
                <a:cubicBezTo>
                  <a:pt x="88648" y="103636"/>
                  <a:pt x="81621" y="98961"/>
                  <a:pt x="67027" y="96623"/>
                </a:cubicBezTo>
                <a:lnTo>
                  <a:pt x="67027" y="87532"/>
                </a:lnTo>
                <a:close/>
                <a:moveTo>
                  <a:pt x="86486" y="55064"/>
                </a:moveTo>
                <a:lnTo>
                  <a:pt x="86486" y="55064"/>
                </a:lnTo>
                <a:cubicBezTo>
                  <a:pt x="91081" y="48311"/>
                  <a:pt x="93513" y="36883"/>
                  <a:pt x="93513" y="23116"/>
                </a:cubicBezTo>
                <a:cubicBezTo>
                  <a:pt x="110270" y="23116"/>
                  <a:pt x="110270" y="23116"/>
                  <a:pt x="110270" y="23116"/>
                </a:cubicBezTo>
                <a:cubicBezTo>
                  <a:pt x="107837" y="39220"/>
                  <a:pt x="98378" y="48311"/>
                  <a:pt x="86486" y="55064"/>
                </a:cubicBezTo>
                <a:close/>
                <a:moveTo>
                  <a:pt x="60000" y="9350"/>
                </a:moveTo>
                <a:lnTo>
                  <a:pt x="60000" y="9350"/>
                </a:lnTo>
                <a:cubicBezTo>
                  <a:pt x="79189" y="9350"/>
                  <a:pt x="86486" y="16103"/>
                  <a:pt x="86486" y="18441"/>
                </a:cubicBezTo>
                <a:cubicBezTo>
                  <a:pt x="86486" y="20779"/>
                  <a:pt x="79189" y="27532"/>
                  <a:pt x="60000" y="29870"/>
                </a:cubicBezTo>
                <a:cubicBezTo>
                  <a:pt x="40810" y="27532"/>
                  <a:pt x="33513" y="20779"/>
                  <a:pt x="33513" y="18441"/>
                </a:cubicBezTo>
                <a:cubicBezTo>
                  <a:pt x="33513" y="16103"/>
                  <a:pt x="40810" y="9350"/>
                  <a:pt x="60000" y="9350"/>
                </a:cubicBezTo>
                <a:close/>
                <a:moveTo>
                  <a:pt x="9729" y="23116"/>
                </a:moveTo>
                <a:lnTo>
                  <a:pt x="9729" y="23116"/>
                </a:lnTo>
                <a:cubicBezTo>
                  <a:pt x="26486" y="23116"/>
                  <a:pt x="26486" y="23116"/>
                  <a:pt x="26486" y="23116"/>
                </a:cubicBezTo>
                <a:cubicBezTo>
                  <a:pt x="26486" y="36883"/>
                  <a:pt x="28918" y="48311"/>
                  <a:pt x="33513" y="55064"/>
                </a:cubicBezTo>
                <a:cubicBezTo>
                  <a:pt x="21621" y="48311"/>
                  <a:pt x="9729" y="39220"/>
                  <a:pt x="9729" y="23116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0" name="Shape 3989"/>
          <p:cNvSpPr/>
          <p:nvPr/>
        </p:nvSpPr>
        <p:spPr>
          <a:xfrm>
            <a:off x="1840493" y="3778252"/>
            <a:ext cx="296256" cy="28151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32048" y="119744"/>
                </a:moveTo>
                <a:lnTo>
                  <a:pt x="32048" y="119744"/>
                </a:lnTo>
                <a:cubicBezTo>
                  <a:pt x="44819" y="119744"/>
                  <a:pt x="44819" y="119744"/>
                  <a:pt x="44819" y="119744"/>
                </a:cubicBezTo>
                <a:cubicBezTo>
                  <a:pt x="70602" y="67659"/>
                  <a:pt x="70602" y="67659"/>
                  <a:pt x="70602" y="67659"/>
                </a:cubicBezTo>
                <a:cubicBezTo>
                  <a:pt x="102650" y="67659"/>
                  <a:pt x="102650" y="67659"/>
                  <a:pt x="102650" y="67659"/>
                </a:cubicBezTo>
                <a:cubicBezTo>
                  <a:pt x="102650" y="67659"/>
                  <a:pt x="119759" y="67659"/>
                  <a:pt x="119759" y="58723"/>
                </a:cubicBezTo>
                <a:cubicBezTo>
                  <a:pt x="119759" y="49787"/>
                  <a:pt x="102650" y="49787"/>
                  <a:pt x="102650" y="49787"/>
                </a:cubicBezTo>
                <a:cubicBezTo>
                  <a:pt x="70602" y="49787"/>
                  <a:pt x="70602" y="49787"/>
                  <a:pt x="70602" y="49787"/>
                </a:cubicBezTo>
                <a:cubicBezTo>
                  <a:pt x="44819" y="0"/>
                  <a:pt x="44819" y="0"/>
                  <a:pt x="44819" y="0"/>
                </a:cubicBezTo>
                <a:cubicBezTo>
                  <a:pt x="32048" y="0"/>
                  <a:pt x="32048" y="0"/>
                  <a:pt x="32048" y="0"/>
                </a:cubicBezTo>
                <a:cubicBezTo>
                  <a:pt x="46987" y="49787"/>
                  <a:pt x="46987" y="49787"/>
                  <a:pt x="46987" y="49787"/>
                </a:cubicBezTo>
                <a:cubicBezTo>
                  <a:pt x="25783" y="49787"/>
                  <a:pt x="25783" y="49787"/>
                  <a:pt x="25783" y="49787"/>
                </a:cubicBezTo>
                <a:cubicBezTo>
                  <a:pt x="12771" y="38297"/>
                  <a:pt x="12771" y="38297"/>
                  <a:pt x="12771" y="38297"/>
                </a:cubicBezTo>
                <a:cubicBezTo>
                  <a:pt x="0" y="38297"/>
                  <a:pt x="0" y="38297"/>
                  <a:pt x="0" y="38297"/>
                </a:cubicBezTo>
                <a:cubicBezTo>
                  <a:pt x="8674" y="58723"/>
                  <a:pt x="8674" y="58723"/>
                  <a:pt x="8674" y="58723"/>
                </a:cubicBezTo>
                <a:cubicBezTo>
                  <a:pt x="0" y="81446"/>
                  <a:pt x="0" y="81446"/>
                  <a:pt x="0" y="81446"/>
                </a:cubicBezTo>
                <a:cubicBezTo>
                  <a:pt x="12771" y="81446"/>
                  <a:pt x="12771" y="81446"/>
                  <a:pt x="12771" y="81446"/>
                </a:cubicBezTo>
                <a:cubicBezTo>
                  <a:pt x="25783" y="67659"/>
                  <a:pt x="25783" y="67659"/>
                  <a:pt x="25783" y="67659"/>
                </a:cubicBezTo>
                <a:cubicBezTo>
                  <a:pt x="46987" y="67659"/>
                  <a:pt x="46987" y="67659"/>
                  <a:pt x="46987" y="67659"/>
                </a:cubicBezTo>
                <a:lnTo>
                  <a:pt x="32048" y="119744"/>
                </a:lnTo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31" name="Shape 3990"/>
          <p:cNvGrpSpPr/>
          <p:nvPr/>
        </p:nvGrpSpPr>
        <p:grpSpPr>
          <a:xfrm>
            <a:off x="3630726" y="3782484"/>
            <a:ext cx="277211" cy="273050"/>
            <a:chOff x="7197121" y="8332915"/>
            <a:chExt cx="553829" cy="543285"/>
          </a:xfrm>
        </p:grpSpPr>
        <p:sp>
          <p:nvSpPr>
            <p:cNvPr id="32" name="Shape 3991"/>
            <p:cNvSpPr/>
            <p:nvPr/>
          </p:nvSpPr>
          <p:spPr>
            <a:xfrm>
              <a:off x="7197121" y="8332915"/>
              <a:ext cx="553829" cy="54328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9999" y="0"/>
                  </a:moveTo>
                  <a:lnTo>
                    <a:pt x="59999" y="0"/>
                  </a:lnTo>
                  <a:cubicBezTo>
                    <a:pt x="27532" y="0"/>
                    <a:pt x="0" y="25960"/>
                    <a:pt x="0" y="58807"/>
                  </a:cubicBezTo>
                  <a:cubicBezTo>
                    <a:pt x="0" y="91655"/>
                    <a:pt x="27532" y="119735"/>
                    <a:pt x="59999" y="119735"/>
                  </a:cubicBezTo>
                  <a:cubicBezTo>
                    <a:pt x="92207" y="119735"/>
                    <a:pt x="119740" y="91655"/>
                    <a:pt x="119740" y="58807"/>
                  </a:cubicBezTo>
                  <a:cubicBezTo>
                    <a:pt x="119740" y="25960"/>
                    <a:pt x="92207" y="0"/>
                    <a:pt x="59999" y="0"/>
                  </a:cubicBezTo>
                  <a:close/>
                  <a:moveTo>
                    <a:pt x="59999" y="105695"/>
                  </a:moveTo>
                  <a:lnTo>
                    <a:pt x="59999" y="105695"/>
                  </a:lnTo>
                  <a:cubicBezTo>
                    <a:pt x="34545" y="105695"/>
                    <a:pt x="13766" y="84503"/>
                    <a:pt x="13766" y="58807"/>
                  </a:cubicBezTo>
                  <a:cubicBezTo>
                    <a:pt x="13766" y="32847"/>
                    <a:pt x="34545" y="11920"/>
                    <a:pt x="59999" y="11920"/>
                  </a:cubicBezTo>
                  <a:cubicBezTo>
                    <a:pt x="85194" y="11920"/>
                    <a:pt x="105974" y="32847"/>
                    <a:pt x="105974" y="58807"/>
                  </a:cubicBezTo>
                  <a:cubicBezTo>
                    <a:pt x="105974" y="84503"/>
                    <a:pt x="85194" y="105695"/>
                    <a:pt x="59999" y="10569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3" name="Shape 3992"/>
            <p:cNvSpPr/>
            <p:nvPr/>
          </p:nvSpPr>
          <p:spPr>
            <a:xfrm>
              <a:off x="7450784" y="8450839"/>
              <a:ext cx="126831" cy="26111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40373" y="0"/>
                  </a:moveTo>
                  <a:lnTo>
                    <a:pt x="0" y="0"/>
                  </a:lnTo>
                  <a:lnTo>
                    <a:pt x="0" y="71891"/>
                  </a:lnTo>
                  <a:lnTo>
                    <a:pt x="99813" y="119459"/>
                  </a:lnTo>
                  <a:lnTo>
                    <a:pt x="118878" y="105405"/>
                  </a:lnTo>
                  <a:lnTo>
                    <a:pt x="40373" y="61621"/>
                  </a:lnTo>
                  <a:lnTo>
                    <a:pt x="40373" y="0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sp>
        <p:nvSpPr>
          <p:cNvPr id="34" name="Shape 3993"/>
          <p:cNvSpPr/>
          <p:nvPr/>
        </p:nvSpPr>
        <p:spPr>
          <a:xfrm>
            <a:off x="10186452" y="5001685"/>
            <a:ext cx="203147" cy="21378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44023" y="119662"/>
                </a:moveTo>
                <a:lnTo>
                  <a:pt x="44023" y="119662"/>
                </a:lnTo>
                <a:cubicBezTo>
                  <a:pt x="40828" y="119662"/>
                  <a:pt x="37988" y="116629"/>
                  <a:pt x="34792" y="113595"/>
                </a:cubicBezTo>
                <a:cubicBezTo>
                  <a:pt x="3195" y="74831"/>
                  <a:pt x="3195" y="74831"/>
                  <a:pt x="3195" y="74831"/>
                </a:cubicBezTo>
                <a:cubicBezTo>
                  <a:pt x="0" y="68764"/>
                  <a:pt x="0" y="63033"/>
                  <a:pt x="6390" y="60000"/>
                </a:cubicBezTo>
                <a:cubicBezTo>
                  <a:pt x="12781" y="53932"/>
                  <a:pt x="18816" y="56629"/>
                  <a:pt x="22011" y="60000"/>
                </a:cubicBezTo>
                <a:cubicBezTo>
                  <a:pt x="44023" y="86966"/>
                  <a:pt x="44023" y="86966"/>
                  <a:pt x="44023" y="86966"/>
                </a:cubicBezTo>
                <a:cubicBezTo>
                  <a:pt x="94437" y="9101"/>
                  <a:pt x="94437" y="9101"/>
                  <a:pt x="94437" y="9101"/>
                </a:cubicBezTo>
                <a:cubicBezTo>
                  <a:pt x="100828" y="3033"/>
                  <a:pt x="106863" y="0"/>
                  <a:pt x="113254" y="3033"/>
                </a:cubicBezTo>
                <a:cubicBezTo>
                  <a:pt x="119644" y="6067"/>
                  <a:pt x="119644" y="15168"/>
                  <a:pt x="116449" y="20898"/>
                </a:cubicBezTo>
                <a:cubicBezTo>
                  <a:pt x="56804" y="113595"/>
                  <a:pt x="56804" y="113595"/>
                  <a:pt x="56804" y="113595"/>
                </a:cubicBezTo>
                <a:cubicBezTo>
                  <a:pt x="53609" y="116629"/>
                  <a:pt x="50414" y="119662"/>
                  <a:pt x="44023" y="119662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5" name="Shape 3994"/>
          <p:cNvSpPr/>
          <p:nvPr/>
        </p:nvSpPr>
        <p:spPr>
          <a:xfrm>
            <a:off x="9022588" y="3767666"/>
            <a:ext cx="169289" cy="298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577" y="27766"/>
                </a:moveTo>
                <a:lnTo>
                  <a:pt x="119577" y="27766"/>
                </a:lnTo>
                <a:cubicBezTo>
                  <a:pt x="119577" y="14969"/>
                  <a:pt x="119577" y="14969"/>
                  <a:pt x="119577" y="14969"/>
                </a:cubicBezTo>
                <a:cubicBezTo>
                  <a:pt x="119577" y="8450"/>
                  <a:pt x="93380" y="0"/>
                  <a:pt x="60000" y="0"/>
                </a:cubicBezTo>
                <a:cubicBezTo>
                  <a:pt x="25774" y="0"/>
                  <a:pt x="0" y="8450"/>
                  <a:pt x="0" y="14969"/>
                </a:cubicBezTo>
                <a:cubicBezTo>
                  <a:pt x="0" y="14969"/>
                  <a:pt x="0" y="14969"/>
                  <a:pt x="0" y="27766"/>
                </a:cubicBezTo>
                <a:cubicBezTo>
                  <a:pt x="0" y="40563"/>
                  <a:pt x="40985" y="51428"/>
                  <a:pt x="40985" y="59879"/>
                </a:cubicBezTo>
                <a:cubicBezTo>
                  <a:pt x="40985" y="70503"/>
                  <a:pt x="0" y="79195"/>
                  <a:pt x="0" y="91991"/>
                </a:cubicBezTo>
                <a:cubicBezTo>
                  <a:pt x="0" y="104788"/>
                  <a:pt x="0" y="106961"/>
                  <a:pt x="0" y="106961"/>
                </a:cubicBezTo>
                <a:cubicBezTo>
                  <a:pt x="0" y="111066"/>
                  <a:pt x="25774" y="119758"/>
                  <a:pt x="60000" y="119758"/>
                </a:cubicBezTo>
                <a:cubicBezTo>
                  <a:pt x="93380" y="119758"/>
                  <a:pt x="119577" y="111066"/>
                  <a:pt x="119577" y="106961"/>
                </a:cubicBezTo>
                <a:cubicBezTo>
                  <a:pt x="119577" y="106961"/>
                  <a:pt x="119577" y="104788"/>
                  <a:pt x="119577" y="91991"/>
                </a:cubicBezTo>
                <a:cubicBezTo>
                  <a:pt x="119577" y="79195"/>
                  <a:pt x="78591" y="70503"/>
                  <a:pt x="78591" y="59879"/>
                </a:cubicBezTo>
                <a:cubicBezTo>
                  <a:pt x="78591" y="51428"/>
                  <a:pt x="119577" y="40563"/>
                  <a:pt x="119577" y="27766"/>
                </a:cubicBezTo>
                <a:close/>
                <a:moveTo>
                  <a:pt x="18591" y="14969"/>
                </a:moveTo>
                <a:lnTo>
                  <a:pt x="18591" y="14969"/>
                </a:lnTo>
                <a:cubicBezTo>
                  <a:pt x="25774" y="12796"/>
                  <a:pt x="37183" y="8450"/>
                  <a:pt x="60000" y="8450"/>
                </a:cubicBezTo>
                <a:cubicBezTo>
                  <a:pt x="82394" y="8450"/>
                  <a:pt x="100985" y="14969"/>
                  <a:pt x="100985" y="14969"/>
                </a:cubicBezTo>
                <a:cubicBezTo>
                  <a:pt x="104788" y="14969"/>
                  <a:pt x="108591" y="17142"/>
                  <a:pt x="104788" y="17142"/>
                </a:cubicBezTo>
                <a:cubicBezTo>
                  <a:pt x="97183" y="21247"/>
                  <a:pt x="78591" y="23420"/>
                  <a:pt x="60000" y="23420"/>
                </a:cubicBezTo>
                <a:cubicBezTo>
                  <a:pt x="40985" y="23420"/>
                  <a:pt x="22394" y="21247"/>
                  <a:pt x="14788" y="17142"/>
                </a:cubicBezTo>
                <a:cubicBezTo>
                  <a:pt x="10985" y="17142"/>
                  <a:pt x="18591" y="14969"/>
                  <a:pt x="18591" y="14969"/>
                </a:cubicBezTo>
                <a:close/>
                <a:moveTo>
                  <a:pt x="63802" y="59879"/>
                </a:moveTo>
                <a:lnTo>
                  <a:pt x="63802" y="59879"/>
                </a:lnTo>
                <a:cubicBezTo>
                  <a:pt x="63802" y="68329"/>
                  <a:pt x="74788" y="72676"/>
                  <a:pt x="86197" y="79195"/>
                </a:cubicBezTo>
                <a:cubicBezTo>
                  <a:pt x="93380" y="83299"/>
                  <a:pt x="104788" y="89818"/>
                  <a:pt x="104788" y="91991"/>
                </a:cubicBezTo>
                <a:cubicBezTo>
                  <a:pt x="104788" y="100442"/>
                  <a:pt x="104788" y="100442"/>
                  <a:pt x="104788" y="100442"/>
                </a:cubicBezTo>
                <a:cubicBezTo>
                  <a:pt x="97183" y="98269"/>
                  <a:pt x="63802" y="94164"/>
                  <a:pt x="63802" y="85472"/>
                </a:cubicBezTo>
                <a:cubicBezTo>
                  <a:pt x="63802" y="81368"/>
                  <a:pt x="56197" y="81368"/>
                  <a:pt x="56197" y="85472"/>
                </a:cubicBezTo>
                <a:cubicBezTo>
                  <a:pt x="56197" y="94164"/>
                  <a:pt x="25774" y="98269"/>
                  <a:pt x="14788" y="100442"/>
                </a:cubicBezTo>
                <a:cubicBezTo>
                  <a:pt x="14788" y="91991"/>
                  <a:pt x="14788" y="91991"/>
                  <a:pt x="14788" y="91991"/>
                </a:cubicBezTo>
                <a:cubicBezTo>
                  <a:pt x="14788" y="89818"/>
                  <a:pt x="25774" y="83299"/>
                  <a:pt x="33802" y="79195"/>
                </a:cubicBezTo>
                <a:cubicBezTo>
                  <a:pt x="44788" y="72676"/>
                  <a:pt x="56197" y="68329"/>
                  <a:pt x="56197" y="59879"/>
                </a:cubicBezTo>
                <a:cubicBezTo>
                  <a:pt x="56197" y="53601"/>
                  <a:pt x="44788" y="49014"/>
                  <a:pt x="33802" y="42736"/>
                </a:cubicBezTo>
                <a:cubicBezTo>
                  <a:pt x="25774" y="38390"/>
                  <a:pt x="14788" y="31871"/>
                  <a:pt x="14788" y="27766"/>
                </a:cubicBezTo>
                <a:cubicBezTo>
                  <a:pt x="14788" y="21247"/>
                  <a:pt x="14788" y="21247"/>
                  <a:pt x="14788" y="21247"/>
                </a:cubicBezTo>
                <a:cubicBezTo>
                  <a:pt x="25774" y="25593"/>
                  <a:pt x="40985" y="27766"/>
                  <a:pt x="60000" y="27766"/>
                </a:cubicBezTo>
                <a:cubicBezTo>
                  <a:pt x="78591" y="27766"/>
                  <a:pt x="97183" y="25593"/>
                  <a:pt x="104788" y="21247"/>
                </a:cubicBezTo>
                <a:cubicBezTo>
                  <a:pt x="104788" y="27766"/>
                  <a:pt x="104788" y="27766"/>
                  <a:pt x="104788" y="27766"/>
                </a:cubicBezTo>
                <a:cubicBezTo>
                  <a:pt x="104788" y="31871"/>
                  <a:pt x="93380" y="38390"/>
                  <a:pt x="86197" y="42736"/>
                </a:cubicBezTo>
                <a:cubicBezTo>
                  <a:pt x="74788" y="49014"/>
                  <a:pt x="63802" y="53601"/>
                  <a:pt x="63802" y="59879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6" name="Shape 3995"/>
          <p:cNvSpPr/>
          <p:nvPr/>
        </p:nvSpPr>
        <p:spPr>
          <a:xfrm>
            <a:off x="10759919" y="2034118"/>
            <a:ext cx="213728" cy="24976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7830" y="40575"/>
                </a:moveTo>
                <a:lnTo>
                  <a:pt x="107830" y="40575"/>
                </a:lnTo>
                <a:cubicBezTo>
                  <a:pt x="92619" y="40575"/>
                  <a:pt x="92619" y="40575"/>
                  <a:pt x="92619" y="40575"/>
                </a:cubicBezTo>
                <a:cubicBezTo>
                  <a:pt x="92619" y="30503"/>
                  <a:pt x="92619" y="30503"/>
                  <a:pt x="92619" y="30503"/>
                </a:cubicBezTo>
                <a:cubicBezTo>
                  <a:pt x="92619" y="10071"/>
                  <a:pt x="80450" y="0"/>
                  <a:pt x="59492" y="0"/>
                </a:cubicBezTo>
                <a:cubicBezTo>
                  <a:pt x="35830" y="0"/>
                  <a:pt x="26704" y="10071"/>
                  <a:pt x="26704" y="30503"/>
                </a:cubicBezTo>
                <a:cubicBezTo>
                  <a:pt x="26704" y="40575"/>
                  <a:pt x="26704" y="40575"/>
                  <a:pt x="26704" y="40575"/>
                </a:cubicBezTo>
                <a:cubicBezTo>
                  <a:pt x="8450" y="40575"/>
                  <a:pt x="8450" y="40575"/>
                  <a:pt x="8450" y="40575"/>
                </a:cubicBezTo>
                <a:cubicBezTo>
                  <a:pt x="5746" y="40575"/>
                  <a:pt x="0" y="45755"/>
                  <a:pt x="0" y="50935"/>
                </a:cubicBezTo>
                <a:cubicBezTo>
                  <a:pt x="0" y="107050"/>
                  <a:pt x="0" y="107050"/>
                  <a:pt x="0" y="107050"/>
                </a:cubicBezTo>
                <a:cubicBezTo>
                  <a:pt x="0" y="109640"/>
                  <a:pt x="5746" y="114532"/>
                  <a:pt x="8450" y="114532"/>
                </a:cubicBezTo>
                <a:cubicBezTo>
                  <a:pt x="17915" y="117122"/>
                  <a:pt x="17915" y="117122"/>
                  <a:pt x="17915" y="117122"/>
                </a:cubicBezTo>
                <a:cubicBezTo>
                  <a:pt x="23661" y="119712"/>
                  <a:pt x="29746" y="119712"/>
                  <a:pt x="35830" y="119712"/>
                </a:cubicBezTo>
                <a:cubicBezTo>
                  <a:pt x="83492" y="119712"/>
                  <a:pt x="83492" y="119712"/>
                  <a:pt x="83492" y="119712"/>
                </a:cubicBezTo>
                <a:cubicBezTo>
                  <a:pt x="89577" y="119712"/>
                  <a:pt x="95661" y="119712"/>
                  <a:pt x="101408" y="117122"/>
                </a:cubicBezTo>
                <a:cubicBezTo>
                  <a:pt x="110535" y="114532"/>
                  <a:pt x="110535" y="114532"/>
                  <a:pt x="110535" y="114532"/>
                </a:cubicBezTo>
                <a:cubicBezTo>
                  <a:pt x="113577" y="114532"/>
                  <a:pt x="119661" y="109640"/>
                  <a:pt x="119661" y="107050"/>
                </a:cubicBezTo>
                <a:cubicBezTo>
                  <a:pt x="119661" y="50935"/>
                  <a:pt x="119661" y="50935"/>
                  <a:pt x="119661" y="50935"/>
                </a:cubicBezTo>
                <a:cubicBezTo>
                  <a:pt x="119661" y="45755"/>
                  <a:pt x="113577" y="40575"/>
                  <a:pt x="107830" y="40575"/>
                </a:cubicBezTo>
                <a:close/>
                <a:moveTo>
                  <a:pt x="41577" y="27913"/>
                </a:moveTo>
                <a:lnTo>
                  <a:pt x="41577" y="27913"/>
                </a:lnTo>
                <a:cubicBezTo>
                  <a:pt x="41577" y="17841"/>
                  <a:pt x="50704" y="12661"/>
                  <a:pt x="59492" y="12661"/>
                </a:cubicBezTo>
                <a:cubicBezTo>
                  <a:pt x="68619" y="12661"/>
                  <a:pt x="77408" y="17841"/>
                  <a:pt x="77408" y="27913"/>
                </a:cubicBezTo>
                <a:cubicBezTo>
                  <a:pt x="77408" y="40575"/>
                  <a:pt x="77408" y="40575"/>
                  <a:pt x="77408" y="40575"/>
                </a:cubicBezTo>
                <a:cubicBezTo>
                  <a:pt x="41577" y="40575"/>
                  <a:pt x="41577" y="40575"/>
                  <a:pt x="41577" y="40575"/>
                </a:cubicBezTo>
                <a:lnTo>
                  <a:pt x="41577" y="27913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7" name="Shape 3996"/>
          <p:cNvSpPr/>
          <p:nvPr/>
        </p:nvSpPr>
        <p:spPr>
          <a:xfrm>
            <a:off x="9549501" y="4377268"/>
            <a:ext cx="287792" cy="2603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750" y="90275"/>
                </a:moveTo>
                <a:lnTo>
                  <a:pt x="59750" y="90275"/>
                </a:lnTo>
                <a:cubicBezTo>
                  <a:pt x="53250" y="90275"/>
                  <a:pt x="46500" y="97706"/>
                  <a:pt x="46500" y="105137"/>
                </a:cubicBezTo>
                <a:cubicBezTo>
                  <a:pt x="46500" y="112568"/>
                  <a:pt x="53250" y="119724"/>
                  <a:pt x="59750" y="119724"/>
                </a:cubicBezTo>
                <a:cubicBezTo>
                  <a:pt x="66500" y="119724"/>
                  <a:pt x="73000" y="112568"/>
                  <a:pt x="73000" y="105137"/>
                </a:cubicBezTo>
                <a:cubicBezTo>
                  <a:pt x="73000" y="97706"/>
                  <a:pt x="66500" y="90275"/>
                  <a:pt x="59750" y="90275"/>
                </a:cubicBezTo>
                <a:close/>
                <a:moveTo>
                  <a:pt x="33250" y="75688"/>
                </a:moveTo>
                <a:lnTo>
                  <a:pt x="33250" y="75688"/>
                </a:lnTo>
                <a:cubicBezTo>
                  <a:pt x="42000" y="85596"/>
                  <a:pt x="42000" y="85596"/>
                  <a:pt x="42000" y="85596"/>
                </a:cubicBezTo>
                <a:cubicBezTo>
                  <a:pt x="51000" y="75688"/>
                  <a:pt x="66500" y="75688"/>
                  <a:pt x="77500" y="85596"/>
                </a:cubicBezTo>
                <a:cubicBezTo>
                  <a:pt x="86250" y="75688"/>
                  <a:pt x="86250" y="75688"/>
                  <a:pt x="86250" y="75688"/>
                </a:cubicBezTo>
                <a:cubicBezTo>
                  <a:pt x="70750" y="61100"/>
                  <a:pt x="48750" y="61100"/>
                  <a:pt x="33250" y="75688"/>
                </a:cubicBezTo>
                <a:close/>
                <a:moveTo>
                  <a:pt x="15500" y="56146"/>
                </a:moveTo>
                <a:lnTo>
                  <a:pt x="15500" y="56146"/>
                </a:lnTo>
                <a:cubicBezTo>
                  <a:pt x="24500" y="66055"/>
                  <a:pt x="24500" y="66055"/>
                  <a:pt x="24500" y="66055"/>
                </a:cubicBezTo>
                <a:cubicBezTo>
                  <a:pt x="44250" y="46513"/>
                  <a:pt x="75250" y="46513"/>
                  <a:pt x="95250" y="66055"/>
                </a:cubicBezTo>
                <a:cubicBezTo>
                  <a:pt x="104250" y="56146"/>
                  <a:pt x="104250" y="56146"/>
                  <a:pt x="104250" y="56146"/>
                </a:cubicBezTo>
                <a:cubicBezTo>
                  <a:pt x="79750" y="29449"/>
                  <a:pt x="40000" y="29449"/>
                  <a:pt x="15500" y="56146"/>
                </a:cubicBezTo>
                <a:close/>
                <a:moveTo>
                  <a:pt x="0" y="36880"/>
                </a:moveTo>
                <a:lnTo>
                  <a:pt x="0" y="36880"/>
                </a:lnTo>
                <a:cubicBezTo>
                  <a:pt x="6500" y="46513"/>
                  <a:pt x="6500" y="46513"/>
                  <a:pt x="6500" y="46513"/>
                </a:cubicBezTo>
                <a:cubicBezTo>
                  <a:pt x="35500" y="14862"/>
                  <a:pt x="82000" y="14862"/>
                  <a:pt x="110750" y="46513"/>
                </a:cubicBezTo>
                <a:cubicBezTo>
                  <a:pt x="119750" y="36880"/>
                  <a:pt x="119750" y="36880"/>
                  <a:pt x="119750" y="36880"/>
                </a:cubicBezTo>
                <a:cubicBezTo>
                  <a:pt x="86250" y="0"/>
                  <a:pt x="33250" y="0"/>
                  <a:pt x="0" y="3688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8" name="Shape 3997"/>
          <p:cNvSpPr/>
          <p:nvPr/>
        </p:nvSpPr>
        <p:spPr>
          <a:xfrm>
            <a:off x="10806473" y="5029200"/>
            <a:ext cx="141780" cy="16086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5000" y="95730"/>
                </a:moveTo>
                <a:lnTo>
                  <a:pt x="115000" y="95730"/>
                </a:lnTo>
                <a:cubicBezTo>
                  <a:pt x="80000" y="59775"/>
                  <a:pt x="80000" y="59775"/>
                  <a:pt x="80000" y="59775"/>
                </a:cubicBezTo>
                <a:cubicBezTo>
                  <a:pt x="115000" y="23820"/>
                  <a:pt x="115000" y="23820"/>
                  <a:pt x="115000" y="23820"/>
                </a:cubicBezTo>
                <a:cubicBezTo>
                  <a:pt x="119500" y="19775"/>
                  <a:pt x="119500" y="11685"/>
                  <a:pt x="115000" y="7640"/>
                </a:cubicBezTo>
                <a:cubicBezTo>
                  <a:pt x="111000" y="0"/>
                  <a:pt x="102000" y="0"/>
                  <a:pt x="92500" y="7640"/>
                </a:cubicBezTo>
                <a:cubicBezTo>
                  <a:pt x="62000" y="39550"/>
                  <a:pt x="62000" y="39550"/>
                  <a:pt x="62000" y="39550"/>
                </a:cubicBezTo>
                <a:cubicBezTo>
                  <a:pt x="31000" y="7640"/>
                  <a:pt x="31000" y="7640"/>
                  <a:pt x="31000" y="7640"/>
                </a:cubicBezTo>
                <a:cubicBezTo>
                  <a:pt x="22000" y="0"/>
                  <a:pt x="13000" y="0"/>
                  <a:pt x="9000" y="7640"/>
                </a:cubicBezTo>
                <a:cubicBezTo>
                  <a:pt x="0" y="11685"/>
                  <a:pt x="0" y="19775"/>
                  <a:pt x="9000" y="23820"/>
                </a:cubicBezTo>
                <a:cubicBezTo>
                  <a:pt x="44000" y="59775"/>
                  <a:pt x="44000" y="59775"/>
                  <a:pt x="44000" y="59775"/>
                </a:cubicBezTo>
                <a:cubicBezTo>
                  <a:pt x="9000" y="95730"/>
                  <a:pt x="9000" y="95730"/>
                  <a:pt x="9000" y="95730"/>
                </a:cubicBezTo>
                <a:cubicBezTo>
                  <a:pt x="0" y="99325"/>
                  <a:pt x="0" y="111460"/>
                  <a:pt x="9000" y="115505"/>
                </a:cubicBezTo>
                <a:cubicBezTo>
                  <a:pt x="13000" y="119550"/>
                  <a:pt x="22000" y="119550"/>
                  <a:pt x="31000" y="115505"/>
                </a:cubicBezTo>
                <a:cubicBezTo>
                  <a:pt x="62000" y="79550"/>
                  <a:pt x="62000" y="79550"/>
                  <a:pt x="62000" y="79550"/>
                </a:cubicBezTo>
                <a:cubicBezTo>
                  <a:pt x="92500" y="115505"/>
                  <a:pt x="92500" y="115505"/>
                  <a:pt x="92500" y="115505"/>
                </a:cubicBezTo>
                <a:cubicBezTo>
                  <a:pt x="102000" y="119550"/>
                  <a:pt x="111000" y="119550"/>
                  <a:pt x="115000" y="115505"/>
                </a:cubicBezTo>
                <a:cubicBezTo>
                  <a:pt x="119500" y="111460"/>
                  <a:pt x="119500" y="99325"/>
                  <a:pt x="115000" y="95730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9" name="Shape 3998"/>
          <p:cNvSpPr/>
          <p:nvPr/>
        </p:nvSpPr>
        <p:spPr>
          <a:xfrm>
            <a:off x="5484444" y="3782484"/>
            <a:ext cx="120618" cy="2730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5219" y="117350"/>
                </a:moveTo>
                <a:lnTo>
                  <a:pt x="15219" y="117350"/>
                </a:lnTo>
                <a:cubicBezTo>
                  <a:pt x="9951" y="117350"/>
                  <a:pt x="62048" y="70463"/>
                  <a:pt x="62048" y="70463"/>
                </a:cubicBezTo>
                <a:cubicBezTo>
                  <a:pt x="56780" y="68079"/>
                  <a:pt x="4682" y="61192"/>
                  <a:pt x="4682" y="56158"/>
                </a:cubicBezTo>
                <a:cubicBezTo>
                  <a:pt x="0" y="51920"/>
                  <a:pt x="103609" y="0"/>
                  <a:pt x="108878" y="0"/>
                </a:cubicBezTo>
                <a:cubicBezTo>
                  <a:pt x="108878" y="2384"/>
                  <a:pt x="62048" y="46887"/>
                  <a:pt x="62048" y="49536"/>
                </a:cubicBezTo>
                <a:cubicBezTo>
                  <a:pt x="66731" y="51920"/>
                  <a:pt x="119414" y="58807"/>
                  <a:pt x="119414" y="63576"/>
                </a:cubicBezTo>
                <a:cubicBezTo>
                  <a:pt x="119414" y="65960"/>
                  <a:pt x="20487" y="119735"/>
                  <a:pt x="15219" y="117350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0" name="Shape 3999"/>
          <p:cNvSpPr/>
          <p:nvPr/>
        </p:nvSpPr>
        <p:spPr>
          <a:xfrm>
            <a:off x="4822099" y="3782484"/>
            <a:ext cx="266631" cy="2667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7837" y="14324"/>
                </a:moveTo>
                <a:lnTo>
                  <a:pt x="107837" y="14324"/>
                </a:lnTo>
                <a:cubicBezTo>
                  <a:pt x="100540" y="14324"/>
                  <a:pt x="100540" y="14324"/>
                  <a:pt x="100540" y="14324"/>
                </a:cubicBezTo>
                <a:cubicBezTo>
                  <a:pt x="100540" y="26486"/>
                  <a:pt x="100540" y="26486"/>
                  <a:pt x="100540" y="26486"/>
                </a:cubicBezTo>
                <a:cubicBezTo>
                  <a:pt x="79189" y="26486"/>
                  <a:pt x="79189" y="26486"/>
                  <a:pt x="79189" y="26486"/>
                </a:cubicBezTo>
                <a:cubicBezTo>
                  <a:pt x="79189" y="14324"/>
                  <a:pt x="79189" y="14324"/>
                  <a:pt x="79189" y="14324"/>
                </a:cubicBezTo>
                <a:cubicBezTo>
                  <a:pt x="40810" y="14324"/>
                  <a:pt x="40810" y="14324"/>
                  <a:pt x="40810" y="14324"/>
                </a:cubicBezTo>
                <a:cubicBezTo>
                  <a:pt x="40810" y="26486"/>
                  <a:pt x="40810" y="26486"/>
                  <a:pt x="40810" y="26486"/>
                </a:cubicBezTo>
                <a:cubicBezTo>
                  <a:pt x="19189" y="26486"/>
                  <a:pt x="19189" y="26486"/>
                  <a:pt x="19189" y="26486"/>
                </a:cubicBezTo>
                <a:cubicBezTo>
                  <a:pt x="19189" y="14324"/>
                  <a:pt x="19189" y="14324"/>
                  <a:pt x="19189" y="14324"/>
                </a:cubicBezTo>
                <a:cubicBezTo>
                  <a:pt x="12162" y="14324"/>
                  <a:pt x="12162" y="14324"/>
                  <a:pt x="12162" y="14324"/>
                </a:cubicBezTo>
                <a:cubicBezTo>
                  <a:pt x="4864" y="14324"/>
                  <a:pt x="0" y="19189"/>
                  <a:pt x="0" y="26486"/>
                </a:cubicBezTo>
                <a:cubicBezTo>
                  <a:pt x="0" y="107837"/>
                  <a:pt x="0" y="107837"/>
                  <a:pt x="0" y="107837"/>
                </a:cubicBezTo>
                <a:cubicBezTo>
                  <a:pt x="0" y="114864"/>
                  <a:pt x="4864" y="119729"/>
                  <a:pt x="12162" y="119729"/>
                </a:cubicBezTo>
                <a:cubicBezTo>
                  <a:pt x="107837" y="119729"/>
                  <a:pt x="107837" y="119729"/>
                  <a:pt x="107837" y="119729"/>
                </a:cubicBezTo>
                <a:cubicBezTo>
                  <a:pt x="114864" y="119729"/>
                  <a:pt x="119729" y="114864"/>
                  <a:pt x="119729" y="107837"/>
                </a:cubicBezTo>
                <a:cubicBezTo>
                  <a:pt x="119729" y="26486"/>
                  <a:pt x="119729" y="26486"/>
                  <a:pt x="119729" y="26486"/>
                </a:cubicBezTo>
                <a:cubicBezTo>
                  <a:pt x="119729" y="19189"/>
                  <a:pt x="114864" y="14324"/>
                  <a:pt x="107837" y="14324"/>
                </a:cubicBezTo>
                <a:close/>
                <a:moveTo>
                  <a:pt x="107837" y="107837"/>
                </a:moveTo>
                <a:lnTo>
                  <a:pt x="107837" y="107837"/>
                </a:lnTo>
                <a:cubicBezTo>
                  <a:pt x="12162" y="107837"/>
                  <a:pt x="12162" y="107837"/>
                  <a:pt x="12162" y="107837"/>
                </a:cubicBezTo>
                <a:cubicBezTo>
                  <a:pt x="12162" y="52972"/>
                  <a:pt x="12162" y="52972"/>
                  <a:pt x="12162" y="52972"/>
                </a:cubicBezTo>
                <a:cubicBezTo>
                  <a:pt x="107837" y="52972"/>
                  <a:pt x="107837" y="52972"/>
                  <a:pt x="107837" y="52972"/>
                </a:cubicBezTo>
                <a:lnTo>
                  <a:pt x="107837" y="107837"/>
                </a:lnTo>
                <a:close/>
                <a:moveTo>
                  <a:pt x="33513" y="0"/>
                </a:moveTo>
                <a:lnTo>
                  <a:pt x="33513" y="0"/>
                </a:lnTo>
                <a:cubicBezTo>
                  <a:pt x="24054" y="0"/>
                  <a:pt x="24054" y="0"/>
                  <a:pt x="24054" y="0"/>
                </a:cubicBezTo>
                <a:cubicBezTo>
                  <a:pt x="24054" y="24054"/>
                  <a:pt x="24054" y="24054"/>
                  <a:pt x="24054" y="24054"/>
                </a:cubicBezTo>
                <a:cubicBezTo>
                  <a:pt x="33513" y="24054"/>
                  <a:pt x="33513" y="24054"/>
                  <a:pt x="33513" y="24054"/>
                </a:cubicBezTo>
                <a:lnTo>
                  <a:pt x="33513" y="0"/>
                </a:lnTo>
                <a:close/>
                <a:moveTo>
                  <a:pt x="95675" y="0"/>
                </a:moveTo>
                <a:lnTo>
                  <a:pt x="95675" y="0"/>
                </a:lnTo>
                <a:cubicBezTo>
                  <a:pt x="86216" y="0"/>
                  <a:pt x="86216" y="0"/>
                  <a:pt x="86216" y="0"/>
                </a:cubicBezTo>
                <a:cubicBezTo>
                  <a:pt x="86216" y="24054"/>
                  <a:pt x="86216" y="24054"/>
                  <a:pt x="86216" y="24054"/>
                </a:cubicBezTo>
                <a:cubicBezTo>
                  <a:pt x="95675" y="24054"/>
                  <a:pt x="95675" y="24054"/>
                  <a:pt x="95675" y="24054"/>
                </a:cubicBezTo>
                <a:lnTo>
                  <a:pt x="95675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41" name="Shape 4000"/>
          <p:cNvGrpSpPr/>
          <p:nvPr/>
        </p:nvGrpSpPr>
        <p:grpSpPr>
          <a:xfrm>
            <a:off x="4265561" y="3767668"/>
            <a:ext cx="192566" cy="298450"/>
            <a:chOff x="8527946" y="7535335"/>
            <a:chExt cx="385131" cy="596900"/>
          </a:xfrm>
        </p:grpSpPr>
        <p:sp>
          <p:nvSpPr>
            <p:cNvPr id="42" name="Shape 4001"/>
            <p:cNvSpPr/>
            <p:nvPr/>
          </p:nvSpPr>
          <p:spPr>
            <a:xfrm>
              <a:off x="8527946" y="7755467"/>
              <a:ext cx="385131" cy="37676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6625" y="0"/>
                  </a:moveTo>
                  <a:lnTo>
                    <a:pt x="116625" y="0"/>
                  </a:lnTo>
                  <a:cubicBezTo>
                    <a:pt x="109875" y="0"/>
                    <a:pt x="109875" y="0"/>
                    <a:pt x="109875" y="0"/>
                  </a:cubicBezTo>
                  <a:cubicBezTo>
                    <a:pt x="106500" y="0"/>
                    <a:pt x="106500" y="0"/>
                    <a:pt x="106500" y="3461"/>
                  </a:cubicBezTo>
                  <a:cubicBezTo>
                    <a:pt x="106500" y="27692"/>
                    <a:pt x="106500" y="27692"/>
                    <a:pt x="106500" y="27692"/>
                  </a:cubicBezTo>
                  <a:cubicBezTo>
                    <a:pt x="106500" y="41153"/>
                    <a:pt x="96375" y="61538"/>
                    <a:pt x="60000" y="61538"/>
                  </a:cubicBezTo>
                  <a:cubicBezTo>
                    <a:pt x="23625" y="61538"/>
                    <a:pt x="13500" y="41153"/>
                    <a:pt x="13500" y="27692"/>
                  </a:cubicBezTo>
                  <a:cubicBezTo>
                    <a:pt x="13500" y="3461"/>
                    <a:pt x="13500" y="3461"/>
                    <a:pt x="13500" y="3461"/>
                  </a:cubicBezTo>
                  <a:cubicBezTo>
                    <a:pt x="13500" y="0"/>
                    <a:pt x="10500" y="0"/>
                    <a:pt x="10500" y="0"/>
                  </a:cubicBezTo>
                  <a:cubicBezTo>
                    <a:pt x="3375" y="0"/>
                    <a:pt x="3375" y="0"/>
                    <a:pt x="3375" y="0"/>
                  </a:cubicBezTo>
                  <a:cubicBezTo>
                    <a:pt x="3375" y="0"/>
                    <a:pt x="0" y="0"/>
                    <a:pt x="0" y="3461"/>
                  </a:cubicBezTo>
                  <a:cubicBezTo>
                    <a:pt x="0" y="27692"/>
                    <a:pt x="0" y="27692"/>
                    <a:pt x="0" y="27692"/>
                  </a:cubicBezTo>
                  <a:cubicBezTo>
                    <a:pt x="0" y="51538"/>
                    <a:pt x="16500" y="71923"/>
                    <a:pt x="50250" y="75384"/>
                  </a:cubicBezTo>
                  <a:cubicBezTo>
                    <a:pt x="50250" y="102307"/>
                    <a:pt x="50250" y="102307"/>
                    <a:pt x="50250" y="102307"/>
                  </a:cubicBezTo>
                  <a:cubicBezTo>
                    <a:pt x="27000" y="102307"/>
                    <a:pt x="27000" y="102307"/>
                    <a:pt x="27000" y="102307"/>
                  </a:cubicBezTo>
                  <a:cubicBezTo>
                    <a:pt x="23625" y="102307"/>
                    <a:pt x="23625" y="102307"/>
                    <a:pt x="23625" y="105769"/>
                  </a:cubicBezTo>
                  <a:cubicBezTo>
                    <a:pt x="23625" y="116153"/>
                    <a:pt x="23625" y="116153"/>
                    <a:pt x="23625" y="116153"/>
                  </a:cubicBezTo>
                  <a:cubicBezTo>
                    <a:pt x="23625" y="119615"/>
                    <a:pt x="23625" y="119615"/>
                    <a:pt x="27000" y="119615"/>
                  </a:cubicBezTo>
                  <a:cubicBezTo>
                    <a:pt x="93375" y="119615"/>
                    <a:pt x="93375" y="119615"/>
                    <a:pt x="93375" y="119615"/>
                  </a:cubicBezTo>
                  <a:cubicBezTo>
                    <a:pt x="96375" y="119615"/>
                    <a:pt x="96375" y="119615"/>
                    <a:pt x="96375" y="116153"/>
                  </a:cubicBezTo>
                  <a:cubicBezTo>
                    <a:pt x="96375" y="105769"/>
                    <a:pt x="96375" y="105769"/>
                    <a:pt x="96375" y="105769"/>
                  </a:cubicBezTo>
                  <a:cubicBezTo>
                    <a:pt x="96375" y="102307"/>
                    <a:pt x="96375" y="102307"/>
                    <a:pt x="93375" y="102307"/>
                  </a:cubicBezTo>
                  <a:cubicBezTo>
                    <a:pt x="70125" y="102307"/>
                    <a:pt x="70125" y="102307"/>
                    <a:pt x="70125" y="102307"/>
                  </a:cubicBezTo>
                  <a:cubicBezTo>
                    <a:pt x="70125" y="75384"/>
                    <a:pt x="70125" y="75384"/>
                    <a:pt x="70125" y="75384"/>
                  </a:cubicBezTo>
                  <a:cubicBezTo>
                    <a:pt x="103125" y="71923"/>
                    <a:pt x="119625" y="51538"/>
                    <a:pt x="119625" y="27692"/>
                  </a:cubicBezTo>
                  <a:cubicBezTo>
                    <a:pt x="119625" y="3461"/>
                    <a:pt x="119625" y="3461"/>
                    <a:pt x="119625" y="3461"/>
                  </a:cubicBezTo>
                  <a:cubicBezTo>
                    <a:pt x="119625" y="0"/>
                    <a:pt x="116625" y="0"/>
                    <a:pt x="116625" y="0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lIns="45700" tIns="22850" rIns="45700" bIns="2285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3" name="Shape 4002"/>
            <p:cNvSpPr/>
            <p:nvPr/>
          </p:nvSpPr>
          <p:spPr>
            <a:xfrm>
              <a:off x="8633750" y="7755467"/>
              <a:ext cx="169288" cy="14393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9580" y="118974"/>
                  </a:moveTo>
                  <a:lnTo>
                    <a:pt x="59580" y="118974"/>
                  </a:lnTo>
                  <a:cubicBezTo>
                    <a:pt x="111608" y="118974"/>
                    <a:pt x="119160" y="92307"/>
                    <a:pt x="119160" y="73846"/>
                  </a:cubicBezTo>
                  <a:cubicBezTo>
                    <a:pt x="119160" y="0"/>
                    <a:pt x="119160" y="0"/>
                    <a:pt x="1191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3846"/>
                    <a:pt x="0" y="73846"/>
                    <a:pt x="0" y="73846"/>
                  </a:cubicBezTo>
                  <a:cubicBezTo>
                    <a:pt x="0" y="92307"/>
                    <a:pt x="7552" y="118974"/>
                    <a:pt x="59580" y="118974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lIns="45700" tIns="22850" rIns="45700" bIns="2285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4" name="Shape 4003"/>
            <p:cNvSpPr/>
            <p:nvPr/>
          </p:nvSpPr>
          <p:spPr>
            <a:xfrm>
              <a:off x="8633750" y="7535335"/>
              <a:ext cx="169288" cy="1778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160" y="34966"/>
                  </a:moveTo>
                  <a:lnTo>
                    <a:pt x="119160" y="34966"/>
                  </a:lnTo>
                  <a:cubicBezTo>
                    <a:pt x="119160" y="20662"/>
                    <a:pt x="111608" y="0"/>
                    <a:pt x="59580" y="0"/>
                  </a:cubicBezTo>
                  <a:cubicBezTo>
                    <a:pt x="7552" y="0"/>
                    <a:pt x="0" y="20662"/>
                    <a:pt x="0" y="34966"/>
                  </a:cubicBezTo>
                  <a:cubicBezTo>
                    <a:pt x="0" y="119205"/>
                    <a:pt x="0" y="119205"/>
                    <a:pt x="0" y="119205"/>
                  </a:cubicBezTo>
                  <a:cubicBezTo>
                    <a:pt x="119160" y="119205"/>
                    <a:pt x="119160" y="119205"/>
                    <a:pt x="119160" y="119205"/>
                  </a:cubicBezTo>
                  <a:lnTo>
                    <a:pt x="119160" y="34966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lIns="45700" tIns="22850" rIns="45700" bIns="2285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sp>
        <p:nvSpPr>
          <p:cNvPr id="45" name="Shape 4004"/>
          <p:cNvSpPr/>
          <p:nvPr/>
        </p:nvSpPr>
        <p:spPr>
          <a:xfrm>
            <a:off x="11354548" y="2023534"/>
            <a:ext cx="213727" cy="27093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7830" y="46887"/>
                </a:moveTo>
                <a:lnTo>
                  <a:pt x="107830" y="46887"/>
                </a:lnTo>
                <a:cubicBezTo>
                  <a:pt x="92957" y="46887"/>
                  <a:pt x="92957" y="46887"/>
                  <a:pt x="92957" y="46887"/>
                </a:cubicBezTo>
                <a:cubicBezTo>
                  <a:pt x="92957" y="30463"/>
                  <a:pt x="92957" y="30463"/>
                  <a:pt x="92957" y="30463"/>
                </a:cubicBezTo>
                <a:cubicBezTo>
                  <a:pt x="92957" y="11655"/>
                  <a:pt x="80450" y="0"/>
                  <a:pt x="59830" y="0"/>
                </a:cubicBezTo>
                <a:cubicBezTo>
                  <a:pt x="35830" y="0"/>
                  <a:pt x="26704" y="11655"/>
                  <a:pt x="26704" y="30463"/>
                </a:cubicBezTo>
                <a:cubicBezTo>
                  <a:pt x="26704" y="32847"/>
                  <a:pt x="26704" y="32847"/>
                  <a:pt x="26704" y="32847"/>
                </a:cubicBezTo>
                <a:cubicBezTo>
                  <a:pt x="41915" y="32847"/>
                  <a:pt x="41915" y="32847"/>
                  <a:pt x="41915" y="32847"/>
                </a:cubicBezTo>
                <a:cubicBezTo>
                  <a:pt x="41915" y="28079"/>
                  <a:pt x="41915" y="28079"/>
                  <a:pt x="41915" y="28079"/>
                </a:cubicBezTo>
                <a:cubicBezTo>
                  <a:pt x="41915" y="18807"/>
                  <a:pt x="50704" y="14039"/>
                  <a:pt x="59830" y="14039"/>
                </a:cubicBezTo>
                <a:cubicBezTo>
                  <a:pt x="68619" y="14039"/>
                  <a:pt x="77746" y="18807"/>
                  <a:pt x="77746" y="28079"/>
                </a:cubicBezTo>
                <a:cubicBezTo>
                  <a:pt x="77746" y="46887"/>
                  <a:pt x="77746" y="46887"/>
                  <a:pt x="77746" y="46887"/>
                </a:cubicBezTo>
                <a:cubicBezTo>
                  <a:pt x="8788" y="46887"/>
                  <a:pt x="8788" y="46887"/>
                  <a:pt x="8788" y="46887"/>
                </a:cubicBezTo>
                <a:cubicBezTo>
                  <a:pt x="5746" y="46887"/>
                  <a:pt x="0" y="51655"/>
                  <a:pt x="0" y="54039"/>
                </a:cubicBezTo>
                <a:cubicBezTo>
                  <a:pt x="0" y="105695"/>
                  <a:pt x="0" y="105695"/>
                  <a:pt x="0" y="105695"/>
                </a:cubicBezTo>
                <a:cubicBezTo>
                  <a:pt x="0" y="108079"/>
                  <a:pt x="5746" y="112582"/>
                  <a:pt x="8788" y="114966"/>
                </a:cubicBezTo>
                <a:cubicBezTo>
                  <a:pt x="17915" y="117350"/>
                  <a:pt x="17915" y="117350"/>
                  <a:pt x="17915" y="117350"/>
                </a:cubicBezTo>
                <a:cubicBezTo>
                  <a:pt x="24000" y="117350"/>
                  <a:pt x="29746" y="119735"/>
                  <a:pt x="35830" y="119735"/>
                </a:cubicBezTo>
                <a:cubicBezTo>
                  <a:pt x="83830" y="119735"/>
                  <a:pt x="83830" y="119735"/>
                  <a:pt x="83830" y="119735"/>
                </a:cubicBezTo>
                <a:cubicBezTo>
                  <a:pt x="89915" y="119735"/>
                  <a:pt x="95661" y="117350"/>
                  <a:pt x="101746" y="117350"/>
                </a:cubicBezTo>
                <a:cubicBezTo>
                  <a:pt x="110873" y="114966"/>
                  <a:pt x="110873" y="114966"/>
                  <a:pt x="110873" y="114966"/>
                </a:cubicBezTo>
                <a:cubicBezTo>
                  <a:pt x="113577" y="112582"/>
                  <a:pt x="119661" y="108079"/>
                  <a:pt x="119661" y="105695"/>
                </a:cubicBezTo>
                <a:cubicBezTo>
                  <a:pt x="119661" y="54039"/>
                  <a:pt x="119661" y="54039"/>
                  <a:pt x="119661" y="54039"/>
                </a:cubicBezTo>
                <a:cubicBezTo>
                  <a:pt x="119661" y="51655"/>
                  <a:pt x="113577" y="46887"/>
                  <a:pt x="107830" y="46887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6" name="Shape 4005"/>
          <p:cNvSpPr/>
          <p:nvPr/>
        </p:nvSpPr>
        <p:spPr>
          <a:xfrm>
            <a:off x="4244400" y="1426634"/>
            <a:ext cx="234888" cy="23283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8644" y="10741"/>
                </a:moveTo>
                <a:lnTo>
                  <a:pt x="108644" y="10741"/>
                </a:lnTo>
                <a:cubicBezTo>
                  <a:pt x="97902" y="0"/>
                  <a:pt x="89616" y="0"/>
                  <a:pt x="89616" y="0"/>
                </a:cubicBezTo>
                <a:cubicBezTo>
                  <a:pt x="51867" y="40818"/>
                  <a:pt x="51867" y="40818"/>
                  <a:pt x="51867" y="40818"/>
                </a:cubicBezTo>
                <a:cubicBezTo>
                  <a:pt x="7979" y="84398"/>
                  <a:pt x="7979" y="84398"/>
                  <a:pt x="7979" y="84398"/>
                </a:cubicBezTo>
                <a:cubicBezTo>
                  <a:pt x="0" y="119693"/>
                  <a:pt x="0" y="119693"/>
                  <a:pt x="0" y="119693"/>
                </a:cubicBezTo>
                <a:cubicBezTo>
                  <a:pt x="35601" y="111406"/>
                  <a:pt x="35601" y="111406"/>
                  <a:pt x="35601" y="111406"/>
                </a:cubicBezTo>
                <a:cubicBezTo>
                  <a:pt x="81636" y="68132"/>
                  <a:pt x="81636" y="68132"/>
                  <a:pt x="81636" y="68132"/>
                </a:cubicBezTo>
                <a:cubicBezTo>
                  <a:pt x="119693" y="29769"/>
                  <a:pt x="119693" y="29769"/>
                  <a:pt x="119693" y="29769"/>
                </a:cubicBezTo>
                <a:cubicBezTo>
                  <a:pt x="119693" y="29769"/>
                  <a:pt x="119693" y="21790"/>
                  <a:pt x="108644" y="10741"/>
                </a:cubicBezTo>
                <a:close/>
                <a:moveTo>
                  <a:pt x="35601" y="108644"/>
                </a:moveTo>
                <a:lnTo>
                  <a:pt x="35601" y="108644"/>
                </a:lnTo>
                <a:cubicBezTo>
                  <a:pt x="21790" y="111406"/>
                  <a:pt x="21790" y="111406"/>
                  <a:pt x="21790" y="111406"/>
                </a:cubicBezTo>
                <a:cubicBezTo>
                  <a:pt x="21790" y="108644"/>
                  <a:pt x="19335" y="106189"/>
                  <a:pt x="16572" y="103427"/>
                </a:cubicBezTo>
                <a:cubicBezTo>
                  <a:pt x="13503" y="100664"/>
                  <a:pt x="10741" y="100664"/>
                  <a:pt x="10741" y="97902"/>
                </a:cubicBezTo>
                <a:cubicBezTo>
                  <a:pt x="13503" y="87161"/>
                  <a:pt x="13503" y="87161"/>
                  <a:pt x="13503" y="87161"/>
                </a:cubicBezTo>
                <a:cubicBezTo>
                  <a:pt x="16572" y="81636"/>
                  <a:pt x="16572" y="81636"/>
                  <a:pt x="16572" y="81636"/>
                </a:cubicBezTo>
                <a:cubicBezTo>
                  <a:pt x="16572" y="81636"/>
                  <a:pt x="21790" y="81636"/>
                  <a:pt x="30076" y="89616"/>
                </a:cubicBezTo>
                <a:cubicBezTo>
                  <a:pt x="38056" y="97902"/>
                  <a:pt x="38056" y="103427"/>
                  <a:pt x="38056" y="103427"/>
                </a:cubicBezTo>
                <a:lnTo>
                  <a:pt x="35601" y="10864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7" name="Shape 4006"/>
          <p:cNvSpPr/>
          <p:nvPr/>
        </p:nvSpPr>
        <p:spPr>
          <a:xfrm>
            <a:off x="8377173" y="1409700"/>
            <a:ext cx="277212" cy="2645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4490" y="91015"/>
                </a:moveTo>
                <a:lnTo>
                  <a:pt x="94490" y="91015"/>
                </a:lnTo>
                <a:cubicBezTo>
                  <a:pt x="78351" y="83972"/>
                  <a:pt x="73926" y="79097"/>
                  <a:pt x="73926" y="67178"/>
                </a:cubicBezTo>
                <a:cubicBezTo>
                  <a:pt x="73926" y="62302"/>
                  <a:pt x="78351" y="64740"/>
                  <a:pt x="80694" y="52821"/>
                </a:cubicBezTo>
                <a:cubicBezTo>
                  <a:pt x="80694" y="47674"/>
                  <a:pt x="85379" y="52821"/>
                  <a:pt x="85379" y="40902"/>
                </a:cubicBezTo>
                <a:cubicBezTo>
                  <a:pt x="85379" y="35756"/>
                  <a:pt x="83036" y="35756"/>
                  <a:pt x="83036" y="35756"/>
                </a:cubicBezTo>
                <a:cubicBezTo>
                  <a:pt x="83036" y="35756"/>
                  <a:pt x="85379" y="28713"/>
                  <a:pt x="85379" y="23837"/>
                </a:cubicBezTo>
                <a:cubicBezTo>
                  <a:pt x="85379" y="16523"/>
                  <a:pt x="83036" y="0"/>
                  <a:pt x="59869" y="0"/>
                </a:cubicBezTo>
                <a:cubicBezTo>
                  <a:pt x="36702" y="0"/>
                  <a:pt x="34360" y="16523"/>
                  <a:pt x="34360" y="23837"/>
                </a:cubicBezTo>
                <a:cubicBezTo>
                  <a:pt x="34360" y="28713"/>
                  <a:pt x="36702" y="35756"/>
                  <a:pt x="36702" y="35756"/>
                </a:cubicBezTo>
                <a:cubicBezTo>
                  <a:pt x="36702" y="35756"/>
                  <a:pt x="34360" y="35756"/>
                  <a:pt x="34360" y="40902"/>
                </a:cubicBezTo>
                <a:cubicBezTo>
                  <a:pt x="34360" y="52821"/>
                  <a:pt x="39045" y="47674"/>
                  <a:pt x="39045" y="52821"/>
                </a:cubicBezTo>
                <a:cubicBezTo>
                  <a:pt x="41388" y="64740"/>
                  <a:pt x="46073" y="62302"/>
                  <a:pt x="46073" y="67178"/>
                </a:cubicBezTo>
                <a:cubicBezTo>
                  <a:pt x="46073" y="79097"/>
                  <a:pt x="41388" y="83972"/>
                  <a:pt x="25249" y="91015"/>
                </a:cubicBezTo>
                <a:cubicBezTo>
                  <a:pt x="9110" y="95891"/>
                  <a:pt x="0" y="102934"/>
                  <a:pt x="0" y="107810"/>
                </a:cubicBezTo>
                <a:cubicBezTo>
                  <a:pt x="0" y="110248"/>
                  <a:pt x="0" y="119729"/>
                  <a:pt x="0" y="119729"/>
                </a:cubicBezTo>
                <a:cubicBezTo>
                  <a:pt x="59869" y="119729"/>
                  <a:pt x="59869" y="119729"/>
                  <a:pt x="59869" y="119729"/>
                </a:cubicBezTo>
                <a:cubicBezTo>
                  <a:pt x="119739" y="119729"/>
                  <a:pt x="119739" y="119729"/>
                  <a:pt x="119739" y="119729"/>
                </a:cubicBezTo>
                <a:cubicBezTo>
                  <a:pt x="119739" y="119729"/>
                  <a:pt x="119739" y="110248"/>
                  <a:pt x="119739" y="107810"/>
                </a:cubicBezTo>
                <a:cubicBezTo>
                  <a:pt x="119739" y="102934"/>
                  <a:pt x="110629" y="95891"/>
                  <a:pt x="94490" y="91015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8" name="Shape 4007"/>
          <p:cNvSpPr/>
          <p:nvPr/>
        </p:nvSpPr>
        <p:spPr>
          <a:xfrm>
            <a:off x="8961220" y="1416050"/>
            <a:ext cx="296256" cy="26034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59" y="119724"/>
                </a:moveTo>
                <a:lnTo>
                  <a:pt x="119759" y="119724"/>
                </a:lnTo>
                <a:cubicBezTo>
                  <a:pt x="119759" y="119724"/>
                  <a:pt x="119759" y="92965"/>
                  <a:pt x="117349" y="90482"/>
                </a:cubicBezTo>
                <a:cubicBezTo>
                  <a:pt x="115421" y="88000"/>
                  <a:pt x="111325" y="83310"/>
                  <a:pt x="102409" y="80827"/>
                </a:cubicBezTo>
                <a:cubicBezTo>
                  <a:pt x="93975" y="75862"/>
                  <a:pt x="89638" y="70896"/>
                  <a:pt x="89638" y="63724"/>
                </a:cubicBezTo>
                <a:cubicBezTo>
                  <a:pt x="89638" y="58758"/>
                  <a:pt x="93975" y="61241"/>
                  <a:pt x="93975" y="54068"/>
                </a:cubicBezTo>
                <a:cubicBezTo>
                  <a:pt x="93975" y="49103"/>
                  <a:pt x="98313" y="54068"/>
                  <a:pt x="98313" y="43862"/>
                </a:cubicBezTo>
                <a:cubicBezTo>
                  <a:pt x="98313" y="41655"/>
                  <a:pt x="96144" y="41655"/>
                  <a:pt x="96144" y="41655"/>
                </a:cubicBezTo>
                <a:cubicBezTo>
                  <a:pt x="96144" y="41655"/>
                  <a:pt x="98313" y="36689"/>
                  <a:pt x="98313" y="31724"/>
                </a:cubicBezTo>
                <a:cubicBezTo>
                  <a:pt x="98313" y="27034"/>
                  <a:pt x="96144" y="17103"/>
                  <a:pt x="83373" y="17103"/>
                </a:cubicBezTo>
                <a:cubicBezTo>
                  <a:pt x="70602" y="17103"/>
                  <a:pt x="68433" y="27034"/>
                  <a:pt x="68433" y="31724"/>
                </a:cubicBezTo>
                <a:cubicBezTo>
                  <a:pt x="68433" y="36689"/>
                  <a:pt x="70602" y="41655"/>
                  <a:pt x="70602" y="41655"/>
                </a:cubicBezTo>
                <a:cubicBezTo>
                  <a:pt x="70602" y="41655"/>
                  <a:pt x="68433" y="41655"/>
                  <a:pt x="68433" y="43862"/>
                </a:cubicBezTo>
                <a:cubicBezTo>
                  <a:pt x="68433" y="54068"/>
                  <a:pt x="70602" y="49103"/>
                  <a:pt x="72771" y="54068"/>
                </a:cubicBezTo>
                <a:cubicBezTo>
                  <a:pt x="72771" y="61241"/>
                  <a:pt x="74939" y="58758"/>
                  <a:pt x="74939" y="63724"/>
                </a:cubicBezTo>
                <a:cubicBezTo>
                  <a:pt x="74939" y="68689"/>
                  <a:pt x="74939" y="73379"/>
                  <a:pt x="70602" y="75862"/>
                </a:cubicBezTo>
                <a:cubicBezTo>
                  <a:pt x="89638" y="88000"/>
                  <a:pt x="91807" y="88000"/>
                  <a:pt x="91807" y="100413"/>
                </a:cubicBezTo>
                <a:cubicBezTo>
                  <a:pt x="91807" y="119724"/>
                  <a:pt x="91807" y="119724"/>
                  <a:pt x="91807" y="119724"/>
                </a:cubicBezTo>
                <a:lnTo>
                  <a:pt x="119759" y="119724"/>
                </a:lnTo>
                <a:close/>
                <a:moveTo>
                  <a:pt x="62168" y="83310"/>
                </a:moveTo>
                <a:lnTo>
                  <a:pt x="62168" y="83310"/>
                </a:lnTo>
                <a:cubicBezTo>
                  <a:pt x="49156" y="78344"/>
                  <a:pt x="45060" y="73379"/>
                  <a:pt x="45060" y="63724"/>
                </a:cubicBezTo>
                <a:cubicBezTo>
                  <a:pt x="45060" y="56275"/>
                  <a:pt x="49156" y="58758"/>
                  <a:pt x="51325" y="46344"/>
                </a:cubicBezTo>
                <a:cubicBezTo>
                  <a:pt x="51325" y="43862"/>
                  <a:pt x="55662" y="46344"/>
                  <a:pt x="55662" y="36689"/>
                </a:cubicBezTo>
                <a:cubicBezTo>
                  <a:pt x="55662" y="31724"/>
                  <a:pt x="53493" y="31724"/>
                  <a:pt x="53493" y="31724"/>
                </a:cubicBezTo>
                <a:cubicBezTo>
                  <a:pt x="53493" y="31724"/>
                  <a:pt x="53493" y="24551"/>
                  <a:pt x="55662" y="19586"/>
                </a:cubicBezTo>
                <a:cubicBezTo>
                  <a:pt x="55662" y="14620"/>
                  <a:pt x="51325" y="0"/>
                  <a:pt x="36385" y="0"/>
                </a:cubicBezTo>
                <a:cubicBezTo>
                  <a:pt x="19277" y="0"/>
                  <a:pt x="17108" y="14620"/>
                  <a:pt x="17108" y="19586"/>
                </a:cubicBezTo>
                <a:cubicBezTo>
                  <a:pt x="17108" y="24551"/>
                  <a:pt x="17108" y="31724"/>
                  <a:pt x="17108" y="31724"/>
                </a:cubicBezTo>
                <a:cubicBezTo>
                  <a:pt x="17108" y="31724"/>
                  <a:pt x="17108" y="31724"/>
                  <a:pt x="17108" y="36689"/>
                </a:cubicBezTo>
                <a:cubicBezTo>
                  <a:pt x="17108" y="46344"/>
                  <a:pt x="19277" y="43862"/>
                  <a:pt x="21445" y="46344"/>
                </a:cubicBezTo>
                <a:cubicBezTo>
                  <a:pt x="21445" y="58758"/>
                  <a:pt x="25783" y="56275"/>
                  <a:pt x="25783" y="63724"/>
                </a:cubicBezTo>
                <a:cubicBezTo>
                  <a:pt x="25783" y="73379"/>
                  <a:pt x="21445" y="78344"/>
                  <a:pt x="10843" y="83310"/>
                </a:cubicBezTo>
                <a:cubicBezTo>
                  <a:pt x="6506" y="85517"/>
                  <a:pt x="0" y="88000"/>
                  <a:pt x="0" y="95448"/>
                </a:cubicBezTo>
                <a:cubicBezTo>
                  <a:pt x="0" y="119724"/>
                  <a:pt x="0" y="119724"/>
                  <a:pt x="0" y="119724"/>
                </a:cubicBezTo>
                <a:cubicBezTo>
                  <a:pt x="83373" y="119724"/>
                  <a:pt x="83373" y="119724"/>
                  <a:pt x="83373" y="119724"/>
                </a:cubicBezTo>
                <a:cubicBezTo>
                  <a:pt x="83373" y="119724"/>
                  <a:pt x="83373" y="105103"/>
                  <a:pt x="83373" y="100413"/>
                </a:cubicBezTo>
                <a:cubicBezTo>
                  <a:pt x="83373" y="95448"/>
                  <a:pt x="72771" y="90482"/>
                  <a:pt x="62168" y="8331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9" name="Shape 4008"/>
          <p:cNvSpPr/>
          <p:nvPr/>
        </p:nvSpPr>
        <p:spPr>
          <a:xfrm>
            <a:off x="6601753" y="1441451"/>
            <a:ext cx="266631" cy="20108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30" y="119643"/>
                </a:moveTo>
                <a:lnTo>
                  <a:pt x="119730" y="119643"/>
                </a:lnTo>
                <a:cubicBezTo>
                  <a:pt x="119730" y="119643"/>
                  <a:pt x="107595" y="34896"/>
                  <a:pt x="48000" y="34896"/>
                </a:cubicBezTo>
                <a:cubicBezTo>
                  <a:pt x="48000" y="0"/>
                  <a:pt x="48000" y="0"/>
                  <a:pt x="48000" y="0"/>
                </a:cubicBezTo>
                <a:cubicBezTo>
                  <a:pt x="0" y="56617"/>
                  <a:pt x="0" y="56617"/>
                  <a:pt x="0" y="56617"/>
                </a:cubicBezTo>
                <a:cubicBezTo>
                  <a:pt x="48000" y="116439"/>
                  <a:pt x="48000" y="116439"/>
                  <a:pt x="48000" y="116439"/>
                </a:cubicBezTo>
                <a:cubicBezTo>
                  <a:pt x="48000" y="78694"/>
                  <a:pt x="48000" y="78694"/>
                  <a:pt x="48000" y="78694"/>
                </a:cubicBezTo>
                <a:cubicBezTo>
                  <a:pt x="79011" y="78694"/>
                  <a:pt x="102741" y="81899"/>
                  <a:pt x="119730" y="119643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0" name="Shape 4009"/>
          <p:cNvSpPr/>
          <p:nvPr/>
        </p:nvSpPr>
        <p:spPr>
          <a:xfrm>
            <a:off x="7788893" y="1441451"/>
            <a:ext cx="266631" cy="20108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1891" y="78694"/>
                </a:moveTo>
                <a:lnTo>
                  <a:pt x="71891" y="78694"/>
                </a:lnTo>
                <a:cubicBezTo>
                  <a:pt x="71891" y="116439"/>
                  <a:pt x="71891" y="116439"/>
                  <a:pt x="71891" y="116439"/>
                </a:cubicBezTo>
                <a:cubicBezTo>
                  <a:pt x="119729" y="56617"/>
                  <a:pt x="119729" y="56617"/>
                  <a:pt x="119729" y="56617"/>
                </a:cubicBezTo>
                <a:cubicBezTo>
                  <a:pt x="71891" y="0"/>
                  <a:pt x="71891" y="0"/>
                  <a:pt x="71891" y="0"/>
                </a:cubicBezTo>
                <a:cubicBezTo>
                  <a:pt x="71891" y="34896"/>
                  <a:pt x="71891" y="34896"/>
                  <a:pt x="71891" y="34896"/>
                </a:cubicBezTo>
                <a:cubicBezTo>
                  <a:pt x="12162" y="34896"/>
                  <a:pt x="0" y="119643"/>
                  <a:pt x="0" y="119643"/>
                </a:cubicBezTo>
                <a:cubicBezTo>
                  <a:pt x="16756" y="81899"/>
                  <a:pt x="40810" y="78694"/>
                  <a:pt x="71891" y="78694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1" name="Shape 4010"/>
          <p:cNvSpPr/>
          <p:nvPr/>
        </p:nvSpPr>
        <p:spPr>
          <a:xfrm>
            <a:off x="663933" y="1409700"/>
            <a:ext cx="266631" cy="2645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9459" y="69616"/>
                </a:moveTo>
                <a:lnTo>
                  <a:pt x="69459" y="69616"/>
                </a:lnTo>
                <a:cubicBezTo>
                  <a:pt x="60000" y="79097"/>
                  <a:pt x="47837" y="88577"/>
                  <a:pt x="43243" y="83972"/>
                </a:cubicBezTo>
                <a:cubicBezTo>
                  <a:pt x="35945" y="76659"/>
                  <a:pt x="31081" y="71783"/>
                  <a:pt x="16756" y="83972"/>
                </a:cubicBezTo>
                <a:cubicBezTo>
                  <a:pt x="0" y="95891"/>
                  <a:pt x="11891" y="105372"/>
                  <a:pt x="19189" y="110248"/>
                </a:cubicBezTo>
                <a:cubicBezTo>
                  <a:pt x="26216" y="119729"/>
                  <a:pt x="55135" y="112686"/>
                  <a:pt x="83783" y="83972"/>
                </a:cubicBezTo>
                <a:cubicBezTo>
                  <a:pt x="112432" y="55259"/>
                  <a:pt x="119729" y="26275"/>
                  <a:pt x="112432" y="16523"/>
                </a:cubicBezTo>
                <a:cubicBezTo>
                  <a:pt x="105405" y="9480"/>
                  <a:pt x="98108" y="0"/>
                  <a:pt x="86216" y="14356"/>
                </a:cubicBezTo>
                <a:cubicBezTo>
                  <a:pt x="74324" y="28713"/>
                  <a:pt x="79189" y="33318"/>
                  <a:pt x="86216" y="40902"/>
                </a:cubicBezTo>
                <a:cubicBezTo>
                  <a:pt x="91081" y="45237"/>
                  <a:pt x="81621" y="57426"/>
                  <a:pt x="69459" y="69616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2" name="Shape 4011"/>
          <p:cNvSpPr/>
          <p:nvPr/>
        </p:nvSpPr>
        <p:spPr>
          <a:xfrm>
            <a:off x="3036097" y="1456267"/>
            <a:ext cx="277212" cy="171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4685" y="11368"/>
                </a:moveTo>
                <a:lnTo>
                  <a:pt x="4685" y="11368"/>
                </a:lnTo>
                <a:cubicBezTo>
                  <a:pt x="9110" y="14736"/>
                  <a:pt x="52841" y="52631"/>
                  <a:pt x="52841" y="52631"/>
                </a:cubicBezTo>
                <a:cubicBezTo>
                  <a:pt x="55184" y="56000"/>
                  <a:pt x="57527" y="56000"/>
                  <a:pt x="60130" y="56000"/>
                </a:cubicBezTo>
                <a:cubicBezTo>
                  <a:pt x="62212" y="56000"/>
                  <a:pt x="64555" y="56000"/>
                  <a:pt x="64555" y="52631"/>
                </a:cubicBezTo>
                <a:cubicBezTo>
                  <a:pt x="66637" y="52631"/>
                  <a:pt x="110629" y="14736"/>
                  <a:pt x="112971" y="11368"/>
                </a:cubicBezTo>
                <a:cubicBezTo>
                  <a:pt x="117657" y="7578"/>
                  <a:pt x="119739" y="0"/>
                  <a:pt x="115314" y="0"/>
                </a:cubicBezTo>
                <a:cubicBezTo>
                  <a:pt x="4685" y="0"/>
                  <a:pt x="4685" y="0"/>
                  <a:pt x="4685" y="0"/>
                </a:cubicBezTo>
                <a:cubicBezTo>
                  <a:pt x="0" y="0"/>
                  <a:pt x="2342" y="7578"/>
                  <a:pt x="4685" y="11368"/>
                </a:cubicBezTo>
                <a:close/>
                <a:moveTo>
                  <a:pt x="115314" y="33684"/>
                </a:moveTo>
                <a:lnTo>
                  <a:pt x="115314" y="33684"/>
                </a:lnTo>
                <a:cubicBezTo>
                  <a:pt x="112971" y="33684"/>
                  <a:pt x="66637" y="71157"/>
                  <a:pt x="64555" y="74947"/>
                </a:cubicBezTo>
                <a:cubicBezTo>
                  <a:pt x="64555" y="74947"/>
                  <a:pt x="62212" y="74947"/>
                  <a:pt x="60130" y="74947"/>
                </a:cubicBezTo>
                <a:cubicBezTo>
                  <a:pt x="57527" y="74947"/>
                  <a:pt x="55184" y="74947"/>
                  <a:pt x="52841" y="74947"/>
                </a:cubicBezTo>
                <a:cubicBezTo>
                  <a:pt x="50498" y="71157"/>
                  <a:pt x="7028" y="33684"/>
                  <a:pt x="4685" y="33684"/>
                </a:cubicBezTo>
                <a:cubicBezTo>
                  <a:pt x="2342" y="30315"/>
                  <a:pt x="2342" y="33684"/>
                  <a:pt x="2342" y="33684"/>
                </a:cubicBezTo>
                <a:cubicBezTo>
                  <a:pt x="2342" y="37052"/>
                  <a:pt x="2342" y="112000"/>
                  <a:pt x="2342" y="112000"/>
                </a:cubicBezTo>
                <a:cubicBezTo>
                  <a:pt x="2342" y="115789"/>
                  <a:pt x="4685" y="119578"/>
                  <a:pt x="9110" y="119578"/>
                </a:cubicBezTo>
                <a:cubicBezTo>
                  <a:pt x="110629" y="119578"/>
                  <a:pt x="110629" y="119578"/>
                  <a:pt x="110629" y="119578"/>
                </a:cubicBezTo>
                <a:cubicBezTo>
                  <a:pt x="115314" y="119578"/>
                  <a:pt x="117657" y="115789"/>
                  <a:pt x="117657" y="112000"/>
                </a:cubicBezTo>
                <a:cubicBezTo>
                  <a:pt x="117657" y="112000"/>
                  <a:pt x="117657" y="37052"/>
                  <a:pt x="117657" y="33684"/>
                </a:cubicBezTo>
                <a:cubicBezTo>
                  <a:pt x="117657" y="33684"/>
                  <a:pt x="117657" y="30315"/>
                  <a:pt x="115314" y="33684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3" name="Shape 4012"/>
          <p:cNvSpPr/>
          <p:nvPr/>
        </p:nvSpPr>
        <p:spPr>
          <a:xfrm>
            <a:off x="5399799" y="1394884"/>
            <a:ext cx="287792" cy="29633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33319" y="119759"/>
                </a:moveTo>
                <a:lnTo>
                  <a:pt x="33319" y="119759"/>
                </a:lnTo>
                <a:cubicBezTo>
                  <a:pt x="26555" y="119759"/>
                  <a:pt x="17787" y="115180"/>
                  <a:pt x="13277" y="110843"/>
                </a:cubicBezTo>
                <a:cubicBezTo>
                  <a:pt x="2254" y="100240"/>
                  <a:pt x="0" y="81204"/>
                  <a:pt x="13277" y="68433"/>
                </a:cubicBezTo>
                <a:cubicBezTo>
                  <a:pt x="22296" y="59759"/>
                  <a:pt x="57620" y="25542"/>
                  <a:pt x="75407" y="8433"/>
                </a:cubicBezTo>
                <a:cubicBezTo>
                  <a:pt x="82171" y="2168"/>
                  <a:pt x="90939" y="0"/>
                  <a:pt x="97703" y="2168"/>
                </a:cubicBezTo>
                <a:cubicBezTo>
                  <a:pt x="104217" y="4337"/>
                  <a:pt x="110981" y="10602"/>
                  <a:pt x="113235" y="17108"/>
                </a:cubicBezTo>
                <a:cubicBezTo>
                  <a:pt x="115490" y="23373"/>
                  <a:pt x="113235" y="32048"/>
                  <a:pt x="106471" y="38313"/>
                </a:cubicBezTo>
                <a:cubicBezTo>
                  <a:pt x="48851" y="93975"/>
                  <a:pt x="48851" y="93975"/>
                  <a:pt x="48851" y="93975"/>
                </a:cubicBezTo>
                <a:cubicBezTo>
                  <a:pt x="44342" y="98072"/>
                  <a:pt x="39832" y="100240"/>
                  <a:pt x="37578" y="100240"/>
                </a:cubicBezTo>
                <a:cubicBezTo>
                  <a:pt x="33319" y="100240"/>
                  <a:pt x="28810" y="100240"/>
                  <a:pt x="26555" y="96144"/>
                </a:cubicBezTo>
                <a:cubicBezTo>
                  <a:pt x="22296" y="91807"/>
                  <a:pt x="22296" y="85301"/>
                  <a:pt x="28810" y="76867"/>
                </a:cubicBezTo>
                <a:cubicBezTo>
                  <a:pt x="71148" y="36144"/>
                  <a:pt x="71148" y="36144"/>
                  <a:pt x="71148" y="36144"/>
                </a:cubicBezTo>
                <a:cubicBezTo>
                  <a:pt x="73402" y="36144"/>
                  <a:pt x="75407" y="36144"/>
                  <a:pt x="77411" y="36144"/>
                </a:cubicBezTo>
                <a:cubicBezTo>
                  <a:pt x="77411" y="38313"/>
                  <a:pt x="77411" y="40481"/>
                  <a:pt x="77411" y="42891"/>
                </a:cubicBezTo>
                <a:cubicBezTo>
                  <a:pt x="35574" y="83132"/>
                  <a:pt x="35574" y="83132"/>
                  <a:pt x="35574" y="83132"/>
                </a:cubicBezTo>
                <a:cubicBezTo>
                  <a:pt x="31064" y="85301"/>
                  <a:pt x="31064" y="89638"/>
                  <a:pt x="33319" y="91807"/>
                </a:cubicBezTo>
                <a:lnTo>
                  <a:pt x="35574" y="91807"/>
                </a:lnTo>
                <a:cubicBezTo>
                  <a:pt x="37578" y="91807"/>
                  <a:pt x="39832" y="89638"/>
                  <a:pt x="42087" y="89638"/>
                </a:cubicBezTo>
                <a:cubicBezTo>
                  <a:pt x="99958" y="32048"/>
                  <a:pt x="99958" y="32048"/>
                  <a:pt x="99958" y="32048"/>
                </a:cubicBezTo>
                <a:cubicBezTo>
                  <a:pt x="104217" y="27710"/>
                  <a:pt x="106471" y="23373"/>
                  <a:pt x="104217" y="19277"/>
                </a:cubicBezTo>
                <a:cubicBezTo>
                  <a:pt x="104217" y="14939"/>
                  <a:pt x="99958" y="10602"/>
                  <a:pt x="95448" y="10602"/>
                </a:cubicBezTo>
                <a:cubicBezTo>
                  <a:pt x="90939" y="8433"/>
                  <a:pt x="86680" y="10602"/>
                  <a:pt x="82171" y="14939"/>
                </a:cubicBezTo>
                <a:cubicBezTo>
                  <a:pt x="64133" y="32048"/>
                  <a:pt x="28810" y="66265"/>
                  <a:pt x="20041" y="72530"/>
                </a:cubicBezTo>
                <a:cubicBezTo>
                  <a:pt x="9018" y="85301"/>
                  <a:pt x="11022" y="98072"/>
                  <a:pt x="20041" y="104578"/>
                </a:cubicBezTo>
                <a:cubicBezTo>
                  <a:pt x="26555" y="110843"/>
                  <a:pt x="39832" y="115180"/>
                  <a:pt x="50855" y="102409"/>
                </a:cubicBezTo>
                <a:cubicBezTo>
                  <a:pt x="113235" y="44819"/>
                  <a:pt x="113235" y="44819"/>
                  <a:pt x="113235" y="44819"/>
                </a:cubicBezTo>
                <a:cubicBezTo>
                  <a:pt x="115490" y="42891"/>
                  <a:pt x="117494" y="42891"/>
                  <a:pt x="119749" y="44819"/>
                </a:cubicBezTo>
                <a:lnTo>
                  <a:pt x="119749" y="48915"/>
                </a:lnTo>
                <a:cubicBezTo>
                  <a:pt x="57620" y="108915"/>
                  <a:pt x="57620" y="108915"/>
                  <a:pt x="57620" y="108915"/>
                </a:cubicBezTo>
                <a:cubicBezTo>
                  <a:pt x="50855" y="115180"/>
                  <a:pt x="42087" y="119759"/>
                  <a:pt x="33319" y="119759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4" name="Shape 4013"/>
          <p:cNvSpPr/>
          <p:nvPr/>
        </p:nvSpPr>
        <p:spPr>
          <a:xfrm>
            <a:off x="7179451" y="1441451"/>
            <a:ext cx="298373" cy="20108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42736" y="24925"/>
                </a:moveTo>
                <a:lnTo>
                  <a:pt x="42736" y="24925"/>
                </a:lnTo>
                <a:cubicBezTo>
                  <a:pt x="42736" y="0"/>
                  <a:pt x="42736" y="0"/>
                  <a:pt x="42736" y="0"/>
                </a:cubicBezTo>
                <a:cubicBezTo>
                  <a:pt x="0" y="56617"/>
                  <a:pt x="0" y="56617"/>
                  <a:pt x="0" y="56617"/>
                </a:cubicBezTo>
                <a:cubicBezTo>
                  <a:pt x="42736" y="116439"/>
                  <a:pt x="42736" y="116439"/>
                  <a:pt x="42736" y="116439"/>
                </a:cubicBezTo>
                <a:cubicBezTo>
                  <a:pt x="42736" y="91513"/>
                  <a:pt x="42736" y="91513"/>
                  <a:pt x="42736" y="91513"/>
                </a:cubicBezTo>
                <a:cubicBezTo>
                  <a:pt x="17142" y="56617"/>
                  <a:pt x="17142" y="56617"/>
                  <a:pt x="17142" y="56617"/>
                </a:cubicBezTo>
                <a:lnTo>
                  <a:pt x="42736" y="24925"/>
                </a:lnTo>
                <a:close/>
                <a:moveTo>
                  <a:pt x="72676" y="34896"/>
                </a:moveTo>
                <a:lnTo>
                  <a:pt x="72676" y="34896"/>
                </a:lnTo>
                <a:cubicBezTo>
                  <a:pt x="72676" y="0"/>
                  <a:pt x="72676" y="0"/>
                  <a:pt x="72676" y="0"/>
                </a:cubicBezTo>
                <a:cubicBezTo>
                  <a:pt x="29939" y="56617"/>
                  <a:pt x="29939" y="56617"/>
                  <a:pt x="29939" y="56617"/>
                </a:cubicBezTo>
                <a:cubicBezTo>
                  <a:pt x="72676" y="116439"/>
                  <a:pt x="72676" y="116439"/>
                  <a:pt x="72676" y="116439"/>
                </a:cubicBezTo>
                <a:cubicBezTo>
                  <a:pt x="72676" y="78694"/>
                  <a:pt x="72676" y="78694"/>
                  <a:pt x="72676" y="78694"/>
                </a:cubicBezTo>
                <a:cubicBezTo>
                  <a:pt x="91991" y="78694"/>
                  <a:pt x="105030" y="81899"/>
                  <a:pt x="119758" y="119643"/>
                </a:cubicBezTo>
                <a:cubicBezTo>
                  <a:pt x="119758" y="119643"/>
                  <a:pt x="117826" y="34896"/>
                  <a:pt x="72676" y="34896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5" name="Shape 4014"/>
          <p:cNvSpPr/>
          <p:nvPr/>
        </p:nvSpPr>
        <p:spPr>
          <a:xfrm>
            <a:off x="2433005" y="1409700"/>
            <a:ext cx="298372" cy="2645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1187" y="0"/>
                </a:moveTo>
                <a:lnTo>
                  <a:pt x="51187" y="0"/>
                </a:lnTo>
                <a:cubicBezTo>
                  <a:pt x="44909" y="0"/>
                  <a:pt x="44909" y="0"/>
                  <a:pt x="44909" y="0"/>
                </a:cubicBezTo>
                <a:lnTo>
                  <a:pt x="42736" y="2167"/>
                </a:lnTo>
                <a:cubicBezTo>
                  <a:pt x="42736" y="28713"/>
                  <a:pt x="42736" y="28713"/>
                  <a:pt x="42736" y="28713"/>
                </a:cubicBezTo>
                <a:cubicBezTo>
                  <a:pt x="21247" y="28713"/>
                  <a:pt x="21247" y="28713"/>
                  <a:pt x="21247" y="28713"/>
                </a:cubicBezTo>
                <a:lnTo>
                  <a:pt x="19315" y="28713"/>
                </a:lnTo>
                <a:cubicBezTo>
                  <a:pt x="17142" y="28713"/>
                  <a:pt x="17142" y="28713"/>
                  <a:pt x="14969" y="30880"/>
                </a:cubicBezTo>
                <a:cubicBezTo>
                  <a:pt x="0" y="40902"/>
                  <a:pt x="0" y="40902"/>
                  <a:pt x="0" y="40902"/>
                </a:cubicBezTo>
                <a:cubicBezTo>
                  <a:pt x="0" y="43069"/>
                  <a:pt x="0" y="43069"/>
                  <a:pt x="0" y="43069"/>
                </a:cubicBezTo>
                <a:cubicBezTo>
                  <a:pt x="0" y="45237"/>
                  <a:pt x="0" y="45237"/>
                  <a:pt x="0" y="45237"/>
                </a:cubicBezTo>
                <a:cubicBezTo>
                  <a:pt x="14969" y="57426"/>
                  <a:pt x="14969" y="57426"/>
                  <a:pt x="14969" y="57426"/>
                </a:cubicBezTo>
                <a:cubicBezTo>
                  <a:pt x="17142" y="57426"/>
                  <a:pt x="17142" y="57426"/>
                  <a:pt x="19315" y="57426"/>
                </a:cubicBezTo>
                <a:cubicBezTo>
                  <a:pt x="19315" y="59864"/>
                  <a:pt x="21247" y="59864"/>
                  <a:pt x="21247" y="59864"/>
                </a:cubicBezTo>
                <a:cubicBezTo>
                  <a:pt x="42736" y="59864"/>
                  <a:pt x="42736" y="59864"/>
                  <a:pt x="42736" y="59864"/>
                </a:cubicBezTo>
                <a:cubicBezTo>
                  <a:pt x="42736" y="117291"/>
                  <a:pt x="42736" y="117291"/>
                  <a:pt x="42736" y="117291"/>
                </a:cubicBezTo>
                <a:cubicBezTo>
                  <a:pt x="42736" y="119729"/>
                  <a:pt x="44909" y="119729"/>
                  <a:pt x="44909" y="119729"/>
                </a:cubicBezTo>
                <a:cubicBezTo>
                  <a:pt x="51187" y="119729"/>
                  <a:pt x="51187" y="119729"/>
                  <a:pt x="51187" y="119729"/>
                </a:cubicBezTo>
                <a:cubicBezTo>
                  <a:pt x="51187" y="119729"/>
                  <a:pt x="53360" y="119729"/>
                  <a:pt x="53360" y="117291"/>
                </a:cubicBezTo>
                <a:cubicBezTo>
                  <a:pt x="53360" y="2167"/>
                  <a:pt x="53360" y="2167"/>
                  <a:pt x="53360" y="2167"/>
                </a:cubicBezTo>
                <a:lnTo>
                  <a:pt x="51187" y="0"/>
                </a:lnTo>
                <a:close/>
                <a:moveTo>
                  <a:pt x="117585" y="28713"/>
                </a:moveTo>
                <a:lnTo>
                  <a:pt x="117585" y="28713"/>
                </a:lnTo>
                <a:cubicBezTo>
                  <a:pt x="104788" y="16523"/>
                  <a:pt x="104788" y="16523"/>
                  <a:pt x="104788" y="16523"/>
                </a:cubicBezTo>
                <a:cubicBezTo>
                  <a:pt x="102615" y="16523"/>
                  <a:pt x="102615" y="16523"/>
                  <a:pt x="100442" y="14356"/>
                </a:cubicBezTo>
                <a:lnTo>
                  <a:pt x="98269" y="14356"/>
                </a:lnTo>
                <a:cubicBezTo>
                  <a:pt x="57706" y="14356"/>
                  <a:pt x="57706" y="14356"/>
                  <a:pt x="57706" y="14356"/>
                </a:cubicBezTo>
                <a:cubicBezTo>
                  <a:pt x="61810" y="45237"/>
                  <a:pt x="61810" y="45237"/>
                  <a:pt x="61810" y="45237"/>
                </a:cubicBezTo>
                <a:cubicBezTo>
                  <a:pt x="98269" y="45237"/>
                  <a:pt x="98269" y="45237"/>
                  <a:pt x="98269" y="45237"/>
                </a:cubicBezTo>
                <a:lnTo>
                  <a:pt x="100442" y="45237"/>
                </a:lnTo>
                <a:cubicBezTo>
                  <a:pt x="102615" y="45237"/>
                  <a:pt x="102615" y="43069"/>
                  <a:pt x="104788" y="43069"/>
                </a:cubicBezTo>
                <a:cubicBezTo>
                  <a:pt x="117585" y="33318"/>
                  <a:pt x="117585" y="33318"/>
                  <a:pt x="117585" y="33318"/>
                </a:cubicBezTo>
                <a:cubicBezTo>
                  <a:pt x="119758" y="30880"/>
                  <a:pt x="119758" y="30880"/>
                  <a:pt x="119758" y="30880"/>
                </a:cubicBezTo>
                <a:cubicBezTo>
                  <a:pt x="119758" y="28713"/>
                  <a:pt x="119758" y="28713"/>
                  <a:pt x="117585" y="28713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6" name="Shape 4015"/>
          <p:cNvSpPr/>
          <p:nvPr/>
        </p:nvSpPr>
        <p:spPr>
          <a:xfrm>
            <a:off x="1897628" y="1394884"/>
            <a:ext cx="181986" cy="30691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2475" y="84747"/>
                </a:moveTo>
                <a:lnTo>
                  <a:pt x="112475" y="84747"/>
                </a:lnTo>
                <a:cubicBezTo>
                  <a:pt x="87920" y="39221"/>
                  <a:pt x="87920" y="39221"/>
                  <a:pt x="87920" y="39221"/>
                </a:cubicBezTo>
                <a:cubicBezTo>
                  <a:pt x="80792" y="28949"/>
                  <a:pt x="56237" y="20544"/>
                  <a:pt x="35247" y="24747"/>
                </a:cubicBezTo>
                <a:cubicBezTo>
                  <a:pt x="17821" y="2101"/>
                  <a:pt x="17821" y="2101"/>
                  <a:pt x="17821" y="2101"/>
                </a:cubicBezTo>
                <a:cubicBezTo>
                  <a:pt x="14257" y="0"/>
                  <a:pt x="11089" y="0"/>
                  <a:pt x="7524" y="0"/>
                </a:cubicBezTo>
                <a:cubicBezTo>
                  <a:pt x="3960" y="2101"/>
                  <a:pt x="3960" y="4202"/>
                  <a:pt x="3960" y="6303"/>
                </a:cubicBezTo>
                <a:cubicBezTo>
                  <a:pt x="24950" y="28949"/>
                  <a:pt x="24950" y="28949"/>
                  <a:pt x="24950" y="28949"/>
                </a:cubicBezTo>
                <a:cubicBezTo>
                  <a:pt x="11089" y="32918"/>
                  <a:pt x="0" y="45291"/>
                  <a:pt x="7524" y="55797"/>
                </a:cubicBezTo>
                <a:cubicBezTo>
                  <a:pt x="28514" y="101322"/>
                  <a:pt x="28514" y="101322"/>
                  <a:pt x="28514" y="101322"/>
                </a:cubicBezTo>
                <a:cubicBezTo>
                  <a:pt x="32079" y="113696"/>
                  <a:pt x="56237" y="119766"/>
                  <a:pt x="80792" y="116031"/>
                </a:cubicBezTo>
                <a:cubicBezTo>
                  <a:pt x="105742" y="109494"/>
                  <a:pt x="119603" y="95019"/>
                  <a:pt x="112475" y="84747"/>
                </a:cubicBezTo>
                <a:close/>
                <a:moveTo>
                  <a:pt x="49504" y="51828"/>
                </a:moveTo>
                <a:lnTo>
                  <a:pt x="49504" y="51828"/>
                </a:lnTo>
                <a:cubicBezTo>
                  <a:pt x="42376" y="53929"/>
                  <a:pt x="35247" y="51828"/>
                  <a:pt x="32079" y="47392"/>
                </a:cubicBezTo>
                <a:cubicBezTo>
                  <a:pt x="28514" y="43424"/>
                  <a:pt x="32079" y="37120"/>
                  <a:pt x="38811" y="37120"/>
                </a:cubicBezTo>
                <a:cubicBezTo>
                  <a:pt x="49504" y="35019"/>
                  <a:pt x="56237" y="37120"/>
                  <a:pt x="56237" y="41556"/>
                </a:cubicBezTo>
                <a:cubicBezTo>
                  <a:pt x="59801" y="45291"/>
                  <a:pt x="56237" y="51828"/>
                  <a:pt x="49504" y="51828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7" name="Shape 4016"/>
          <p:cNvSpPr/>
          <p:nvPr/>
        </p:nvSpPr>
        <p:spPr>
          <a:xfrm>
            <a:off x="10755687" y="3257552"/>
            <a:ext cx="224308" cy="17356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7326" y="90511"/>
                </a:moveTo>
                <a:lnTo>
                  <a:pt x="17326" y="90511"/>
                </a:lnTo>
                <a:cubicBezTo>
                  <a:pt x="79572" y="90511"/>
                  <a:pt x="79572" y="90511"/>
                  <a:pt x="79572" y="90511"/>
                </a:cubicBezTo>
                <a:cubicBezTo>
                  <a:pt x="79572" y="119590"/>
                  <a:pt x="79572" y="119590"/>
                  <a:pt x="79572" y="119590"/>
                </a:cubicBezTo>
                <a:cubicBezTo>
                  <a:pt x="119679" y="76177"/>
                  <a:pt x="119679" y="76177"/>
                  <a:pt x="119679" y="76177"/>
                </a:cubicBezTo>
                <a:cubicBezTo>
                  <a:pt x="79572" y="29078"/>
                  <a:pt x="79572" y="29078"/>
                  <a:pt x="79572" y="29078"/>
                </a:cubicBezTo>
                <a:cubicBezTo>
                  <a:pt x="79572" y="61433"/>
                  <a:pt x="79572" y="61433"/>
                  <a:pt x="79572" y="61433"/>
                </a:cubicBezTo>
                <a:cubicBezTo>
                  <a:pt x="22780" y="61433"/>
                  <a:pt x="22780" y="61433"/>
                  <a:pt x="22780" y="61433"/>
                </a:cubicBezTo>
                <a:cubicBezTo>
                  <a:pt x="22780" y="0"/>
                  <a:pt x="22780" y="0"/>
                  <a:pt x="2278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8805"/>
                  <a:pt x="0" y="68805"/>
                  <a:pt x="0" y="68805"/>
                </a:cubicBezTo>
                <a:cubicBezTo>
                  <a:pt x="0" y="79863"/>
                  <a:pt x="8663" y="90511"/>
                  <a:pt x="17326" y="90511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8" name="Shape 4017"/>
          <p:cNvSpPr/>
          <p:nvPr/>
        </p:nvSpPr>
        <p:spPr>
          <a:xfrm>
            <a:off x="8990847" y="2607734"/>
            <a:ext cx="232772" cy="24553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43384" y="93594"/>
                </a:moveTo>
                <a:lnTo>
                  <a:pt x="43384" y="93594"/>
                </a:lnTo>
                <a:cubicBezTo>
                  <a:pt x="38153" y="101222"/>
                  <a:pt x="38153" y="101222"/>
                  <a:pt x="38153" y="101222"/>
                </a:cubicBezTo>
                <a:cubicBezTo>
                  <a:pt x="32615" y="106797"/>
                  <a:pt x="24307" y="106797"/>
                  <a:pt x="18769" y="101222"/>
                </a:cubicBezTo>
                <a:cubicBezTo>
                  <a:pt x="16307" y="98581"/>
                  <a:pt x="13538" y="93594"/>
                  <a:pt x="13538" y="91246"/>
                </a:cubicBezTo>
                <a:cubicBezTo>
                  <a:pt x="13538" y="88312"/>
                  <a:pt x="16307" y="85672"/>
                  <a:pt x="18769" y="83031"/>
                </a:cubicBezTo>
                <a:cubicBezTo>
                  <a:pt x="40923" y="59853"/>
                  <a:pt x="40923" y="59853"/>
                  <a:pt x="40923" y="59853"/>
                </a:cubicBezTo>
                <a:cubicBezTo>
                  <a:pt x="46153" y="57212"/>
                  <a:pt x="54461" y="49290"/>
                  <a:pt x="60000" y="54572"/>
                </a:cubicBezTo>
                <a:cubicBezTo>
                  <a:pt x="62769" y="59853"/>
                  <a:pt x="68000" y="59853"/>
                  <a:pt x="70769" y="54572"/>
                </a:cubicBezTo>
                <a:cubicBezTo>
                  <a:pt x="73538" y="51931"/>
                  <a:pt x="73538" y="49290"/>
                  <a:pt x="70769" y="46943"/>
                </a:cubicBezTo>
                <a:cubicBezTo>
                  <a:pt x="60000" y="36381"/>
                  <a:pt x="43384" y="36381"/>
                  <a:pt x="29846" y="49290"/>
                </a:cubicBezTo>
                <a:cubicBezTo>
                  <a:pt x="8000" y="72762"/>
                  <a:pt x="8000" y="72762"/>
                  <a:pt x="8000" y="72762"/>
                </a:cubicBezTo>
                <a:cubicBezTo>
                  <a:pt x="2461" y="78044"/>
                  <a:pt x="0" y="83031"/>
                  <a:pt x="0" y="91246"/>
                </a:cubicBezTo>
                <a:cubicBezTo>
                  <a:pt x="0" y="98581"/>
                  <a:pt x="2461" y="106797"/>
                  <a:pt x="8000" y="111784"/>
                </a:cubicBezTo>
                <a:cubicBezTo>
                  <a:pt x="13538" y="117066"/>
                  <a:pt x="21538" y="119706"/>
                  <a:pt x="27076" y="119706"/>
                </a:cubicBezTo>
                <a:cubicBezTo>
                  <a:pt x="35076" y="119706"/>
                  <a:pt x="43384" y="117066"/>
                  <a:pt x="48923" y="111784"/>
                </a:cubicBezTo>
                <a:cubicBezTo>
                  <a:pt x="54461" y="104156"/>
                  <a:pt x="54461" y="104156"/>
                  <a:pt x="54461" y="104156"/>
                </a:cubicBezTo>
                <a:cubicBezTo>
                  <a:pt x="57230" y="101222"/>
                  <a:pt x="57230" y="96234"/>
                  <a:pt x="54461" y="93594"/>
                </a:cubicBezTo>
                <a:cubicBezTo>
                  <a:pt x="51692" y="91246"/>
                  <a:pt x="46153" y="91246"/>
                  <a:pt x="43384" y="93594"/>
                </a:cubicBezTo>
                <a:close/>
                <a:moveTo>
                  <a:pt x="111692" y="10562"/>
                </a:moveTo>
                <a:lnTo>
                  <a:pt x="111692" y="10562"/>
                </a:lnTo>
                <a:cubicBezTo>
                  <a:pt x="100615" y="0"/>
                  <a:pt x="84307" y="0"/>
                  <a:pt x="73538" y="10562"/>
                </a:cubicBezTo>
                <a:cubicBezTo>
                  <a:pt x="65230" y="15550"/>
                  <a:pt x="65230" y="15550"/>
                  <a:pt x="65230" y="15550"/>
                </a:cubicBezTo>
                <a:cubicBezTo>
                  <a:pt x="62769" y="20831"/>
                  <a:pt x="62769" y="23471"/>
                  <a:pt x="65230" y="26112"/>
                </a:cubicBezTo>
                <a:cubicBezTo>
                  <a:pt x="68000" y="28753"/>
                  <a:pt x="73538" y="28753"/>
                  <a:pt x="76307" y="26112"/>
                </a:cubicBezTo>
                <a:cubicBezTo>
                  <a:pt x="84307" y="20831"/>
                  <a:pt x="84307" y="20831"/>
                  <a:pt x="84307" y="20831"/>
                </a:cubicBezTo>
                <a:cubicBezTo>
                  <a:pt x="89846" y="15550"/>
                  <a:pt x="97846" y="15550"/>
                  <a:pt x="100615" y="20831"/>
                </a:cubicBezTo>
                <a:cubicBezTo>
                  <a:pt x="103384" y="23471"/>
                  <a:pt x="106153" y="26112"/>
                  <a:pt x="106153" y="31393"/>
                </a:cubicBezTo>
                <a:cubicBezTo>
                  <a:pt x="106153" y="33740"/>
                  <a:pt x="103384" y="36381"/>
                  <a:pt x="100615" y="39022"/>
                </a:cubicBezTo>
                <a:cubicBezTo>
                  <a:pt x="79076" y="62493"/>
                  <a:pt x="79076" y="62493"/>
                  <a:pt x="79076" y="62493"/>
                </a:cubicBezTo>
                <a:cubicBezTo>
                  <a:pt x="65230" y="72762"/>
                  <a:pt x="62769" y="67481"/>
                  <a:pt x="60000" y="64841"/>
                </a:cubicBezTo>
                <a:cubicBezTo>
                  <a:pt x="57230" y="62493"/>
                  <a:pt x="51692" y="62493"/>
                  <a:pt x="48923" y="64841"/>
                </a:cubicBezTo>
                <a:cubicBezTo>
                  <a:pt x="46153" y="67481"/>
                  <a:pt x="46153" y="72762"/>
                  <a:pt x="48923" y="75403"/>
                </a:cubicBezTo>
                <a:cubicBezTo>
                  <a:pt x="54461" y="80684"/>
                  <a:pt x="60000" y="83031"/>
                  <a:pt x="65230" y="83031"/>
                </a:cubicBezTo>
                <a:cubicBezTo>
                  <a:pt x="73538" y="83031"/>
                  <a:pt x="81538" y="80684"/>
                  <a:pt x="87076" y="72762"/>
                </a:cubicBezTo>
                <a:cubicBezTo>
                  <a:pt x="111692" y="49290"/>
                  <a:pt x="111692" y="49290"/>
                  <a:pt x="111692" y="49290"/>
                </a:cubicBezTo>
                <a:cubicBezTo>
                  <a:pt x="116923" y="44303"/>
                  <a:pt x="119692" y="36381"/>
                  <a:pt x="119692" y="31393"/>
                </a:cubicBezTo>
                <a:cubicBezTo>
                  <a:pt x="119692" y="23471"/>
                  <a:pt x="116923" y="15550"/>
                  <a:pt x="111692" y="1056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9" name="Shape 4018"/>
          <p:cNvSpPr/>
          <p:nvPr/>
        </p:nvSpPr>
        <p:spPr>
          <a:xfrm>
            <a:off x="3651888" y="2628900"/>
            <a:ext cx="230656" cy="20531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6153" y="0"/>
                </a:moveTo>
                <a:lnTo>
                  <a:pt x="106153" y="0"/>
                </a:lnTo>
                <a:cubicBezTo>
                  <a:pt x="13538" y="0"/>
                  <a:pt x="13538" y="0"/>
                  <a:pt x="13538" y="0"/>
                </a:cubicBezTo>
                <a:cubicBezTo>
                  <a:pt x="5230" y="0"/>
                  <a:pt x="0" y="5895"/>
                  <a:pt x="0" y="15260"/>
                </a:cubicBezTo>
                <a:cubicBezTo>
                  <a:pt x="0" y="76647"/>
                  <a:pt x="0" y="76647"/>
                  <a:pt x="0" y="76647"/>
                </a:cubicBezTo>
                <a:cubicBezTo>
                  <a:pt x="0" y="85664"/>
                  <a:pt x="5230" y="91907"/>
                  <a:pt x="13538" y="91907"/>
                </a:cubicBezTo>
                <a:cubicBezTo>
                  <a:pt x="43692" y="91907"/>
                  <a:pt x="43692" y="91907"/>
                  <a:pt x="43692" y="91907"/>
                </a:cubicBezTo>
                <a:cubicBezTo>
                  <a:pt x="76307" y="119653"/>
                  <a:pt x="76307" y="119653"/>
                  <a:pt x="76307" y="119653"/>
                </a:cubicBezTo>
                <a:cubicBezTo>
                  <a:pt x="76307" y="91907"/>
                  <a:pt x="76307" y="91907"/>
                  <a:pt x="76307" y="91907"/>
                </a:cubicBezTo>
                <a:cubicBezTo>
                  <a:pt x="106153" y="91907"/>
                  <a:pt x="106153" y="91907"/>
                  <a:pt x="106153" y="91907"/>
                </a:cubicBezTo>
                <a:cubicBezTo>
                  <a:pt x="114461" y="91907"/>
                  <a:pt x="119692" y="85664"/>
                  <a:pt x="119692" y="76647"/>
                </a:cubicBezTo>
                <a:cubicBezTo>
                  <a:pt x="119692" y="15260"/>
                  <a:pt x="119692" y="15260"/>
                  <a:pt x="119692" y="15260"/>
                </a:cubicBezTo>
                <a:cubicBezTo>
                  <a:pt x="119692" y="5895"/>
                  <a:pt x="114461" y="0"/>
                  <a:pt x="106153" y="0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0" name="Shape 4019"/>
          <p:cNvSpPr/>
          <p:nvPr/>
        </p:nvSpPr>
        <p:spPr>
          <a:xfrm>
            <a:off x="8976034" y="2008718"/>
            <a:ext cx="266631" cy="26034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0"/>
                </a:moveTo>
                <a:lnTo>
                  <a:pt x="76756" y="44137"/>
                </a:lnTo>
                <a:lnTo>
                  <a:pt x="119729" y="44137"/>
                </a:lnTo>
                <a:lnTo>
                  <a:pt x="83783" y="70896"/>
                </a:lnTo>
                <a:lnTo>
                  <a:pt x="95675" y="119724"/>
                </a:lnTo>
                <a:lnTo>
                  <a:pt x="60000" y="90206"/>
                </a:lnTo>
                <a:lnTo>
                  <a:pt x="23783" y="119724"/>
                </a:lnTo>
                <a:lnTo>
                  <a:pt x="35945" y="70896"/>
                </a:lnTo>
                <a:lnTo>
                  <a:pt x="0" y="44137"/>
                </a:lnTo>
                <a:lnTo>
                  <a:pt x="43243" y="44137"/>
                </a:lnTo>
                <a:lnTo>
                  <a:pt x="60000" y="0"/>
                </a:lnTo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1" name="Shape 4020"/>
          <p:cNvSpPr/>
          <p:nvPr/>
        </p:nvSpPr>
        <p:spPr>
          <a:xfrm>
            <a:off x="1267025" y="3200401"/>
            <a:ext cx="251819" cy="24976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9640" y="58417"/>
                </a:moveTo>
                <a:lnTo>
                  <a:pt x="109640" y="58417"/>
                </a:lnTo>
                <a:cubicBezTo>
                  <a:pt x="109640" y="50935"/>
                  <a:pt x="114820" y="45755"/>
                  <a:pt x="119712" y="40575"/>
                </a:cubicBezTo>
                <a:cubicBezTo>
                  <a:pt x="119712" y="37985"/>
                  <a:pt x="117410" y="33093"/>
                  <a:pt x="117410" y="30503"/>
                </a:cubicBezTo>
                <a:cubicBezTo>
                  <a:pt x="107050" y="33093"/>
                  <a:pt x="101870" y="27913"/>
                  <a:pt x="96978" y="22733"/>
                </a:cubicBezTo>
                <a:cubicBezTo>
                  <a:pt x="91798" y="17841"/>
                  <a:pt x="89208" y="12661"/>
                  <a:pt x="91798" y="4892"/>
                </a:cubicBezTo>
                <a:cubicBezTo>
                  <a:pt x="89208" y="2589"/>
                  <a:pt x="84316" y="0"/>
                  <a:pt x="79136" y="0"/>
                </a:cubicBezTo>
                <a:cubicBezTo>
                  <a:pt x="76546" y="4892"/>
                  <a:pt x="69064" y="10071"/>
                  <a:pt x="61294" y="10071"/>
                </a:cubicBezTo>
                <a:cubicBezTo>
                  <a:pt x="53812" y="10071"/>
                  <a:pt x="46043" y="4892"/>
                  <a:pt x="43453" y="0"/>
                </a:cubicBezTo>
                <a:cubicBezTo>
                  <a:pt x="38273" y="0"/>
                  <a:pt x="33381" y="2589"/>
                  <a:pt x="30791" y="4892"/>
                </a:cubicBezTo>
                <a:cubicBezTo>
                  <a:pt x="33381" y="12661"/>
                  <a:pt x="30791" y="17841"/>
                  <a:pt x="25611" y="22733"/>
                </a:cubicBezTo>
                <a:cubicBezTo>
                  <a:pt x="20719" y="27913"/>
                  <a:pt x="12661" y="33093"/>
                  <a:pt x="5179" y="30503"/>
                </a:cubicBezTo>
                <a:cubicBezTo>
                  <a:pt x="5179" y="33093"/>
                  <a:pt x="2589" y="37985"/>
                  <a:pt x="0" y="40575"/>
                </a:cubicBezTo>
                <a:cubicBezTo>
                  <a:pt x="7769" y="45755"/>
                  <a:pt x="12661" y="50935"/>
                  <a:pt x="12661" y="58417"/>
                </a:cubicBezTo>
                <a:cubicBezTo>
                  <a:pt x="12661" y="66187"/>
                  <a:pt x="7769" y="73669"/>
                  <a:pt x="0" y="79136"/>
                </a:cubicBezTo>
                <a:cubicBezTo>
                  <a:pt x="2589" y="81438"/>
                  <a:pt x="5179" y="86618"/>
                  <a:pt x="5179" y="89208"/>
                </a:cubicBezTo>
                <a:cubicBezTo>
                  <a:pt x="12661" y="89208"/>
                  <a:pt x="20719" y="89208"/>
                  <a:pt x="25611" y="94388"/>
                </a:cubicBezTo>
                <a:cubicBezTo>
                  <a:pt x="30791" y="99280"/>
                  <a:pt x="33381" y="107050"/>
                  <a:pt x="30791" y="114532"/>
                </a:cubicBezTo>
                <a:cubicBezTo>
                  <a:pt x="33381" y="117122"/>
                  <a:pt x="38273" y="117122"/>
                  <a:pt x="43453" y="119712"/>
                </a:cubicBezTo>
                <a:cubicBezTo>
                  <a:pt x="46043" y="111942"/>
                  <a:pt x="53812" y="107050"/>
                  <a:pt x="61294" y="107050"/>
                </a:cubicBezTo>
                <a:cubicBezTo>
                  <a:pt x="69064" y="107050"/>
                  <a:pt x="76546" y="111942"/>
                  <a:pt x="79136" y="119712"/>
                </a:cubicBezTo>
                <a:cubicBezTo>
                  <a:pt x="84316" y="117122"/>
                  <a:pt x="89208" y="117122"/>
                  <a:pt x="91798" y="114532"/>
                </a:cubicBezTo>
                <a:cubicBezTo>
                  <a:pt x="89208" y="107050"/>
                  <a:pt x="91798" y="99280"/>
                  <a:pt x="96978" y="94388"/>
                </a:cubicBezTo>
                <a:cubicBezTo>
                  <a:pt x="101870" y="89208"/>
                  <a:pt x="107050" y="86618"/>
                  <a:pt x="117410" y="89208"/>
                </a:cubicBezTo>
                <a:cubicBezTo>
                  <a:pt x="117410" y="84028"/>
                  <a:pt x="119712" y="81438"/>
                  <a:pt x="119712" y="76258"/>
                </a:cubicBezTo>
                <a:cubicBezTo>
                  <a:pt x="114820" y="73669"/>
                  <a:pt x="109640" y="66187"/>
                  <a:pt x="109640" y="58417"/>
                </a:cubicBezTo>
                <a:close/>
                <a:moveTo>
                  <a:pt x="61294" y="84028"/>
                </a:moveTo>
                <a:lnTo>
                  <a:pt x="61294" y="84028"/>
                </a:lnTo>
                <a:cubicBezTo>
                  <a:pt x="46043" y="84028"/>
                  <a:pt x="35971" y="73669"/>
                  <a:pt x="35971" y="58417"/>
                </a:cubicBezTo>
                <a:cubicBezTo>
                  <a:pt x="35971" y="45755"/>
                  <a:pt x="46043" y="33093"/>
                  <a:pt x="61294" y="33093"/>
                </a:cubicBezTo>
                <a:cubicBezTo>
                  <a:pt x="76546" y="33093"/>
                  <a:pt x="86618" y="45755"/>
                  <a:pt x="86618" y="58417"/>
                </a:cubicBezTo>
                <a:cubicBezTo>
                  <a:pt x="86618" y="73669"/>
                  <a:pt x="76546" y="84028"/>
                  <a:pt x="61294" y="84028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2" name="Shape 4021"/>
          <p:cNvSpPr/>
          <p:nvPr/>
        </p:nvSpPr>
        <p:spPr>
          <a:xfrm>
            <a:off x="7190033" y="2590801"/>
            <a:ext cx="277211" cy="2772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5974" y="14025"/>
                </a:moveTo>
                <a:lnTo>
                  <a:pt x="105974" y="14025"/>
                </a:lnTo>
                <a:cubicBezTo>
                  <a:pt x="94285" y="4935"/>
                  <a:pt x="80519" y="0"/>
                  <a:pt x="75844" y="4935"/>
                </a:cubicBezTo>
                <a:cubicBezTo>
                  <a:pt x="59740" y="20779"/>
                  <a:pt x="59740" y="20779"/>
                  <a:pt x="59740" y="20779"/>
                </a:cubicBezTo>
                <a:cubicBezTo>
                  <a:pt x="57402" y="23116"/>
                  <a:pt x="55324" y="32467"/>
                  <a:pt x="55324" y="41558"/>
                </a:cubicBezTo>
                <a:cubicBezTo>
                  <a:pt x="2077" y="94285"/>
                  <a:pt x="2077" y="94285"/>
                  <a:pt x="2077" y="94285"/>
                </a:cubicBezTo>
                <a:cubicBezTo>
                  <a:pt x="0" y="96623"/>
                  <a:pt x="2077" y="105974"/>
                  <a:pt x="9090" y="110649"/>
                </a:cubicBezTo>
                <a:cubicBezTo>
                  <a:pt x="16103" y="117662"/>
                  <a:pt x="23116" y="119740"/>
                  <a:pt x="25454" y="117662"/>
                </a:cubicBezTo>
                <a:cubicBezTo>
                  <a:pt x="78181" y="64415"/>
                  <a:pt x="78181" y="64415"/>
                  <a:pt x="78181" y="64415"/>
                </a:cubicBezTo>
                <a:cubicBezTo>
                  <a:pt x="87272" y="64415"/>
                  <a:pt x="96623" y="62337"/>
                  <a:pt x="98961" y="59999"/>
                </a:cubicBezTo>
                <a:cubicBezTo>
                  <a:pt x="115064" y="43896"/>
                  <a:pt x="115064" y="43896"/>
                  <a:pt x="115064" y="43896"/>
                </a:cubicBezTo>
                <a:cubicBezTo>
                  <a:pt x="119740" y="39220"/>
                  <a:pt x="117402" y="25454"/>
                  <a:pt x="105974" y="14025"/>
                </a:cubicBezTo>
                <a:close/>
                <a:moveTo>
                  <a:pt x="48311" y="66753"/>
                </a:moveTo>
                <a:lnTo>
                  <a:pt x="48311" y="66753"/>
                </a:lnTo>
                <a:cubicBezTo>
                  <a:pt x="45974" y="64415"/>
                  <a:pt x="45974" y="59999"/>
                  <a:pt x="50649" y="57662"/>
                </a:cubicBezTo>
                <a:cubicBezTo>
                  <a:pt x="52987" y="52987"/>
                  <a:pt x="57402" y="52987"/>
                  <a:pt x="59740" y="55324"/>
                </a:cubicBezTo>
                <a:cubicBezTo>
                  <a:pt x="62077" y="57662"/>
                  <a:pt x="62077" y="62337"/>
                  <a:pt x="57402" y="64415"/>
                </a:cubicBezTo>
                <a:cubicBezTo>
                  <a:pt x="55324" y="69090"/>
                  <a:pt x="50649" y="69090"/>
                  <a:pt x="48311" y="66753"/>
                </a:cubicBezTo>
                <a:close/>
                <a:moveTo>
                  <a:pt x="91948" y="30129"/>
                </a:moveTo>
                <a:lnTo>
                  <a:pt x="91948" y="30129"/>
                </a:lnTo>
                <a:cubicBezTo>
                  <a:pt x="82857" y="20779"/>
                  <a:pt x="80519" y="9350"/>
                  <a:pt x="80519" y="9350"/>
                </a:cubicBezTo>
                <a:cubicBezTo>
                  <a:pt x="82857" y="7012"/>
                  <a:pt x="91948" y="11428"/>
                  <a:pt x="101298" y="18701"/>
                </a:cubicBezTo>
                <a:cubicBezTo>
                  <a:pt x="110389" y="27792"/>
                  <a:pt x="112727" y="36883"/>
                  <a:pt x="110389" y="39220"/>
                </a:cubicBezTo>
                <a:cubicBezTo>
                  <a:pt x="110389" y="39220"/>
                  <a:pt x="98961" y="36883"/>
                  <a:pt x="91948" y="30129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3" name="Shape 4022"/>
          <p:cNvSpPr/>
          <p:nvPr/>
        </p:nvSpPr>
        <p:spPr>
          <a:xfrm>
            <a:off x="668165" y="3132668"/>
            <a:ext cx="272978" cy="3175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966" y="41876"/>
                </a:moveTo>
                <a:lnTo>
                  <a:pt x="114966" y="41876"/>
                </a:lnTo>
                <a:cubicBezTo>
                  <a:pt x="39999" y="67767"/>
                  <a:pt x="70463" y="0"/>
                  <a:pt x="11655" y="36022"/>
                </a:cubicBezTo>
                <a:cubicBezTo>
                  <a:pt x="0" y="40075"/>
                  <a:pt x="0" y="40075"/>
                  <a:pt x="0" y="40075"/>
                </a:cubicBezTo>
                <a:cubicBezTo>
                  <a:pt x="23311" y="119774"/>
                  <a:pt x="23311" y="119774"/>
                  <a:pt x="23311" y="119774"/>
                </a:cubicBezTo>
                <a:cubicBezTo>
                  <a:pt x="37350" y="119774"/>
                  <a:pt x="37350" y="119774"/>
                  <a:pt x="37350" y="119774"/>
                </a:cubicBezTo>
                <a:cubicBezTo>
                  <a:pt x="25695" y="79924"/>
                  <a:pt x="25695" y="79924"/>
                  <a:pt x="25695" y="79924"/>
                </a:cubicBezTo>
                <a:cubicBezTo>
                  <a:pt x="77615" y="43902"/>
                  <a:pt x="56423" y="119774"/>
                  <a:pt x="117350" y="43902"/>
                </a:cubicBezTo>
                <a:cubicBezTo>
                  <a:pt x="119735" y="43902"/>
                  <a:pt x="117350" y="41876"/>
                  <a:pt x="114966" y="41876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4" name="Shape 4023"/>
          <p:cNvSpPr/>
          <p:nvPr/>
        </p:nvSpPr>
        <p:spPr>
          <a:xfrm>
            <a:off x="8387755" y="2597151"/>
            <a:ext cx="256050" cy="27728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2112" y="48311"/>
                </a:moveTo>
                <a:lnTo>
                  <a:pt x="92112" y="48311"/>
                </a:lnTo>
                <a:cubicBezTo>
                  <a:pt x="77183" y="16363"/>
                  <a:pt x="67042" y="4675"/>
                  <a:pt x="42253" y="4675"/>
                </a:cubicBezTo>
                <a:cubicBezTo>
                  <a:pt x="32112" y="4675"/>
                  <a:pt x="34647" y="0"/>
                  <a:pt x="27323" y="2597"/>
                </a:cubicBezTo>
                <a:cubicBezTo>
                  <a:pt x="19718" y="4675"/>
                  <a:pt x="27323" y="7012"/>
                  <a:pt x="19718" y="14025"/>
                </a:cubicBezTo>
                <a:cubicBezTo>
                  <a:pt x="0" y="27792"/>
                  <a:pt x="2253" y="43896"/>
                  <a:pt x="9859" y="76103"/>
                </a:cubicBezTo>
                <a:cubicBezTo>
                  <a:pt x="14929" y="89870"/>
                  <a:pt x="2253" y="91948"/>
                  <a:pt x="7323" y="105974"/>
                </a:cubicBezTo>
                <a:cubicBezTo>
                  <a:pt x="9859" y="115324"/>
                  <a:pt x="39718" y="119740"/>
                  <a:pt x="69859" y="108311"/>
                </a:cubicBezTo>
                <a:cubicBezTo>
                  <a:pt x="99718" y="99220"/>
                  <a:pt x="119718" y="78181"/>
                  <a:pt x="114647" y="69090"/>
                </a:cubicBezTo>
                <a:cubicBezTo>
                  <a:pt x="109577" y="55324"/>
                  <a:pt x="99718" y="62077"/>
                  <a:pt x="92112" y="48311"/>
                </a:cubicBezTo>
                <a:close/>
                <a:moveTo>
                  <a:pt x="67042" y="101558"/>
                </a:moveTo>
                <a:lnTo>
                  <a:pt x="67042" y="101558"/>
                </a:lnTo>
                <a:cubicBezTo>
                  <a:pt x="39718" y="110649"/>
                  <a:pt x="17183" y="103636"/>
                  <a:pt x="14929" y="101558"/>
                </a:cubicBezTo>
                <a:cubicBezTo>
                  <a:pt x="14929" y="99220"/>
                  <a:pt x="24788" y="82857"/>
                  <a:pt x="54647" y="73766"/>
                </a:cubicBezTo>
                <a:cubicBezTo>
                  <a:pt x="87323" y="62077"/>
                  <a:pt x="104788" y="66753"/>
                  <a:pt x="104788" y="71428"/>
                </a:cubicBezTo>
                <a:cubicBezTo>
                  <a:pt x="107042" y="73766"/>
                  <a:pt x="94647" y="91948"/>
                  <a:pt x="67042" y="101558"/>
                </a:cubicBezTo>
                <a:close/>
                <a:moveTo>
                  <a:pt x="57183" y="78181"/>
                </a:moveTo>
                <a:lnTo>
                  <a:pt x="57183" y="78181"/>
                </a:lnTo>
                <a:cubicBezTo>
                  <a:pt x="42253" y="82857"/>
                  <a:pt x="34647" y="87532"/>
                  <a:pt x="27323" y="94285"/>
                </a:cubicBezTo>
                <a:cubicBezTo>
                  <a:pt x="32112" y="96883"/>
                  <a:pt x="39718" y="99220"/>
                  <a:pt x="47042" y="94285"/>
                </a:cubicBezTo>
                <a:cubicBezTo>
                  <a:pt x="59718" y="91948"/>
                  <a:pt x="64788" y="82857"/>
                  <a:pt x="62253" y="76103"/>
                </a:cubicBezTo>
                <a:lnTo>
                  <a:pt x="62253" y="76103"/>
                </a:lnTo>
                <a:cubicBezTo>
                  <a:pt x="62253" y="76103"/>
                  <a:pt x="59718" y="78181"/>
                  <a:pt x="57183" y="7818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5" name="Shape 4024"/>
          <p:cNvSpPr/>
          <p:nvPr/>
        </p:nvSpPr>
        <p:spPr>
          <a:xfrm>
            <a:off x="7778313" y="2601385"/>
            <a:ext cx="287792" cy="25611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513" y="34647"/>
                </a:moveTo>
                <a:lnTo>
                  <a:pt x="6513" y="34647"/>
                </a:lnTo>
                <a:cubicBezTo>
                  <a:pt x="112985" y="34647"/>
                  <a:pt x="112985" y="34647"/>
                  <a:pt x="112985" y="34647"/>
                </a:cubicBezTo>
                <a:cubicBezTo>
                  <a:pt x="115240" y="34647"/>
                  <a:pt x="115240" y="32394"/>
                  <a:pt x="112985" y="29859"/>
                </a:cubicBezTo>
                <a:cubicBezTo>
                  <a:pt x="112985" y="29859"/>
                  <a:pt x="93194" y="22253"/>
                  <a:pt x="88684" y="22253"/>
                </a:cubicBezTo>
                <a:cubicBezTo>
                  <a:pt x="84175" y="22253"/>
                  <a:pt x="84175" y="22253"/>
                  <a:pt x="84175" y="22253"/>
                </a:cubicBezTo>
                <a:cubicBezTo>
                  <a:pt x="84175" y="0"/>
                  <a:pt x="84175" y="0"/>
                  <a:pt x="84175" y="0"/>
                </a:cubicBezTo>
                <a:cubicBezTo>
                  <a:pt x="35323" y="0"/>
                  <a:pt x="35323" y="0"/>
                  <a:pt x="35323" y="0"/>
                </a:cubicBezTo>
                <a:cubicBezTo>
                  <a:pt x="35323" y="22253"/>
                  <a:pt x="35323" y="22253"/>
                  <a:pt x="35323" y="22253"/>
                </a:cubicBezTo>
                <a:cubicBezTo>
                  <a:pt x="31064" y="22253"/>
                  <a:pt x="31064" y="22253"/>
                  <a:pt x="31064" y="22253"/>
                </a:cubicBezTo>
                <a:cubicBezTo>
                  <a:pt x="26555" y="22253"/>
                  <a:pt x="6513" y="29859"/>
                  <a:pt x="6513" y="29859"/>
                </a:cubicBezTo>
                <a:cubicBezTo>
                  <a:pt x="4258" y="32394"/>
                  <a:pt x="4258" y="34647"/>
                  <a:pt x="6513" y="34647"/>
                </a:cubicBezTo>
                <a:close/>
                <a:moveTo>
                  <a:pt x="112985" y="44788"/>
                </a:moveTo>
                <a:lnTo>
                  <a:pt x="112985" y="44788"/>
                </a:lnTo>
                <a:cubicBezTo>
                  <a:pt x="6513" y="44788"/>
                  <a:pt x="6513" y="44788"/>
                  <a:pt x="6513" y="44788"/>
                </a:cubicBezTo>
                <a:cubicBezTo>
                  <a:pt x="2004" y="44788"/>
                  <a:pt x="0" y="47323"/>
                  <a:pt x="0" y="52112"/>
                </a:cubicBezTo>
                <a:cubicBezTo>
                  <a:pt x="0" y="77183"/>
                  <a:pt x="0" y="77183"/>
                  <a:pt x="0" y="77183"/>
                </a:cubicBezTo>
                <a:cubicBezTo>
                  <a:pt x="0" y="79718"/>
                  <a:pt x="2004" y="84507"/>
                  <a:pt x="6513" y="84507"/>
                </a:cubicBezTo>
                <a:cubicBezTo>
                  <a:pt x="17787" y="84507"/>
                  <a:pt x="17787" y="84507"/>
                  <a:pt x="17787" y="84507"/>
                </a:cubicBezTo>
                <a:cubicBezTo>
                  <a:pt x="13277" y="119718"/>
                  <a:pt x="13277" y="119718"/>
                  <a:pt x="13277" y="119718"/>
                </a:cubicBezTo>
                <a:cubicBezTo>
                  <a:pt x="106471" y="119718"/>
                  <a:pt x="106471" y="119718"/>
                  <a:pt x="106471" y="119718"/>
                </a:cubicBezTo>
                <a:cubicBezTo>
                  <a:pt x="101962" y="84507"/>
                  <a:pt x="101962" y="84507"/>
                  <a:pt x="101962" y="84507"/>
                </a:cubicBezTo>
                <a:cubicBezTo>
                  <a:pt x="112985" y="84507"/>
                  <a:pt x="112985" y="84507"/>
                  <a:pt x="112985" y="84507"/>
                </a:cubicBezTo>
                <a:cubicBezTo>
                  <a:pt x="117494" y="84507"/>
                  <a:pt x="119749" y="79718"/>
                  <a:pt x="119749" y="77183"/>
                </a:cubicBezTo>
                <a:cubicBezTo>
                  <a:pt x="119749" y="52112"/>
                  <a:pt x="119749" y="52112"/>
                  <a:pt x="119749" y="52112"/>
                </a:cubicBezTo>
                <a:cubicBezTo>
                  <a:pt x="119749" y="47323"/>
                  <a:pt x="117494" y="44788"/>
                  <a:pt x="112985" y="44788"/>
                </a:cubicBezTo>
                <a:close/>
                <a:moveTo>
                  <a:pt x="24300" y="104788"/>
                </a:moveTo>
                <a:lnTo>
                  <a:pt x="24300" y="104788"/>
                </a:lnTo>
                <a:cubicBezTo>
                  <a:pt x="33068" y="59718"/>
                  <a:pt x="33068" y="59718"/>
                  <a:pt x="33068" y="59718"/>
                </a:cubicBezTo>
                <a:cubicBezTo>
                  <a:pt x="86430" y="59718"/>
                  <a:pt x="86430" y="59718"/>
                  <a:pt x="86430" y="59718"/>
                </a:cubicBezTo>
                <a:cubicBezTo>
                  <a:pt x="95448" y="104788"/>
                  <a:pt x="95448" y="104788"/>
                  <a:pt x="95448" y="104788"/>
                </a:cubicBezTo>
                <a:lnTo>
                  <a:pt x="24300" y="104788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6" name="Shape 4025"/>
          <p:cNvSpPr/>
          <p:nvPr/>
        </p:nvSpPr>
        <p:spPr>
          <a:xfrm>
            <a:off x="3025518" y="2597152"/>
            <a:ext cx="298372" cy="2667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34285" y="74157"/>
                </a:moveTo>
                <a:lnTo>
                  <a:pt x="34285" y="74157"/>
                </a:lnTo>
                <a:cubicBezTo>
                  <a:pt x="34285" y="33707"/>
                  <a:pt x="34285" y="33707"/>
                  <a:pt x="34285" y="33707"/>
                </a:cubicBezTo>
                <a:cubicBezTo>
                  <a:pt x="12796" y="33707"/>
                  <a:pt x="12796" y="33707"/>
                  <a:pt x="12796" y="33707"/>
                </a:cubicBezTo>
                <a:cubicBezTo>
                  <a:pt x="4346" y="33707"/>
                  <a:pt x="0" y="40719"/>
                  <a:pt x="0" y="48000"/>
                </a:cubicBezTo>
                <a:cubicBezTo>
                  <a:pt x="0" y="86022"/>
                  <a:pt x="0" y="86022"/>
                  <a:pt x="0" y="86022"/>
                </a:cubicBezTo>
                <a:cubicBezTo>
                  <a:pt x="0" y="95460"/>
                  <a:pt x="4346" y="100584"/>
                  <a:pt x="12796" y="100584"/>
                </a:cubicBezTo>
                <a:cubicBezTo>
                  <a:pt x="17142" y="100584"/>
                  <a:pt x="17142" y="100584"/>
                  <a:pt x="17142" y="100584"/>
                </a:cubicBezTo>
                <a:cubicBezTo>
                  <a:pt x="17142" y="119730"/>
                  <a:pt x="17142" y="119730"/>
                  <a:pt x="17142" y="119730"/>
                </a:cubicBezTo>
                <a:cubicBezTo>
                  <a:pt x="36458" y="100584"/>
                  <a:pt x="36458" y="100584"/>
                  <a:pt x="36458" y="100584"/>
                </a:cubicBezTo>
                <a:cubicBezTo>
                  <a:pt x="66156" y="100584"/>
                  <a:pt x="66156" y="100584"/>
                  <a:pt x="66156" y="100584"/>
                </a:cubicBezTo>
                <a:cubicBezTo>
                  <a:pt x="72917" y="100584"/>
                  <a:pt x="77022" y="95460"/>
                  <a:pt x="77022" y="86022"/>
                </a:cubicBezTo>
                <a:cubicBezTo>
                  <a:pt x="77022" y="74157"/>
                  <a:pt x="77022" y="74157"/>
                  <a:pt x="77022" y="74157"/>
                </a:cubicBezTo>
                <a:lnTo>
                  <a:pt x="77022" y="74157"/>
                </a:lnTo>
                <a:lnTo>
                  <a:pt x="34285" y="74157"/>
                </a:lnTo>
                <a:close/>
                <a:moveTo>
                  <a:pt x="106961" y="0"/>
                </a:moveTo>
                <a:lnTo>
                  <a:pt x="106961" y="0"/>
                </a:lnTo>
                <a:cubicBezTo>
                  <a:pt x="53360" y="0"/>
                  <a:pt x="53360" y="0"/>
                  <a:pt x="53360" y="0"/>
                </a:cubicBezTo>
                <a:cubicBezTo>
                  <a:pt x="47082" y="0"/>
                  <a:pt x="42736" y="7280"/>
                  <a:pt x="42736" y="14561"/>
                </a:cubicBezTo>
                <a:cubicBezTo>
                  <a:pt x="42736" y="66876"/>
                  <a:pt x="42736" y="66876"/>
                  <a:pt x="42736" y="66876"/>
                </a:cubicBezTo>
                <a:cubicBezTo>
                  <a:pt x="83541" y="66876"/>
                  <a:pt x="83541" y="66876"/>
                  <a:pt x="83541" y="66876"/>
                </a:cubicBezTo>
                <a:cubicBezTo>
                  <a:pt x="102615" y="86022"/>
                  <a:pt x="102615" y="86022"/>
                  <a:pt x="102615" y="86022"/>
                </a:cubicBezTo>
                <a:cubicBezTo>
                  <a:pt x="102615" y="66876"/>
                  <a:pt x="102615" y="66876"/>
                  <a:pt x="102615" y="66876"/>
                </a:cubicBezTo>
                <a:cubicBezTo>
                  <a:pt x="106961" y="66876"/>
                  <a:pt x="106961" y="66876"/>
                  <a:pt x="106961" y="66876"/>
                </a:cubicBezTo>
                <a:cubicBezTo>
                  <a:pt x="113480" y="66876"/>
                  <a:pt x="119758" y="62292"/>
                  <a:pt x="119758" y="52584"/>
                </a:cubicBezTo>
                <a:cubicBezTo>
                  <a:pt x="119758" y="14561"/>
                  <a:pt x="119758" y="14561"/>
                  <a:pt x="119758" y="14561"/>
                </a:cubicBezTo>
                <a:cubicBezTo>
                  <a:pt x="119758" y="7280"/>
                  <a:pt x="113480" y="0"/>
                  <a:pt x="10696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7" name="Shape 4026"/>
          <p:cNvSpPr/>
          <p:nvPr/>
        </p:nvSpPr>
        <p:spPr>
          <a:xfrm>
            <a:off x="4250748" y="2633134"/>
            <a:ext cx="266631" cy="19896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8918" y="0"/>
                </a:moveTo>
                <a:lnTo>
                  <a:pt x="18918" y="0"/>
                </a:lnTo>
                <a:cubicBezTo>
                  <a:pt x="7027" y="0"/>
                  <a:pt x="0" y="12765"/>
                  <a:pt x="0" y="25531"/>
                </a:cubicBezTo>
                <a:cubicBezTo>
                  <a:pt x="0" y="41945"/>
                  <a:pt x="7027" y="54711"/>
                  <a:pt x="18918" y="54711"/>
                </a:cubicBezTo>
                <a:cubicBezTo>
                  <a:pt x="38378" y="54711"/>
                  <a:pt x="26486" y="106139"/>
                  <a:pt x="0" y="106139"/>
                </a:cubicBezTo>
                <a:cubicBezTo>
                  <a:pt x="0" y="119635"/>
                  <a:pt x="0" y="119635"/>
                  <a:pt x="0" y="119635"/>
                </a:cubicBezTo>
                <a:cubicBezTo>
                  <a:pt x="45405" y="119635"/>
                  <a:pt x="64594" y="0"/>
                  <a:pt x="18918" y="0"/>
                </a:cubicBezTo>
                <a:close/>
                <a:moveTo>
                  <a:pt x="74324" y="0"/>
                </a:moveTo>
                <a:lnTo>
                  <a:pt x="74324" y="0"/>
                </a:lnTo>
                <a:cubicBezTo>
                  <a:pt x="64594" y="0"/>
                  <a:pt x="55135" y="12765"/>
                  <a:pt x="55135" y="25531"/>
                </a:cubicBezTo>
                <a:cubicBezTo>
                  <a:pt x="55135" y="41945"/>
                  <a:pt x="64594" y="54711"/>
                  <a:pt x="74324" y="54711"/>
                </a:cubicBezTo>
                <a:cubicBezTo>
                  <a:pt x="95675" y="54711"/>
                  <a:pt x="81351" y="106139"/>
                  <a:pt x="55135" y="106139"/>
                </a:cubicBezTo>
                <a:cubicBezTo>
                  <a:pt x="55135" y="119635"/>
                  <a:pt x="55135" y="119635"/>
                  <a:pt x="55135" y="119635"/>
                </a:cubicBezTo>
                <a:cubicBezTo>
                  <a:pt x="102972" y="119635"/>
                  <a:pt x="119729" y="0"/>
                  <a:pt x="74324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8" name="Shape 4027"/>
          <p:cNvSpPr/>
          <p:nvPr/>
        </p:nvSpPr>
        <p:spPr>
          <a:xfrm>
            <a:off x="6024052" y="2611968"/>
            <a:ext cx="234889" cy="2413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6189" y="0"/>
                </a:moveTo>
                <a:lnTo>
                  <a:pt x="106189" y="0"/>
                </a:lnTo>
                <a:cubicBezTo>
                  <a:pt x="43580" y="0"/>
                  <a:pt x="43580" y="0"/>
                  <a:pt x="43580" y="0"/>
                </a:cubicBezTo>
                <a:cubicBezTo>
                  <a:pt x="35294" y="0"/>
                  <a:pt x="30076" y="5400"/>
                  <a:pt x="30076" y="13200"/>
                </a:cubicBezTo>
                <a:cubicBezTo>
                  <a:pt x="30076" y="74400"/>
                  <a:pt x="30076" y="74400"/>
                  <a:pt x="30076" y="74400"/>
                </a:cubicBezTo>
                <a:cubicBezTo>
                  <a:pt x="30076" y="82200"/>
                  <a:pt x="35294" y="87600"/>
                  <a:pt x="43580" y="87600"/>
                </a:cubicBezTo>
                <a:cubicBezTo>
                  <a:pt x="106189" y="87600"/>
                  <a:pt x="106189" y="87600"/>
                  <a:pt x="106189" y="87600"/>
                </a:cubicBezTo>
                <a:cubicBezTo>
                  <a:pt x="114168" y="87600"/>
                  <a:pt x="119693" y="82200"/>
                  <a:pt x="119693" y="74400"/>
                </a:cubicBezTo>
                <a:cubicBezTo>
                  <a:pt x="119693" y="13200"/>
                  <a:pt x="119693" y="13200"/>
                  <a:pt x="119693" y="13200"/>
                </a:cubicBezTo>
                <a:cubicBezTo>
                  <a:pt x="119693" y="5400"/>
                  <a:pt x="114168" y="0"/>
                  <a:pt x="106189" y="0"/>
                </a:cubicBezTo>
                <a:close/>
                <a:moveTo>
                  <a:pt x="106189" y="74400"/>
                </a:moveTo>
                <a:lnTo>
                  <a:pt x="106189" y="74400"/>
                </a:lnTo>
                <a:cubicBezTo>
                  <a:pt x="43580" y="74400"/>
                  <a:pt x="43580" y="74400"/>
                  <a:pt x="43580" y="74400"/>
                </a:cubicBezTo>
                <a:cubicBezTo>
                  <a:pt x="43580" y="13200"/>
                  <a:pt x="43580" y="13200"/>
                  <a:pt x="43580" y="13200"/>
                </a:cubicBezTo>
                <a:cubicBezTo>
                  <a:pt x="106189" y="13200"/>
                  <a:pt x="106189" y="13200"/>
                  <a:pt x="106189" y="13200"/>
                </a:cubicBezTo>
                <a:lnTo>
                  <a:pt x="106189" y="74400"/>
                </a:lnTo>
                <a:close/>
                <a:moveTo>
                  <a:pt x="13810" y="58500"/>
                </a:moveTo>
                <a:lnTo>
                  <a:pt x="13810" y="58500"/>
                </a:lnTo>
                <a:cubicBezTo>
                  <a:pt x="0" y="58500"/>
                  <a:pt x="0" y="58500"/>
                  <a:pt x="0" y="58500"/>
                </a:cubicBezTo>
                <a:cubicBezTo>
                  <a:pt x="0" y="103800"/>
                  <a:pt x="0" y="103800"/>
                  <a:pt x="0" y="103800"/>
                </a:cubicBezTo>
                <a:cubicBezTo>
                  <a:pt x="0" y="111600"/>
                  <a:pt x="5524" y="119700"/>
                  <a:pt x="13810" y="119700"/>
                </a:cubicBezTo>
                <a:cubicBezTo>
                  <a:pt x="60153" y="119700"/>
                  <a:pt x="60153" y="119700"/>
                  <a:pt x="60153" y="119700"/>
                </a:cubicBezTo>
                <a:cubicBezTo>
                  <a:pt x="60153" y="103800"/>
                  <a:pt x="60153" y="103800"/>
                  <a:pt x="60153" y="103800"/>
                </a:cubicBezTo>
                <a:cubicBezTo>
                  <a:pt x="13810" y="103800"/>
                  <a:pt x="13810" y="103800"/>
                  <a:pt x="13810" y="103800"/>
                </a:cubicBezTo>
                <a:lnTo>
                  <a:pt x="13810" y="5850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9" name="Shape 4028"/>
          <p:cNvSpPr/>
          <p:nvPr/>
        </p:nvSpPr>
        <p:spPr>
          <a:xfrm>
            <a:off x="10146245" y="3257552"/>
            <a:ext cx="256050" cy="17356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4543" y="21706"/>
                </a:moveTo>
                <a:lnTo>
                  <a:pt x="104543" y="21706"/>
                </a:lnTo>
                <a:cubicBezTo>
                  <a:pt x="30070" y="21706"/>
                  <a:pt x="30070" y="21706"/>
                  <a:pt x="30070" y="21706"/>
                </a:cubicBezTo>
                <a:cubicBezTo>
                  <a:pt x="30070" y="0"/>
                  <a:pt x="30070" y="0"/>
                  <a:pt x="30070" y="0"/>
                </a:cubicBezTo>
                <a:cubicBezTo>
                  <a:pt x="0" y="36450"/>
                  <a:pt x="0" y="36450"/>
                  <a:pt x="0" y="36450"/>
                </a:cubicBezTo>
                <a:cubicBezTo>
                  <a:pt x="30070" y="72491"/>
                  <a:pt x="30070" y="72491"/>
                  <a:pt x="30070" y="72491"/>
                </a:cubicBezTo>
                <a:cubicBezTo>
                  <a:pt x="30070" y="50784"/>
                  <a:pt x="30070" y="50784"/>
                  <a:pt x="30070" y="50784"/>
                </a:cubicBezTo>
                <a:cubicBezTo>
                  <a:pt x="99484" y="50784"/>
                  <a:pt x="99484" y="50784"/>
                  <a:pt x="99484" y="50784"/>
                </a:cubicBezTo>
                <a:cubicBezTo>
                  <a:pt x="99484" y="90511"/>
                  <a:pt x="99484" y="90511"/>
                  <a:pt x="99484" y="90511"/>
                </a:cubicBezTo>
                <a:cubicBezTo>
                  <a:pt x="7587" y="90511"/>
                  <a:pt x="7587" y="90511"/>
                  <a:pt x="7587" y="90511"/>
                </a:cubicBezTo>
                <a:cubicBezTo>
                  <a:pt x="7587" y="119590"/>
                  <a:pt x="7587" y="119590"/>
                  <a:pt x="7587" y="119590"/>
                </a:cubicBezTo>
                <a:cubicBezTo>
                  <a:pt x="104543" y="119590"/>
                  <a:pt x="104543" y="119590"/>
                  <a:pt x="104543" y="119590"/>
                </a:cubicBezTo>
                <a:cubicBezTo>
                  <a:pt x="112131" y="119590"/>
                  <a:pt x="119718" y="112218"/>
                  <a:pt x="119718" y="101569"/>
                </a:cubicBezTo>
                <a:cubicBezTo>
                  <a:pt x="119718" y="39726"/>
                  <a:pt x="119718" y="39726"/>
                  <a:pt x="119718" y="39726"/>
                </a:cubicBezTo>
                <a:cubicBezTo>
                  <a:pt x="119718" y="29078"/>
                  <a:pt x="112131" y="21706"/>
                  <a:pt x="104543" y="21706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0" name="Shape 4029"/>
          <p:cNvSpPr/>
          <p:nvPr/>
        </p:nvSpPr>
        <p:spPr>
          <a:xfrm>
            <a:off x="5410379" y="2607734"/>
            <a:ext cx="277212" cy="24553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7396" y="62493"/>
                </a:moveTo>
                <a:lnTo>
                  <a:pt x="117396" y="62493"/>
                </a:lnTo>
                <a:cubicBezTo>
                  <a:pt x="64295" y="4987"/>
                  <a:pt x="64295" y="4987"/>
                  <a:pt x="64295" y="4987"/>
                </a:cubicBezTo>
                <a:cubicBezTo>
                  <a:pt x="61952" y="0"/>
                  <a:pt x="57527" y="0"/>
                  <a:pt x="55184" y="4987"/>
                </a:cubicBezTo>
                <a:cubicBezTo>
                  <a:pt x="2342" y="62493"/>
                  <a:pt x="2342" y="62493"/>
                  <a:pt x="2342" y="62493"/>
                </a:cubicBezTo>
                <a:cubicBezTo>
                  <a:pt x="0" y="64841"/>
                  <a:pt x="2342" y="67481"/>
                  <a:pt x="4685" y="67481"/>
                </a:cubicBezTo>
                <a:cubicBezTo>
                  <a:pt x="16138" y="67481"/>
                  <a:pt x="16138" y="67481"/>
                  <a:pt x="16138" y="67481"/>
                </a:cubicBezTo>
                <a:cubicBezTo>
                  <a:pt x="16138" y="114425"/>
                  <a:pt x="16138" y="114425"/>
                  <a:pt x="16138" y="114425"/>
                </a:cubicBezTo>
                <a:cubicBezTo>
                  <a:pt x="16138" y="117066"/>
                  <a:pt x="16138" y="119706"/>
                  <a:pt x="20563" y="119706"/>
                </a:cubicBezTo>
                <a:cubicBezTo>
                  <a:pt x="46073" y="119706"/>
                  <a:pt x="46073" y="119706"/>
                  <a:pt x="46073" y="119706"/>
                </a:cubicBezTo>
                <a:cubicBezTo>
                  <a:pt x="46073" y="72762"/>
                  <a:pt x="46073" y="72762"/>
                  <a:pt x="46073" y="72762"/>
                </a:cubicBezTo>
                <a:cubicBezTo>
                  <a:pt x="73665" y="72762"/>
                  <a:pt x="73665" y="72762"/>
                  <a:pt x="73665" y="72762"/>
                </a:cubicBezTo>
                <a:cubicBezTo>
                  <a:pt x="73665" y="119706"/>
                  <a:pt x="73665" y="119706"/>
                  <a:pt x="73665" y="119706"/>
                </a:cubicBezTo>
                <a:cubicBezTo>
                  <a:pt x="99175" y="119706"/>
                  <a:pt x="99175" y="119706"/>
                  <a:pt x="99175" y="119706"/>
                </a:cubicBezTo>
                <a:cubicBezTo>
                  <a:pt x="103600" y="119706"/>
                  <a:pt x="103600" y="117066"/>
                  <a:pt x="103600" y="114425"/>
                </a:cubicBezTo>
                <a:cubicBezTo>
                  <a:pt x="103600" y="67481"/>
                  <a:pt x="103600" y="67481"/>
                  <a:pt x="103600" y="67481"/>
                </a:cubicBezTo>
                <a:cubicBezTo>
                  <a:pt x="115314" y="67481"/>
                  <a:pt x="115314" y="67481"/>
                  <a:pt x="115314" y="67481"/>
                </a:cubicBezTo>
                <a:cubicBezTo>
                  <a:pt x="117396" y="67481"/>
                  <a:pt x="119739" y="64841"/>
                  <a:pt x="117396" y="62493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1" name="Shape 4030"/>
          <p:cNvSpPr/>
          <p:nvPr/>
        </p:nvSpPr>
        <p:spPr>
          <a:xfrm>
            <a:off x="1245863" y="2019300"/>
            <a:ext cx="298373" cy="2391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6961" y="0"/>
                </a:moveTo>
                <a:lnTo>
                  <a:pt x="106961" y="0"/>
                </a:lnTo>
                <a:cubicBezTo>
                  <a:pt x="12796" y="0"/>
                  <a:pt x="12796" y="0"/>
                  <a:pt x="12796" y="0"/>
                </a:cubicBezTo>
                <a:cubicBezTo>
                  <a:pt x="4104" y="0"/>
                  <a:pt x="0" y="5400"/>
                  <a:pt x="0" y="13200"/>
                </a:cubicBezTo>
                <a:cubicBezTo>
                  <a:pt x="0" y="103800"/>
                  <a:pt x="0" y="103800"/>
                  <a:pt x="0" y="103800"/>
                </a:cubicBezTo>
                <a:cubicBezTo>
                  <a:pt x="0" y="111900"/>
                  <a:pt x="4104" y="119700"/>
                  <a:pt x="12796" y="119700"/>
                </a:cubicBezTo>
                <a:cubicBezTo>
                  <a:pt x="106961" y="119700"/>
                  <a:pt x="106961" y="119700"/>
                  <a:pt x="106961" y="119700"/>
                </a:cubicBezTo>
                <a:cubicBezTo>
                  <a:pt x="113480" y="119700"/>
                  <a:pt x="119758" y="111900"/>
                  <a:pt x="119758" y="103800"/>
                </a:cubicBezTo>
                <a:cubicBezTo>
                  <a:pt x="119758" y="13200"/>
                  <a:pt x="119758" y="13200"/>
                  <a:pt x="119758" y="13200"/>
                </a:cubicBezTo>
                <a:cubicBezTo>
                  <a:pt x="119758" y="5400"/>
                  <a:pt x="113480" y="0"/>
                  <a:pt x="106961" y="0"/>
                </a:cubicBezTo>
                <a:close/>
                <a:moveTo>
                  <a:pt x="106961" y="103800"/>
                </a:moveTo>
                <a:lnTo>
                  <a:pt x="106961" y="103800"/>
                </a:lnTo>
                <a:cubicBezTo>
                  <a:pt x="12796" y="103800"/>
                  <a:pt x="12796" y="103800"/>
                  <a:pt x="12796" y="103800"/>
                </a:cubicBezTo>
                <a:cubicBezTo>
                  <a:pt x="12796" y="13200"/>
                  <a:pt x="12796" y="13200"/>
                  <a:pt x="12796" y="13200"/>
                </a:cubicBezTo>
                <a:cubicBezTo>
                  <a:pt x="106961" y="13200"/>
                  <a:pt x="106961" y="13200"/>
                  <a:pt x="106961" y="13200"/>
                </a:cubicBezTo>
                <a:lnTo>
                  <a:pt x="106961" y="103800"/>
                </a:lnTo>
                <a:close/>
                <a:moveTo>
                  <a:pt x="53601" y="74700"/>
                </a:moveTo>
                <a:lnTo>
                  <a:pt x="53601" y="74700"/>
                </a:lnTo>
                <a:cubicBezTo>
                  <a:pt x="23420" y="74700"/>
                  <a:pt x="23420" y="74700"/>
                  <a:pt x="23420" y="74700"/>
                </a:cubicBezTo>
                <a:cubicBezTo>
                  <a:pt x="23420" y="87900"/>
                  <a:pt x="23420" y="87900"/>
                  <a:pt x="23420" y="87900"/>
                </a:cubicBezTo>
                <a:cubicBezTo>
                  <a:pt x="53601" y="87900"/>
                  <a:pt x="53601" y="87900"/>
                  <a:pt x="53601" y="87900"/>
                </a:cubicBezTo>
                <a:lnTo>
                  <a:pt x="53601" y="74700"/>
                </a:lnTo>
                <a:close/>
                <a:moveTo>
                  <a:pt x="53601" y="53400"/>
                </a:moveTo>
                <a:lnTo>
                  <a:pt x="53601" y="53400"/>
                </a:lnTo>
                <a:cubicBezTo>
                  <a:pt x="23420" y="53400"/>
                  <a:pt x="23420" y="53400"/>
                  <a:pt x="23420" y="53400"/>
                </a:cubicBezTo>
                <a:cubicBezTo>
                  <a:pt x="23420" y="66600"/>
                  <a:pt x="23420" y="66600"/>
                  <a:pt x="23420" y="66600"/>
                </a:cubicBezTo>
                <a:cubicBezTo>
                  <a:pt x="53601" y="66600"/>
                  <a:pt x="53601" y="66600"/>
                  <a:pt x="53601" y="66600"/>
                </a:cubicBezTo>
                <a:lnTo>
                  <a:pt x="53601" y="53400"/>
                </a:lnTo>
                <a:close/>
                <a:moveTo>
                  <a:pt x="53601" y="29400"/>
                </a:moveTo>
                <a:lnTo>
                  <a:pt x="53601" y="29400"/>
                </a:lnTo>
                <a:cubicBezTo>
                  <a:pt x="23420" y="29400"/>
                  <a:pt x="23420" y="29400"/>
                  <a:pt x="23420" y="29400"/>
                </a:cubicBezTo>
                <a:cubicBezTo>
                  <a:pt x="23420" y="42900"/>
                  <a:pt x="23420" y="42900"/>
                  <a:pt x="23420" y="42900"/>
                </a:cubicBezTo>
                <a:cubicBezTo>
                  <a:pt x="53601" y="42900"/>
                  <a:pt x="53601" y="42900"/>
                  <a:pt x="53601" y="42900"/>
                </a:cubicBezTo>
                <a:lnTo>
                  <a:pt x="53601" y="29400"/>
                </a:lnTo>
                <a:close/>
                <a:moveTo>
                  <a:pt x="93923" y="77100"/>
                </a:moveTo>
                <a:lnTo>
                  <a:pt x="93923" y="77100"/>
                </a:lnTo>
                <a:cubicBezTo>
                  <a:pt x="93923" y="77100"/>
                  <a:pt x="85472" y="74700"/>
                  <a:pt x="85472" y="69300"/>
                </a:cubicBezTo>
                <a:cubicBezTo>
                  <a:pt x="85472" y="61200"/>
                  <a:pt x="91991" y="58800"/>
                  <a:pt x="91991" y="45300"/>
                </a:cubicBezTo>
                <a:cubicBezTo>
                  <a:pt x="91991" y="37500"/>
                  <a:pt x="89818" y="29400"/>
                  <a:pt x="81126" y="29400"/>
                </a:cubicBezTo>
                <a:cubicBezTo>
                  <a:pt x="72676" y="29400"/>
                  <a:pt x="70503" y="37500"/>
                  <a:pt x="70503" y="45300"/>
                </a:cubicBezTo>
                <a:cubicBezTo>
                  <a:pt x="70503" y="58800"/>
                  <a:pt x="77022" y="61200"/>
                  <a:pt x="77022" y="69300"/>
                </a:cubicBezTo>
                <a:cubicBezTo>
                  <a:pt x="77022" y="74700"/>
                  <a:pt x="66398" y="77100"/>
                  <a:pt x="66398" y="77100"/>
                </a:cubicBezTo>
                <a:lnTo>
                  <a:pt x="66398" y="87900"/>
                </a:lnTo>
                <a:cubicBezTo>
                  <a:pt x="96096" y="87900"/>
                  <a:pt x="96096" y="87900"/>
                  <a:pt x="96096" y="87900"/>
                </a:cubicBezTo>
                <a:cubicBezTo>
                  <a:pt x="96096" y="87900"/>
                  <a:pt x="96096" y="77100"/>
                  <a:pt x="93923" y="7710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2" name="Shape 4031"/>
          <p:cNvSpPr/>
          <p:nvPr/>
        </p:nvSpPr>
        <p:spPr>
          <a:xfrm>
            <a:off x="1309347" y="1399118"/>
            <a:ext cx="169289" cy="292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0918" y="0"/>
                </a:moveTo>
                <a:lnTo>
                  <a:pt x="100918" y="0"/>
                </a:lnTo>
                <a:cubicBezTo>
                  <a:pt x="18657" y="0"/>
                  <a:pt x="18657" y="0"/>
                  <a:pt x="18657" y="0"/>
                </a:cubicBezTo>
                <a:cubicBezTo>
                  <a:pt x="7208" y="0"/>
                  <a:pt x="0" y="4417"/>
                  <a:pt x="0" y="10797"/>
                </a:cubicBezTo>
                <a:cubicBezTo>
                  <a:pt x="0" y="106503"/>
                  <a:pt x="0" y="106503"/>
                  <a:pt x="0" y="106503"/>
                </a:cubicBezTo>
                <a:cubicBezTo>
                  <a:pt x="0" y="112883"/>
                  <a:pt x="7208" y="119754"/>
                  <a:pt x="18657" y="119754"/>
                </a:cubicBezTo>
                <a:cubicBezTo>
                  <a:pt x="100918" y="119754"/>
                  <a:pt x="100918" y="119754"/>
                  <a:pt x="100918" y="119754"/>
                </a:cubicBezTo>
                <a:cubicBezTo>
                  <a:pt x="112367" y="119754"/>
                  <a:pt x="119575" y="112883"/>
                  <a:pt x="119575" y="106503"/>
                </a:cubicBezTo>
                <a:cubicBezTo>
                  <a:pt x="119575" y="10797"/>
                  <a:pt x="119575" y="10797"/>
                  <a:pt x="119575" y="10797"/>
                </a:cubicBezTo>
                <a:cubicBezTo>
                  <a:pt x="119575" y="4417"/>
                  <a:pt x="112367" y="0"/>
                  <a:pt x="100918" y="0"/>
                </a:cubicBezTo>
                <a:close/>
                <a:moveTo>
                  <a:pt x="59787" y="112883"/>
                </a:moveTo>
                <a:lnTo>
                  <a:pt x="59787" y="112883"/>
                </a:lnTo>
                <a:cubicBezTo>
                  <a:pt x="52155" y="112883"/>
                  <a:pt x="44946" y="110674"/>
                  <a:pt x="44946" y="108711"/>
                </a:cubicBezTo>
                <a:cubicBezTo>
                  <a:pt x="44946" y="104294"/>
                  <a:pt x="52155" y="102085"/>
                  <a:pt x="59787" y="102085"/>
                </a:cubicBezTo>
                <a:cubicBezTo>
                  <a:pt x="67420" y="102085"/>
                  <a:pt x="74628" y="104294"/>
                  <a:pt x="74628" y="108711"/>
                </a:cubicBezTo>
                <a:cubicBezTo>
                  <a:pt x="74628" y="110674"/>
                  <a:pt x="67420" y="112883"/>
                  <a:pt x="59787" y="112883"/>
                </a:cubicBezTo>
                <a:close/>
                <a:moveTo>
                  <a:pt x="104734" y="95705"/>
                </a:moveTo>
                <a:lnTo>
                  <a:pt x="104734" y="95705"/>
                </a:lnTo>
                <a:cubicBezTo>
                  <a:pt x="14840" y="95705"/>
                  <a:pt x="14840" y="95705"/>
                  <a:pt x="14840" y="95705"/>
                </a:cubicBezTo>
                <a:cubicBezTo>
                  <a:pt x="14840" y="15214"/>
                  <a:pt x="14840" y="15214"/>
                  <a:pt x="14840" y="15214"/>
                </a:cubicBezTo>
                <a:cubicBezTo>
                  <a:pt x="104734" y="15214"/>
                  <a:pt x="104734" y="15214"/>
                  <a:pt x="104734" y="15214"/>
                </a:cubicBezTo>
                <a:lnTo>
                  <a:pt x="104734" y="95705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3" name="Shape 4032"/>
          <p:cNvSpPr/>
          <p:nvPr/>
        </p:nvSpPr>
        <p:spPr>
          <a:xfrm>
            <a:off x="9530457" y="3219451"/>
            <a:ext cx="298372" cy="25188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9818" y="35598"/>
                </a:moveTo>
                <a:lnTo>
                  <a:pt x="89818" y="35598"/>
                </a:lnTo>
                <a:cubicBezTo>
                  <a:pt x="93923" y="35598"/>
                  <a:pt x="93923" y="35598"/>
                  <a:pt x="93923" y="35598"/>
                </a:cubicBezTo>
                <a:cubicBezTo>
                  <a:pt x="93923" y="51100"/>
                  <a:pt x="93923" y="51100"/>
                  <a:pt x="93923" y="51100"/>
                </a:cubicBezTo>
                <a:cubicBezTo>
                  <a:pt x="119758" y="25550"/>
                  <a:pt x="119758" y="25550"/>
                  <a:pt x="119758" y="25550"/>
                </a:cubicBezTo>
                <a:cubicBezTo>
                  <a:pt x="93923" y="0"/>
                  <a:pt x="93923" y="0"/>
                  <a:pt x="93923" y="0"/>
                </a:cubicBezTo>
                <a:cubicBezTo>
                  <a:pt x="93923" y="15215"/>
                  <a:pt x="93923" y="15215"/>
                  <a:pt x="93923" y="15215"/>
                </a:cubicBezTo>
                <a:cubicBezTo>
                  <a:pt x="89818" y="15215"/>
                  <a:pt x="89818" y="15215"/>
                  <a:pt x="89818" y="15215"/>
                </a:cubicBezTo>
                <a:cubicBezTo>
                  <a:pt x="68329" y="15215"/>
                  <a:pt x="55533" y="35598"/>
                  <a:pt x="44909" y="53684"/>
                </a:cubicBezTo>
                <a:cubicBezTo>
                  <a:pt x="34044" y="68899"/>
                  <a:pt x="25593" y="81531"/>
                  <a:pt x="12796" y="81531"/>
                </a:cubicBezTo>
                <a:cubicBezTo>
                  <a:pt x="0" y="81531"/>
                  <a:pt x="0" y="81531"/>
                  <a:pt x="0" y="81531"/>
                </a:cubicBezTo>
                <a:cubicBezTo>
                  <a:pt x="0" y="101913"/>
                  <a:pt x="0" y="101913"/>
                  <a:pt x="0" y="101913"/>
                </a:cubicBezTo>
                <a:cubicBezTo>
                  <a:pt x="12796" y="101913"/>
                  <a:pt x="12796" y="101913"/>
                  <a:pt x="12796" y="101913"/>
                </a:cubicBezTo>
                <a:cubicBezTo>
                  <a:pt x="34044" y="101913"/>
                  <a:pt x="46841" y="81531"/>
                  <a:pt x="57706" y="63732"/>
                </a:cubicBezTo>
                <a:cubicBezTo>
                  <a:pt x="68329" y="48516"/>
                  <a:pt x="77022" y="35598"/>
                  <a:pt x="89818" y="35598"/>
                </a:cubicBezTo>
                <a:close/>
                <a:moveTo>
                  <a:pt x="31871" y="48516"/>
                </a:moveTo>
                <a:lnTo>
                  <a:pt x="31871" y="48516"/>
                </a:lnTo>
                <a:cubicBezTo>
                  <a:pt x="31871" y="45933"/>
                  <a:pt x="34044" y="45933"/>
                  <a:pt x="34044" y="43636"/>
                </a:cubicBezTo>
                <a:cubicBezTo>
                  <a:pt x="36217" y="41052"/>
                  <a:pt x="40321" y="35598"/>
                  <a:pt x="42736" y="33301"/>
                </a:cubicBezTo>
                <a:cubicBezTo>
                  <a:pt x="34044" y="22966"/>
                  <a:pt x="25593" y="18086"/>
                  <a:pt x="12796" y="18086"/>
                </a:cubicBezTo>
                <a:cubicBezTo>
                  <a:pt x="0" y="18086"/>
                  <a:pt x="0" y="18086"/>
                  <a:pt x="0" y="18086"/>
                </a:cubicBezTo>
                <a:cubicBezTo>
                  <a:pt x="0" y="38468"/>
                  <a:pt x="0" y="38468"/>
                  <a:pt x="0" y="38468"/>
                </a:cubicBezTo>
                <a:cubicBezTo>
                  <a:pt x="12796" y="38468"/>
                  <a:pt x="12796" y="38468"/>
                  <a:pt x="12796" y="38468"/>
                </a:cubicBezTo>
                <a:cubicBezTo>
                  <a:pt x="19074" y="38468"/>
                  <a:pt x="25593" y="41052"/>
                  <a:pt x="31871" y="48516"/>
                </a:cubicBezTo>
                <a:close/>
                <a:moveTo>
                  <a:pt x="93923" y="84114"/>
                </a:moveTo>
                <a:lnTo>
                  <a:pt x="93923" y="84114"/>
                </a:lnTo>
                <a:cubicBezTo>
                  <a:pt x="89818" y="84114"/>
                  <a:pt x="89818" y="84114"/>
                  <a:pt x="89818" y="84114"/>
                </a:cubicBezTo>
                <a:cubicBezTo>
                  <a:pt x="81126" y="84114"/>
                  <a:pt x="74849" y="78947"/>
                  <a:pt x="68329" y="71483"/>
                </a:cubicBezTo>
                <a:cubicBezTo>
                  <a:pt x="68329" y="71483"/>
                  <a:pt x="68329" y="71483"/>
                  <a:pt x="68329" y="74066"/>
                </a:cubicBezTo>
                <a:cubicBezTo>
                  <a:pt x="64225" y="76363"/>
                  <a:pt x="62052" y="81531"/>
                  <a:pt x="59879" y="86698"/>
                </a:cubicBezTo>
                <a:cubicBezTo>
                  <a:pt x="66156" y="96746"/>
                  <a:pt x="77022" y="101913"/>
                  <a:pt x="89818" y="101913"/>
                </a:cubicBezTo>
                <a:cubicBezTo>
                  <a:pt x="93923" y="101913"/>
                  <a:pt x="93923" y="101913"/>
                  <a:pt x="93923" y="101913"/>
                </a:cubicBezTo>
                <a:cubicBezTo>
                  <a:pt x="93923" y="119712"/>
                  <a:pt x="93923" y="119712"/>
                  <a:pt x="93923" y="119712"/>
                </a:cubicBezTo>
                <a:cubicBezTo>
                  <a:pt x="119758" y="94162"/>
                  <a:pt x="119758" y="94162"/>
                  <a:pt x="119758" y="94162"/>
                </a:cubicBezTo>
                <a:cubicBezTo>
                  <a:pt x="93923" y="68899"/>
                  <a:pt x="93923" y="68899"/>
                  <a:pt x="93923" y="68899"/>
                </a:cubicBezTo>
                <a:lnTo>
                  <a:pt x="93923" y="8411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4" name="Shape 4033"/>
          <p:cNvSpPr/>
          <p:nvPr/>
        </p:nvSpPr>
        <p:spPr>
          <a:xfrm>
            <a:off x="6618681" y="2611968"/>
            <a:ext cx="237005" cy="2413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586" y="100800"/>
                </a:moveTo>
                <a:lnTo>
                  <a:pt x="114586" y="100800"/>
                </a:lnTo>
                <a:cubicBezTo>
                  <a:pt x="87819" y="71700"/>
                  <a:pt x="87819" y="71700"/>
                  <a:pt x="87819" y="71700"/>
                </a:cubicBezTo>
                <a:cubicBezTo>
                  <a:pt x="90526" y="63600"/>
                  <a:pt x="93233" y="55800"/>
                  <a:pt x="93233" y="47700"/>
                </a:cubicBezTo>
                <a:cubicBezTo>
                  <a:pt x="93233" y="21300"/>
                  <a:pt x="71879" y="0"/>
                  <a:pt x="45413" y="0"/>
                </a:cubicBezTo>
                <a:cubicBezTo>
                  <a:pt x="21052" y="0"/>
                  <a:pt x="0" y="21300"/>
                  <a:pt x="0" y="45300"/>
                </a:cubicBezTo>
                <a:cubicBezTo>
                  <a:pt x="0" y="71700"/>
                  <a:pt x="21052" y="93000"/>
                  <a:pt x="48120" y="93000"/>
                </a:cubicBezTo>
                <a:cubicBezTo>
                  <a:pt x="55939" y="93000"/>
                  <a:pt x="64060" y="90600"/>
                  <a:pt x="69172" y="87600"/>
                </a:cubicBezTo>
                <a:cubicBezTo>
                  <a:pt x="98646" y="117000"/>
                  <a:pt x="98646" y="117000"/>
                  <a:pt x="98646" y="117000"/>
                </a:cubicBezTo>
                <a:cubicBezTo>
                  <a:pt x="101052" y="119700"/>
                  <a:pt x="106466" y="119700"/>
                  <a:pt x="109172" y="117000"/>
                </a:cubicBezTo>
                <a:cubicBezTo>
                  <a:pt x="116992" y="109200"/>
                  <a:pt x="116992" y="109200"/>
                  <a:pt x="116992" y="109200"/>
                </a:cubicBezTo>
                <a:cubicBezTo>
                  <a:pt x="119699" y="106500"/>
                  <a:pt x="116992" y="103800"/>
                  <a:pt x="114586" y="100800"/>
                </a:cubicBezTo>
                <a:close/>
                <a:moveTo>
                  <a:pt x="13233" y="45300"/>
                </a:moveTo>
                <a:lnTo>
                  <a:pt x="13233" y="45300"/>
                </a:lnTo>
                <a:cubicBezTo>
                  <a:pt x="13233" y="29400"/>
                  <a:pt x="29473" y="13200"/>
                  <a:pt x="45413" y="13200"/>
                </a:cubicBezTo>
                <a:cubicBezTo>
                  <a:pt x="64060" y="13200"/>
                  <a:pt x="80000" y="29400"/>
                  <a:pt x="80000" y="47700"/>
                </a:cubicBezTo>
                <a:cubicBezTo>
                  <a:pt x="80000" y="66300"/>
                  <a:pt x="64060" y="79800"/>
                  <a:pt x="48120" y="79800"/>
                </a:cubicBezTo>
                <a:cubicBezTo>
                  <a:pt x="29473" y="79800"/>
                  <a:pt x="13233" y="63600"/>
                  <a:pt x="13233" y="4530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5" name="Shape 4034"/>
          <p:cNvSpPr/>
          <p:nvPr/>
        </p:nvSpPr>
        <p:spPr>
          <a:xfrm>
            <a:off x="8372941" y="4366684"/>
            <a:ext cx="285676" cy="28786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874" y="0"/>
                </a:moveTo>
                <a:lnTo>
                  <a:pt x="59874" y="0"/>
                </a:lnTo>
                <a:cubicBezTo>
                  <a:pt x="26555" y="0"/>
                  <a:pt x="0" y="26555"/>
                  <a:pt x="0" y="59874"/>
                </a:cubicBezTo>
                <a:cubicBezTo>
                  <a:pt x="0" y="93194"/>
                  <a:pt x="26555" y="119749"/>
                  <a:pt x="59874" y="119749"/>
                </a:cubicBezTo>
                <a:cubicBezTo>
                  <a:pt x="93194" y="119749"/>
                  <a:pt x="119749" y="93194"/>
                  <a:pt x="119749" y="59874"/>
                </a:cubicBezTo>
                <a:cubicBezTo>
                  <a:pt x="119749" y="26555"/>
                  <a:pt x="93194" y="0"/>
                  <a:pt x="59874" y="0"/>
                </a:cubicBezTo>
                <a:close/>
                <a:moveTo>
                  <a:pt x="110981" y="59874"/>
                </a:moveTo>
                <a:lnTo>
                  <a:pt x="110981" y="59874"/>
                </a:lnTo>
                <a:cubicBezTo>
                  <a:pt x="110981" y="73152"/>
                  <a:pt x="106471" y="82171"/>
                  <a:pt x="99958" y="90939"/>
                </a:cubicBezTo>
                <a:cubicBezTo>
                  <a:pt x="97703" y="90939"/>
                  <a:pt x="95448" y="86430"/>
                  <a:pt x="97703" y="82171"/>
                </a:cubicBezTo>
                <a:cubicBezTo>
                  <a:pt x="99958" y="77661"/>
                  <a:pt x="99958" y="68893"/>
                  <a:pt x="99958" y="64384"/>
                </a:cubicBezTo>
                <a:cubicBezTo>
                  <a:pt x="99958" y="59874"/>
                  <a:pt x="97703" y="51106"/>
                  <a:pt x="93194" y="51106"/>
                </a:cubicBezTo>
                <a:cubicBezTo>
                  <a:pt x="86680" y="51106"/>
                  <a:pt x="84425" y="51106"/>
                  <a:pt x="79916" y="44592"/>
                </a:cubicBezTo>
                <a:cubicBezTo>
                  <a:pt x="75407" y="31064"/>
                  <a:pt x="93194" y="28810"/>
                  <a:pt x="86680" y="22045"/>
                </a:cubicBezTo>
                <a:cubicBezTo>
                  <a:pt x="84425" y="20041"/>
                  <a:pt x="75407" y="28810"/>
                  <a:pt x="73402" y="15532"/>
                </a:cubicBezTo>
                <a:lnTo>
                  <a:pt x="75407" y="13277"/>
                </a:lnTo>
                <a:cubicBezTo>
                  <a:pt x="95448" y="20041"/>
                  <a:pt x="110981" y="37578"/>
                  <a:pt x="110981" y="59874"/>
                </a:cubicBezTo>
                <a:close/>
                <a:moveTo>
                  <a:pt x="53110" y="11022"/>
                </a:moveTo>
                <a:lnTo>
                  <a:pt x="53110" y="11022"/>
                </a:lnTo>
                <a:cubicBezTo>
                  <a:pt x="51106" y="13277"/>
                  <a:pt x="48601" y="13277"/>
                  <a:pt x="46597" y="15532"/>
                </a:cubicBezTo>
                <a:cubicBezTo>
                  <a:pt x="42087" y="20041"/>
                  <a:pt x="39832" y="17787"/>
                  <a:pt x="37578" y="22045"/>
                </a:cubicBezTo>
                <a:cubicBezTo>
                  <a:pt x="35323" y="26555"/>
                  <a:pt x="28810" y="31064"/>
                  <a:pt x="28810" y="33319"/>
                </a:cubicBezTo>
                <a:cubicBezTo>
                  <a:pt x="28810" y="35574"/>
                  <a:pt x="33319" y="39832"/>
                  <a:pt x="33319" y="39832"/>
                </a:cubicBezTo>
                <a:cubicBezTo>
                  <a:pt x="35323" y="37578"/>
                  <a:pt x="39832" y="37578"/>
                  <a:pt x="44342" y="39832"/>
                </a:cubicBezTo>
                <a:cubicBezTo>
                  <a:pt x="46597" y="39832"/>
                  <a:pt x="68893" y="42338"/>
                  <a:pt x="62129" y="59874"/>
                </a:cubicBezTo>
                <a:cubicBezTo>
                  <a:pt x="59874" y="66638"/>
                  <a:pt x="48601" y="64384"/>
                  <a:pt x="46597" y="73152"/>
                </a:cubicBezTo>
                <a:cubicBezTo>
                  <a:pt x="46597" y="75407"/>
                  <a:pt x="46597" y="82171"/>
                  <a:pt x="44342" y="84425"/>
                </a:cubicBezTo>
                <a:cubicBezTo>
                  <a:pt x="44342" y="86430"/>
                  <a:pt x="46597" y="97703"/>
                  <a:pt x="44342" y="97703"/>
                </a:cubicBezTo>
                <a:cubicBezTo>
                  <a:pt x="42087" y="97703"/>
                  <a:pt x="33319" y="86430"/>
                  <a:pt x="33319" y="86430"/>
                </a:cubicBezTo>
                <a:cubicBezTo>
                  <a:pt x="33319" y="84425"/>
                  <a:pt x="31064" y="77661"/>
                  <a:pt x="31064" y="71148"/>
                </a:cubicBezTo>
                <a:cubicBezTo>
                  <a:pt x="31064" y="66638"/>
                  <a:pt x="22045" y="66638"/>
                  <a:pt x="22045" y="59874"/>
                </a:cubicBezTo>
                <a:cubicBezTo>
                  <a:pt x="22045" y="53361"/>
                  <a:pt x="26555" y="48851"/>
                  <a:pt x="26555" y="46597"/>
                </a:cubicBezTo>
                <a:cubicBezTo>
                  <a:pt x="24300" y="42338"/>
                  <a:pt x="15532" y="42338"/>
                  <a:pt x="13277" y="42338"/>
                </a:cubicBezTo>
                <a:cubicBezTo>
                  <a:pt x="20041" y="24300"/>
                  <a:pt x="35323" y="13277"/>
                  <a:pt x="53110" y="11022"/>
                </a:cubicBezTo>
                <a:close/>
                <a:moveTo>
                  <a:pt x="44342" y="108726"/>
                </a:moveTo>
                <a:lnTo>
                  <a:pt x="44342" y="108726"/>
                </a:lnTo>
                <a:cubicBezTo>
                  <a:pt x="46597" y="106471"/>
                  <a:pt x="46597" y="104217"/>
                  <a:pt x="51106" y="104217"/>
                </a:cubicBezTo>
                <a:cubicBezTo>
                  <a:pt x="53110" y="104217"/>
                  <a:pt x="55365" y="104217"/>
                  <a:pt x="59874" y="101962"/>
                </a:cubicBezTo>
                <a:cubicBezTo>
                  <a:pt x="62129" y="101962"/>
                  <a:pt x="68893" y="99707"/>
                  <a:pt x="73402" y="97703"/>
                </a:cubicBezTo>
                <a:cubicBezTo>
                  <a:pt x="77661" y="97703"/>
                  <a:pt x="86680" y="99707"/>
                  <a:pt x="88684" y="101962"/>
                </a:cubicBezTo>
                <a:cubicBezTo>
                  <a:pt x="79916" y="108726"/>
                  <a:pt x="71148" y="110981"/>
                  <a:pt x="59874" y="110981"/>
                </a:cubicBezTo>
                <a:cubicBezTo>
                  <a:pt x="55365" y="110981"/>
                  <a:pt x="48601" y="110981"/>
                  <a:pt x="44342" y="108726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6" name="Shape 4035"/>
          <p:cNvSpPr/>
          <p:nvPr/>
        </p:nvSpPr>
        <p:spPr>
          <a:xfrm>
            <a:off x="8961220" y="4419600"/>
            <a:ext cx="296256" cy="18203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1325" y="0"/>
                </a:moveTo>
                <a:lnTo>
                  <a:pt x="111325" y="0"/>
                </a:lnTo>
                <a:cubicBezTo>
                  <a:pt x="8674" y="0"/>
                  <a:pt x="8674" y="0"/>
                  <a:pt x="8674" y="0"/>
                </a:cubicBezTo>
                <a:cubicBezTo>
                  <a:pt x="4337" y="0"/>
                  <a:pt x="0" y="7128"/>
                  <a:pt x="0" y="14257"/>
                </a:cubicBezTo>
                <a:cubicBezTo>
                  <a:pt x="0" y="105346"/>
                  <a:pt x="0" y="105346"/>
                  <a:pt x="0" y="105346"/>
                </a:cubicBezTo>
                <a:cubicBezTo>
                  <a:pt x="0" y="112475"/>
                  <a:pt x="4337" y="119603"/>
                  <a:pt x="8674" y="119603"/>
                </a:cubicBezTo>
                <a:cubicBezTo>
                  <a:pt x="111325" y="119603"/>
                  <a:pt x="111325" y="119603"/>
                  <a:pt x="111325" y="119603"/>
                </a:cubicBezTo>
                <a:cubicBezTo>
                  <a:pt x="115421" y="119603"/>
                  <a:pt x="119759" y="112475"/>
                  <a:pt x="119759" y="105346"/>
                </a:cubicBezTo>
                <a:cubicBezTo>
                  <a:pt x="119759" y="14257"/>
                  <a:pt x="119759" y="14257"/>
                  <a:pt x="119759" y="14257"/>
                </a:cubicBezTo>
                <a:cubicBezTo>
                  <a:pt x="119759" y="7128"/>
                  <a:pt x="115421" y="0"/>
                  <a:pt x="111325" y="0"/>
                </a:cubicBezTo>
                <a:close/>
                <a:moveTo>
                  <a:pt x="66265" y="21386"/>
                </a:moveTo>
                <a:lnTo>
                  <a:pt x="66265" y="21386"/>
                </a:lnTo>
                <a:cubicBezTo>
                  <a:pt x="76867" y="21386"/>
                  <a:pt x="76867" y="21386"/>
                  <a:pt x="76867" y="21386"/>
                </a:cubicBezTo>
                <a:cubicBezTo>
                  <a:pt x="76867" y="42376"/>
                  <a:pt x="76867" y="42376"/>
                  <a:pt x="76867" y="42376"/>
                </a:cubicBezTo>
                <a:cubicBezTo>
                  <a:pt x="66265" y="42376"/>
                  <a:pt x="66265" y="42376"/>
                  <a:pt x="66265" y="42376"/>
                </a:cubicBezTo>
                <a:lnTo>
                  <a:pt x="66265" y="21386"/>
                </a:lnTo>
                <a:close/>
                <a:moveTo>
                  <a:pt x="83373" y="49504"/>
                </a:moveTo>
                <a:lnTo>
                  <a:pt x="83373" y="49504"/>
                </a:lnTo>
                <a:cubicBezTo>
                  <a:pt x="83373" y="70495"/>
                  <a:pt x="83373" y="70495"/>
                  <a:pt x="83373" y="70495"/>
                </a:cubicBezTo>
                <a:cubicBezTo>
                  <a:pt x="72771" y="70495"/>
                  <a:pt x="72771" y="70495"/>
                  <a:pt x="72771" y="70495"/>
                </a:cubicBezTo>
                <a:cubicBezTo>
                  <a:pt x="72771" y="49504"/>
                  <a:pt x="72771" y="49504"/>
                  <a:pt x="72771" y="49504"/>
                </a:cubicBezTo>
                <a:lnTo>
                  <a:pt x="83373" y="49504"/>
                </a:lnTo>
                <a:close/>
                <a:moveTo>
                  <a:pt x="46987" y="21386"/>
                </a:moveTo>
                <a:lnTo>
                  <a:pt x="46987" y="21386"/>
                </a:lnTo>
                <a:cubicBezTo>
                  <a:pt x="60000" y="21386"/>
                  <a:pt x="60000" y="21386"/>
                  <a:pt x="60000" y="21386"/>
                </a:cubicBezTo>
                <a:cubicBezTo>
                  <a:pt x="60000" y="42376"/>
                  <a:pt x="60000" y="42376"/>
                  <a:pt x="60000" y="42376"/>
                </a:cubicBezTo>
                <a:cubicBezTo>
                  <a:pt x="46987" y="42376"/>
                  <a:pt x="46987" y="42376"/>
                  <a:pt x="46987" y="42376"/>
                </a:cubicBezTo>
                <a:lnTo>
                  <a:pt x="46987" y="21386"/>
                </a:lnTo>
                <a:close/>
                <a:moveTo>
                  <a:pt x="66265" y="49504"/>
                </a:moveTo>
                <a:lnTo>
                  <a:pt x="66265" y="49504"/>
                </a:lnTo>
                <a:cubicBezTo>
                  <a:pt x="66265" y="70495"/>
                  <a:pt x="66265" y="70495"/>
                  <a:pt x="66265" y="70495"/>
                </a:cubicBezTo>
                <a:cubicBezTo>
                  <a:pt x="53493" y="70495"/>
                  <a:pt x="53493" y="70495"/>
                  <a:pt x="53493" y="70495"/>
                </a:cubicBezTo>
                <a:cubicBezTo>
                  <a:pt x="53493" y="49504"/>
                  <a:pt x="53493" y="49504"/>
                  <a:pt x="53493" y="49504"/>
                </a:cubicBezTo>
                <a:lnTo>
                  <a:pt x="66265" y="49504"/>
                </a:lnTo>
                <a:close/>
                <a:moveTo>
                  <a:pt x="29879" y="21386"/>
                </a:moveTo>
                <a:lnTo>
                  <a:pt x="29879" y="21386"/>
                </a:lnTo>
                <a:cubicBezTo>
                  <a:pt x="42891" y="21386"/>
                  <a:pt x="42891" y="21386"/>
                  <a:pt x="42891" y="21386"/>
                </a:cubicBezTo>
                <a:cubicBezTo>
                  <a:pt x="42891" y="42376"/>
                  <a:pt x="42891" y="42376"/>
                  <a:pt x="42891" y="42376"/>
                </a:cubicBezTo>
                <a:cubicBezTo>
                  <a:pt x="29879" y="42376"/>
                  <a:pt x="29879" y="42376"/>
                  <a:pt x="29879" y="42376"/>
                </a:cubicBezTo>
                <a:lnTo>
                  <a:pt x="29879" y="21386"/>
                </a:lnTo>
                <a:close/>
                <a:moveTo>
                  <a:pt x="46987" y="49504"/>
                </a:moveTo>
                <a:lnTo>
                  <a:pt x="46987" y="49504"/>
                </a:lnTo>
                <a:cubicBezTo>
                  <a:pt x="46987" y="70495"/>
                  <a:pt x="46987" y="70495"/>
                  <a:pt x="46987" y="70495"/>
                </a:cubicBezTo>
                <a:cubicBezTo>
                  <a:pt x="36385" y="70495"/>
                  <a:pt x="36385" y="70495"/>
                  <a:pt x="36385" y="70495"/>
                </a:cubicBezTo>
                <a:cubicBezTo>
                  <a:pt x="36385" y="49504"/>
                  <a:pt x="36385" y="49504"/>
                  <a:pt x="36385" y="49504"/>
                </a:cubicBezTo>
                <a:lnTo>
                  <a:pt x="46987" y="49504"/>
                </a:lnTo>
                <a:close/>
                <a:moveTo>
                  <a:pt x="13012" y="21386"/>
                </a:moveTo>
                <a:lnTo>
                  <a:pt x="13012" y="21386"/>
                </a:lnTo>
                <a:cubicBezTo>
                  <a:pt x="23614" y="21386"/>
                  <a:pt x="23614" y="21386"/>
                  <a:pt x="23614" y="21386"/>
                </a:cubicBezTo>
                <a:cubicBezTo>
                  <a:pt x="23614" y="42376"/>
                  <a:pt x="23614" y="42376"/>
                  <a:pt x="23614" y="42376"/>
                </a:cubicBezTo>
                <a:cubicBezTo>
                  <a:pt x="13012" y="42376"/>
                  <a:pt x="13012" y="42376"/>
                  <a:pt x="13012" y="42376"/>
                </a:cubicBezTo>
                <a:lnTo>
                  <a:pt x="13012" y="21386"/>
                </a:lnTo>
                <a:close/>
                <a:moveTo>
                  <a:pt x="29879" y="49504"/>
                </a:moveTo>
                <a:lnTo>
                  <a:pt x="29879" y="49504"/>
                </a:lnTo>
                <a:cubicBezTo>
                  <a:pt x="29879" y="70495"/>
                  <a:pt x="29879" y="70495"/>
                  <a:pt x="29879" y="70495"/>
                </a:cubicBezTo>
                <a:cubicBezTo>
                  <a:pt x="17108" y="70495"/>
                  <a:pt x="17108" y="70495"/>
                  <a:pt x="17108" y="70495"/>
                </a:cubicBezTo>
                <a:cubicBezTo>
                  <a:pt x="17108" y="49504"/>
                  <a:pt x="17108" y="49504"/>
                  <a:pt x="17108" y="49504"/>
                </a:cubicBezTo>
                <a:lnTo>
                  <a:pt x="29879" y="49504"/>
                </a:lnTo>
                <a:close/>
                <a:moveTo>
                  <a:pt x="23614" y="98613"/>
                </a:moveTo>
                <a:lnTo>
                  <a:pt x="23614" y="98613"/>
                </a:lnTo>
                <a:cubicBezTo>
                  <a:pt x="13012" y="98613"/>
                  <a:pt x="13012" y="98613"/>
                  <a:pt x="13012" y="98613"/>
                </a:cubicBezTo>
                <a:cubicBezTo>
                  <a:pt x="13012" y="80792"/>
                  <a:pt x="13012" y="80792"/>
                  <a:pt x="13012" y="80792"/>
                </a:cubicBezTo>
                <a:cubicBezTo>
                  <a:pt x="23614" y="80792"/>
                  <a:pt x="23614" y="80792"/>
                  <a:pt x="23614" y="80792"/>
                </a:cubicBezTo>
                <a:lnTo>
                  <a:pt x="23614" y="98613"/>
                </a:lnTo>
                <a:close/>
                <a:moveTo>
                  <a:pt x="89638" y="98613"/>
                </a:moveTo>
                <a:lnTo>
                  <a:pt x="89638" y="98613"/>
                </a:lnTo>
                <a:cubicBezTo>
                  <a:pt x="29879" y="98613"/>
                  <a:pt x="29879" y="98613"/>
                  <a:pt x="29879" y="98613"/>
                </a:cubicBezTo>
                <a:cubicBezTo>
                  <a:pt x="29879" y="80792"/>
                  <a:pt x="29879" y="80792"/>
                  <a:pt x="29879" y="80792"/>
                </a:cubicBezTo>
                <a:cubicBezTo>
                  <a:pt x="89638" y="80792"/>
                  <a:pt x="89638" y="80792"/>
                  <a:pt x="89638" y="80792"/>
                </a:cubicBezTo>
                <a:lnTo>
                  <a:pt x="89638" y="98613"/>
                </a:lnTo>
                <a:close/>
                <a:moveTo>
                  <a:pt x="106746" y="98613"/>
                </a:moveTo>
                <a:lnTo>
                  <a:pt x="106746" y="98613"/>
                </a:lnTo>
                <a:cubicBezTo>
                  <a:pt x="96144" y="98613"/>
                  <a:pt x="96144" y="98613"/>
                  <a:pt x="96144" y="98613"/>
                </a:cubicBezTo>
                <a:cubicBezTo>
                  <a:pt x="96144" y="80792"/>
                  <a:pt x="96144" y="80792"/>
                  <a:pt x="96144" y="80792"/>
                </a:cubicBezTo>
                <a:cubicBezTo>
                  <a:pt x="106746" y="80792"/>
                  <a:pt x="106746" y="80792"/>
                  <a:pt x="106746" y="80792"/>
                </a:cubicBezTo>
                <a:lnTo>
                  <a:pt x="106746" y="98613"/>
                </a:lnTo>
                <a:close/>
                <a:moveTo>
                  <a:pt x="89638" y="70495"/>
                </a:moveTo>
                <a:lnTo>
                  <a:pt x="89638" y="70495"/>
                </a:lnTo>
                <a:cubicBezTo>
                  <a:pt x="89638" y="49504"/>
                  <a:pt x="89638" y="49504"/>
                  <a:pt x="89638" y="49504"/>
                </a:cubicBezTo>
                <a:cubicBezTo>
                  <a:pt x="102409" y="49504"/>
                  <a:pt x="102409" y="49504"/>
                  <a:pt x="102409" y="49504"/>
                </a:cubicBezTo>
                <a:cubicBezTo>
                  <a:pt x="102409" y="70495"/>
                  <a:pt x="102409" y="70495"/>
                  <a:pt x="102409" y="70495"/>
                </a:cubicBezTo>
                <a:lnTo>
                  <a:pt x="89638" y="70495"/>
                </a:lnTo>
                <a:close/>
                <a:moveTo>
                  <a:pt x="106746" y="42376"/>
                </a:moveTo>
                <a:lnTo>
                  <a:pt x="106746" y="42376"/>
                </a:lnTo>
                <a:cubicBezTo>
                  <a:pt x="83373" y="42376"/>
                  <a:pt x="83373" y="42376"/>
                  <a:pt x="83373" y="42376"/>
                </a:cubicBezTo>
                <a:cubicBezTo>
                  <a:pt x="83373" y="21386"/>
                  <a:pt x="83373" y="21386"/>
                  <a:pt x="83373" y="21386"/>
                </a:cubicBezTo>
                <a:cubicBezTo>
                  <a:pt x="106746" y="21386"/>
                  <a:pt x="106746" y="21386"/>
                  <a:pt x="106746" y="21386"/>
                </a:cubicBezTo>
                <a:lnTo>
                  <a:pt x="106746" y="42376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7" name="Shape 4036"/>
          <p:cNvSpPr/>
          <p:nvPr/>
        </p:nvSpPr>
        <p:spPr>
          <a:xfrm>
            <a:off x="653351" y="4986866"/>
            <a:ext cx="298373" cy="2391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6720" y="0"/>
                </a:moveTo>
                <a:lnTo>
                  <a:pt x="106720" y="0"/>
                </a:lnTo>
                <a:cubicBezTo>
                  <a:pt x="12796" y="0"/>
                  <a:pt x="12796" y="0"/>
                  <a:pt x="12796" y="0"/>
                </a:cubicBezTo>
                <a:cubicBezTo>
                  <a:pt x="4104" y="0"/>
                  <a:pt x="0" y="5685"/>
                  <a:pt x="0" y="13466"/>
                </a:cubicBezTo>
                <a:cubicBezTo>
                  <a:pt x="0" y="103840"/>
                  <a:pt x="0" y="103840"/>
                  <a:pt x="0" y="103840"/>
                </a:cubicBezTo>
                <a:cubicBezTo>
                  <a:pt x="0" y="111620"/>
                  <a:pt x="4104" y="119700"/>
                  <a:pt x="12796" y="119700"/>
                </a:cubicBezTo>
                <a:cubicBezTo>
                  <a:pt x="106720" y="119700"/>
                  <a:pt x="106720" y="119700"/>
                  <a:pt x="106720" y="119700"/>
                </a:cubicBezTo>
                <a:cubicBezTo>
                  <a:pt x="113239" y="119700"/>
                  <a:pt x="119758" y="111620"/>
                  <a:pt x="119758" y="103840"/>
                </a:cubicBezTo>
                <a:cubicBezTo>
                  <a:pt x="119758" y="13466"/>
                  <a:pt x="119758" y="13466"/>
                  <a:pt x="119758" y="13466"/>
                </a:cubicBezTo>
                <a:cubicBezTo>
                  <a:pt x="119758" y="5685"/>
                  <a:pt x="113239" y="0"/>
                  <a:pt x="106720" y="0"/>
                </a:cubicBezTo>
                <a:close/>
                <a:moveTo>
                  <a:pt x="27525" y="13466"/>
                </a:moveTo>
                <a:lnTo>
                  <a:pt x="27525" y="13466"/>
                </a:lnTo>
                <a:cubicBezTo>
                  <a:pt x="29698" y="13466"/>
                  <a:pt x="31871" y="16159"/>
                  <a:pt x="31871" y="18852"/>
                </a:cubicBezTo>
                <a:cubicBezTo>
                  <a:pt x="31871" y="21546"/>
                  <a:pt x="29698" y="23940"/>
                  <a:pt x="27525" y="23940"/>
                </a:cubicBezTo>
                <a:cubicBezTo>
                  <a:pt x="25593" y="23940"/>
                  <a:pt x="23420" y="21546"/>
                  <a:pt x="23420" y="18852"/>
                </a:cubicBezTo>
                <a:cubicBezTo>
                  <a:pt x="23420" y="16159"/>
                  <a:pt x="25593" y="13466"/>
                  <a:pt x="27525" y="13466"/>
                </a:cubicBezTo>
                <a:close/>
                <a:moveTo>
                  <a:pt x="10623" y="18852"/>
                </a:moveTo>
                <a:lnTo>
                  <a:pt x="10623" y="18852"/>
                </a:lnTo>
                <a:cubicBezTo>
                  <a:pt x="10623" y="16159"/>
                  <a:pt x="12796" y="13466"/>
                  <a:pt x="14728" y="13466"/>
                </a:cubicBezTo>
                <a:cubicBezTo>
                  <a:pt x="16901" y="13466"/>
                  <a:pt x="19074" y="16159"/>
                  <a:pt x="19074" y="18852"/>
                </a:cubicBezTo>
                <a:cubicBezTo>
                  <a:pt x="19074" y="21546"/>
                  <a:pt x="16901" y="23940"/>
                  <a:pt x="14728" y="23940"/>
                </a:cubicBezTo>
                <a:cubicBezTo>
                  <a:pt x="12796" y="23940"/>
                  <a:pt x="10623" y="21546"/>
                  <a:pt x="10623" y="18852"/>
                </a:cubicBezTo>
                <a:close/>
                <a:moveTo>
                  <a:pt x="106720" y="103840"/>
                </a:moveTo>
                <a:lnTo>
                  <a:pt x="106720" y="103840"/>
                </a:lnTo>
                <a:cubicBezTo>
                  <a:pt x="10623" y="103840"/>
                  <a:pt x="10623" y="103840"/>
                  <a:pt x="10623" y="103840"/>
                </a:cubicBezTo>
                <a:cubicBezTo>
                  <a:pt x="10623" y="34713"/>
                  <a:pt x="10623" y="34713"/>
                  <a:pt x="10623" y="34713"/>
                </a:cubicBezTo>
                <a:cubicBezTo>
                  <a:pt x="106720" y="34713"/>
                  <a:pt x="106720" y="34713"/>
                  <a:pt x="106720" y="34713"/>
                </a:cubicBezTo>
                <a:lnTo>
                  <a:pt x="106720" y="103840"/>
                </a:lnTo>
                <a:close/>
                <a:moveTo>
                  <a:pt x="106720" y="23940"/>
                </a:moveTo>
                <a:lnTo>
                  <a:pt x="106720" y="23940"/>
                </a:lnTo>
                <a:cubicBezTo>
                  <a:pt x="36217" y="23940"/>
                  <a:pt x="36217" y="23940"/>
                  <a:pt x="36217" y="23940"/>
                </a:cubicBezTo>
                <a:cubicBezTo>
                  <a:pt x="36217" y="13466"/>
                  <a:pt x="36217" y="13466"/>
                  <a:pt x="36217" y="13466"/>
                </a:cubicBezTo>
                <a:cubicBezTo>
                  <a:pt x="106720" y="13466"/>
                  <a:pt x="106720" y="13466"/>
                  <a:pt x="106720" y="13466"/>
                </a:cubicBezTo>
                <a:lnTo>
                  <a:pt x="106720" y="2394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8" name="Shape 4037"/>
          <p:cNvSpPr/>
          <p:nvPr/>
        </p:nvSpPr>
        <p:spPr>
          <a:xfrm>
            <a:off x="1245863" y="4969934"/>
            <a:ext cx="298373" cy="2667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6961" y="0"/>
                </a:moveTo>
                <a:lnTo>
                  <a:pt x="106961" y="0"/>
                </a:lnTo>
                <a:cubicBezTo>
                  <a:pt x="12796" y="0"/>
                  <a:pt x="12796" y="0"/>
                  <a:pt x="12796" y="0"/>
                </a:cubicBezTo>
                <a:cubicBezTo>
                  <a:pt x="4104" y="0"/>
                  <a:pt x="0" y="7027"/>
                  <a:pt x="0" y="14324"/>
                </a:cubicBezTo>
                <a:cubicBezTo>
                  <a:pt x="0" y="93243"/>
                  <a:pt x="0" y="93243"/>
                  <a:pt x="0" y="93243"/>
                </a:cubicBezTo>
                <a:cubicBezTo>
                  <a:pt x="0" y="100810"/>
                  <a:pt x="4104" y="107837"/>
                  <a:pt x="12796" y="107837"/>
                </a:cubicBezTo>
                <a:cubicBezTo>
                  <a:pt x="36458" y="107837"/>
                  <a:pt x="36458" y="107837"/>
                  <a:pt x="36458" y="107837"/>
                </a:cubicBezTo>
                <a:cubicBezTo>
                  <a:pt x="36458" y="93243"/>
                  <a:pt x="36458" y="93243"/>
                  <a:pt x="36458" y="93243"/>
                </a:cubicBezTo>
                <a:cubicBezTo>
                  <a:pt x="10623" y="93243"/>
                  <a:pt x="10623" y="93243"/>
                  <a:pt x="10623" y="93243"/>
                </a:cubicBezTo>
                <a:cubicBezTo>
                  <a:pt x="10623" y="33513"/>
                  <a:pt x="10623" y="33513"/>
                  <a:pt x="10623" y="33513"/>
                </a:cubicBezTo>
                <a:cubicBezTo>
                  <a:pt x="106961" y="33513"/>
                  <a:pt x="106961" y="33513"/>
                  <a:pt x="106961" y="33513"/>
                </a:cubicBezTo>
                <a:cubicBezTo>
                  <a:pt x="106961" y="93243"/>
                  <a:pt x="106961" y="93243"/>
                  <a:pt x="106961" y="93243"/>
                </a:cubicBezTo>
                <a:cubicBezTo>
                  <a:pt x="83299" y="93243"/>
                  <a:pt x="83299" y="93243"/>
                  <a:pt x="83299" y="93243"/>
                </a:cubicBezTo>
                <a:cubicBezTo>
                  <a:pt x="83299" y="107837"/>
                  <a:pt x="83299" y="107837"/>
                  <a:pt x="83299" y="107837"/>
                </a:cubicBezTo>
                <a:cubicBezTo>
                  <a:pt x="106961" y="107837"/>
                  <a:pt x="106961" y="107837"/>
                  <a:pt x="106961" y="107837"/>
                </a:cubicBezTo>
                <a:cubicBezTo>
                  <a:pt x="113480" y="107837"/>
                  <a:pt x="119758" y="100810"/>
                  <a:pt x="119758" y="93243"/>
                </a:cubicBezTo>
                <a:cubicBezTo>
                  <a:pt x="119758" y="14324"/>
                  <a:pt x="119758" y="14324"/>
                  <a:pt x="119758" y="14324"/>
                </a:cubicBezTo>
                <a:cubicBezTo>
                  <a:pt x="119758" y="7027"/>
                  <a:pt x="113480" y="0"/>
                  <a:pt x="106961" y="0"/>
                </a:cubicBezTo>
                <a:close/>
                <a:moveTo>
                  <a:pt x="14969" y="21621"/>
                </a:moveTo>
                <a:lnTo>
                  <a:pt x="14969" y="21621"/>
                </a:lnTo>
                <a:cubicBezTo>
                  <a:pt x="12796" y="21621"/>
                  <a:pt x="10623" y="19189"/>
                  <a:pt x="10623" y="16756"/>
                </a:cubicBezTo>
                <a:cubicBezTo>
                  <a:pt x="10623" y="14324"/>
                  <a:pt x="12796" y="12162"/>
                  <a:pt x="14969" y="12162"/>
                </a:cubicBezTo>
                <a:cubicBezTo>
                  <a:pt x="17142" y="12162"/>
                  <a:pt x="19074" y="14324"/>
                  <a:pt x="19074" y="16756"/>
                </a:cubicBezTo>
                <a:cubicBezTo>
                  <a:pt x="19074" y="19189"/>
                  <a:pt x="17142" y="21621"/>
                  <a:pt x="14969" y="21621"/>
                </a:cubicBezTo>
                <a:close/>
                <a:moveTo>
                  <a:pt x="28008" y="21621"/>
                </a:moveTo>
                <a:lnTo>
                  <a:pt x="28008" y="21621"/>
                </a:lnTo>
                <a:cubicBezTo>
                  <a:pt x="25835" y="21621"/>
                  <a:pt x="23420" y="19189"/>
                  <a:pt x="23420" y="16756"/>
                </a:cubicBezTo>
                <a:cubicBezTo>
                  <a:pt x="23420" y="14324"/>
                  <a:pt x="25835" y="12162"/>
                  <a:pt x="28008" y="12162"/>
                </a:cubicBezTo>
                <a:cubicBezTo>
                  <a:pt x="29939" y="12162"/>
                  <a:pt x="31871" y="14324"/>
                  <a:pt x="31871" y="16756"/>
                </a:cubicBezTo>
                <a:cubicBezTo>
                  <a:pt x="31871" y="19189"/>
                  <a:pt x="29939" y="21621"/>
                  <a:pt x="28008" y="21621"/>
                </a:cubicBezTo>
                <a:close/>
                <a:moveTo>
                  <a:pt x="106961" y="21621"/>
                </a:moveTo>
                <a:lnTo>
                  <a:pt x="106961" y="21621"/>
                </a:lnTo>
                <a:cubicBezTo>
                  <a:pt x="36458" y="21621"/>
                  <a:pt x="36458" y="21621"/>
                  <a:pt x="36458" y="21621"/>
                </a:cubicBezTo>
                <a:cubicBezTo>
                  <a:pt x="36458" y="14324"/>
                  <a:pt x="36458" y="14324"/>
                  <a:pt x="36458" y="14324"/>
                </a:cubicBezTo>
                <a:cubicBezTo>
                  <a:pt x="106961" y="14324"/>
                  <a:pt x="106961" y="14324"/>
                  <a:pt x="106961" y="14324"/>
                </a:cubicBezTo>
                <a:lnTo>
                  <a:pt x="106961" y="21621"/>
                </a:lnTo>
                <a:close/>
                <a:moveTo>
                  <a:pt x="59879" y="47837"/>
                </a:moveTo>
                <a:lnTo>
                  <a:pt x="59879" y="47837"/>
                </a:lnTo>
                <a:cubicBezTo>
                  <a:pt x="29939" y="81351"/>
                  <a:pt x="29939" y="81351"/>
                  <a:pt x="29939" y="81351"/>
                </a:cubicBezTo>
                <a:cubicBezTo>
                  <a:pt x="49255" y="81351"/>
                  <a:pt x="49255" y="81351"/>
                  <a:pt x="49255" y="81351"/>
                </a:cubicBezTo>
                <a:cubicBezTo>
                  <a:pt x="49255" y="119729"/>
                  <a:pt x="49255" y="119729"/>
                  <a:pt x="49255" y="119729"/>
                </a:cubicBezTo>
                <a:cubicBezTo>
                  <a:pt x="70503" y="119729"/>
                  <a:pt x="70503" y="119729"/>
                  <a:pt x="70503" y="119729"/>
                </a:cubicBezTo>
                <a:cubicBezTo>
                  <a:pt x="70503" y="81351"/>
                  <a:pt x="70503" y="81351"/>
                  <a:pt x="70503" y="81351"/>
                </a:cubicBezTo>
                <a:cubicBezTo>
                  <a:pt x="87645" y="81351"/>
                  <a:pt x="87645" y="81351"/>
                  <a:pt x="87645" y="81351"/>
                </a:cubicBezTo>
                <a:lnTo>
                  <a:pt x="59879" y="47837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9" name="Shape 4038"/>
          <p:cNvSpPr/>
          <p:nvPr/>
        </p:nvSpPr>
        <p:spPr>
          <a:xfrm>
            <a:off x="4254980" y="5001684"/>
            <a:ext cx="213728" cy="20743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662" y="30778"/>
                </a:moveTo>
                <a:lnTo>
                  <a:pt x="59662" y="30778"/>
                </a:lnTo>
                <a:cubicBezTo>
                  <a:pt x="44831" y="30778"/>
                  <a:pt x="33033" y="42881"/>
                  <a:pt x="33033" y="58443"/>
                </a:cubicBezTo>
                <a:cubicBezTo>
                  <a:pt x="33033" y="73659"/>
                  <a:pt x="44831" y="85763"/>
                  <a:pt x="59662" y="85763"/>
                </a:cubicBezTo>
                <a:cubicBezTo>
                  <a:pt x="74494" y="85763"/>
                  <a:pt x="86629" y="73659"/>
                  <a:pt x="86629" y="58443"/>
                </a:cubicBezTo>
                <a:cubicBezTo>
                  <a:pt x="86629" y="42881"/>
                  <a:pt x="74494" y="30778"/>
                  <a:pt x="59662" y="30778"/>
                </a:cubicBezTo>
                <a:close/>
                <a:moveTo>
                  <a:pt x="59662" y="76772"/>
                </a:moveTo>
                <a:lnTo>
                  <a:pt x="59662" y="76772"/>
                </a:lnTo>
                <a:cubicBezTo>
                  <a:pt x="50898" y="76772"/>
                  <a:pt x="41797" y="67435"/>
                  <a:pt x="41797" y="58443"/>
                </a:cubicBezTo>
                <a:cubicBezTo>
                  <a:pt x="41797" y="49106"/>
                  <a:pt x="50898" y="42881"/>
                  <a:pt x="59662" y="42881"/>
                </a:cubicBezTo>
                <a:cubicBezTo>
                  <a:pt x="68764" y="42881"/>
                  <a:pt x="77528" y="49106"/>
                  <a:pt x="77528" y="58443"/>
                </a:cubicBezTo>
                <a:cubicBezTo>
                  <a:pt x="77528" y="67435"/>
                  <a:pt x="68764" y="76772"/>
                  <a:pt x="59662" y="76772"/>
                </a:cubicBezTo>
                <a:close/>
                <a:moveTo>
                  <a:pt x="8764" y="52219"/>
                </a:moveTo>
                <a:lnTo>
                  <a:pt x="8764" y="52219"/>
                </a:lnTo>
                <a:cubicBezTo>
                  <a:pt x="5730" y="52219"/>
                  <a:pt x="0" y="55331"/>
                  <a:pt x="0" y="58443"/>
                </a:cubicBezTo>
                <a:cubicBezTo>
                  <a:pt x="0" y="64322"/>
                  <a:pt x="5730" y="67435"/>
                  <a:pt x="8764" y="67435"/>
                </a:cubicBezTo>
                <a:cubicBezTo>
                  <a:pt x="15168" y="67435"/>
                  <a:pt x="17865" y="64322"/>
                  <a:pt x="17865" y="58443"/>
                </a:cubicBezTo>
                <a:cubicBezTo>
                  <a:pt x="17865" y="55331"/>
                  <a:pt x="15168" y="52219"/>
                  <a:pt x="8764" y="52219"/>
                </a:cubicBezTo>
                <a:close/>
                <a:moveTo>
                  <a:pt x="101460" y="18328"/>
                </a:moveTo>
                <a:lnTo>
                  <a:pt x="101460" y="18328"/>
                </a:lnTo>
                <a:cubicBezTo>
                  <a:pt x="98426" y="15561"/>
                  <a:pt x="92359" y="15561"/>
                  <a:pt x="89662" y="18328"/>
                </a:cubicBezTo>
                <a:cubicBezTo>
                  <a:pt x="86629" y="21786"/>
                  <a:pt x="86629" y="27665"/>
                  <a:pt x="89662" y="30778"/>
                </a:cubicBezTo>
                <a:cubicBezTo>
                  <a:pt x="92359" y="30778"/>
                  <a:pt x="95393" y="30778"/>
                  <a:pt x="98426" y="27665"/>
                </a:cubicBezTo>
                <a:cubicBezTo>
                  <a:pt x="101460" y="24553"/>
                  <a:pt x="104494" y="18328"/>
                  <a:pt x="101460" y="18328"/>
                </a:cubicBezTo>
                <a:close/>
                <a:moveTo>
                  <a:pt x="110561" y="52219"/>
                </a:moveTo>
                <a:lnTo>
                  <a:pt x="110561" y="52219"/>
                </a:lnTo>
                <a:cubicBezTo>
                  <a:pt x="104494" y="52219"/>
                  <a:pt x="101460" y="55331"/>
                  <a:pt x="101460" y="58443"/>
                </a:cubicBezTo>
                <a:cubicBezTo>
                  <a:pt x="101460" y="64322"/>
                  <a:pt x="104494" y="67435"/>
                  <a:pt x="110561" y="67435"/>
                </a:cubicBezTo>
                <a:cubicBezTo>
                  <a:pt x="113258" y="67435"/>
                  <a:pt x="119662" y="64322"/>
                  <a:pt x="119662" y="58443"/>
                </a:cubicBezTo>
                <a:cubicBezTo>
                  <a:pt x="119662" y="55331"/>
                  <a:pt x="113258" y="52219"/>
                  <a:pt x="110561" y="52219"/>
                </a:cubicBezTo>
                <a:close/>
                <a:moveTo>
                  <a:pt x="59662" y="100979"/>
                </a:moveTo>
                <a:lnTo>
                  <a:pt x="59662" y="100979"/>
                </a:lnTo>
                <a:cubicBezTo>
                  <a:pt x="56629" y="100979"/>
                  <a:pt x="53595" y="107550"/>
                  <a:pt x="53595" y="110662"/>
                </a:cubicBezTo>
                <a:cubicBezTo>
                  <a:pt x="53595" y="116541"/>
                  <a:pt x="56629" y="119654"/>
                  <a:pt x="59662" y="119654"/>
                </a:cubicBezTo>
                <a:cubicBezTo>
                  <a:pt x="62696" y="119654"/>
                  <a:pt x="65730" y="116541"/>
                  <a:pt x="65730" y="110662"/>
                </a:cubicBezTo>
                <a:cubicBezTo>
                  <a:pt x="65730" y="107550"/>
                  <a:pt x="62696" y="100979"/>
                  <a:pt x="59662" y="100979"/>
                </a:cubicBezTo>
                <a:close/>
                <a:moveTo>
                  <a:pt x="20561" y="91988"/>
                </a:moveTo>
                <a:lnTo>
                  <a:pt x="20561" y="91988"/>
                </a:lnTo>
                <a:cubicBezTo>
                  <a:pt x="17865" y="95100"/>
                  <a:pt x="15168" y="98213"/>
                  <a:pt x="17865" y="100979"/>
                </a:cubicBezTo>
                <a:cubicBezTo>
                  <a:pt x="20561" y="104092"/>
                  <a:pt x="26966" y="104092"/>
                  <a:pt x="30000" y="100979"/>
                </a:cubicBezTo>
                <a:cubicBezTo>
                  <a:pt x="33033" y="98213"/>
                  <a:pt x="33033" y="91988"/>
                  <a:pt x="30000" y="88876"/>
                </a:cubicBezTo>
                <a:cubicBezTo>
                  <a:pt x="26966" y="85763"/>
                  <a:pt x="23932" y="88876"/>
                  <a:pt x="20561" y="91988"/>
                </a:cubicBezTo>
                <a:close/>
                <a:moveTo>
                  <a:pt x="17865" y="18328"/>
                </a:moveTo>
                <a:lnTo>
                  <a:pt x="17865" y="18328"/>
                </a:lnTo>
                <a:cubicBezTo>
                  <a:pt x="15168" y="21786"/>
                  <a:pt x="15168" y="24553"/>
                  <a:pt x="17865" y="27665"/>
                </a:cubicBezTo>
                <a:cubicBezTo>
                  <a:pt x="23932" y="30778"/>
                  <a:pt x="26966" y="33890"/>
                  <a:pt x="30000" y="30778"/>
                </a:cubicBezTo>
                <a:cubicBezTo>
                  <a:pt x="33033" y="27665"/>
                  <a:pt x="33033" y="21786"/>
                  <a:pt x="30000" y="18328"/>
                </a:cubicBezTo>
                <a:cubicBezTo>
                  <a:pt x="26966" y="15561"/>
                  <a:pt x="20561" y="15561"/>
                  <a:pt x="17865" y="18328"/>
                </a:cubicBezTo>
                <a:close/>
                <a:moveTo>
                  <a:pt x="89662" y="100979"/>
                </a:moveTo>
                <a:lnTo>
                  <a:pt x="89662" y="100979"/>
                </a:lnTo>
                <a:cubicBezTo>
                  <a:pt x="92359" y="104092"/>
                  <a:pt x="98426" y="104092"/>
                  <a:pt x="101460" y="100979"/>
                </a:cubicBezTo>
                <a:cubicBezTo>
                  <a:pt x="104494" y="98213"/>
                  <a:pt x="104494" y="95100"/>
                  <a:pt x="98426" y="91988"/>
                </a:cubicBezTo>
                <a:cubicBezTo>
                  <a:pt x="95393" y="88876"/>
                  <a:pt x="92359" y="85763"/>
                  <a:pt x="89662" y="88876"/>
                </a:cubicBezTo>
                <a:cubicBezTo>
                  <a:pt x="86629" y="91988"/>
                  <a:pt x="86629" y="98213"/>
                  <a:pt x="89662" y="100979"/>
                </a:cubicBezTo>
                <a:close/>
                <a:moveTo>
                  <a:pt x="59662" y="15561"/>
                </a:moveTo>
                <a:lnTo>
                  <a:pt x="59662" y="15561"/>
                </a:lnTo>
                <a:cubicBezTo>
                  <a:pt x="62696" y="15561"/>
                  <a:pt x="65730" y="12449"/>
                  <a:pt x="65730" y="6224"/>
                </a:cubicBezTo>
                <a:cubicBezTo>
                  <a:pt x="65730" y="3112"/>
                  <a:pt x="62696" y="0"/>
                  <a:pt x="59662" y="0"/>
                </a:cubicBezTo>
                <a:cubicBezTo>
                  <a:pt x="56629" y="0"/>
                  <a:pt x="53595" y="3112"/>
                  <a:pt x="53595" y="6224"/>
                </a:cubicBezTo>
                <a:cubicBezTo>
                  <a:pt x="53595" y="12449"/>
                  <a:pt x="56629" y="15561"/>
                  <a:pt x="59662" y="1556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0" name="Shape 4039"/>
          <p:cNvSpPr/>
          <p:nvPr/>
        </p:nvSpPr>
        <p:spPr>
          <a:xfrm>
            <a:off x="4807286" y="4955118"/>
            <a:ext cx="296256" cy="29633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3239" y="55662"/>
                </a:moveTo>
                <a:lnTo>
                  <a:pt x="113239" y="55662"/>
                </a:lnTo>
                <a:cubicBezTo>
                  <a:pt x="113239" y="55662"/>
                  <a:pt x="108893" y="55662"/>
                  <a:pt x="106961" y="55662"/>
                </a:cubicBezTo>
                <a:cubicBezTo>
                  <a:pt x="104788" y="55662"/>
                  <a:pt x="102615" y="57831"/>
                  <a:pt x="102615" y="60000"/>
                </a:cubicBezTo>
                <a:cubicBezTo>
                  <a:pt x="102615" y="64096"/>
                  <a:pt x="104788" y="66265"/>
                  <a:pt x="106961" y="66265"/>
                </a:cubicBezTo>
                <a:cubicBezTo>
                  <a:pt x="108893" y="66265"/>
                  <a:pt x="113239" y="66265"/>
                  <a:pt x="113239" y="66265"/>
                </a:cubicBezTo>
                <a:cubicBezTo>
                  <a:pt x="117585" y="66265"/>
                  <a:pt x="119758" y="64096"/>
                  <a:pt x="119758" y="60000"/>
                </a:cubicBezTo>
                <a:cubicBezTo>
                  <a:pt x="119758" y="57831"/>
                  <a:pt x="117585" y="55662"/>
                  <a:pt x="113239" y="55662"/>
                </a:cubicBezTo>
                <a:close/>
                <a:moveTo>
                  <a:pt x="59637" y="27951"/>
                </a:moveTo>
                <a:lnTo>
                  <a:pt x="59637" y="27951"/>
                </a:lnTo>
                <a:cubicBezTo>
                  <a:pt x="40563" y="27951"/>
                  <a:pt x="27766" y="42891"/>
                  <a:pt x="27766" y="60000"/>
                </a:cubicBezTo>
                <a:cubicBezTo>
                  <a:pt x="27766" y="79036"/>
                  <a:pt x="40563" y="94216"/>
                  <a:pt x="59637" y="94216"/>
                </a:cubicBezTo>
                <a:cubicBezTo>
                  <a:pt x="78953" y="94216"/>
                  <a:pt x="91750" y="79036"/>
                  <a:pt x="91750" y="60000"/>
                </a:cubicBezTo>
                <a:cubicBezTo>
                  <a:pt x="91750" y="42891"/>
                  <a:pt x="78953" y="27951"/>
                  <a:pt x="59637" y="27951"/>
                </a:cubicBezTo>
                <a:close/>
                <a:moveTo>
                  <a:pt x="59637" y="83373"/>
                </a:moveTo>
                <a:lnTo>
                  <a:pt x="59637" y="83373"/>
                </a:lnTo>
                <a:cubicBezTo>
                  <a:pt x="46841" y="83373"/>
                  <a:pt x="36217" y="72771"/>
                  <a:pt x="36217" y="60000"/>
                </a:cubicBezTo>
                <a:cubicBezTo>
                  <a:pt x="36217" y="47228"/>
                  <a:pt x="46841" y="36385"/>
                  <a:pt x="59637" y="36385"/>
                </a:cubicBezTo>
                <a:cubicBezTo>
                  <a:pt x="72434" y="36385"/>
                  <a:pt x="83299" y="47228"/>
                  <a:pt x="83299" y="60000"/>
                </a:cubicBezTo>
                <a:cubicBezTo>
                  <a:pt x="83299" y="72771"/>
                  <a:pt x="72434" y="83373"/>
                  <a:pt x="59637" y="83373"/>
                </a:cubicBezTo>
                <a:close/>
                <a:moveTo>
                  <a:pt x="17142" y="60000"/>
                </a:moveTo>
                <a:lnTo>
                  <a:pt x="17142" y="60000"/>
                </a:lnTo>
                <a:cubicBezTo>
                  <a:pt x="17142" y="57831"/>
                  <a:pt x="14728" y="55662"/>
                  <a:pt x="12796" y="55662"/>
                </a:cubicBezTo>
                <a:cubicBezTo>
                  <a:pt x="10623" y="55662"/>
                  <a:pt x="6277" y="55662"/>
                  <a:pt x="6277" y="55662"/>
                </a:cubicBezTo>
                <a:cubicBezTo>
                  <a:pt x="1931" y="55662"/>
                  <a:pt x="0" y="57831"/>
                  <a:pt x="0" y="60000"/>
                </a:cubicBezTo>
                <a:cubicBezTo>
                  <a:pt x="0" y="64096"/>
                  <a:pt x="1931" y="66265"/>
                  <a:pt x="6277" y="66265"/>
                </a:cubicBezTo>
                <a:cubicBezTo>
                  <a:pt x="6277" y="66265"/>
                  <a:pt x="10623" y="66265"/>
                  <a:pt x="12796" y="66265"/>
                </a:cubicBezTo>
                <a:cubicBezTo>
                  <a:pt x="14728" y="66265"/>
                  <a:pt x="17142" y="64096"/>
                  <a:pt x="17142" y="60000"/>
                </a:cubicBezTo>
                <a:close/>
                <a:moveTo>
                  <a:pt x="59637" y="19277"/>
                </a:moveTo>
                <a:lnTo>
                  <a:pt x="59637" y="19277"/>
                </a:lnTo>
                <a:cubicBezTo>
                  <a:pt x="61810" y="19277"/>
                  <a:pt x="63983" y="14939"/>
                  <a:pt x="63983" y="12771"/>
                </a:cubicBezTo>
                <a:cubicBezTo>
                  <a:pt x="63983" y="10843"/>
                  <a:pt x="63983" y="8674"/>
                  <a:pt x="63983" y="6506"/>
                </a:cubicBezTo>
                <a:cubicBezTo>
                  <a:pt x="63983" y="4337"/>
                  <a:pt x="61810" y="0"/>
                  <a:pt x="59637" y="0"/>
                </a:cubicBezTo>
                <a:cubicBezTo>
                  <a:pt x="57706" y="0"/>
                  <a:pt x="55533" y="4337"/>
                  <a:pt x="55533" y="6506"/>
                </a:cubicBezTo>
                <a:cubicBezTo>
                  <a:pt x="55533" y="8674"/>
                  <a:pt x="55533" y="10843"/>
                  <a:pt x="55533" y="12771"/>
                </a:cubicBezTo>
                <a:cubicBezTo>
                  <a:pt x="55533" y="14939"/>
                  <a:pt x="57706" y="19277"/>
                  <a:pt x="59637" y="19277"/>
                </a:cubicBezTo>
                <a:close/>
                <a:moveTo>
                  <a:pt x="59637" y="102650"/>
                </a:moveTo>
                <a:lnTo>
                  <a:pt x="59637" y="102650"/>
                </a:lnTo>
                <a:cubicBezTo>
                  <a:pt x="57706" y="102650"/>
                  <a:pt x="55533" y="104819"/>
                  <a:pt x="55533" y="109156"/>
                </a:cubicBezTo>
                <a:lnTo>
                  <a:pt x="55533" y="113253"/>
                </a:lnTo>
                <a:cubicBezTo>
                  <a:pt x="55533" y="117590"/>
                  <a:pt x="57706" y="119759"/>
                  <a:pt x="59637" y="119759"/>
                </a:cubicBezTo>
                <a:cubicBezTo>
                  <a:pt x="61810" y="119759"/>
                  <a:pt x="63983" y="117590"/>
                  <a:pt x="63983" y="113253"/>
                </a:cubicBezTo>
                <a:lnTo>
                  <a:pt x="63983" y="109156"/>
                </a:lnTo>
                <a:cubicBezTo>
                  <a:pt x="63983" y="104819"/>
                  <a:pt x="61810" y="102650"/>
                  <a:pt x="59637" y="102650"/>
                </a:cubicBezTo>
                <a:close/>
                <a:moveTo>
                  <a:pt x="104788" y="23614"/>
                </a:moveTo>
                <a:lnTo>
                  <a:pt x="104788" y="23614"/>
                </a:lnTo>
                <a:cubicBezTo>
                  <a:pt x="106961" y="21445"/>
                  <a:pt x="106961" y="17349"/>
                  <a:pt x="104788" y="14939"/>
                </a:cubicBezTo>
                <a:cubicBezTo>
                  <a:pt x="102615" y="12771"/>
                  <a:pt x="100442" y="14939"/>
                  <a:pt x="96096" y="17349"/>
                </a:cubicBezTo>
                <a:cubicBezTo>
                  <a:pt x="96096" y="17349"/>
                  <a:pt x="94164" y="19277"/>
                  <a:pt x="91750" y="21445"/>
                </a:cubicBezTo>
                <a:cubicBezTo>
                  <a:pt x="89818" y="23614"/>
                  <a:pt x="89818" y="25783"/>
                  <a:pt x="91750" y="27951"/>
                </a:cubicBezTo>
                <a:cubicBezTo>
                  <a:pt x="94164" y="30120"/>
                  <a:pt x="98269" y="30120"/>
                  <a:pt x="100442" y="27951"/>
                </a:cubicBezTo>
                <a:cubicBezTo>
                  <a:pt x="100442" y="25783"/>
                  <a:pt x="102615" y="23614"/>
                  <a:pt x="104788" y="23614"/>
                </a:cubicBezTo>
                <a:close/>
                <a:moveTo>
                  <a:pt x="19074" y="94216"/>
                </a:moveTo>
                <a:lnTo>
                  <a:pt x="19074" y="94216"/>
                </a:lnTo>
                <a:cubicBezTo>
                  <a:pt x="19074" y="94216"/>
                  <a:pt x="17142" y="96385"/>
                  <a:pt x="14728" y="98313"/>
                </a:cubicBezTo>
                <a:cubicBezTo>
                  <a:pt x="12796" y="100481"/>
                  <a:pt x="12796" y="102650"/>
                  <a:pt x="14728" y="104819"/>
                </a:cubicBezTo>
                <a:cubicBezTo>
                  <a:pt x="17142" y="106987"/>
                  <a:pt x="19074" y="106987"/>
                  <a:pt x="23420" y="104819"/>
                </a:cubicBezTo>
                <a:lnTo>
                  <a:pt x="25593" y="100481"/>
                </a:lnTo>
                <a:cubicBezTo>
                  <a:pt x="29939" y="98313"/>
                  <a:pt x="29939" y="94216"/>
                  <a:pt x="27766" y="91807"/>
                </a:cubicBezTo>
                <a:cubicBezTo>
                  <a:pt x="25593" y="91807"/>
                  <a:pt x="21247" y="91807"/>
                  <a:pt x="19074" y="94216"/>
                </a:cubicBezTo>
                <a:close/>
                <a:moveTo>
                  <a:pt x="23420" y="17349"/>
                </a:moveTo>
                <a:lnTo>
                  <a:pt x="23420" y="17349"/>
                </a:lnTo>
                <a:cubicBezTo>
                  <a:pt x="19074" y="14939"/>
                  <a:pt x="17142" y="12771"/>
                  <a:pt x="14728" y="14939"/>
                </a:cubicBezTo>
                <a:cubicBezTo>
                  <a:pt x="12796" y="17349"/>
                  <a:pt x="12796" y="21445"/>
                  <a:pt x="14728" y="23614"/>
                </a:cubicBezTo>
                <a:cubicBezTo>
                  <a:pt x="17142" y="23614"/>
                  <a:pt x="19074" y="25783"/>
                  <a:pt x="19074" y="27951"/>
                </a:cubicBezTo>
                <a:cubicBezTo>
                  <a:pt x="21247" y="30120"/>
                  <a:pt x="25593" y="30120"/>
                  <a:pt x="27766" y="27951"/>
                </a:cubicBezTo>
                <a:cubicBezTo>
                  <a:pt x="29939" y="25783"/>
                  <a:pt x="29939" y="23614"/>
                  <a:pt x="25593" y="21445"/>
                </a:cubicBezTo>
                <a:cubicBezTo>
                  <a:pt x="25593" y="19277"/>
                  <a:pt x="23420" y="17349"/>
                  <a:pt x="23420" y="17349"/>
                </a:cubicBezTo>
                <a:close/>
                <a:moveTo>
                  <a:pt x="91750" y="100481"/>
                </a:moveTo>
                <a:lnTo>
                  <a:pt x="91750" y="100481"/>
                </a:lnTo>
                <a:cubicBezTo>
                  <a:pt x="94164" y="100481"/>
                  <a:pt x="96096" y="104819"/>
                  <a:pt x="96096" y="104819"/>
                </a:cubicBezTo>
                <a:cubicBezTo>
                  <a:pt x="100442" y="106987"/>
                  <a:pt x="102615" y="106987"/>
                  <a:pt x="104788" y="104819"/>
                </a:cubicBezTo>
                <a:cubicBezTo>
                  <a:pt x="106961" y="102650"/>
                  <a:pt x="106961" y="100481"/>
                  <a:pt x="104788" y="98313"/>
                </a:cubicBezTo>
                <a:cubicBezTo>
                  <a:pt x="102615" y="96385"/>
                  <a:pt x="100442" y="94216"/>
                  <a:pt x="100442" y="94216"/>
                </a:cubicBezTo>
                <a:cubicBezTo>
                  <a:pt x="98269" y="91807"/>
                  <a:pt x="94164" y="91807"/>
                  <a:pt x="91750" y="91807"/>
                </a:cubicBezTo>
                <a:cubicBezTo>
                  <a:pt x="89818" y="94216"/>
                  <a:pt x="89818" y="98313"/>
                  <a:pt x="91750" y="10048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1" name="Shape 4040"/>
          <p:cNvSpPr/>
          <p:nvPr/>
        </p:nvSpPr>
        <p:spPr>
          <a:xfrm>
            <a:off x="668165" y="2601384"/>
            <a:ext cx="266631" cy="26246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29" y="43862"/>
                </a:moveTo>
                <a:lnTo>
                  <a:pt x="76756" y="43862"/>
                </a:lnTo>
                <a:lnTo>
                  <a:pt x="60000" y="0"/>
                </a:lnTo>
                <a:lnTo>
                  <a:pt x="43243" y="43862"/>
                </a:lnTo>
                <a:lnTo>
                  <a:pt x="0" y="43862"/>
                </a:lnTo>
                <a:lnTo>
                  <a:pt x="35945" y="70620"/>
                </a:lnTo>
                <a:lnTo>
                  <a:pt x="23783" y="119724"/>
                </a:lnTo>
                <a:lnTo>
                  <a:pt x="60000" y="90206"/>
                </a:lnTo>
                <a:lnTo>
                  <a:pt x="95675" y="119724"/>
                </a:lnTo>
                <a:lnTo>
                  <a:pt x="83783" y="70620"/>
                </a:lnTo>
                <a:lnTo>
                  <a:pt x="119729" y="43862"/>
                </a:lnTo>
                <a:close/>
                <a:moveTo>
                  <a:pt x="60000" y="78068"/>
                </a:moveTo>
                <a:lnTo>
                  <a:pt x="38108" y="94896"/>
                </a:lnTo>
                <a:lnTo>
                  <a:pt x="47837" y="70620"/>
                </a:lnTo>
                <a:lnTo>
                  <a:pt x="28648" y="53517"/>
                </a:lnTo>
                <a:lnTo>
                  <a:pt x="52702" y="56000"/>
                </a:lnTo>
                <a:lnTo>
                  <a:pt x="60000" y="26758"/>
                </a:lnTo>
                <a:lnTo>
                  <a:pt x="67027" y="56000"/>
                </a:lnTo>
                <a:lnTo>
                  <a:pt x="91081" y="53517"/>
                </a:lnTo>
                <a:lnTo>
                  <a:pt x="71891" y="70620"/>
                </a:lnTo>
                <a:lnTo>
                  <a:pt x="79189" y="94896"/>
                </a:lnTo>
                <a:lnTo>
                  <a:pt x="60000" y="78068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2" name="Shape 4041"/>
          <p:cNvSpPr/>
          <p:nvPr/>
        </p:nvSpPr>
        <p:spPr>
          <a:xfrm>
            <a:off x="8383522" y="2029885"/>
            <a:ext cx="262398" cy="21378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7810" y="12134"/>
                </a:moveTo>
                <a:lnTo>
                  <a:pt x="107810" y="12134"/>
                </a:lnTo>
                <a:cubicBezTo>
                  <a:pt x="95891" y="0"/>
                  <a:pt x="79097" y="0"/>
                  <a:pt x="66907" y="12134"/>
                </a:cubicBezTo>
                <a:cubicBezTo>
                  <a:pt x="59864" y="20898"/>
                  <a:pt x="59864" y="20898"/>
                  <a:pt x="59864" y="20898"/>
                </a:cubicBezTo>
                <a:cubicBezTo>
                  <a:pt x="52550" y="12134"/>
                  <a:pt x="52550" y="12134"/>
                  <a:pt x="52550" y="12134"/>
                </a:cubicBezTo>
                <a:cubicBezTo>
                  <a:pt x="40632" y="0"/>
                  <a:pt x="23837" y="0"/>
                  <a:pt x="11918" y="12134"/>
                </a:cubicBezTo>
                <a:cubicBezTo>
                  <a:pt x="0" y="26966"/>
                  <a:pt x="0" y="50898"/>
                  <a:pt x="11918" y="62696"/>
                </a:cubicBezTo>
                <a:cubicBezTo>
                  <a:pt x="59864" y="119662"/>
                  <a:pt x="59864" y="119662"/>
                  <a:pt x="59864" y="119662"/>
                </a:cubicBezTo>
                <a:cubicBezTo>
                  <a:pt x="107810" y="62696"/>
                  <a:pt x="107810" y="62696"/>
                  <a:pt x="107810" y="62696"/>
                </a:cubicBezTo>
                <a:cubicBezTo>
                  <a:pt x="119729" y="50898"/>
                  <a:pt x="119729" y="26966"/>
                  <a:pt x="107810" y="12134"/>
                </a:cubicBezTo>
                <a:close/>
                <a:moveTo>
                  <a:pt x="100767" y="53932"/>
                </a:moveTo>
                <a:lnTo>
                  <a:pt x="100767" y="53932"/>
                </a:lnTo>
                <a:cubicBezTo>
                  <a:pt x="59864" y="101460"/>
                  <a:pt x="59864" y="101460"/>
                  <a:pt x="59864" y="101460"/>
                </a:cubicBezTo>
                <a:cubicBezTo>
                  <a:pt x="18961" y="53932"/>
                  <a:pt x="18961" y="53932"/>
                  <a:pt x="18961" y="53932"/>
                </a:cubicBezTo>
                <a:cubicBezTo>
                  <a:pt x="14356" y="50898"/>
                  <a:pt x="11918" y="44831"/>
                  <a:pt x="11918" y="39101"/>
                </a:cubicBezTo>
                <a:cubicBezTo>
                  <a:pt x="11918" y="30000"/>
                  <a:pt x="14356" y="26966"/>
                  <a:pt x="18961" y="20898"/>
                </a:cubicBezTo>
                <a:cubicBezTo>
                  <a:pt x="21399" y="17865"/>
                  <a:pt x="26275" y="15168"/>
                  <a:pt x="31151" y="15168"/>
                </a:cubicBezTo>
                <a:cubicBezTo>
                  <a:pt x="38194" y="15168"/>
                  <a:pt x="43069" y="17865"/>
                  <a:pt x="45507" y="23932"/>
                </a:cubicBezTo>
                <a:cubicBezTo>
                  <a:pt x="59864" y="39101"/>
                  <a:pt x="59864" y="39101"/>
                  <a:pt x="59864" y="39101"/>
                </a:cubicBezTo>
                <a:cubicBezTo>
                  <a:pt x="74492" y="23932"/>
                  <a:pt x="74492" y="23932"/>
                  <a:pt x="74492" y="23932"/>
                </a:cubicBezTo>
                <a:cubicBezTo>
                  <a:pt x="76659" y="17865"/>
                  <a:pt x="81534" y="15168"/>
                  <a:pt x="88848" y="15168"/>
                </a:cubicBezTo>
                <a:cubicBezTo>
                  <a:pt x="93453" y="15168"/>
                  <a:pt x="98329" y="17865"/>
                  <a:pt x="100767" y="20898"/>
                </a:cubicBezTo>
                <a:cubicBezTo>
                  <a:pt x="105372" y="26966"/>
                  <a:pt x="107810" y="30000"/>
                  <a:pt x="107810" y="39101"/>
                </a:cubicBezTo>
                <a:cubicBezTo>
                  <a:pt x="107810" y="44831"/>
                  <a:pt x="105372" y="50898"/>
                  <a:pt x="100767" y="5393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3" name="Shape 4042"/>
          <p:cNvSpPr/>
          <p:nvPr/>
        </p:nvSpPr>
        <p:spPr>
          <a:xfrm>
            <a:off x="1851073" y="4377266"/>
            <a:ext cx="275095" cy="27093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29870" y="40088"/>
                </a:moveTo>
                <a:lnTo>
                  <a:pt x="29870" y="40088"/>
                </a:lnTo>
                <a:lnTo>
                  <a:pt x="32207" y="40088"/>
                </a:lnTo>
                <a:cubicBezTo>
                  <a:pt x="36883" y="35044"/>
                  <a:pt x="41558" y="30530"/>
                  <a:pt x="48311" y="25752"/>
                </a:cubicBezTo>
                <a:lnTo>
                  <a:pt x="48311" y="23362"/>
                </a:lnTo>
                <a:cubicBezTo>
                  <a:pt x="48311" y="20973"/>
                  <a:pt x="48311" y="20973"/>
                  <a:pt x="48311" y="18584"/>
                </a:cubicBezTo>
                <a:cubicBezTo>
                  <a:pt x="41558" y="14070"/>
                  <a:pt x="34545" y="11681"/>
                  <a:pt x="27792" y="6902"/>
                </a:cubicBezTo>
                <a:cubicBezTo>
                  <a:pt x="23116" y="11681"/>
                  <a:pt x="16103" y="16460"/>
                  <a:pt x="11428" y="23362"/>
                </a:cubicBezTo>
                <a:cubicBezTo>
                  <a:pt x="16103" y="30530"/>
                  <a:pt x="18441" y="35044"/>
                  <a:pt x="23116" y="40088"/>
                </a:cubicBezTo>
                <a:cubicBezTo>
                  <a:pt x="25454" y="40088"/>
                  <a:pt x="27792" y="40088"/>
                  <a:pt x="29870" y="40088"/>
                </a:cubicBezTo>
                <a:close/>
                <a:moveTo>
                  <a:pt x="16103" y="51769"/>
                </a:moveTo>
                <a:lnTo>
                  <a:pt x="16103" y="51769"/>
                </a:lnTo>
                <a:cubicBezTo>
                  <a:pt x="16103" y="49380"/>
                  <a:pt x="16103" y="49380"/>
                  <a:pt x="18441" y="46991"/>
                </a:cubicBezTo>
                <a:cubicBezTo>
                  <a:pt x="14025" y="42477"/>
                  <a:pt x="9090" y="37433"/>
                  <a:pt x="6753" y="32920"/>
                </a:cubicBezTo>
                <a:cubicBezTo>
                  <a:pt x="2337" y="40088"/>
                  <a:pt x="0" y="49380"/>
                  <a:pt x="0" y="58672"/>
                </a:cubicBezTo>
                <a:cubicBezTo>
                  <a:pt x="0" y="70619"/>
                  <a:pt x="2337" y="82300"/>
                  <a:pt x="9090" y="89203"/>
                </a:cubicBezTo>
                <a:cubicBezTo>
                  <a:pt x="11428" y="79911"/>
                  <a:pt x="14025" y="68230"/>
                  <a:pt x="18441" y="58672"/>
                </a:cubicBezTo>
                <a:cubicBezTo>
                  <a:pt x="18441" y="58672"/>
                  <a:pt x="16103" y="54159"/>
                  <a:pt x="16103" y="51769"/>
                </a:cubicBezTo>
                <a:close/>
                <a:moveTo>
                  <a:pt x="59740" y="9292"/>
                </a:moveTo>
                <a:lnTo>
                  <a:pt x="59740" y="9292"/>
                </a:lnTo>
                <a:cubicBezTo>
                  <a:pt x="62077" y="9292"/>
                  <a:pt x="66753" y="11681"/>
                  <a:pt x="69090" y="14070"/>
                </a:cubicBezTo>
                <a:cubicBezTo>
                  <a:pt x="75844" y="9292"/>
                  <a:pt x="82857" y="9292"/>
                  <a:pt x="89870" y="6902"/>
                </a:cubicBezTo>
                <a:cubicBezTo>
                  <a:pt x="80519" y="2123"/>
                  <a:pt x="71428" y="0"/>
                  <a:pt x="59740" y="0"/>
                </a:cubicBezTo>
                <a:cubicBezTo>
                  <a:pt x="52987" y="0"/>
                  <a:pt x="45974" y="0"/>
                  <a:pt x="39220" y="2123"/>
                </a:cubicBezTo>
                <a:cubicBezTo>
                  <a:pt x="43636" y="4513"/>
                  <a:pt x="48311" y="9292"/>
                  <a:pt x="52987" y="11681"/>
                </a:cubicBezTo>
                <a:cubicBezTo>
                  <a:pt x="55324" y="11681"/>
                  <a:pt x="57402" y="9292"/>
                  <a:pt x="59740" y="9292"/>
                </a:cubicBezTo>
                <a:close/>
                <a:moveTo>
                  <a:pt x="78181" y="70619"/>
                </a:moveTo>
                <a:lnTo>
                  <a:pt x="78181" y="70619"/>
                </a:lnTo>
                <a:cubicBezTo>
                  <a:pt x="80519" y="68230"/>
                  <a:pt x="80519" y="68230"/>
                  <a:pt x="82857" y="65840"/>
                </a:cubicBezTo>
                <a:cubicBezTo>
                  <a:pt x="78181" y="54159"/>
                  <a:pt x="71428" y="44601"/>
                  <a:pt x="64415" y="35044"/>
                </a:cubicBezTo>
                <a:cubicBezTo>
                  <a:pt x="64415" y="35044"/>
                  <a:pt x="62077" y="35044"/>
                  <a:pt x="59740" y="35044"/>
                </a:cubicBezTo>
                <a:cubicBezTo>
                  <a:pt x="57402" y="35044"/>
                  <a:pt x="55324" y="35044"/>
                  <a:pt x="52987" y="32920"/>
                </a:cubicBezTo>
                <a:cubicBezTo>
                  <a:pt x="48311" y="37433"/>
                  <a:pt x="43636" y="40088"/>
                  <a:pt x="39220" y="44601"/>
                </a:cubicBezTo>
                <a:cubicBezTo>
                  <a:pt x="41558" y="46991"/>
                  <a:pt x="41558" y="49380"/>
                  <a:pt x="41558" y="51769"/>
                </a:cubicBezTo>
                <a:cubicBezTo>
                  <a:pt x="41558" y="54159"/>
                  <a:pt x="41558" y="54159"/>
                  <a:pt x="41558" y="56548"/>
                </a:cubicBezTo>
                <a:cubicBezTo>
                  <a:pt x="52987" y="63451"/>
                  <a:pt x="64415" y="68230"/>
                  <a:pt x="78181" y="70619"/>
                </a:cubicBezTo>
                <a:close/>
                <a:moveTo>
                  <a:pt x="94285" y="86814"/>
                </a:moveTo>
                <a:lnTo>
                  <a:pt x="94285" y="86814"/>
                </a:lnTo>
                <a:cubicBezTo>
                  <a:pt x="94285" y="89203"/>
                  <a:pt x="94285" y="93982"/>
                  <a:pt x="94285" y="96371"/>
                </a:cubicBezTo>
                <a:cubicBezTo>
                  <a:pt x="94285" y="98761"/>
                  <a:pt x="94285" y="103274"/>
                  <a:pt x="94285" y="108053"/>
                </a:cubicBezTo>
                <a:cubicBezTo>
                  <a:pt x="103636" y="100884"/>
                  <a:pt x="112727" y="89203"/>
                  <a:pt x="115064" y="77522"/>
                </a:cubicBezTo>
                <a:cubicBezTo>
                  <a:pt x="110649" y="79911"/>
                  <a:pt x="105974" y="79911"/>
                  <a:pt x="101298" y="79911"/>
                </a:cubicBezTo>
                <a:cubicBezTo>
                  <a:pt x="101298" y="84690"/>
                  <a:pt x="98961" y="86814"/>
                  <a:pt x="94285" y="86814"/>
                </a:cubicBezTo>
                <a:close/>
                <a:moveTo>
                  <a:pt x="75844" y="79911"/>
                </a:moveTo>
                <a:lnTo>
                  <a:pt x="75844" y="79911"/>
                </a:lnTo>
                <a:cubicBezTo>
                  <a:pt x="62077" y="77522"/>
                  <a:pt x="48311" y="70619"/>
                  <a:pt x="36883" y="63451"/>
                </a:cubicBezTo>
                <a:cubicBezTo>
                  <a:pt x="34545" y="63451"/>
                  <a:pt x="32207" y="65840"/>
                  <a:pt x="29870" y="65840"/>
                </a:cubicBezTo>
                <a:cubicBezTo>
                  <a:pt x="27792" y="65840"/>
                  <a:pt x="27792" y="65840"/>
                  <a:pt x="27792" y="63451"/>
                </a:cubicBezTo>
                <a:cubicBezTo>
                  <a:pt x="20519" y="75132"/>
                  <a:pt x="18441" y="86814"/>
                  <a:pt x="16103" y="100884"/>
                </a:cubicBezTo>
                <a:cubicBezTo>
                  <a:pt x="23116" y="105663"/>
                  <a:pt x="29870" y="112831"/>
                  <a:pt x="36883" y="115221"/>
                </a:cubicBezTo>
                <a:cubicBezTo>
                  <a:pt x="45974" y="100884"/>
                  <a:pt x="59740" y="86814"/>
                  <a:pt x="75844" y="79911"/>
                </a:cubicBezTo>
                <a:close/>
                <a:moveTo>
                  <a:pt x="98961" y="14070"/>
                </a:moveTo>
                <a:lnTo>
                  <a:pt x="98961" y="14070"/>
                </a:lnTo>
                <a:cubicBezTo>
                  <a:pt x="89870" y="16460"/>
                  <a:pt x="80519" y="18584"/>
                  <a:pt x="71428" y="20973"/>
                </a:cubicBezTo>
                <a:lnTo>
                  <a:pt x="73506" y="23362"/>
                </a:lnTo>
                <a:cubicBezTo>
                  <a:pt x="73506" y="25752"/>
                  <a:pt x="71428" y="25752"/>
                  <a:pt x="71428" y="28141"/>
                </a:cubicBezTo>
                <a:cubicBezTo>
                  <a:pt x="80519" y="37433"/>
                  <a:pt x="85194" y="49380"/>
                  <a:pt x="89870" y="63451"/>
                </a:cubicBezTo>
                <a:cubicBezTo>
                  <a:pt x="94285" y="63451"/>
                  <a:pt x="98961" y="65840"/>
                  <a:pt x="101298" y="70619"/>
                </a:cubicBezTo>
                <a:cubicBezTo>
                  <a:pt x="108311" y="70619"/>
                  <a:pt x="112727" y="70619"/>
                  <a:pt x="117402" y="68230"/>
                </a:cubicBezTo>
                <a:cubicBezTo>
                  <a:pt x="119740" y="65840"/>
                  <a:pt x="119740" y="61061"/>
                  <a:pt x="119740" y="58672"/>
                </a:cubicBezTo>
                <a:cubicBezTo>
                  <a:pt x="119740" y="42477"/>
                  <a:pt x="110649" y="25752"/>
                  <a:pt x="98961" y="14070"/>
                </a:cubicBezTo>
                <a:close/>
                <a:moveTo>
                  <a:pt x="82857" y="86814"/>
                </a:moveTo>
                <a:lnTo>
                  <a:pt x="82857" y="86814"/>
                </a:lnTo>
                <a:cubicBezTo>
                  <a:pt x="66753" y="93982"/>
                  <a:pt x="55324" y="103274"/>
                  <a:pt x="45974" y="117610"/>
                </a:cubicBezTo>
                <a:cubicBezTo>
                  <a:pt x="50649" y="119734"/>
                  <a:pt x="55324" y="119734"/>
                  <a:pt x="59740" y="119734"/>
                </a:cubicBezTo>
                <a:cubicBezTo>
                  <a:pt x="69090" y="119734"/>
                  <a:pt x="75844" y="117610"/>
                  <a:pt x="85194" y="115221"/>
                </a:cubicBezTo>
                <a:cubicBezTo>
                  <a:pt x="85194" y="108053"/>
                  <a:pt x="87532" y="100884"/>
                  <a:pt x="87532" y="96371"/>
                </a:cubicBezTo>
                <a:cubicBezTo>
                  <a:pt x="87532" y="93982"/>
                  <a:pt x="87532" y="91592"/>
                  <a:pt x="85194" y="89203"/>
                </a:cubicBezTo>
                <a:cubicBezTo>
                  <a:pt x="85194" y="86814"/>
                  <a:pt x="82857" y="86814"/>
                  <a:pt x="82857" y="86814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4" name="Shape 4043"/>
          <p:cNvSpPr/>
          <p:nvPr/>
        </p:nvSpPr>
        <p:spPr>
          <a:xfrm>
            <a:off x="5992311" y="5012268"/>
            <a:ext cx="298372" cy="18203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44819" y="3564"/>
                </a:moveTo>
                <a:lnTo>
                  <a:pt x="44819" y="3564"/>
                </a:lnTo>
                <a:cubicBezTo>
                  <a:pt x="42891" y="0"/>
                  <a:pt x="40481" y="0"/>
                  <a:pt x="38554" y="3564"/>
                </a:cubicBezTo>
                <a:cubicBezTo>
                  <a:pt x="0" y="59801"/>
                  <a:pt x="0" y="59801"/>
                  <a:pt x="0" y="59801"/>
                </a:cubicBezTo>
                <a:cubicBezTo>
                  <a:pt x="38554" y="116039"/>
                  <a:pt x="38554" y="116039"/>
                  <a:pt x="38554" y="116039"/>
                </a:cubicBezTo>
                <a:cubicBezTo>
                  <a:pt x="40481" y="119603"/>
                  <a:pt x="42891" y="119603"/>
                  <a:pt x="44819" y="116039"/>
                </a:cubicBezTo>
                <a:cubicBezTo>
                  <a:pt x="46987" y="112079"/>
                  <a:pt x="46987" y="108514"/>
                  <a:pt x="44819" y="105346"/>
                </a:cubicBezTo>
                <a:cubicBezTo>
                  <a:pt x="14939" y="59801"/>
                  <a:pt x="14939" y="59801"/>
                  <a:pt x="14939" y="59801"/>
                </a:cubicBezTo>
                <a:cubicBezTo>
                  <a:pt x="44819" y="17821"/>
                  <a:pt x="44819" y="17821"/>
                  <a:pt x="44819" y="17821"/>
                </a:cubicBezTo>
                <a:cubicBezTo>
                  <a:pt x="46987" y="13861"/>
                  <a:pt x="46987" y="7128"/>
                  <a:pt x="44819" y="3564"/>
                </a:cubicBezTo>
                <a:close/>
                <a:moveTo>
                  <a:pt x="81204" y="3564"/>
                </a:moveTo>
                <a:lnTo>
                  <a:pt x="81204" y="3564"/>
                </a:lnTo>
                <a:cubicBezTo>
                  <a:pt x="79036" y="0"/>
                  <a:pt x="76867" y="0"/>
                  <a:pt x="74939" y="3564"/>
                </a:cubicBezTo>
                <a:cubicBezTo>
                  <a:pt x="72771" y="7128"/>
                  <a:pt x="72771" y="13861"/>
                  <a:pt x="74939" y="17821"/>
                </a:cubicBezTo>
                <a:cubicBezTo>
                  <a:pt x="104578" y="59801"/>
                  <a:pt x="104578" y="59801"/>
                  <a:pt x="104578" y="59801"/>
                </a:cubicBezTo>
                <a:cubicBezTo>
                  <a:pt x="74939" y="105346"/>
                  <a:pt x="74939" y="105346"/>
                  <a:pt x="74939" y="105346"/>
                </a:cubicBezTo>
                <a:cubicBezTo>
                  <a:pt x="72771" y="108514"/>
                  <a:pt x="72771" y="112079"/>
                  <a:pt x="74939" y="116039"/>
                </a:cubicBezTo>
                <a:cubicBezTo>
                  <a:pt x="76867" y="119603"/>
                  <a:pt x="79036" y="119603"/>
                  <a:pt x="81204" y="116039"/>
                </a:cubicBezTo>
                <a:cubicBezTo>
                  <a:pt x="119759" y="59801"/>
                  <a:pt x="119759" y="59801"/>
                  <a:pt x="119759" y="59801"/>
                </a:cubicBezTo>
                <a:lnTo>
                  <a:pt x="81204" y="356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5" name="Shape 4044"/>
          <p:cNvSpPr/>
          <p:nvPr/>
        </p:nvSpPr>
        <p:spPr>
          <a:xfrm>
            <a:off x="7190033" y="3782484"/>
            <a:ext cx="277211" cy="2730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740" y="0"/>
                </a:moveTo>
                <a:lnTo>
                  <a:pt x="59740" y="0"/>
                </a:lnTo>
                <a:cubicBezTo>
                  <a:pt x="27532" y="0"/>
                  <a:pt x="0" y="25960"/>
                  <a:pt x="0" y="58807"/>
                </a:cubicBezTo>
                <a:cubicBezTo>
                  <a:pt x="0" y="91655"/>
                  <a:pt x="27532" y="119735"/>
                  <a:pt x="59740" y="119735"/>
                </a:cubicBezTo>
                <a:cubicBezTo>
                  <a:pt x="91948" y="119735"/>
                  <a:pt x="119740" y="91655"/>
                  <a:pt x="119740" y="58807"/>
                </a:cubicBezTo>
                <a:cubicBezTo>
                  <a:pt x="119740" y="25960"/>
                  <a:pt x="91948" y="0"/>
                  <a:pt x="59740" y="0"/>
                </a:cubicBezTo>
                <a:close/>
                <a:moveTo>
                  <a:pt x="59740" y="79999"/>
                </a:moveTo>
                <a:lnTo>
                  <a:pt x="59740" y="79999"/>
                </a:lnTo>
                <a:cubicBezTo>
                  <a:pt x="48311" y="79999"/>
                  <a:pt x="41298" y="70463"/>
                  <a:pt x="41298" y="58807"/>
                </a:cubicBezTo>
                <a:cubicBezTo>
                  <a:pt x="41298" y="49536"/>
                  <a:pt x="48311" y="39999"/>
                  <a:pt x="59740" y="39999"/>
                </a:cubicBezTo>
                <a:cubicBezTo>
                  <a:pt x="71168" y="39999"/>
                  <a:pt x="78181" y="49536"/>
                  <a:pt x="78181" y="58807"/>
                </a:cubicBezTo>
                <a:cubicBezTo>
                  <a:pt x="78181" y="70463"/>
                  <a:pt x="71168" y="79999"/>
                  <a:pt x="59740" y="79999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6" name="Shape 4045"/>
          <p:cNvSpPr/>
          <p:nvPr/>
        </p:nvSpPr>
        <p:spPr>
          <a:xfrm>
            <a:off x="1840493" y="5029200"/>
            <a:ext cx="296256" cy="14605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6987" y="0"/>
                </a:moveTo>
                <a:lnTo>
                  <a:pt x="106987" y="0"/>
                </a:lnTo>
                <a:cubicBezTo>
                  <a:pt x="12771" y="0"/>
                  <a:pt x="12771" y="0"/>
                  <a:pt x="12771" y="0"/>
                </a:cubicBezTo>
                <a:cubicBezTo>
                  <a:pt x="4337" y="0"/>
                  <a:pt x="0" y="12580"/>
                  <a:pt x="0" y="25645"/>
                </a:cubicBezTo>
                <a:cubicBezTo>
                  <a:pt x="0" y="98225"/>
                  <a:pt x="0" y="98225"/>
                  <a:pt x="0" y="98225"/>
                </a:cubicBezTo>
                <a:cubicBezTo>
                  <a:pt x="0" y="111290"/>
                  <a:pt x="4337" y="119516"/>
                  <a:pt x="12771" y="119516"/>
                </a:cubicBezTo>
                <a:cubicBezTo>
                  <a:pt x="106987" y="119516"/>
                  <a:pt x="106987" y="119516"/>
                  <a:pt x="106987" y="119516"/>
                </a:cubicBezTo>
                <a:cubicBezTo>
                  <a:pt x="113253" y="119516"/>
                  <a:pt x="119759" y="111290"/>
                  <a:pt x="119759" y="98225"/>
                </a:cubicBezTo>
                <a:cubicBezTo>
                  <a:pt x="119759" y="25645"/>
                  <a:pt x="119759" y="25645"/>
                  <a:pt x="119759" y="25645"/>
                </a:cubicBezTo>
                <a:cubicBezTo>
                  <a:pt x="119759" y="12580"/>
                  <a:pt x="113253" y="0"/>
                  <a:pt x="106987" y="0"/>
                </a:cubicBezTo>
                <a:close/>
                <a:moveTo>
                  <a:pt x="106987" y="98225"/>
                </a:moveTo>
                <a:lnTo>
                  <a:pt x="106987" y="98225"/>
                </a:lnTo>
                <a:cubicBezTo>
                  <a:pt x="12771" y="98225"/>
                  <a:pt x="12771" y="98225"/>
                  <a:pt x="12771" y="98225"/>
                </a:cubicBezTo>
                <a:cubicBezTo>
                  <a:pt x="12771" y="25645"/>
                  <a:pt x="12771" y="25645"/>
                  <a:pt x="12771" y="25645"/>
                </a:cubicBezTo>
                <a:cubicBezTo>
                  <a:pt x="106987" y="25645"/>
                  <a:pt x="106987" y="25645"/>
                  <a:pt x="106987" y="25645"/>
                </a:cubicBezTo>
                <a:lnTo>
                  <a:pt x="106987" y="98225"/>
                </a:lnTo>
                <a:close/>
                <a:moveTo>
                  <a:pt x="102650" y="38225"/>
                </a:moveTo>
                <a:lnTo>
                  <a:pt x="102650" y="38225"/>
                </a:lnTo>
                <a:cubicBezTo>
                  <a:pt x="76867" y="38225"/>
                  <a:pt x="76867" y="38225"/>
                  <a:pt x="76867" y="38225"/>
                </a:cubicBezTo>
                <a:cubicBezTo>
                  <a:pt x="76867" y="85645"/>
                  <a:pt x="76867" y="85645"/>
                  <a:pt x="76867" y="85645"/>
                </a:cubicBezTo>
                <a:cubicBezTo>
                  <a:pt x="102650" y="85645"/>
                  <a:pt x="102650" y="85645"/>
                  <a:pt x="102650" y="85645"/>
                </a:cubicBezTo>
                <a:lnTo>
                  <a:pt x="102650" y="38225"/>
                </a:lnTo>
                <a:close/>
                <a:moveTo>
                  <a:pt x="42891" y="38225"/>
                </a:moveTo>
                <a:lnTo>
                  <a:pt x="42891" y="38225"/>
                </a:lnTo>
                <a:cubicBezTo>
                  <a:pt x="17349" y="38225"/>
                  <a:pt x="17349" y="38225"/>
                  <a:pt x="17349" y="38225"/>
                </a:cubicBezTo>
                <a:cubicBezTo>
                  <a:pt x="17349" y="85645"/>
                  <a:pt x="17349" y="85645"/>
                  <a:pt x="17349" y="85645"/>
                </a:cubicBezTo>
                <a:cubicBezTo>
                  <a:pt x="42891" y="85645"/>
                  <a:pt x="42891" y="85645"/>
                  <a:pt x="42891" y="85645"/>
                </a:cubicBezTo>
                <a:lnTo>
                  <a:pt x="42891" y="38225"/>
                </a:lnTo>
                <a:close/>
                <a:moveTo>
                  <a:pt x="72530" y="38225"/>
                </a:moveTo>
                <a:lnTo>
                  <a:pt x="72530" y="38225"/>
                </a:lnTo>
                <a:cubicBezTo>
                  <a:pt x="46987" y="38225"/>
                  <a:pt x="46987" y="38225"/>
                  <a:pt x="46987" y="38225"/>
                </a:cubicBezTo>
                <a:cubicBezTo>
                  <a:pt x="46987" y="85645"/>
                  <a:pt x="46987" y="85645"/>
                  <a:pt x="46987" y="85645"/>
                </a:cubicBezTo>
                <a:cubicBezTo>
                  <a:pt x="72530" y="85645"/>
                  <a:pt x="72530" y="85645"/>
                  <a:pt x="72530" y="85645"/>
                </a:cubicBezTo>
                <a:lnTo>
                  <a:pt x="72530" y="38225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7" name="Shape 4046"/>
          <p:cNvSpPr/>
          <p:nvPr/>
        </p:nvSpPr>
        <p:spPr>
          <a:xfrm>
            <a:off x="2433005" y="5029200"/>
            <a:ext cx="298372" cy="14605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6961" y="0"/>
                </a:moveTo>
                <a:lnTo>
                  <a:pt x="106961" y="0"/>
                </a:lnTo>
                <a:cubicBezTo>
                  <a:pt x="12796" y="0"/>
                  <a:pt x="12796" y="0"/>
                  <a:pt x="12796" y="0"/>
                </a:cubicBezTo>
                <a:cubicBezTo>
                  <a:pt x="4346" y="0"/>
                  <a:pt x="0" y="12580"/>
                  <a:pt x="0" y="25645"/>
                </a:cubicBezTo>
                <a:cubicBezTo>
                  <a:pt x="0" y="98225"/>
                  <a:pt x="0" y="98225"/>
                  <a:pt x="0" y="98225"/>
                </a:cubicBezTo>
                <a:cubicBezTo>
                  <a:pt x="0" y="111290"/>
                  <a:pt x="4346" y="119516"/>
                  <a:pt x="12796" y="119516"/>
                </a:cubicBezTo>
                <a:cubicBezTo>
                  <a:pt x="106961" y="119516"/>
                  <a:pt x="106961" y="119516"/>
                  <a:pt x="106961" y="119516"/>
                </a:cubicBezTo>
                <a:cubicBezTo>
                  <a:pt x="113239" y="119516"/>
                  <a:pt x="119758" y="111290"/>
                  <a:pt x="119758" y="98225"/>
                </a:cubicBezTo>
                <a:cubicBezTo>
                  <a:pt x="119758" y="25645"/>
                  <a:pt x="119758" y="25645"/>
                  <a:pt x="119758" y="25645"/>
                </a:cubicBezTo>
                <a:cubicBezTo>
                  <a:pt x="119758" y="12580"/>
                  <a:pt x="113239" y="0"/>
                  <a:pt x="106961" y="0"/>
                </a:cubicBezTo>
                <a:close/>
                <a:moveTo>
                  <a:pt x="106961" y="98225"/>
                </a:moveTo>
                <a:lnTo>
                  <a:pt x="106961" y="98225"/>
                </a:lnTo>
                <a:cubicBezTo>
                  <a:pt x="12796" y="98225"/>
                  <a:pt x="12796" y="98225"/>
                  <a:pt x="12796" y="98225"/>
                </a:cubicBezTo>
                <a:cubicBezTo>
                  <a:pt x="12796" y="25645"/>
                  <a:pt x="12796" y="25645"/>
                  <a:pt x="12796" y="25645"/>
                </a:cubicBezTo>
                <a:cubicBezTo>
                  <a:pt x="106961" y="25645"/>
                  <a:pt x="106961" y="25645"/>
                  <a:pt x="106961" y="25645"/>
                </a:cubicBezTo>
                <a:lnTo>
                  <a:pt x="106961" y="98225"/>
                </a:lnTo>
                <a:close/>
                <a:moveTo>
                  <a:pt x="42736" y="38225"/>
                </a:moveTo>
                <a:lnTo>
                  <a:pt x="42736" y="38225"/>
                </a:lnTo>
                <a:cubicBezTo>
                  <a:pt x="17142" y="38225"/>
                  <a:pt x="17142" y="38225"/>
                  <a:pt x="17142" y="38225"/>
                </a:cubicBezTo>
                <a:cubicBezTo>
                  <a:pt x="17142" y="85645"/>
                  <a:pt x="17142" y="85645"/>
                  <a:pt x="17142" y="85645"/>
                </a:cubicBezTo>
                <a:cubicBezTo>
                  <a:pt x="42736" y="85645"/>
                  <a:pt x="42736" y="85645"/>
                  <a:pt x="42736" y="85645"/>
                </a:cubicBezTo>
                <a:lnTo>
                  <a:pt x="42736" y="38225"/>
                </a:lnTo>
                <a:close/>
                <a:moveTo>
                  <a:pt x="72676" y="38225"/>
                </a:moveTo>
                <a:lnTo>
                  <a:pt x="72676" y="38225"/>
                </a:lnTo>
                <a:cubicBezTo>
                  <a:pt x="47082" y="38225"/>
                  <a:pt x="47082" y="38225"/>
                  <a:pt x="47082" y="38225"/>
                </a:cubicBezTo>
                <a:cubicBezTo>
                  <a:pt x="47082" y="85645"/>
                  <a:pt x="47082" y="85645"/>
                  <a:pt x="47082" y="85645"/>
                </a:cubicBezTo>
                <a:cubicBezTo>
                  <a:pt x="72676" y="85645"/>
                  <a:pt x="72676" y="85645"/>
                  <a:pt x="72676" y="85645"/>
                </a:cubicBezTo>
                <a:lnTo>
                  <a:pt x="72676" y="38225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8" name="Shape 4047"/>
          <p:cNvSpPr/>
          <p:nvPr/>
        </p:nvSpPr>
        <p:spPr>
          <a:xfrm>
            <a:off x="3025518" y="5029200"/>
            <a:ext cx="298372" cy="14605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6961" y="0"/>
                </a:moveTo>
                <a:lnTo>
                  <a:pt x="106961" y="0"/>
                </a:lnTo>
                <a:cubicBezTo>
                  <a:pt x="12796" y="0"/>
                  <a:pt x="12796" y="0"/>
                  <a:pt x="12796" y="0"/>
                </a:cubicBezTo>
                <a:cubicBezTo>
                  <a:pt x="4346" y="0"/>
                  <a:pt x="0" y="12580"/>
                  <a:pt x="0" y="25645"/>
                </a:cubicBezTo>
                <a:cubicBezTo>
                  <a:pt x="0" y="98225"/>
                  <a:pt x="0" y="98225"/>
                  <a:pt x="0" y="98225"/>
                </a:cubicBezTo>
                <a:cubicBezTo>
                  <a:pt x="0" y="111290"/>
                  <a:pt x="4346" y="119516"/>
                  <a:pt x="12796" y="119516"/>
                </a:cubicBezTo>
                <a:cubicBezTo>
                  <a:pt x="106961" y="119516"/>
                  <a:pt x="106961" y="119516"/>
                  <a:pt x="106961" y="119516"/>
                </a:cubicBezTo>
                <a:cubicBezTo>
                  <a:pt x="113480" y="119516"/>
                  <a:pt x="119758" y="111290"/>
                  <a:pt x="119758" y="98225"/>
                </a:cubicBezTo>
                <a:cubicBezTo>
                  <a:pt x="119758" y="25645"/>
                  <a:pt x="119758" y="25645"/>
                  <a:pt x="119758" y="25645"/>
                </a:cubicBezTo>
                <a:cubicBezTo>
                  <a:pt x="119758" y="12580"/>
                  <a:pt x="113480" y="0"/>
                  <a:pt x="106961" y="0"/>
                </a:cubicBezTo>
                <a:close/>
                <a:moveTo>
                  <a:pt x="106961" y="98225"/>
                </a:moveTo>
                <a:lnTo>
                  <a:pt x="106961" y="98225"/>
                </a:lnTo>
                <a:cubicBezTo>
                  <a:pt x="12796" y="98225"/>
                  <a:pt x="12796" y="98225"/>
                  <a:pt x="12796" y="98225"/>
                </a:cubicBezTo>
                <a:cubicBezTo>
                  <a:pt x="12796" y="25645"/>
                  <a:pt x="12796" y="25645"/>
                  <a:pt x="12796" y="25645"/>
                </a:cubicBezTo>
                <a:cubicBezTo>
                  <a:pt x="106961" y="25645"/>
                  <a:pt x="106961" y="25645"/>
                  <a:pt x="106961" y="25645"/>
                </a:cubicBezTo>
                <a:lnTo>
                  <a:pt x="106961" y="98225"/>
                </a:lnTo>
                <a:close/>
                <a:moveTo>
                  <a:pt x="42736" y="38225"/>
                </a:moveTo>
                <a:lnTo>
                  <a:pt x="42736" y="38225"/>
                </a:lnTo>
                <a:cubicBezTo>
                  <a:pt x="17142" y="38225"/>
                  <a:pt x="17142" y="38225"/>
                  <a:pt x="17142" y="38225"/>
                </a:cubicBezTo>
                <a:cubicBezTo>
                  <a:pt x="17142" y="85645"/>
                  <a:pt x="17142" y="85645"/>
                  <a:pt x="17142" y="85645"/>
                </a:cubicBezTo>
                <a:cubicBezTo>
                  <a:pt x="42736" y="85645"/>
                  <a:pt x="42736" y="85645"/>
                  <a:pt x="42736" y="85645"/>
                </a:cubicBezTo>
                <a:lnTo>
                  <a:pt x="42736" y="38225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9" name="Shape 4048"/>
          <p:cNvSpPr/>
          <p:nvPr/>
        </p:nvSpPr>
        <p:spPr>
          <a:xfrm>
            <a:off x="3620145" y="5029200"/>
            <a:ext cx="298373" cy="14605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6720" y="0"/>
                </a:moveTo>
                <a:lnTo>
                  <a:pt x="106720" y="0"/>
                </a:lnTo>
                <a:cubicBezTo>
                  <a:pt x="12796" y="0"/>
                  <a:pt x="12796" y="0"/>
                  <a:pt x="12796" y="0"/>
                </a:cubicBezTo>
                <a:cubicBezTo>
                  <a:pt x="4104" y="0"/>
                  <a:pt x="0" y="12580"/>
                  <a:pt x="0" y="25645"/>
                </a:cubicBezTo>
                <a:cubicBezTo>
                  <a:pt x="0" y="98225"/>
                  <a:pt x="0" y="98225"/>
                  <a:pt x="0" y="98225"/>
                </a:cubicBezTo>
                <a:cubicBezTo>
                  <a:pt x="0" y="111290"/>
                  <a:pt x="4104" y="119516"/>
                  <a:pt x="12796" y="119516"/>
                </a:cubicBezTo>
                <a:cubicBezTo>
                  <a:pt x="106720" y="119516"/>
                  <a:pt x="106720" y="119516"/>
                  <a:pt x="106720" y="119516"/>
                </a:cubicBezTo>
                <a:cubicBezTo>
                  <a:pt x="113480" y="119516"/>
                  <a:pt x="119758" y="111290"/>
                  <a:pt x="119758" y="98225"/>
                </a:cubicBezTo>
                <a:cubicBezTo>
                  <a:pt x="119758" y="25645"/>
                  <a:pt x="119758" y="25645"/>
                  <a:pt x="119758" y="25645"/>
                </a:cubicBezTo>
                <a:cubicBezTo>
                  <a:pt x="119758" y="12580"/>
                  <a:pt x="113480" y="0"/>
                  <a:pt x="106720" y="0"/>
                </a:cubicBezTo>
                <a:close/>
                <a:moveTo>
                  <a:pt x="106720" y="98225"/>
                </a:moveTo>
                <a:lnTo>
                  <a:pt x="106720" y="98225"/>
                </a:lnTo>
                <a:cubicBezTo>
                  <a:pt x="12796" y="98225"/>
                  <a:pt x="12796" y="98225"/>
                  <a:pt x="12796" y="98225"/>
                </a:cubicBezTo>
                <a:cubicBezTo>
                  <a:pt x="12796" y="25645"/>
                  <a:pt x="12796" y="25645"/>
                  <a:pt x="12796" y="25645"/>
                </a:cubicBezTo>
                <a:cubicBezTo>
                  <a:pt x="106720" y="25645"/>
                  <a:pt x="106720" y="25645"/>
                  <a:pt x="106720" y="25645"/>
                </a:cubicBezTo>
                <a:lnTo>
                  <a:pt x="106720" y="98225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0" name="Shape 4049"/>
          <p:cNvSpPr/>
          <p:nvPr/>
        </p:nvSpPr>
        <p:spPr>
          <a:xfrm>
            <a:off x="5992311" y="1477433"/>
            <a:ext cx="298372" cy="13546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5180" y="48430"/>
                </a:moveTo>
                <a:lnTo>
                  <a:pt x="115180" y="48430"/>
                </a:lnTo>
                <a:cubicBezTo>
                  <a:pt x="113253" y="38744"/>
                  <a:pt x="102409" y="14529"/>
                  <a:pt x="96144" y="4843"/>
                </a:cubicBezTo>
                <a:cubicBezTo>
                  <a:pt x="96144" y="0"/>
                  <a:pt x="93975" y="0"/>
                  <a:pt x="89638" y="0"/>
                </a:cubicBezTo>
                <a:cubicBezTo>
                  <a:pt x="87710" y="0"/>
                  <a:pt x="60000" y="0"/>
                  <a:pt x="60000" y="0"/>
                </a:cubicBezTo>
                <a:cubicBezTo>
                  <a:pt x="60000" y="0"/>
                  <a:pt x="32048" y="0"/>
                  <a:pt x="29879" y="0"/>
                </a:cubicBezTo>
                <a:cubicBezTo>
                  <a:pt x="25542" y="0"/>
                  <a:pt x="23614" y="0"/>
                  <a:pt x="23614" y="4843"/>
                </a:cubicBezTo>
                <a:cubicBezTo>
                  <a:pt x="17108" y="14529"/>
                  <a:pt x="6506" y="38744"/>
                  <a:pt x="4337" y="48430"/>
                </a:cubicBezTo>
                <a:cubicBezTo>
                  <a:pt x="0" y="52735"/>
                  <a:pt x="0" y="57578"/>
                  <a:pt x="0" y="67264"/>
                </a:cubicBezTo>
                <a:cubicBezTo>
                  <a:pt x="4337" y="105470"/>
                  <a:pt x="4337" y="105470"/>
                  <a:pt x="4337" y="105470"/>
                </a:cubicBezTo>
                <a:cubicBezTo>
                  <a:pt x="4337" y="114618"/>
                  <a:pt x="8674" y="119461"/>
                  <a:pt x="10843" y="119461"/>
                </a:cubicBezTo>
                <a:cubicBezTo>
                  <a:pt x="108915" y="119461"/>
                  <a:pt x="108915" y="119461"/>
                  <a:pt x="108915" y="119461"/>
                </a:cubicBezTo>
                <a:cubicBezTo>
                  <a:pt x="111084" y="119461"/>
                  <a:pt x="115180" y="114618"/>
                  <a:pt x="115180" y="105470"/>
                </a:cubicBezTo>
                <a:cubicBezTo>
                  <a:pt x="119759" y="67264"/>
                  <a:pt x="119759" y="67264"/>
                  <a:pt x="119759" y="67264"/>
                </a:cubicBezTo>
                <a:cubicBezTo>
                  <a:pt x="119759" y="57578"/>
                  <a:pt x="119759" y="52735"/>
                  <a:pt x="115180" y="48430"/>
                </a:cubicBezTo>
                <a:close/>
                <a:moveTo>
                  <a:pt x="83373" y="52735"/>
                </a:moveTo>
                <a:lnTo>
                  <a:pt x="83373" y="52735"/>
                </a:lnTo>
                <a:lnTo>
                  <a:pt x="83373" y="57578"/>
                </a:lnTo>
                <a:cubicBezTo>
                  <a:pt x="76867" y="81255"/>
                  <a:pt x="76867" y="81255"/>
                  <a:pt x="76867" y="81255"/>
                </a:cubicBezTo>
                <a:cubicBezTo>
                  <a:pt x="42891" y="81255"/>
                  <a:pt x="42891" y="81255"/>
                  <a:pt x="42891" y="81255"/>
                </a:cubicBezTo>
                <a:cubicBezTo>
                  <a:pt x="36385" y="57578"/>
                  <a:pt x="36385" y="57578"/>
                  <a:pt x="36385" y="57578"/>
                </a:cubicBezTo>
                <a:lnTo>
                  <a:pt x="36385" y="52735"/>
                </a:lnTo>
                <a:cubicBezTo>
                  <a:pt x="14939" y="52735"/>
                  <a:pt x="14939" y="52735"/>
                  <a:pt x="14939" y="52735"/>
                </a:cubicBezTo>
                <a:cubicBezTo>
                  <a:pt x="25542" y="24215"/>
                  <a:pt x="25542" y="24215"/>
                  <a:pt x="25542" y="24215"/>
                </a:cubicBezTo>
                <a:cubicBezTo>
                  <a:pt x="93975" y="24215"/>
                  <a:pt x="93975" y="24215"/>
                  <a:pt x="93975" y="24215"/>
                </a:cubicBezTo>
                <a:cubicBezTo>
                  <a:pt x="104578" y="52735"/>
                  <a:pt x="104578" y="52735"/>
                  <a:pt x="104578" y="52735"/>
                </a:cubicBezTo>
                <a:lnTo>
                  <a:pt x="83373" y="52735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1" name="Shape 4050"/>
          <p:cNvSpPr/>
          <p:nvPr/>
        </p:nvSpPr>
        <p:spPr>
          <a:xfrm>
            <a:off x="6586939" y="4976284"/>
            <a:ext cx="298373" cy="26034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6720" y="0"/>
                </a:moveTo>
                <a:lnTo>
                  <a:pt x="106720" y="0"/>
                </a:lnTo>
                <a:cubicBezTo>
                  <a:pt x="12796" y="0"/>
                  <a:pt x="12796" y="0"/>
                  <a:pt x="12796" y="0"/>
                </a:cubicBezTo>
                <a:cubicBezTo>
                  <a:pt x="6277" y="0"/>
                  <a:pt x="0" y="4689"/>
                  <a:pt x="0" y="12137"/>
                </a:cubicBezTo>
                <a:cubicBezTo>
                  <a:pt x="0" y="88000"/>
                  <a:pt x="0" y="88000"/>
                  <a:pt x="0" y="88000"/>
                </a:cubicBezTo>
                <a:cubicBezTo>
                  <a:pt x="0" y="95172"/>
                  <a:pt x="4104" y="102620"/>
                  <a:pt x="10623" y="105103"/>
                </a:cubicBezTo>
                <a:cubicBezTo>
                  <a:pt x="38631" y="110068"/>
                  <a:pt x="38631" y="110068"/>
                  <a:pt x="38631" y="110068"/>
                </a:cubicBezTo>
                <a:cubicBezTo>
                  <a:pt x="38631" y="110068"/>
                  <a:pt x="14969" y="119724"/>
                  <a:pt x="29698" y="119724"/>
                </a:cubicBezTo>
                <a:cubicBezTo>
                  <a:pt x="89818" y="119724"/>
                  <a:pt x="89818" y="119724"/>
                  <a:pt x="89818" y="119724"/>
                </a:cubicBezTo>
                <a:cubicBezTo>
                  <a:pt x="104788" y="119724"/>
                  <a:pt x="81126" y="110068"/>
                  <a:pt x="81126" y="110068"/>
                </a:cubicBezTo>
                <a:cubicBezTo>
                  <a:pt x="108893" y="105103"/>
                  <a:pt x="108893" y="105103"/>
                  <a:pt x="108893" y="105103"/>
                </a:cubicBezTo>
                <a:cubicBezTo>
                  <a:pt x="115653" y="102620"/>
                  <a:pt x="119758" y="95172"/>
                  <a:pt x="119758" y="88000"/>
                </a:cubicBezTo>
                <a:cubicBezTo>
                  <a:pt x="119758" y="12137"/>
                  <a:pt x="119758" y="12137"/>
                  <a:pt x="119758" y="12137"/>
                </a:cubicBezTo>
                <a:cubicBezTo>
                  <a:pt x="119758" y="4689"/>
                  <a:pt x="113480" y="0"/>
                  <a:pt x="106720" y="0"/>
                </a:cubicBezTo>
                <a:close/>
                <a:moveTo>
                  <a:pt x="106720" y="88000"/>
                </a:moveTo>
                <a:lnTo>
                  <a:pt x="106720" y="88000"/>
                </a:lnTo>
                <a:cubicBezTo>
                  <a:pt x="12796" y="88000"/>
                  <a:pt x="12796" y="88000"/>
                  <a:pt x="12796" y="88000"/>
                </a:cubicBezTo>
                <a:cubicBezTo>
                  <a:pt x="12796" y="12137"/>
                  <a:pt x="12796" y="12137"/>
                  <a:pt x="12796" y="12137"/>
                </a:cubicBezTo>
                <a:cubicBezTo>
                  <a:pt x="106720" y="12137"/>
                  <a:pt x="106720" y="12137"/>
                  <a:pt x="106720" y="12137"/>
                </a:cubicBezTo>
                <a:lnTo>
                  <a:pt x="106720" y="8800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2" name="Shape 4051"/>
          <p:cNvSpPr/>
          <p:nvPr/>
        </p:nvSpPr>
        <p:spPr>
          <a:xfrm>
            <a:off x="7774081" y="3788833"/>
            <a:ext cx="298372" cy="25611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5533" y="65070"/>
                </a:moveTo>
                <a:lnTo>
                  <a:pt x="55533" y="65070"/>
                </a:lnTo>
                <a:cubicBezTo>
                  <a:pt x="66156" y="65070"/>
                  <a:pt x="66156" y="65070"/>
                  <a:pt x="66156" y="65070"/>
                </a:cubicBezTo>
                <a:cubicBezTo>
                  <a:pt x="66156" y="77464"/>
                  <a:pt x="66156" y="77464"/>
                  <a:pt x="66156" y="77464"/>
                </a:cubicBezTo>
                <a:cubicBezTo>
                  <a:pt x="119758" y="77464"/>
                  <a:pt x="119758" y="77464"/>
                  <a:pt x="119758" y="77464"/>
                </a:cubicBezTo>
                <a:cubicBezTo>
                  <a:pt x="119758" y="77464"/>
                  <a:pt x="119758" y="47323"/>
                  <a:pt x="117585" y="37464"/>
                </a:cubicBezTo>
                <a:cubicBezTo>
                  <a:pt x="117585" y="27323"/>
                  <a:pt x="115412" y="22535"/>
                  <a:pt x="106961" y="22535"/>
                </a:cubicBezTo>
                <a:cubicBezTo>
                  <a:pt x="87645" y="22535"/>
                  <a:pt x="87645" y="22535"/>
                  <a:pt x="87645" y="22535"/>
                </a:cubicBezTo>
                <a:cubicBezTo>
                  <a:pt x="83299" y="14929"/>
                  <a:pt x="81368" y="7605"/>
                  <a:pt x="81368" y="7605"/>
                </a:cubicBezTo>
                <a:cubicBezTo>
                  <a:pt x="79195" y="2535"/>
                  <a:pt x="77022" y="0"/>
                  <a:pt x="72434" y="0"/>
                </a:cubicBezTo>
                <a:cubicBezTo>
                  <a:pt x="46841" y="0"/>
                  <a:pt x="46841" y="0"/>
                  <a:pt x="46841" y="0"/>
                </a:cubicBezTo>
                <a:cubicBezTo>
                  <a:pt x="42736" y="0"/>
                  <a:pt x="40563" y="2535"/>
                  <a:pt x="40563" y="7605"/>
                </a:cubicBezTo>
                <a:cubicBezTo>
                  <a:pt x="38390" y="7605"/>
                  <a:pt x="36217" y="14929"/>
                  <a:pt x="32112" y="22535"/>
                </a:cubicBezTo>
                <a:cubicBezTo>
                  <a:pt x="12796" y="22535"/>
                  <a:pt x="12796" y="22535"/>
                  <a:pt x="12796" y="22535"/>
                </a:cubicBezTo>
                <a:cubicBezTo>
                  <a:pt x="4104" y="22535"/>
                  <a:pt x="2173" y="27323"/>
                  <a:pt x="2173" y="37464"/>
                </a:cubicBezTo>
                <a:cubicBezTo>
                  <a:pt x="0" y="47323"/>
                  <a:pt x="0" y="77464"/>
                  <a:pt x="0" y="77464"/>
                </a:cubicBezTo>
                <a:cubicBezTo>
                  <a:pt x="55533" y="77464"/>
                  <a:pt x="55533" y="77464"/>
                  <a:pt x="55533" y="77464"/>
                </a:cubicBezTo>
                <a:lnTo>
                  <a:pt x="55533" y="65070"/>
                </a:lnTo>
                <a:close/>
                <a:moveTo>
                  <a:pt x="44909" y="14929"/>
                </a:moveTo>
                <a:lnTo>
                  <a:pt x="44909" y="14929"/>
                </a:lnTo>
                <a:cubicBezTo>
                  <a:pt x="46841" y="12394"/>
                  <a:pt x="46841" y="10140"/>
                  <a:pt x="51187" y="10140"/>
                </a:cubicBezTo>
                <a:cubicBezTo>
                  <a:pt x="68571" y="10140"/>
                  <a:pt x="68571" y="10140"/>
                  <a:pt x="68571" y="10140"/>
                </a:cubicBezTo>
                <a:cubicBezTo>
                  <a:pt x="72434" y="10140"/>
                  <a:pt x="72434" y="12394"/>
                  <a:pt x="74607" y="14929"/>
                </a:cubicBezTo>
                <a:cubicBezTo>
                  <a:pt x="74607" y="14929"/>
                  <a:pt x="77022" y="20000"/>
                  <a:pt x="77022" y="22535"/>
                </a:cubicBezTo>
                <a:cubicBezTo>
                  <a:pt x="42736" y="22535"/>
                  <a:pt x="42736" y="22535"/>
                  <a:pt x="42736" y="22535"/>
                </a:cubicBezTo>
                <a:cubicBezTo>
                  <a:pt x="44909" y="20000"/>
                  <a:pt x="44909" y="14929"/>
                  <a:pt x="44909" y="14929"/>
                </a:cubicBezTo>
                <a:close/>
                <a:moveTo>
                  <a:pt x="66156" y="100000"/>
                </a:moveTo>
                <a:lnTo>
                  <a:pt x="66156" y="100000"/>
                </a:lnTo>
                <a:cubicBezTo>
                  <a:pt x="55533" y="100000"/>
                  <a:pt x="55533" y="100000"/>
                  <a:pt x="55533" y="100000"/>
                </a:cubicBezTo>
                <a:cubicBezTo>
                  <a:pt x="55533" y="85070"/>
                  <a:pt x="55533" y="85070"/>
                  <a:pt x="55533" y="85070"/>
                </a:cubicBezTo>
                <a:cubicBezTo>
                  <a:pt x="2173" y="85070"/>
                  <a:pt x="2173" y="85070"/>
                  <a:pt x="2173" y="85070"/>
                </a:cubicBezTo>
                <a:cubicBezTo>
                  <a:pt x="2173" y="85070"/>
                  <a:pt x="4104" y="97464"/>
                  <a:pt x="4104" y="107323"/>
                </a:cubicBezTo>
                <a:cubicBezTo>
                  <a:pt x="4104" y="112394"/>
                  <a:pt x="6277" y="119718"/>
                  <a:pt x="14969" y="119718"/>
                </a:cubicBezTo>
                <a:cubicBezTo>
                  <a:pt x="104788" y="119718"/>
                  <a:pt x="104788" y="119718"/>
                  <a:pt x="104788" y="119718"/>
                </a:cubicBezTo>
                <a:cubicBezTo>
                  <a:pt x="113239" y="119718"/>
                  <a:pt x="115412" y="112394"/>
                  <a:pt x="115412" y="107323"/>
                </a:cubicBezTo>
                <a:cubicBezTo>
                  <a:pt x="115412" y="97464"/>
                  <a:pt x="117585" y="85070"/>
                  <a:pt x="117585" y="85070"/>
                </a:cubicBezTo>
                <a:cubicBezTo>
                  <a:pt x="66156" y="85070"/>
                  <a:pt x="66156" y="85070"/>
                  <a:pt x="66156" y="85070"/>
                </a:cubicBezTo>
                <a:lnTo>
                  <a:pt x="66156" y="10000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3" name="Shape 4052"/>
          <p:cNvSpPr/>
          <p:nvPr/>
        </p:nvSpPr>
        <p:spPr>
          <a:xfrm>
            <a:off x="3025518" y="4419600"/>
            <a:ext cx="298372" cy="18203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1991" y="59801"/>
                </a:moveTo>
                <a:lnTo>
                  <a:pt x="91991" y="59801"/>
                </a:lnTo>
                <a:cubicBezTo>
                  <a:pt x="91991" y="35643"/>
                  <a:pt x="100684" y="17821"/>
                  <a:pt x="104788" y="17821"/>
                </a:cubicBezTo>
                <a:cubicBezTo>
                  <a:pt x="106961" y="17821"/>
                  <a:pt x="113480" y="17821"/>
                  <a:pt x="113480" y="17821"/>
                </a:cubicBezTo>
                <a:cubicBezTo>
                  <a:pt x="109134" y="7128"/>
                  <a:pt x="106961" y="0"/>
                  <a:pt x="91991" y="0"/>
                </a:cubicBezTo>
                <a:cubicBezTo>
                  <a:pt x="32112" y="0"/>
                  <a:pt x="32112" y="0"/>
                  <a:pt x="32112" y="0"/>
                </a:cubicBezTo>
                <a:cubicBezTo>
                  <a:pt x="8692" y="0"/>
                  <a:pt x="0" y="35643"/>
                  <a:pt x="0" y="59801"/>
                </a:cubicBezTo>
                <a:cubicBezTo>
                  <a:pt x="0" y="84356"/>
                  <a:pt x="8692" y="119603"/>
                  <a:pt x="32112" y="119603"/>
                </a:cubicBezTo>
                <a:cubicBezTo>
                  <a:pt x="91991" y="119603"/>
                  <a:pt x="91991" y="119603"/>
                  <a:pt x="91991" y="119603"/>
                </a:cubicBezTo>
                <a:cubicBezTo>
                  <a:pt x="106961" y="119603"/>
                  <a:pt x="109134" y="112475"/>
                  <a:pt x="113480" y="101782"/>
                </a:cubicBezTo>
                <a:cubicBezTo>
                  <a:pt x="113480" y="101782"/>
                  <a:pt x="111307" y="101782"/>
                  <a:pt x="104788" y="101782"/>
                </a:cubicBezTo>
                <a:cubicBezTo>
                  <a:pt x="100684" y="101782"/>
                  <a:pt x="91991" y="87920"/>
                  <a:pt x="91991" y="59801"/>
                </a:cubicBezTo>
                <a:close/>
                <a:moveTo>
                  <a:pt x="74849" y="77623"/>
                </a:moveTo>
                <a:lnTo>
                  <a:pt x="74849" y="77623"/>
                </a:lnTo>
                <a:cubicBezTo>
                  <a:pt x="74849" y="80792"/>
                  <a:pt x="72917" y="77623"/>
                  <a:pt x="72917" y="77623"/>
                </a:cubicBezTo>
                <a:cubicBezTo>
                  <a:pt x="53360" y="66930"/>
                  <a:pt x="53360" y="66930"/>
                  <a:pt x="53360" y="66930"/>
                </a:cubicBezTo>
                <a:cubicBezTo>
                  <a:pt x="53360" y="66930"/>
                  <a:pt x="53360" y="70495"/>
                  <a:pt x="51187" y="77623"/>
                </a:cubicBezTo>
                <a:cubicBezTo>
                  <a:pt x="49255" y="80792"/>
                  <a:pt x="49255" y="87920"/>
                  <a:pt x="44909" y="80792"/>
                </a:cubicBezTo>
                <a:cubicBezTo>
                  <a:pt x="38390" y="74059"/>
                  <a:pt x="23661" y="49504"/>
                  <a:pt x="23661" y="49504"/>
                </a:cubicBezTo>
                <a:cubicBezTo>
                  <a:pt x="23661" y="49504"/>
                  <a:pt x="21488" y="45940"/>
                  <a:pt x="21488" y="42376"/>
                </a:cubicBezTo>
                <a:cubicBezTo>
                  <a:pt x="23661" y="42376"/>
                  <a:pt x="25593" y="42376"/>
                  <a:pt x="25593" y="42376"/>
                </a:cubicBezTo>
                <a:cubicBezTo>
                  <a:pt x="42736" y="56633"/>
                  <a:pt x="42736" y="56633"/>
                  <a:pt x="42736" y="56633"/>
                </a:cubicBezTo>
                <a:cubicBezTo>
                  <a:pt x="42736" y="56633"/>
                  <a:pt x="44909" y="49504"/>
                  <a:pt x="47082" y="45940"/>
                </a:cubicBezTo>
                <a:cubicBezTo>
                  <a:pt x="47082" y="38811"/>
                  <a:pt x="49255" y="35643"/>
                  <a:pt x="53360" y="42376"/>
                </a:cubicBezTo>
                <a:cubicBezTo>
                  <a:pt x="57706" y="45940"/>
                  <a:pt x="74849" y="74059"/>
                  <a:pt x="74849" y="74059"/>
                </a:cubicBezTo>
                <a:cubicBezTo>
                  <a:pt x="74849" y="74059"/>
                  <a:pt x="77022" y="77623"/>
                  <a:pt x="74849" y="77623"/>
                </a:cubicBezTo>
                <a:close/>
                <a:moveTo>
                  <a:pt x="113480" y="38811"/>
                </a:moveTo>
                <a:lnTo>
                  <a:pt x="113480" y="38811"/>
                </a:lnTo>
                <a:cubicBezTo>
                  <a:pt x="109134" y="38811"/>
                  <a:pt x="109134" y="38811"/>
                  <a:pt x="109134" y="38811"/>
                </a:cubicBezTo>
                <a:cubicBezTo>
                  <a:pt x="104788" y="38811"/>
                  <a:pt x="102615" y="49504"/>
                  <a:pt x="102615" y="59801"/>
                </a:cubicBezTo>
                <a:cubicBezTo>
                  <a:pt x="102615" y="70495"/>
                  <a:pt x="104788" y="80792"/>
                  <a:pt x="109134" y="80792"/>
                </a:cubicBezTo>
                <a:cubicBezTo>
                  <a:pt x="113480" y="80792"/>
                  <a:pt x="113480" y="80792"/>
                  <a:pt x="113480" y="80792"/>
                </a:cubicBezTo>
                <a:cubicBezTo>
                  <a:pt x="115412" y="80792"/>
                  <a:pt x="119758" y="70495"/>
                  <a:pt x="119758" y="59801"/>
                </a:cubicBezTo>
                <a:cubicBezTo>
                  <a:pt x="119758" y="49504"/>
                  <a:pt x="115412" y="38811"/>
                  <a:pt x="113480" y="3881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4" name="Shape 4053"/>
          <p:cNvSpPr/>
          <p:nvPr/>
        </p:nvSpPr>
        <p:spPr>
          <a:xfrm>
            <a:off x="5992311" y="3820584"/>
            <a:ext cx="298372" cy="19261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1807" y="33375"/>
                </a:moveTo>
                <a:lnTo>
                  <a:pt x="91807" y="33375"/>
                </a:lnTo>
                <a:cubicBezTo>
                  <a:pt x="89638" y="33375"/>
                  <a:pt x="87710" y="33375"/>
                  <a:pt x="85542" y="33375"/>
                </a:cubicBezTo>
                <a:cubicBezTo>
                  <a:pt x="81204" y="13500"/>
                  <a:pt x="70602" y="0"/>
                  <a:pt x="55662" y="0"/>
                </a:cubicBezTo>
                <a:cubicBezTo>
                  <a:pt x="38554" y="0"/>
                  <a:pt x="23614" y="23250"/>
                  <a:pt x="23614" y="50250"/>
                </a:cubicBezTo>
                <a:cubicBezTo>
                  <a:pt x="23614" y="50250"/>
                  <a:pt x="23614" y="53250"/>
                  <a:pt x="23614" y="56250"/>
                </a:cubicBezTo>
                <a:cubicBezTo>
                  <a:pt x="23614" y="56250"/>
                  <a:pt x="23614" y="56250"/>
                  <a:pt x="21445" y="56250"/>
                </a:cubicBezTo>
                <a:cubicBezTo>
                  <a:pt x="10843" y="56250"/>
                  <a:pt x="0" y="70125"/>
                  <a:pt x="0" y="90000"/>
                </a:cubicBezTo>
                <a:cubicBezTo>
                  <a:pt x="0" y="106500"/>
                  <a:pt x="10843" y="119625"/>
                  <a:pt x="21445" y="119625"/>
                </a:cubicBezTo>
                <a:cubicBezTo>
                  <a:pt x="91807" y="119625"/>
                  <a:pt x="91807" y="119625"/>
                  <a:pt x="91807" y="119625"/>
                </a:cubicBezTo>
                <a:cubicBezTo>
                  <a:pt x="106746" y="119625"/>
                  <a:pt x="119759" y="103125"/>
                  <a:pt x="119759" y="76500"/>
                </a:cubicBezTo>
                <a:cubicBezTo>
                  <a:pt x="119759" y="53250"/>
                  <a:pt x="106746" y="33375"/>
                  <a:pt x="91807" y="33375"/>
                </a:cubicBezTo>
                <a:close/>
                <a:moveTo>
                  <a:pt x="68433" y="73125"/>
                </a:moveTo>
                <a:lnTo>
                  <a:pt x="68433" y="73125"/>
                </a:lnTo>
                <a:cubicBezTo>
                  <a:pt x="64096" y="79875"/>
                  <a:pt x="53493" y="99750"/>
                  <a:pt x="51325" y="103125"/>
                </a:cubicBezTo>
                <a:cubicBezTo>
                  <a:pt x="51325" y="103125"/>
                  <a:pt x="49156" y="106500"/>
                  <a:pt x="46987" y="103125"/>
                </a:cubicBezTo>
                <a:cubicBezTo>
                  <a:pt x="46987" y="103125"/>
                  <a:pt x="46987" y="103125"/>
                  <a:pt x="46987" y="99750"/>
                </a:cubicBezTo>
                <a:lnTo>
                  <a:pt x="46987" y="96375"/>
                </a:lnTo>
                <a:cubicBezTo>
                  <a:pt x="53493" y="76500"/>
                  <a:pt x="53493" y="76500"/>
                  <a:pt x="53493" y="76500"/>
                </a:cubicBezTo>
                <a:cubicBezTo>
                  <a:pt x="53493" y="73125"/>
                  <a:pt x="51325" y="73125"/>
                  <a:pt x="49156" y="73125"/>
                </a:cubicBezTo>
                <a:lnTo>
                  <a:pt x="49156" y="73125"/>
                </a:lnTo>
                <a:cubicBezTo>
                  <a:pt x="46987" y="70125"/>
                  <a:pt x="44819" y="70125"/>
                  <a:pt x="44819" y="66750"/>
                </a:cubicBezTo>
                <a:cubicBezTo>
                  <a:pt x="44819" y="63375"/>
                  <a:pt x="44819" y="63375"/>
                  <a:pt x="46987" y="60000"/>
                </a:cubicBezTo>
                <a:cubicBezTo>
                  <a:pt x="49156" y="53250"/>
                  <a:pt x="62168" y="33375"/>
                  <a:pt x="62168" y="33375"/>
                </a:cubicBezTo>
                <a:cubicBezTo>
                  <a:pt x="64096" y="30000"/>
                  <a:pt x="64096" y="30000"/>
                  <a:pt x="66265" y="30000"/>
                </a:cubicBezTo>
                <a:cubicBezTo>
                  <a:pt x="66265" y="33375"/>
                  <a:pt x="68433" y="33375"/>
                  <a:pt x="68433" y="33375"/>
                </a:cubicBezTo>
                <a:cubicBezTo>
                  <a:pt x="68433" y="36375"/>
                  <a:pt x="66265" y="36375"/>
                  <a:pt x="66265" y="39750"/>
                </a:cubicBezTo>
                <a:cubicBezTo>
                  <a:pt x="60000" y="60000"/>
                  <a:pt x="60000" y="60000"/>
                  <a:pt x="60000" y="60000"/>
                </a:cubicBezTo>
                <a:cubicBezTo>
                  <a:pt x="62168" y="60000"/>
                  <a:pt x="64096" y="63375"/>
                  <a:pt x="66265" y="63375"/>
                </a:cubicBezTo>
                <a:lnTo>
                  <a:pt x="66265" y="63375"/>
                </a:lnTo>
                <a:cubicBezTo>
                  <a:pt x="68433" y="63375"/>
                  <a:pt x="70602" y="66750"/>
                  <a:pt x="70602" y="70125"/>
                </a:cubicBezTo>
                <a:lnTo>
                  <a:pt x="68433" y="73125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5" name="Shape 4054"/>
          <p:cNvSpPr/>
          <p:nvPr/>
        </p:nvSpPr>
        <p:spPr>
          <a:xfrm>
            <a:off x="8366594" y="3210984"/>
            <a:ext cx="298372" cy="2286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9315" y="77905"/>
                </a:moveTo>
                <a:lnTo>
                  <a:pt x="19315" y="77905"/>
                </a:lnTo>
                <a:cubicBezTo>
                  <a:pt x="23420" y="92041"/>
                  <a:pt x="25593" y="97696"/>
                  <a:pt x="38390" y="103036"/>
                </a:cubicBezTo>
                <a:cubicBezTo>
                  <a:pt x="49014" y="111518"/>
                  <a:pt x="55533" y="119685"/>
                  <a:pt x="59879" y="119685"/>
                </a:cubicBezTo>
                <a:cubicBezTo>
                  <a:pt x="64225" y="119685"/>
                  <a:pt x="70744" y="111518"/>
                  <a:pt x="81368" y="105863"/>
                </a:cubicBezTo>
                <a:cubicBezTo>
                  <a:pt x="94164" y="97696"/>
                  <a:pt x="89818" y="97696"/>
                  <a:pt x="94164" y="81047"/>
                </a:cubicBezTo>
                <a:cubicBezTo>
                  <a:pt x="59879" y="103036"/>
                  <a:pt x="59879" y="103036"/>
                  <a:pt x="59879" y="103036"/>
                </a:cubicBezTo>
                <a:lnTo>
                  <a:pt x="19315" y="77905"/>
                </a:lnTo>
                <a:close/>
                <a:moveTo>
                  <a:pt x="117585" y="38952"/>
                </a:moveTo>
                <a:lnTo>
                  <a:pt x="117585" y="38952"/>
                </a:lnTo>
                <a:cubicBezTo>
                  <a:pt x="66156" y="2827"/>
                  <a:pt x="66156" y="2827"/>
                  <a:pt x="66156" y="2827"/>
                </a:cubicBezTo>
                <a:cubicBezTo>
                  <a:pt x="64225" y="0"/>
                  <a:pt x="57706" y="0"/>
                  <a:pt x="53360" y="2827"/>
                </a:cubicBezTo>
                <a:cubicBezTo>
                  <a:pt x="2173" y="38952"/>
                  <a:pt x="2173" y="38952"/>
                  <a:pt x="2173" y="38952"/>
                </a:cubicBezTo>
                <a:cubicBezTo>
                  <a:pt x="0" y="41780"/>
                  <a:pt x="0" y="44607"/>
                  <a:pt x="2173" y="50261"/>
                </a:cubicBezTo>
                <a:cubicBezTo>
                  <a:pt x="53360" y="86387"/>
                  <a:pt x="53360" y="86387"/>
                  <a:pt x="53360" y="86387"/>
                </a:cubicBezTo>
                <a:cubicBezTo>
                  <a:pt x="57706" y="89214"/>
                  <a:pt x="64225" y="89214"/>
                  <a:pt x="66156" y="86387"/>
                </a:cubicBezTo>
                <a:cubicBezTo>
                  <a:pt x="98511" y="61256"/>
                  <a:pt x="98511" y="61256"/>
                  <a:pt x="98511" y="61256"/>
                </a:cubicBezTo>
                <a:cubicBezTo>
                  <a:pt x="64225" y="50261"/>
                  <a:pt x="64225" y="50261"/>
                  <a:pt x="64225" y="50261"/>
                </a:cubicBezTo>
                <a:cubicBezTo>
                  <a:pt x="62052" y="50261"/>
                  <a:pt x="62052" y="52774"/>
                  <a:pt x="59879" y="52774"/>
                </a:cubicBezTo>
                <a:cubicBezTo>
                  <a:pt x="53360" y="52774"/>
                  <a:pt x="49014" y="47434"/>
                  <a:pt x="49014" y="41780"/>
                </a:cubicBezTo>
                <a:cubicBezTo>
                  <a:pt x="49014" y="38952"/>
                  <a:pt x="53360" y="33612"/>
                  <a:pt x="59879" y="33612"/>
                </a:cubicBezTo>
                <a:cubicBezTo>
                  <a:pt x="64225" y="33612"/>
                  <a:pt x="68571" y="36125"/>
                  <a:pt x="70744" y="38952"/>
                </a:cubicBezTo>
                <a:cubicBezTo>
                  <a:pt x="106961" y="55602"/>
                  <a:pt x="106961" y="55602"/>
                  <a:pt x="106961" y="55602"/>
                </a:cubicBezTo>
                <a:cubicBezTo>
                  <a:pt x="117585" y="50261"/>
                  <a:pt x="117585" y="50261"/>
                  <a:pt x="117585" y="50261"/>
                </a:cubicBezTo>
                <a:cubicBezTo>
                  <a:pt x="119758" y="44607"/>
                  <a:pt x="119758" y="41780"/>
                  <a:pt x="117585" y="38952"/>
                </a:cubicBezTo>
                <a:close/>
                <a:moveTo>
                  <a:pt x="102615" y="108691"/>
                </a:moveTo>
                <a:lnTo>
                  <a:pt x="102615" y="108691"/>
                </a:lnTo>
                <a:cubicBezTo>
                  <a:pt x="100442" y="111518"/>
                  <a:pt x="109134" y="114345"/>
                  <a:pt x="111307" y="105863"/>
                </a:cubicBezTo>
                <a:cubicBezTo>
                  <a:pt x="113239" y="66910"/>
                  <a:pt x="106961" y="55602"/>
                  <a:pt x="106961" y="55602"/>
                </a:cubicBezTo>
                <a:cubicBezTo>
                  <a:pt x="98511" y="61256"/>
                  <a:pt x="98511" y="61256"/>
                  <a:pt x="98511" y="61256"/>
                </a:cubicBezTo>
                <a:cubicBezTo>
                  <a:pt x="98511" y="61256"/>
                  <a:pt x="106961" y="69738"/>
                  <a:pt x="102615" y="10869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6" name="Shape 4055"/>
          <p:cNvSpPr/>
          <p:nvPr/>
        </p:nvSpPr>
        <p:spPr>
          <a:xfrm>
            <a:off x="1840493" y="3189818"/>
            <a:ext cx="296256" cy="2667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9277" y="40719"/>
                </a:moveTo>
                <a:lnTo>
                  <a:pt x="19277" y="40719"/>
                </a:lnTo>
                <a:cubicBezTo>
                  <a:pt x="23373" y="36134"/>
                  <a:pt x="27951" y="38561"/>
                  <a:pt x="34216" y="45573"/>
                </a:cubicBezTo>
                <a:cubicBezTo>
                  <a:pt x="36385" y="48000"/>
                  <a:pt x="36385" y="45573"/>
                  <a:pt x="36385" y="45573"/>
                </a:cubicBezTo>
                <a:cubicBezTo>
                  <a:pt x="38554" y="45573"/>
                  <a:pt x="44819" y="36134"/>
                  <a:pt x="46987" y="36134"/>
                </a:cubicBezTo>
                <a:cubicBezTo>
                  <a:pt x="46987" y="36134"/>
                  <a:pt x="46987" y="36134"/>
                  <a:pt x="46987" y="33707"/>
                </a:cubicBezTo>
                <a:cubicBezTo>
                  <a:pt x="44819" y="33707"/>
                  <a:pt x="42891" y="31280"/>
                  <a:pt x="42891" y="28853"/>
                </a:cubicBezTo>
                <a:cubicBezTo>
                  <a:pt x="32048" y="12134"/>
                  <a:pt x="72530" y="2696"/>
                  <a:pt x="66265" y="2696"/>
                </a:cubicBezTo>
                <a:cubicBezTo>
                  <a:pt x="61927" y="0"/>
                  <a:pt x="49156" y="0"/>
                  <a:pt x="46987" y="0"/>
                </a:cubicBezTo>
                <a:cubicBezTo>
                  <a:pt x="40722" y="2696"/>
                  <a:pt x="30120" y="9707"/>
                  <a:pt x="25783" y="14561"/>
                </a:cubicBezTo>
                <a:cubicBezTo>
                  <a:pt x="19277" y="19415"/>
                  <a:pt x="17349" y="21842"/>
                  <a:pt x="17349" y="21842"/>
                </a:cubicBezTo>
                <a:cubicBezTo>
                  <a:pt x="14939" y="24000"/>
                  <a:pt x="17349" y="28853"/>
                  <a:pt x="12771" y="31280"/>
                </a:cubicBezTo>
                <a:cubicBezTo>
                  <a:pt x="8674" y="33707"/>
                  <a:pt x="6506" y="31280"/>
                  <a:pt x="4337" y="33707"/>
                </a:cubicBezTo>
                <a:cubicBezTo>
                  <a:pt x="4337" y="36134"/>
                  <a:pt x="2168" y="36134"/>
                  <a:pt x="0" y="38561"/>
                </a:cubicBezTo>
                <a:lnTo>
                  <a:pt x="0" y="40719"/>
                </a:lnTo>
                <a:lnTo>
                  <a:pt x="8674" y="50426"/>
                </a:lnTo>
                <a:cubicBezTo>
                  <a:pt x="8674" y="52853"/>
                  <a:pt x="10602" y="52853"/>
                  <a:pt x="12771" y="52853"/>
                </a:cubicBezTo>
                <a:cubicBezTo>
                  <a:pt x="12771" y="50426"/>
                  <a:pt x="14939" y="48000"/>
                  <a:pt x="17349" y="48000"/>
                </a:cubicBezTo>
                <a:cubicBezTo>
                  <a:pt x="17349" y="48000"/>
                  <a:pt x="17349" y="40719"/>
                  <a:pt x="19277" y="40719"/>
                </a:cubicBezTo>
                <a:close/>
                <a:moveTo>
                  <a:pt x="53493" y="43146"/>
                </a:moveTo>
                <a:lnTo>
                  <a:pt x="53493" y="43146"/>
                </a:lnTo>
                <a:cubicBezTo>
                  <a:pt x="51325" y="43146"/>
                  <a:pt x="51325" y="43146"/>
                  <a:pt x="51325" y="43146"/>
                </a:cubicBezTo>
                <a:cubicBezTo>
                  <a:pt x="42891" y="50426"/>
                  <a:pt x="42891" y="50426"/>
                  <a:pt x="42891" y="50426"/>
                </a:cubicBezTo>
                <a:cubicBezTo>
                  <a:pt x="40722" y="52853"/>
                  <a:pt x="40722" y="52853"/>
                  <a:pt x="40722" y="55011"/>
                </a:cubicBezTo>
                <a:cubicBezTo>
                  <a:pt x="91807" y="117303"/>
                  <a:pt x="91807" y="117303"/>
                  <a:pt x="91807" y="117303"/>
                </a:cubicBezTo>
                <a:cubicBezTo>
                  <a:pt x="91807" y="119730"/>
                  <a:pt x="94216" y="119730"/>
                  <a:pt x="96144" y="117303"/>
                </a:cubicBezTo>
                <a:cubicBezTo>
                  <a:pt x="102650" y="112449"/>
                  <a:pt x="102650" y="112449"/>
                  <a:pt x="102650" y="112449"/>
                </a:cubicBezTo>
                <a:cubicBezTo>
                  <a:pt x="102650" y="110022"/>
                  <a:pt x="102650" y="107865"/>
                  <a:pt x="102650" y="107865"/>
                </a:cubicBezTo>
                <a:lnTo>
                  <a:pt x="53493" y="43146"/>
                </a:lnTo>
                <a:close/>
                <a:moveTo>
                  <a:pt x="119759" y="16988"/>
                </a:moveTo>
                <a:lnTo>
                  <a:pt x="119759" y="16988"/>
                </a:lnTo>
                <a:cubicBezTo>
                  <a:pt x="117590" y="12134"/>
                  <a:pt x="117590" y="14561"/>
                  <a:pt x="115421" y="14561"/>
                </a:cubicBezTo>
                <a:cubicBezTo>
                  <a:pt x="115421" y="16988"/>
                  <a:pt x="111084" y="21842"/>
                  <a:pt x="111084" y="24000"/>
                </a:cubicBezTo>
                <a:cubicBezTo>
                  <a:pt x="108915" y="28853"/>
                  <a:pt x="104819" y="33707"/>
                  <a:pt x="98313" y="28853"/>
                </a:cubicBezTo>
                <a:cubicBezTo>
                  <a:pt x="91807" y="21842"/>
                  <a:pt x="94216" y="19415"/>
                  <a:pt x="96144" y="16988"/>
                </a:cubicBezTo>
                <a:cubicBezTo>
                  <a:pt x="96144" y="14561"/>
                  <a:pt x="100481" y="7550"/>
                  <a:pt x="100481" y="5123"/>
                </a:cubicBezTo>
                <a:cubicBezTo>
                  <a:pt x="102650" y="5123"/>
                  <a:pt x="100481" y="2696"/>
                  <a:pt x="98313" y="2696"/>
                </a:cubicBezTo>
                <a:cubicBezTo>
                  <a:pt x="96144" y="5123"/>
                  <a:pt x="83373" y="9707"/>
                  <a:pt x="81204" y="19415"/>
                </a:cubicBezTo>
                <a:cubicBezTo>
                  <a:pt x="79036" y="26426"/>
                  <a:pt x="83373" y="33707"/>
                  <a:pt x="76867" y="40719"/>
                </a:cubicBezTo>
                <a:cubicBezTo>
                  <a:pt x="68433" y="50426"/>
                  <a:pt x="68433" y="50426"/>
                  <a:pt x="68433" y="50426"/>
                </a:cubicBezTo>
                <a:cubicBezTo>
                  <a:pt x="76867" y="62292"/>
                  <a:pt x="76867" y="62292"/>
                  <a:pt x="76867" y="62292"/>
                </a:cubicBezTo>
                <a:cubicBezTo>
                  <a:pt x="87710" y="50426"/>
                  <a:pt x="87710" y="50426"/>
                  <a:pt x="87710" y="50426"/>
                </a:cubicBezTo>
                <a:cubicBezTo>
                  <a:pt x="89638" y="48000"/>
                  <a:pt x="94216" y="45573"/>
                  <a:pt x="98313" y="48000"/>
                </a:cubicBezTo>
                <a:cubicBezTo>
                  <a:pt x="108915" y="50426"/>
                  <a:pt x="113253" y="45573"/>
                  <a:pt x="117590" y="38561"/>
                </a:cubicBezTo>
                <a:cubicBezTo>
                  <a:pt x="119759" y="31280"/>
                  <a:pt x="119759" y="19415"/>
                  <a:pt x="119759" y="16988"/>
                </a:cubicBezTo>
                <a:close/>
                <a:moveTo>
                  <a:pt x="17349" y="107865"/>
                </a:moveTo>
                <a:lnTo>
                  <a:pt x="17349" y="107865"/>
                </a:lnTo>
                <a:cubicBezTo>
                  <a:pt x="14939" y="110022"/>
                  <a:pt x="14939" y="112449"/>
                  <a:pt x="17349" y="112449"/>
                </a:cubicBezTo>
                <a:cubicBezTo>
                  <a:pt x="21445" y="119730"/>
                  <a:pt x="21445" y="119730"/>
                  <a:pt x="21445" y="119730"/>
                </a:cubicBezTo>
                <a:cubicBezTo>
                  <a:pt x="23373" y="119730"/>
                  <a:pt x="25783" y="119730"/>
                  <a:pt x="25783" y="117303"/>
                </a:cubicBezTo>
                <a:cubicBezTo>
                  <a:pt x="55662" y="86292"/>
                  <a:pt x="55662" y="86292"/>
                  <a:pt x="55662" y="86292"/>
                </a:cubicBezTo>
                <a:cubicBezTo>
                  <a:pt x="46987" y="74157"/>
                  <a:pt x="46987" y="74157"/>
                  <a:pt x="46987" y="74157"/>
                </a:cubicBezTo>
                <a:lnTo>
                  <a:pt x="17349" y="107865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7" name="Shape 4056"/>
          <p:cNvSpPr/>
          <p:nvPr/>
        </p:nvSpPr>
        <p:spPr>
          <a:xfrm>
            <a:off x="7211194" y="3179234"/>
            <a:ext cx="230656" cy="292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36344" y="15245"/>
                </a:moveTo>
                <a:lnTo>
                  <a:pt x="36344" y="15245"/>
                </a:lnTo>
                <a:cubicBezTo>
                  <a:pt x="36344" y="87295"/>
                  <a:pt x="36344" y="87295"/>
                  <a:pt x="36344" y="87295"/>
                </a:cubicBezTo>
                <a:cubicBezTo>
                  <a:pt x="30704" y="87295"/>
                  <a:pt x="25065" y="87295"/>
                  <a:pt x="19738" y="89508"/>
                </a:cubicBezTo>
                <a:cubicBezTo>
                  <a:pt x="5639" y="91475"/>
                  <a:pt x="0" y="102540"/>
                  <a:pt x="5639" y="108934"/>
                </a:cubicBezTo>
                <a:cubicBezTo>
                  <a:pt x="8459" y="117540"/>
                  <a:pt x="19738" y="119754"/>
                  <a:pt x="30704" y="115573"/>
                </a:cubicBezTo>
                <a:cubicBezTo>
                  <a:pt x="41671" y="113360"/>
                  <a:pt x="50130" y="106721"/>
                  <a:pt x="50130" y="98114"/>
                </a:cubicBezTo>
                <a:cubicBezTo>
                  <a:pt x="50130" y="98114"/>
                  <a:pt x="50130" y="60983"/>
                  <a:pt x="50130" y="39344"/>
                </a:cubicBezTo>
                <a:cubicBezTo>
                  <a:pt x="105587" y="28278"/>
                  <a:pt x="105587" y="28278"/>
                  <a:pt x="105587" y="28278"/>
                </a:cubicBezTo>
                <a:cubicBezTo>
                  <a:pt x="105587" y="76475"/>
                  <a:pt x="105587" y="76475"/>
                  <a:pt x="105587" y="76475"/>
                </a:cubicBezTo>
                <a:cubicBezTo>
                  <a:pt x="99947" y="74016"/>
                  <a:pt x="94308" y="74016"/>
                  <a:pt x="88981" y="76475"/>
                </a:cubicBezTo>
                <a:cubicBezTo>
                  <a:pt x="74882" y="80655"/>
                  <a:pt x="69556" y="89508"/>
                  <a:pt x="74882" y="98114"/>
                </a:cubicBezTo>
                <a:cubicBezTo>
                  <a:pt x="77702" y="104508"/>
                  <a:pt x="88981" y="106721"/>
                  <a:pt x="99947" y="104508"/>
                </a:cubicBezTo>
                <a:cubicBezTo>
                  <a:pt x="111227" y="100327"/>
                  <a:pt x="119686" y="93688"/>
                  <a:pt x="119686" y="87295"/>
                </a:cubicBezTo>
                <a:cubicBezTo>
                  <a:pt x="119686" y="0"/>
                  <a:pt x="119686" y="0"/>
                  <a:pt x="119686" y="0"/>
                </a:cubicBezTo>
                <a:lnTo>
                  <a:pt x="36344" y="15245"/>
                </a:lnTo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8" name="Shape 4057"/>
          <p:cNvSpPr/>
          <p:nvPr/>
        </p:nvSpPr>
        <p:spPr>
          <a:xfrm>
            <a:off x="653351" y="4409018"/>
            <a:ext cx="298373" cy="19896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49014" y="91513"/>
                </a:moveTo>
                <a:lnTo>
                  <a:pt x="49014" y="91513"/>
                </a:lnTo>
                <a:cubicBezTo>
                  <a:pt x="44909" y="100771"/>
                  <a:pt x="46841" y="110385"/>
                  <a:pt x="53360" y="116439"/>
                </a:cubicBezTo>
                <a:cubicBezTo>
                  <a:pt x="57706" y="119643"/>
                  <a:pt x="64225" y="119643"/>
                  <a:pt x="68329" y="110385"/>
                </a:cubicBezTo>
                <a:cubicBezTo>
                  <a:pt x="72676" y="97566"/>
                  <a:pt x="98269" y="3204"/>
                  <a:pt x="96096" y="3204"/>
                </a:cubicBezTo>
                <a:cubicBezTo>
                  <a:pt x="93923" y="0"/>
                  <a:pt x="53360" y="81899"/>
                  <a:pt x="49014" y="91513"/>
                </a:cubicBezTo>
                <a:close/>
                <a:moveTo>
                  <a:pt x="59879" y="25281"/>
                </a:moveTo>
                <a:lnTo>
                  <a:pt x="59879" y="25281"/>
                </a:lnTo>
                <a:cubicBezTo>
                  <a:pt x="62052" y="25281"/>
                  <a:pt x="64225" y="25281"/>
                  <a:pt x="66156" y="25281"/>
                </a:cubicBezTo>
                <a:cubicBezTo>
                  <a:pt x="70503" y="18872"/>
                  <a:pt x="72676" y="15667"/>
                  <a:pt x="74849" y="9258"/>
                </a:cubicBezTo>
                <a:cubicBezTo>
                  <a:pt x="70503" y="6053"/>
                  <a:pt x="66156" y="6053"/>
                  <a:pt x="59879" y="6053"/>
                </a:cubicBezTo>
                <a:cubicBezTo>
                  <a:pt x="25593" y="6053"/>
                  <a:pt x="0" y="47359"/>
                  <a:pt x="0" y="100771"/>
                </a:cubicBezTo>
                <a:cubicBezTo>
                  <a:pt x="0" y="103976"/>
                  <a:pt x="0" y="107181"/>
                  <a:pt x="0" y="110385"/>
                </a:cubicBezTo>
                <a:cubicBezTo>
                  <a:pt x="0" y="116439"/>
                  <a:pt x="4104" y="119643"/>
                  <a:pt x="6277" y="119643"/>
                </a:cubicBezTo>
                <a:cubicBezTo>
                  <a:pt x="10623" y="119643"/>
                  <a:pt x="12796" y="113590"/>
                  <a:pt x="12796" y="110385"/>
                </a:cubicBezTo>
                <a:cubicBezTo>
                  <a:pt x="12796" y="107181"/>
                  <a:pt x="12796" y="103976"/>
                  <a:pt x="12796" y="100771"/>
                </a:cubicBezTo>
                <a:cubicBezTo>
                  <a:pt x="12796" y="56973"/>
                  <a:pt x="31871" y="25281"/>
                  <a:pt x="59879" y="25281"/>
                </a:cubicBezTo>
                <a:close/>
                <a:moveTo>
                  <a:pt x="102615" y="34896"/>
                </a:moveTo>
                <a:lnTo>
                  <a:pt x="102615" y="34896"/>
                </a:lnTo>
                <a:cubicBezTo>
                  <a:pt x="100442" y="40949"/>
                  <a:pt x="100442" y="47359"/>
                  <a:pt x="98269" y="53768"/>
                </a:cubicBezTo>
                <a:cubicBezTo>
                  <a:pt x="104547" y="66231"/>
                  <a:pt x="106720" y="85103"/>
                  <a:pt x="106720" y="100771"/>
                </a:cubicBezTo>
                <a:cubicBezTo>
                  <a:pt x="106720" y="103976"/>
                  <a:pt x="106720" y="107181"/>
                  <a:pt x="106720" y="110385"/>
                </a:cubicBezTo>
                <a:cubicBezTo>
                  <a:pt x="106720" y="113590"/>
                  <a:pt x="108893" y="119643"/>
                  <a:pt x="113239" y="119643"/>
                </a:cubicBezTo>
                <a:lnTo>
                  <a:pt x="113239" y="119643"/>
                </a:lnTo>
                <a:cubicBezTo>
                  <a:pt x="115412" y="119643"/>
                  <a:pt x="119758" y="116439"/>
                  <a:pt x="119758" y="110385"/>
                </a:cubicBezTo>
                <a:cubicBezTo>
                  <a:pt x="119758" y="107181"/>
                  <a:pt x="119758" y="103976"/>
                  <a:pt x="119758" y="100771"/>
                </a:cubicBezTo>
                <a:cubicBezTo>
                  <a:pt x="119758" y="75845"/>
                  <a:pt x="113239" y="53768"/>
                  <a:pt x="102615" y="34896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9" name="Shape 4058"/>
          <p:cNvSpPr/>
          <p:nvPr/>
        </p:nvSpPr>
        <p:spPr>
          <a:xfrm>
            <a:off x="1245864" y="4398434"/>
            <a:ext cx="302605" cy="2286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5731" y="66910"/>
                </a:moveTo>
                <a:lnTo>
                  <a:pt x="115731" y="66910"/>
                </a:lnTo>
                <a:cubicBezTo>
                  <a:pt x="111462" y="53089"/>
                  <a:pt x="102924" y="44607"/>
                  <a:pt x="88221" y="44607"/>
                </a:cubicBezTo>
                <a:cubicBezTo>
                  <a:pt x="88221" y="44607"/>
                  <a:pt x="88221" y="44607"/>
                  <a:pt x="86086" y="44607"/>
                </a:cubicBezTo>
                <a:cubicBezTo>
                  <a:pt x="86086" y="27958"/>
                  <a:pt x="86086" y="27958"/>
                  <a:pt x="86086" y="27958"/>
                </a:cubicBezTo>
                <a:lnTo>
                  <a:pt x="106956" y="25130"/>
                </a:lnTo>
                <a:cubicBezTo>
                  <a:pt x="109328" y="25130"/>
                  <a:pt x="109328" y="22303"/>
                  <a:pt x="109328" y="22303"/>
                </a:cubicBezTo>
                <a:cubicBezTo>
                  <a:pt x="109328" y="22303"/>
                  <a:pt x="106956" y="16649"/>
                  <a:pt x="106956" y="13821"/>
                </a:cubicBezTo>
                <a:cubicBezTo>
                  <a:pt x="106956" y="13821"/>
                  <a:pt x="106956" y="13821"/>
                  <a:pt x="105059" y="13821"/>
                </a:cubicBezTo>
                <a:lnTo>
                  <a:pt x="86086" y="16649"/>
                </a:lnTo>
                <a:cubicBezTo>
                  <a:pt x="86086" y="16649"/>
                  <a:pt x="86086" y="2827"/>
                  <a:pt x="86086" y="0"/>
                </a:cubicBezTo>
                <a:lnTo>
                  <a:pt x="86086" y="0"/>
                </a:lnTo>
                <a:cubicBezTo>
                  <a:pt x="83952" y="0"/>
                  <a:pt x="79683" y="0"/>
                  <a:pt x="79683" y="0"/>
                </a:cubicBezTo>
                <a:lnTo>
                  <a:pt x="77786" y="0"/>
                </a:lnTo>
                <a:cubicBezTo>
                  <a:pt x="77786" y="2827"/>
                  <a:pt x="79683" y="19476"/>
                  <a:pt x="79683" y="19476"/>
                </a:cubicBezTo>
                <a:lnTo>
                  <a:pt x="60948" y="22303"/>
                </a:lnTo>
                <a:lnTo>
                  <a:pt x="58814" y="25130"/>
                </a:lnTo>
                <a:lnTo>
                  <a:pt x="60948" y="33298"/>
                </a:lnTo>
                <a:lnTo>
                  <a:pt x="60948" y="33298"/>
                </a:lnTo>
                <a:cubicBezTo>
                  <a:pt x="63083" y="33298"/>
                  <a:pt x="79683" y="30471"/>
                  <a:pt x="79683" y="30471"/>
                </a:cubicBezTo>
                <a:cubicBezTo>
                  <a:pt x="79683" y="47434"/>
                  <a:pt x="79683" y="47434"/>
                  <a:pt x="79683" y="47434"/>
                </a:cubicBezTo>
                <a:cubicBezTo>
                  <a:pt x="73517" y="47434"/>
                  <a:pt x="69249" y="53089"/>
                  <a:pt x="65217" y="55916"/>
                </a:cubicBezTo>
                <a:cubicBezTo>
                  <a:pt x="60948" y="64083"/>
                  <a:pt x="58814" y="72565"/>
                  <a:pt x="58814" y="80732"/>
                </a:cubicBezTo>
                <a:cubicBezTo>
                  <a:pt x="58814" y="91727"/>
                  <a:pt x="65217" y="100209"/>
                  <a:pt x="73517" y="100209"/>
                </a:cubicBezTo>
                <a:cubicBezTo>
                  <a:pt x="90355" y="103036"/>
                  <a:pt x="102924" y="77905"/>
                  <a:pt x="106956" y="64083"/>
                </a:cubicBezTo>
                <a:cubicBezTo>
                  <a:pt x="113596" y="75078"/>
                  <a:pt x="106956" y="97382"/>
                  <a:pt x="94387" y="111204"/>
                </a:cubicBezTo>
                <a:lnTo>
                  <a:pt x="94387" y="111204"/>
                </a:lnTo>
                <a:lnTo>
                  <a:pt x="96521" y="116858"/>
                </a:lnTo>
                <a:cubicBezTo>
                  <a:pt x="98656" y="119685"/>
                  <a:pt x="98656" y="119685"/>
                  <a:pt x="98656" y="116858"/>
                </a:cubicBezTo>
                <a:cubicBezTo>
                  <a:pt x="113596" y="105863"/>
                  <a:pt x="119762" y="83560"/>
                  <a:pt x="115731" y="66910"/>
                </a:cubicBezTo>
                <a:close/>
                <a:moveTo>
                  <a:pt x="73517" y="91727"/>
                </a:moveTo>
                <a:lnTo>
                  <a:pt x="73517" y="91727"/>
                </a:lnTo>
                <a:cubicBezTo>
                  <a:pt x="67114" y="89214"/>
                  <a:pt x="67114" y="83560"/>
                  <a:pt x="67114" y="80732"/>
                </a:cubicBezTo>
                <a:cubicBezTo>
                  <a:pt x="67114" y="72565"/>
                  <a:pt x="69249" y="66910"/>
                  <a:pt x="71383" y="64083"/>
                </a:cubicBezTo>
                <a:cubicBezTo>
                  <a:pt x="73517" y="61256"/>
                  <a:pt x="75652" y="58429"/>
                  <a:pt x="79683" y="55916"/>
                </a:cubicBezTo>
                <a:cubicBezTo>
                  <a:pt x="79683" y="89214"/>
                  <a:pt x="79683" y="89214"/>
                  <a:pt x="79683" y="89214"/>
                </a:cubicBezTo>
                <a:cubicBezTo>
                  <a:pt x="77786" y="91727"/>
                  <a:pt x="75652" y="91727"/>
                  <a:pt x="73517" y="91727"/>
                </a:cubicBezTo>
                <a:close/>
                <a:moveTo>
                  <a:pt x="86086" y="86387"/>
                </a:moveTo>
                <a:lnTo>
                  <a:pt x="86086" y="86387"/>
                </a:lnTo>
                <a:cubicBezTo>
                  <a:pt x="86086" y="55916"/>
                  <a:pt x="86086" y="55916"/>
                  <a:pt x="86086" y="55916"/>
                </a:cubicBezTo>
                <a:cubicBezTo>
                  <a:pt x="88221" y="55916"/>
                  <a:pt x="88221" y="55916"/>
                  <a:pt x="88221" y="55916"/>
                </a:cubicBezTo>
                <a:cubicBezTo>
                  <a:pt x="92252" y="55916"/>
                  <a:pt x="96521" y="55916"/>
                  <a:pt x="98656" y="58429"/>
                </a:cubicBezTo>
                <a:cubicBezTo>
                  <a:pt x="102924" y="58429"/>
                  <a:pt x="94387" y="77905"/>
                  <a:pt x="86086" y="86387"/>
                </a:cubicBezTo>
                <a:close/>
                <a:moveTo>
                  <a:pt x="33675" y="27958"/>
                </a:moveTo>
                <a:lnTo>
                  <a:pt x="33675" y="27958"/>
                </a:lnTo>
                <a:cubicBezTo>
                  <a:pt x="33675" y="25130"/>
                  <a:pt x="33675" y="25130"/>
                  <a:pt x="33675" y="25130"/>
                </a:cubicBezTo>
                <a:cubicBezTo>
                  <a:pt x="20869" y="25130"/>
                  <a:pt x="20869" y="25130"/>
                  <a:pt x="20869" y="25130"/>
                </a:cubicBezTo>
                <a:cubicBezTo>
                  <a:pt x="20869" y="25130"/>
                  <a:pt x="20869" y="25130"/>
                  <a:pt x="20869" y="27958"/>
                </a:cubicBezTo>
                <a:cubicBezTo>
                  <a:pt x="18735" y="36439"/>
                  <a:pt x="0" y="111204"/>
                  <a:pt x="0" y="114031"/>
                </a:cubicBezTo>
                <a:lnTo>
                  <a:pt x="0" y="114031"/>
                </a:lnTo>
                <a:cubicBezTo>
                  <a:pt x="10434" y="114031"/>
                  <a:pt x="10434" y="114031"/>
                  <a:pt x="10434" y="114031"/>
                </a:cubicBezTo>
                <a:lnTo>
                  <a:pt x="10434" y="114031"/>
                </a:lnTo>
                <a:cubicBezTo>
                  <a:pt x="10434" y="111204"/>
                  <a:pt x="16837" y="86387"/>
                  <a:pt x="16837" y="86387"/>
                </a:cubicBezTo>
                <a:cubicBezTo>
                  <a:pt x="37944" y="86387"/>
                  <a:pt x="37944" y="86387"/>
                  <a:pt x="37944" y="86387"/>
                </a:cubicBezTo>
                <a:cubicBezTo>
                  <a:pt x="37944" y="86387"/>
                  <a:pt x="44110" y="111204"/>
                  <a:pt x="44110" y="114031"/>
                </a:cubicBezTo>
                <a:lnTo>
                  <a:pt x="44110" y="114031"/>
                </a:lnTo>
                <a:cubicBezTo>
                  <a:pt x="54545" y="114031"/>
                  <a:pt x="54545" y="114031"/>
                  <a:pt x="54545" y="114031"/>
                </a:cubicBezTo>
                <a:lnTo>
                  <a:pt x="54545" y="114031"/>
                </a:lnTo>
                <a:cubicBezTo>
                  <a:pt x="54545" y="111204"/>
                  <a:pt x="35810" y="36439"/>
                  <a:pt x="33675" y="27958"/>
                </a:cubicBezTo>
                <a:close/>
                <a:moveTo>
                  <a:pt x="18735" y="75078"/>
                </a:moveTo>
                <a:lnTo>
                  <a:pt x="18735" y="75078"/>
                </a:lnTo>
                <a:cubicBezTo>
                  <a:pt x="27509" y="36439"/>
                  <a:pt x="27509" y="36439"/>
                  <a:pt x="27509" y="36439"/>
                </a:cubicBezTo>
                <a:cubicBezTo>
                  <a:pt x="35810" y="75078"/>
                  <a:pt x="35810" y="75078"/>
                  <a:pt x="35810" y="75078"/>
                </a:cubicBezTo>
                <a:lnTo>
                  <a:pt x="18735" y="75078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0" name="Shape 4059"/>
          <p:cNvSpPr/>
          <p:nvPr/>
        </p:nvSpPr>
        <p:spPr>
          <a:xfrm>
            <a:off x="4849609" y="1394884"/>
            <a:ext cx="213727" cy="30268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830" y="117865"/>
                </a:moveTo>
                <a:lnTo>
                  <a:pt x="11830" y="117865"/>
                </a:lnTo>
                <a:cubicBezTo>
                  <a:pt x="14873" y="111225"/>
                  <a:pt x="17915" y="102924"/>
                  <a:pt x="23661" y="90355"/>
                </a:cubicBezTo>
                <a:cubicBezTo>
                  <a:pt x="44619" y="88221"/>
                  <a:pt x="56788" y="92490"/>
                  <a:pt x="68619" y="73517"/>
                </a:cubicBezTo>
                <a:cubicBezTo>
                  <a:pt x="56788" y="77786"/>
                  <a:pt x="44619" y="69249"/>
                  <a:pt x="44619" y="67351"/>
                </a:cubicBezTo>
                <a:cubicBezTo>
                  <a:pt x="44619" y="63083"/>
                  <a:pt x="77408" y="69249"/>
                  <a:pt x="98704" y="46007"/>
                </a:cubicBezTo>
                <a:cubicBezTo>
                  <a:pt x="71661" y="50513"/>
                  <a:pt x="62535" y="42213"/>
                  <a:pt x="65577" y="39841"/>
                </a:cubicBezTo>
                <a:cubicBezTo>
                  <a:pt x="74704" y="37707"/>
                  <a:pt x="98704" y="39841"/>
                  <a:pt x="110535" y="31541"/>
                </a:cubicBezTo>
                <a:cubicBezTo>
                  <a:pt x="116619" y="27272"/>
                  <a:pt x="119661" y="14703"/>
                  <a:pt x="116619" y="10434"/>
                </a:cubicBezTo>
                <a:cubicBezTo>
                  <a:pt x="113577" y="6403"/>
                  <a:pt x="95661" y="0"/>
                  <a:pt x="83830" y="0"/>
                </a:cubicBezTo>
                <a:cubicBezTo>
                  <a:pt x="74704" y="2134"/>
                  <a:pt x="56788" y="29407"/>
                  <a:pt x="53746" y="29407"/>
                </a:cubicBezTo>
                <a:cubicBezTo>
                  <a:pt x="47661" y="29407"/>
                  <a:pt x="47661" y="16837"/>
                  <a:pt x="56788" y="4268"/>
                </a:cubicBezTo>
                <a:cubicBezTo>
                  <a:pt x="44619" y="8300"/>
                  <a:pt x="29746" y="16837"/>
                  <a:pt x="23661" y="25138"/>
                </a:cubicBezTo>
                <a:cubicBezTo>
                  <a:pt x="14873" y="37707"/>
                  <a:pt x="26704" y="71383"/>
                  <a:pt x="20619" y="71383"/>
                </a:cubicBezTo>
                <a:cubicBezTo>
                  <a:pt x="17915" y="73517"/>
                  <a:pt x="5746" y="56679"/>
                  <a:pt x="2704" y="50513"/>
                </a:cubicBezTo>
                <a:cubicBezTo>
                  <a:pt x="0" y="60948"/>
                  <a:pt x="0" y="71383"/>
                  <a:pt x="11830" y="86086"/>
                </a:cubicBezTo>
                <a:cubicBezTo>
                  <a:pt x="8788" y="96521"/>
                  <a:pt x="5746" y="107193"/>
                  <a:pt x="2704" y="113359"/>
                </a:cubicBezTo>
                <a:cubicBezTo>
                  <a:pt x="2704" y="117865"/>
                  <a:pt x="11830" y="119762"/>
                  <a:pt x="11830" y="117865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1" name="Shape 4060"/>
          <p:cNvSpPr/>
          <p:nvPr/>
        </p:nvSpPr>
        <p:spPr>
          <a:xfrm>
            <a:off x="7179451" y="5039784"/>
            <a:ext cx="298373" cy="13123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6338" y="0"/>
                </a:moveTo>
                <a:lnTo>
                  <a:pt x="96338" y="0"/>
                </a:lnTo>
                <a:cubicBezTo>
                  <a:pt x="83299" y="0"/>
                  <a:pt x="68571" y="14054"/>
                  <a:pt x="59879" y="37837"/>
                </a:cubicBezTo>
                <a:cubicBezTo>
                  <a:pt x="51428" y="14054"/>
                  <a:pt x="36458" y="0"/>
                  <a:pt x="23420" y="0"/>
                </a:cubicBezTo>
                <a:cubicBezTo>
                  <a:pt x="12796" y="0"/>
                  <a:pt x="0" y="14054"/>
                  <a:pt x="0" y="57297"/>
                </a:cubicBezTo>
                <a:cubicBezTo>
                  <a:pt x="0" y="100000"/>
                  <a:pt x="12796" y="119459"/>
                  <a:pt x="23420" y="119459"/>
                </a:cubicBezTo>
                <a:lnTo>
                  <a:pt x="23420" y="119459"/>
                </a:lnTo>
                <a:cubicBezTo>
                  <a:pt x="36458" y="119459"/>
                  <a:pt x="51428" y="100000"/>
                  <a:pt x="59879" y="76216"/>
                </a:cubicBezTo>
                <a:cubicBezTo>
                  <a:pt x="68571" y="100000"/>
                  <a:pt x="83299" y="119459"/>
                  <a:pt x="96338" y="119459"/>
                </a:cubicBezTo>
                <a:cubicBezTo>
                  <a:pt x="106961" y="119459"/>
                  <a:pt x="119758" y="100000"/>
                  <a:pt x="119758" y="57297"/>
                </a:cubicBezTo>
                <a:cubicBezTo>
                  <a:pt x="119758" y="14054"/>
                  <a:pt x="106961" y="0"/>
                  <a:pt x="96338" y="0"/>
                </a:cubicBezTo>
                <a:close/>
                <a:moveTo>
                  <a:pt x="23420" y="95135"/>
                </a:moveTo>
                <a:lnTo>
                  <a:pt x="23420" y="95135"/>
                </a:lnTo>
                <a:cubicBezTo>
                  <a:pt x="14969" y="95135"/>
                  <a:pt x="10623" y="81081"/>
                  <a:pt x="10623" y="57297"/>
                </a:cubicBezTo>
                <a:cubicBezTo>
                  <a:pt x="10623" y="32972"/>
                  <a:pt x="14969" y="23783"/>
                  <a:pt x="23420" y="23783"/>
                </a:cubicBezTo>
                <a:cubicBezTo>
                  <a:pt x="34285" y="23783"/>
                  <a:pt x="47082" y="37837"/>
                  <a:pt x="53601" y="57297"/>
                </a:cubicBezTo>
                <a:cubicBezTo>
                  <a:pt x="47082" y="81081"/>
                  <a:pt x="34285" y="95135"/>
                  <a:pt x="23420" y="95135"/>
                </a:cubicBezTo>
                <a:close/>
                <a:moveTo>
                  <a:pt x="96338" y="95135"/>
                </a:moveTo>
                <a:lnTo>
                  <a:pt x="96338" y="95135"/>
                </a:lnTo>
                <a:cubicBezTo>
                  <a:pt x="85472" y="95135"/>
                  <a:pt x="72676" y="81081"/>
                  <a:pt x="66398" y="57297"/>
                </a:cubicBezTo>
                <a:cubicBezTo>
                  <a:pt x="72676" y="37837"/>
                  <a:pt x="85472" y="23783"/>
                  <a:pt x="96338" y="23783"/>
                </a:cubicBezTo>
                <a:cubicBezTo>
                  <a:pt x="105030" y="23783"/>
                  <a:pt x="109134" y="32972"/>
                  <a:pt x="109134" y="57297"/>
                </a:cubicBezTo>
                <a:cubicBezTo>
                  <a:pt x="109134" y="81081"/>
                  <a:pt x="105030" y="95135"/>
                  <a:pt x="96338" y="95135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2" name="Shape 4061"/>
          <p:cNvSpPr/>
          <p:nvPr/>
        </p:nvSpPr>
        <p:spPr>
          <a:xfrm>
            <a:off x="5399800" y="4955118"/>
            <a:ext cx="298372" cy="29633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3239" y="55662"/>
                </a:moveTo>
                <a:lnTo>
                  <a:pt x="113239" y="55662"/>
                </a:lnTo>
                <a:cubicBezTo>
                  <a:pt x="113239" y="55662"/>
                  <a:pt x="109134" y="55662"/>
                  <a:pt x="106961" y="55662"/>
                </a:cubicBezTo>
                <a:cubicBezTo>
                  <a:pt x="104788" y="55662"/>
                  <a:pt x="102615" y="57831"/>
                  <a:pt x="102615" y="60000"/>
                </a:cubicBezTo>
                <a:cubicBezTo>
                  <a:pt x="102615" y="64096"/>
                  <a:pt x="104788" y="66265"/>
                  <a:pt x="106961" y="66265"/>
                </a:cubicBezTo>
                <a:cubicBezTo>
                  <a:pt x="109134" y="66265"/>
                  <a:pt x="113239" y="66265"/>
                  <a:pt x="113239" y="66265"/>
                </a:cubicBezTo>
                <a:cubicBezTo>
                  <a:pt x="117585" y="66265"/>
                  <a:pt x="119758" y="64096"/>
                  <a:pt x="119758" y="60000"/>
                </a:cubicBezTo>
                <a:cubicBezTo>
                  <a:pt x="119758" y="57831"/>
                  <a:pt x="117585" y="55662"/>
                  <a:pt x="113239" y="55662"/>
                </a:cubicBezTo>
                <a:close/>
                <a:moveTo>
                  <a:pt x="59879" y="27951"/>
                </a:moveTo>
                <a:lnTo>
                  <a:pt x="59879" y="27951"/>
                </a:lnTo>
                <a:cubicBezTo>
                  <a:pt x="40563" y="27951"/>
                  <a:pt x="27766" y="42891"/>
                  <a:pt x="27766" y="60000"/>
                </a:cubicBezTo>
                <a:cubicBezTo>
                  <a:pt x="27766" y="79036"/>
                  <a:pt x="40563" y="94216"/>
                  <a:pt x="59879" y="94216"/>
                </a:cubicBezTo>
                <a:cubicBezTo>
                  <a:pt x="79195" y="94216"/>
                  <a:pt x="91991" y="79036"/>
                  <a:pt x="91991" y="60000"/>
                </a:cubicBezTo>
                <a:cubicBezTo>
                  <a:pt x="91991" y="42891"/>
                  <a:pt x="79195" y="27951"/>
                  <a:pt x="59879" y="27951"/>
                </a:cubicBezTo>
                <a:close/>
                <a:moveTo>
                  <a:pt x="59879" y="83373"/>
                </a:moveTo>
                <a:lnTo>
                  <a:pt x="59879" y="83373"/>
                </a:lnTo>
                <a:cubicBezTo>
                  <a:pt x="47082" y="83373"/>
                  <a:pt x="36217" y="72771"/>
                  <a:pt x="36217" y="60000"/>
                </a:cubicBezTo>
                <a:cubicBezTo>
                  <a:pt x="36217" y="47228"/>
                  <a:pt x="47082" y="36385"/>
                  <a:pt x="59879" y="36385"/>
                </a:cubicBezTo>
                <a:lnTo>
                  <a:pt x="59879" y="83373"/>
                </a:lnTo>
                <a:close/>
                <a:moveTo>
                  <a:pt x="17142" y="60000"/>
                </a:moveTo>
                <a:lnTo>
                  <a:pt x="17142" y="60000"/>
                </a:lnTo>
                <a:cubicBezTo>
                  <a:pt x="17142" y="57831"/>
                  <a:pt x="14969" y="55662"/>
                  <a:pt x="12796" y="55662"/>
                </a:cubicBezTo>
                <a:cubicBezTo>
                  <a:pt x="10623" y="55662"/>
                  <a:pt x="6519" y="55662"/>
                  <a:pt x="6519" y="55662"/>
                </a:cubicBezTo>
                <a:cubicBezTo>
                  <a:pt x="2173" y="55662"/>
                  <a:pt x="0" y="57831"/>
                  <a:pt x="0" y="60000"/>
                </a:cubicBezTo>
                <a:cubicBezTo>
                  <a:pt x="0" y="64096"/>
                  <a:pt x="2173" y="66265"/>
                  <a:pt x="6519" y="66265"/>
                </a:cubicBezTo>
                <a:cubicBezTo>
                  <a:pt x="6519" y="66265"/>
                  <a:pt x="10623" y="66265"/>
                  <a:pt x="12796" y="66265"/>
                </a:cubicBezTo>
                <a:cubicBezTo>
                  <a:pt x="14969" y="66265"/>
                  <a:pt x="17142" y="64096"/>
                  <a:pt x="17142" y="60000"/>
                </a:cubicBezTo>
                <a:close/>
                <a:moveTo>
                  <a:pt x="59879" y="19277"/>
                </a:moveTo>
                <a:lnTo>
                  <a:pt x="59879" y="19277"/>
                </a:lnTo>
                <a:cubicBezTo>
                  <a:pt x="61810" y="19277"/>
                  <a:pt x="63983" y="14939"/>
                  <a:pt x="63983" y="12771"/>
                </a:cubicBezTo>
                <a:cubicBezTo>
                  <a:pt x="63983" y="10843"/>
                  <a:pt x="63983" y="8674"/>
                  <a:pt x="63983" y="6506"/>
                </a:cubicBezTo>
                <a:cubicBezTo>
                  <a:pt x="63983" y="4337"/>
                  <a:pt x="61810" y="0"/>
                  <a:pt x="59879" y="0"/>
                </a:cubicBezTo>
                <a:cubicBezTo>
                  <a:pt x="57706" y="0"/>
                  <a:pt x="55533" y="4337"/>
                  <a:pt x="55533" y="6506"/>
                </a:cubicBezTo>
                <a:cubicBezTo>
                  <a:pt x="55533" y="8674"/>
                  <a:pt x="55533" y="10843"/>
                  <a:pt x="55533" y="12771"/>
                </a:cubicBezTo>
                <a:cubicBezTo>
                  <a:pt x="55533" y="14939"/>
                  <a:pt x="57706" y="19277"/>
                  <a:pt x="59879" y="19277"/>
                </a:cubicBezTo>
                <a:close/>
                <a:moveTo>
                  <a:pt x="59879" y="102650"/>
                </a:moveTo>
                <a:lnTo>
                  <a:pt x="59879" y="102650"/>
                </a:lnTo>
                <a:cubicBezTo>
                  <a:pt x="57706" y="102650"/>
                  <a:pt x="55533" y="104819"/>
                  <a:pt x="55533" y="109156"/>
                </a:cubicBezTo>
                <a:lnTo>
                  <a:pt x="55533" y="113253"/>
                </a:lnTo>
                <a:cubicBezTo>
                  <a:pt x="55533" y="117590"/>
                  <a:pt x="57706" y="119759"/>
                  <a:pt x="59879" y="119759"/>
                </a:cubicBezTo>
                <a:cubicBezTo>
                  <a:pt x="61810" y="119759"/>
                  <a:pt x="63983" y="117590"/>
                  <a:pt x="63983" y="113253"/>
                </a:cubicBezTo>
                <a:lnTo>
                  <a:pt x="63983" y="109156"/>
                </a:lnTo>
                <a:cubicBezTo>
                  <a:pt x="63983" y="104819"/>
                  <a:pt x="61810" y="102650"/>
                  <a:pt x="59879" y="102650"/>
                </a:cubicBezTo>
                <a:close/>
                <a:moveTo>
                  <a:pt x="104788" y="23614"/>
                </a:moveTo>
                <a:lnTo>
                  <a:pt x="104788" y="23614"/>
                </a:lnTo>
                <a:cubicBezTo>
                  <a:pt x="106961" y="21445"/>
                  <a:pt x="106961" y="17349"/>
                  <a:pt x="104788" y="14939"/>
                </a:cubicBezTo>
                <a:cubicBezTo>
                  <a:pt x="102615" y="12771"/>
                  <a:pt x="100442" y="14939"/>
                  <a:pt x="96338" y="17349"/>
                </a:cubicBezTo>
                <a:cubicBezTo>
                  <a:pt x="96338" y="17349"/>
                  <a:pt x="94164" y="19277"/>
                  <a:pt x="91991" y="21445"/>
                </a:cubicBezTo>
                <a:cubicBezTo>
                  <a:pt x="89818" y="23614"/>
                  <a:pt x="89818" y="25783"/>
                  <a:pt x="91991" y="27951"/>
                </a:cubicBezTo>
                <a:cubicBezTo>
                  <a:pt x="94164" y="30120"/>
                  <a:pt x="98511" y="30120"/>
                  <a:pt x="100442" y="27951"/>
                </a:cubicBezTo>
                <a:cubicBezTo>
                  <a:pt x="100442" y="25783"/>
                  <a:pt x="102615" y="23614"/>
                  <a:pt x="104788" y="23614"/>
                </a:cubicBezTo>
                <a:close/>
                <a:moveTo>
                  <a:pt x="19315" y="94216"/>
                </a:moveTo>
                <a:lnTo>
                  <a:pt x="19315" y="94216"/>
                </a:lnTo>
                <a:cubicBezTo>
                  <a:pt x="19315" y="94216"/>
                  <a:pt x="17142" y="96385"/>
                  <a:pt x="14969" y="98313"/>
                </a:cubicBezTo>
                <a:cubicBezTo>
                  <a:pt x="12796" y="100481"/>
                  <a:pt x="12796" y="102650"/>
                  <a:pt x="14969" y="104819"/>
                </a:cubicBezTo>
                <a:cubicBezTo>
                  <a:pt x="17142" y="106987"/>
                  <a:pt x="19315" y="106987"/>
                  <a:pt x="23420" y="104819"/>
                </a:cubicBezTo>
                <a:lnTo>
                  <a:pt x="25593" y="100481"/>
                </a:lnTo>
                <a:cubicBezTo>
                  <a:pt x="29939" y="98313"/>
                  <a:pt x="29939" y="94216"/>
                  <a:pt x="27766" y="91807"/>
                </a:cubicBezTo>
                <a:cubicBezTo>
                  <a:pt x="25593" y="91807"/>
                  <a:pt x="21488" y="91807"/>
                  <a:pt x="19315" y="94216"/>
                </a:cubicBezTo>
                <a:close/>
                <a:moveTo>
                  <a:pt x="23420" y="17349"/>
                </a:moveTo>
                <a:lnTo>
                  <a:pt x="23420" y="17349"/>
                </a:lnTo>
                <a:cubicBezTo>
                  <a:pt x="19315" y="14939"/>
                  <a:pt x="17142" y="12771"/>
                  <a:pt x="14969" y="14939"/>
                </a:cubicBezTo>
                <a:cubicBezTo>
                  <a:pt x="12796" y="17349"/>
                  <a:pt x="12796" y="21445"/>
                  <a:pt x="14969" y="23614"/>
                </a:cubicBezTo>
                <a:cubicBezTo>
                  <a:pt x="17142" y="23614"/>
                  <a:pt x="19315" y="25783"/>
                  <a:pt x="19315" y="27951"/>
                </a:cubicBezTo>
                <a:cubicBezTo>
                  <a:pt x="21488" y="30120"/>
                  <a:pt x="25593" y="30120"/>
                  <a:pt x="27766" y="27951"/>
                </a:cubicBezTo>
                <a:cubicBezTo>
                  <a:pt x="29939" y="25783"/>
                  <a:pt x="29939" y="23614"/>
                  <a:pt x="25593" y="21445"/>
                </a:cubicBezTo>
                <a:cubicBezTo>
                  <a:pt x="25593" y="19277"/>
                  <a:pt x="23420" y="17349"/>
                  <a:pt x="23420" y="17349"/>
                </a:cubicBezTo>
                <a:close/>
                <a:moveTo>
                  <a:pt x="91991" y="100481"/>
                </a:moveTo>
                <a:lnTo>
                  <a:pt x="91991" y="100481"/>
                </a:lnTo>
                <a:cubicBezTo>
                  <a:pt x="94164" y="100481"/>
                  <a:pt x="96338" y="104819"/>
                  <a:pt x="96338" y="104819"/>
                </a:cubicBezTo>
                <a:cubicBezTo>
                  <a:pt x="100442" y="106987"/>
                  <a:pt x="102615" y="106987"/>
                  <a:pt x="104788" y="104819"/>
                </a:cubicBezTo>
                <a:cubicBezTo>
                  <a:pt x="106961" y="102650"/>
                  <a:pt x="106961" y="100481"/>
                  <a:pt x="104788" y="98313"/>
                </a:cubicBezTo>
                <a:cubicBezTo>
                  <a:pt x="102615" y="96385"/>
                  <a:pt x="100442" y="94216"/>
                  <a:pt x="100442" y="94216"/>
                </a:cubicBezTo>
                <a:cubicBezTo>
                  <a:pt x="98511" y="91807"/>
                  <a:pt x="94164" y="91807"/>
                  <a:pt x="91991" y="91807"/>
                </a:cubicBezTo>
                <a:cubicBezTo>
                  <a:pt x="89818" y="94216"/>
                  <a:pt x="89818" y="98313"/>
                  <a:pt x="91991" y="10048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3" name="Shape 4062"/>
          <p:cNvSpPr/>
          <p:nvPr/>
        </p:nvSpPr>
        <p:spPr>
          <a:xfrm>
            <a:off x="8366594" y="5001684"/>
            <a:ext cx="298372" cy="20743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6961" y="0"/>
                </a:moveTo>
                <a:lnTo>
                  <a:pt x="106961" y="0"/>
                </a:lnTo>
                <a:cubicBezTo>
                  <a:pt x="12796" y="0"/>
                  <a:pt x="12796" y="0"/>
                  <a:pt x="12796" y="0"/>
                </a:cubicBezTo>
                <a:cubicBezTo>
                  <a:pt x="6519" y="0"/>
                  <a:pt x="0" y="6224"/>
                  <a:pt x="0" y="15561"/>
                </a:cubicBezTo>
                <a:cubicBezTo>
                  <a:pt x="0" y="100979"/>
                  <a:pt x="0" y="100979"/>
                  <a:pt x="0" y="100979"/>
                </a:cubicBezTo>
                <a:cubicBezTo>
                  <a:pt x="0" y="110662"/>
                  <a:pt x="6519" y="119654"/>
                  <a:pt x="12796" y="119654"/>
                </a:cubicBezTo>
                <a:cubicBezTo>
                  <a:pt x="106961" y="119654"/>
                  <a:pt x="106961" y="119654"/>
                  <a:pt x="106961" y="119654"/>
                </a:cubicBezTo>
                <a:cubicBezTo>
                  <a:pt x="115412" y="119654"/>
                  <a:pt x="119758" y="110662"/>
                  <a:pt x="119758" y="100979"/>
                </a:cubicBezTo>
                <a:cubicBezTo>
                  <a:pt x="119758" y="15561"/>
                  <a:pt x="119758" y="15561"/>
                  <a:pt x="119758" y="15561"/>
                </a:cubicBezTo>
                <a:cubicBezTo>
                  <a:pt x="119758" y="6224"/>
                  <a:pt x="115412" y="0"/>
                  <a:pt x="106961" y="0"/>
                </a:cubicBezTo>
                <a:close/>
                <a:moveTo>
                  <a:pt x="106961" y="100979"/>
                </a:moveTo>
                <a:lnTo>
                  <a:pt x="106961" y="100979"/>
                </a:lnTo>
                <a:cubicBezTo>
                  <a:pt x="12796" y="100979"/>
                  <a:pt x="12796" y="100979"/>
                  <a:pt x="12796" y="100979"/>
                </a:cubicBezTo>
                <a:cubicBezTo>
                  <a:pt x="12796" y="49106"/>
                  <a:pt x="12796" y="49106"/>
                  <a:pt x="12796" y="49106"/>
                </a:cubicBezTo>
                <a:cubicBezTo>
                  <a:pt x="106961" y="49106"/>
                  <a:pt x="106961" y="49106"/>
                  <a:pt x="106961" y="49106"/>
                </a:cubicBezTo>
                <a:lnTo>
                  <a:pt x="106961" y="100979"/>
                </a:lnTo>
                <a:close/>
                <a:moveTo>
                  <a:pt x="106961" y="24553"/>
                </a:moveTo>
                <a:lnTo>
                  <a:pt x="106961" y="24553"/>
                </a:lnTo>
                <a:cubicBezTo>
                  <a:pt x="12796" y="24553"/>
                  <a:pt x="12796" y="24553"/>
                  <a:pt x="12796" y="24553"/>
                </a:cubicBezTo>
                <a:cubicBezTo>
                  <a:pt x="12796" y="15561"/>
                  <a:pt x="12796" y="15561"/>
                  <a:pt x="12796" y="15561"/>
                </a:cubicBezTo>
                <a:cubicBezTo>
                  <a:pt x="106961" y="15561"/>
                  <a:pt x="106961" y="15561"/>
                  <a:pt x="106961" y="15561"/>
                </a:cubicBezTo>
                <a:lnTo>
                  <a:pt x="106961" y="24553"/>
                </a:lnTo>
                <a:close/>
                <a:moveTo>
                  <a:pt x="23420" y="67435"/>
                </a:moveTo>
                <a:lnTo>
                  <a:pt x="23420" y="67435"/>
                </a:lnTo>
                <a:cubicBezTo>
                  <a:pt x="23420" y="73659"/>
                  <a:pt x="23420" y="73659"/>
                  <a:pt x="23420" y="73659"/>
                </a:cubicBezTo>
                <a:cubicBezTo>
                  <a:pt x="27766" y="73659"/>
                  <a:pt x="27766" y="73659"/>
                  <a:pt x="27766" y="73659"/>
                </a:cubicBezTo>
                <a:cubicBezTo>
                  <a:pt x="27766" y="67435"/>
                  <a:pt x="27766" y="67435"/>
                  <a:pt x="27766" y="67435"/>
                </a:cubicBezTo>
                <a:lnTo>
                  <a:pt x="23420" y="67435"/>
                </a:lnTo>
                <a:close/>
                <a:moveTo>
                  <a:pt x="44909" y="79884"/>
                </a:moveTo>
                <a:lnTo>
                  <a:pt x="44909" y="79884"/>
                </a:lnTo>
                <a:cubicBezTo>
                  <a:pt x="44909" y="82651"/>
                  <a:pt x="44909" y="82651"/>
                  <a:pt x="44909" y="82651"/>
                </a:cubicBezTo>
                <a:cubicBezTo>
                  <a:pt x="53360" y="82651"/>
                  <a:pt x="53360" y="82651"/>
                  <a:pt x="53360" y="82651"/>
                </a:cubicBezTo>
                <a:cubicBezTo>
                  <a:pt x="53360" y="79884"/>
                  <a:pt x="53360" y="79884"/>
                  <a:pt x="53360" y="79884"/>
                </a:cubicBezTo>
                <a:cubicBezTo>
                  <a:pt x="55533" y="79884"/>
                  <a:pt x="55533" y="79884"/>
                  <a:pt x="55533" y="79884"/>
                </a:cubicBezTo>
                <a:cubicBezTo>
                  <a:pt x="55533" y="73659"/>
                  <a:pt x="55533" y="73659"/>
                  <a:pt x="55533" y="73659"/>
                </a:cubicBezTo>
                <a:cubicBezTo>
                  <a:pt x="59879" y="73659"/>
                  <a:pt x="59879" y="73659"/>
                  <a:pt x="59879" y="73659"/>
                </a:cubicBezTo>
                <a:cubicBezTo>
                  <a:pt x="59879" y="67435"/>
                  <a:pt x="59879" y="67435"/>
                  <a:pt x="59879" y="67435"/>
                </a:cubicBezTo>
                <a:cubicBezTo>
                  <a:pt x="53360" y="67435"/>
                  <a:pt x="53360" y="67435"/>
                  <a:pt x="53360" y="67435"/>
                </a:cubicBezTo>
                <a:cubicBezTo>
                  <a:pt x="53360" y="73659"/>
                  <a:pt x="53360" y="73659"/>
                  <a:pt x="53360" y="73659"/>
                </a:cubicBezTo>
                <a:cubicBezTo>
                  <a:pt x="49014" y="73659"/>
                  <a:pt x="49014" y="73659"/>
                  <a:pt x="49014" y="73659"/>
                </a:cubicBezTo>
                <a:cubicBezTo>
                  <a:pt x="49014" y="79884"/>
                  <a:pt x="49014" y="79884"/>
                  <a:pt x="49014" y="79884"/>
                </a:cubicBezTo>
                <a:lnTo>
                  <a:pt x="44909" y="79884"/>
                </a:lnTo>
                <a:close/>
                <a:moveTo>
                  <a:pt x="59879" y="82651"/>
                </a:moveTo>
                <a:lnTo>
                  <a:pt x="59879" y="82651"/>
                </a:lnTo>
                <a:cubicBezTo>
                  <a:pt x="59879" y="79884"/>
                  <a:pt x="59879" y="79884"/>
                  <a:pt x="59879" y="79884"/>
                </a:cubicBezTo>
                <a:cubicBezTo>
                  <a:pt x="55533" y="79884"/>
                  <a:pt x="55533" y="79884"/>
                  <a:pt x="55533" y="79884"/>
                </a:cubicBezTo>
                <a:cubicBezTo>
                  <a:pt x="55533" y="82651"/>
                  <a:pt x="55533" y="82651"/>
                  <a:pt x="55533" y="82651"/>
                </a:cubicBezTo>
                <a:lnTo>
                  <a:pt x="59879" y="82651"/>
                </a:lnTo>
                <a:close/>
                <a:moveTo>
                  <a:pt x="42736" y="82651"/>
                </a:moveTo>
                <a:lnTo>
                  <a:pt x="42736" y="82651"/>
                </a:lnTo>
                <a:cubicBezTo>
                  <a:pt x="42736" y="79884"/>
                  <a:pt x="42736" y="79884"/>
                  <a:pt x="42736" y="79884"/>
                </a:cubicBezTo>
                <a:cubicBezTo>
                  <a:pt x="34285" y="79884"/>
                  <a:pt x="34285" y="79884"/>
                  <a:pt x="34285" y="79884"/>
                </a:cubicBezTo>
                <a:cubicBezTo>
                  <a:pt x="34285" y="82651"/>
                  <a:pt x="34285" y="82651"/>
                  <a:pt x="34285" y="82651"/>
                </a:cubicBezTo>
                <a:lnTo>
                  <a:pt x="42736" y="82651"/>
                </a:lnTo>
                <a:close/>
                <a:moveTo>
                  <a:pt x="44909" y="73659"/>
                </a:moveTo>
                <a:lnTo>
                  <a:pt x="44909" y="73659"/>
                </a:lnTo>
                <a:cubicBezTo>
                  <a:pt x="49014" y="73659"/>
                  <a:pt x="49014" y="73659"/>
                  <a:pt x="49014" y="73659"/>
                </a:cubicBezTo>
                <a:cubicBezTo>
                  <a:pt x="49014" y="67435"/>
                  <a:pt x="49014" y="67435"/>
                  <a:pt x="49014" y="67435"/>
                </a:cubicBezTo>
                <a:cubicBezTo>
                  <a:pt x="42736" y="67435"/>
                  <a:pt x="42736" y="67435"/>
                  <a:pt x="42736" y="67435"/>
                </a:cubicBezTo>
                <a:cubicBezTo>
                  <a:pt x="42736" y="79884"/>
                  <a:pt x="42736" y="79884"/>
                  <a:pt x="42736" y="79884"/>
                </a:cubicBezTo>
                <a:cubicBezTo>
                  <a:pt x="44909" y="79884"/>
                  <a:pt x="44909" y="79884"/>
                  <a:pt x="44909" y="79884"/>
                </a:cubicBezTo>
                <a:lnTo>
                  <a:pt x="44909" y="73659"/>
                </a:lnTo>
                <a:close/>
                <a:moveTo>
                  <a:pt x="32112" y="79884"/>
                </a:moveTo>
                <a:lnTo>
                  <a:pt x="32112" y="79884"/>
                </a:lnTo>
                <a:cubicBezTo>
                  <a:pt x="34285" y="79884"/>
                  <a:pt x="34285" y="79884"/>
                  <a:pt x="34285" y="79884"/>
                </a:cubicBezTo>
                <a:cubicBezTo>
                  <a:pt x="34285" y="73659"/>
                  <a:pt x="34285" y="73659"/>
                  <a:pt x="34285" y="73659"/>
                </a:cubicBezTo>
                <a:cubicBezTo>
                  <a:pt x="38390" y="73659"/>
                  <a:pt x="38390" y="73659"/>
                  <a:pt x="38390" y="73659"/>
                </a:cubicBezTo>
                <a:cubicBezTo>
                  <a:pt x="38390" y="67435"/>
                  <a:pt x="38390" y="67435"/>
                  <a:pt x="38390" y="67435"/>
                </a:cubicBezTo>
                <a:cubicBezTo>
                  <a:pt x="32112" y="67435"/>
                  <a:pt x="32112" y="67435"/>
                  <a:pt x="32112" y="67435"/>
                </a:cubicBezTo>
                <a:cubicBezTo>
                  <a:pt x="32112" y="73659"/>
                  <a:pt x="32112" y="73659"/>
                  <a:pt x="32112" y="73659"/>
                </a:cubicBezTo>
                <a:cubicBezTo>
                  <a:pt x="27766" y="73659"/>
                  <a:pt x="27766" y="73659"/>
                  <a:pt x="27766" y="73659"/>
                </a:cubicBezTo>
                <a:cubicBezTo>
                  <a:pt x="27766" y="79884"/>
                  <a:pt x="27766" y="79884"/>
                  <a:pt x="27766" y="79884"/>
                </a:cubicBezTo>
                <a:cubicBezTo>
                  <a:pt x="23420" y="79884"/>
                  <a:pt x="23420" y="79884"/>
                  <a:pt x="23420" y="79884"/>
                </a:cubicBezTo>
                <a:cubicBezTo>
                  <a:pt x="23420" y="82651"/>
                  <a:pt x="23420" y="82651"/>
                  <a:pt x="23420" y="82651"/>
                </a:cubicBezTo>
                <a:cubicBezTo>
                  <a:pt x="32112" y="82651"/>
                  <a:pt x="32112" y="82651"/>
                  <a:pt x="32112" y="82651"/>
                </a:cubicBezTo>
                <a:lnTo>
                  <a:pt x="32112" y="7988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4" name="Shape 4063"/>
          <p:cNvSpPr/>
          <p:nvPr/>
        </p:nvSpPr>
        <p:spPr>
          <a:xfrm>
            <a:off x="3630726" y="1430867"/>
            <a:ext cx="277211" cy="22436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5324" y="2895"/>
                </a:moveTo>
                <a:lnTo>
                  <a:pt x="115324" y="2895"/>
                </a:lnTo>
                <a:cubicBezTo>
                  <a:pt x="112727" y="2895"/>
                  <a:pt x="4675" y="51474"/>
                  <a:pt x="2337" y="51474"/>
                </a:cubicBezTo>
                <a:cubicBezTo>
                  <a:pt x="0" y="51474"/>
                  <a:pt x="0" y="54369"/>
                  <a:pt x="2337" y="54369"/>
                </a:cubicBezTo>
                <a:cubicBezTo>
                  <a:pt x="4675" y="56943"/>
                  <a:pt x="25454" y="68525"/>
                  <a:pt x="25454" y="68525"/>
                </a:cubicBezTo>
                <a:lnTo>
                  <a:pt x="25454" y="68525"/>
                </a:lnTo>
                <a:cubicBezTo>
                  <a:pt x="41558" y="73994"/>
                  <a:pt x="41558" y="73994"/>
                  <a:pt x="41558" y="73994"/>
                </a:cubicBezTo>
                <a:cubicBezTo>
                  <a:pt x="41558" y="73994"/>
                  <a:pt x="110389" y="11260"/>
                  <a:pt x="112727" y="11260"/>
                </a:cubicBezTo>
                <a:cubicBezTo>
                  <a:pt x="112727" y="8364"/>
                  <a:pt x="112727" y="11260"/>
                  <a:pt x="112727" y="11260"/>
                </a:cubicBezTo>
                <a:lnTo>
                  <a:pt x="62337" y="79785"/>
                </a:lnTo>
                <a:lnTo>
                  <a:pt x="62337" y="79785"/>
                </a:lnTo>
                <a:cubicBezTo>
                  <a:pt x="59999" y="82680"/>
                  <a:pt x="59999" y="82680"/>
                  <a:pt x="59999" y="82680"/>
                </a:cubicBezTo>
                <a:cubicBezTo>
                  <a:pt x="62337" y="85576"/>
                  <a:pt x="62337" y="85576"/>
                  <a:pt x="62337" y="85576"/>
                </a:cubicBezTo>
                <a:lnTo>
                  <a:pt x="62337" y="85576"/>
                </a:lnTo>
                <a:cubicBezTo>
                  <a:pt x="62337" y="85576"/>
                  <a:pt x="94285" y="105522"/>
                  <a:pt x="94285" y="108418"/>
                </a:cubicBezTo>
                <a:cubicBezTo>
                  <a:pt x="96623" y="108418"/>
                  <a:pt x="98961" y="108418"/>
                  <a:pt x="101298" y="105522"/>
                </a:cubicBezTo>
                <a:cubicBezTo>
                  <a:pt x="101298" y="102627"/>
                  <a:pt x="119740" y="8364"/>
                  <a:pt x="119740" y="5790"/>
                </a:cubicBezTo>
                <a:cubicBezTo>
                  <a:pt x="119740" y="2895"/>
                  <a:pt x="117662" y="0"/>
                  <a:pt x="115324" y="2895"/>
                </a:cubicBezTo>
                <a:close/>
                <a:moveTo>
                  <a:pt x="41558" y="116782"/>
                </a:moveTo>
                <a:lnTo>
                  <a:pt x="41558" y="116782"/>
                </a:lnTo>
                <a:cubicBezTo>
                  <a:pt x="41558" y="119678"/>
                  <a:pt x="41558" y="119678"/>
                  <a:pt x="43896" y="119678"/>
                </a:cubicBezTo>
                <a:cubicBezTo>
                  <a:pt x="43896" y="116782"/>
                  <a:pt x="62337" y="99731"/>
                  <a:pt x="62337" y="99731"/>
                </a:cubicBezTo>
                <a:cubicBezTo>
                  <a:pt x="41558" y="85576"/>
                  <a:pt x="41558" y="85576"/>
                  <a:pt x="41558" y="85576"/>
                </a:cubicBezTo>
                <a:lnTo>
                  <a:pt x="41558" y="116782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5" name="Shape 4064"/>
          <p:cNvSpPr/>
          <p:nvPr/>
        </p:nvSpPr>
        <p:spPr>
          <a:xfrm>
            <a:off x="9001428" y="4976284"/>
            <a:ext cx="213727" cy="26034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6957" y="78068"/>
                </a:moveTo>
                <a:lnTo>
                  <a:pt x="116957" y="78068"/>
                </a:lnTo>
                <a:cubicBezTo>
                  <a:pt x="110873" y="88000"/>
                  <a:pt x="86873" y="95172"/>
                  <a:pt x="60169" y="95172"/>
                </a:cubicBezTo>
                <a:cubicBezTo>
                  <a:pt x="32788" y="95172"/>
                  <a:pt x="12169" y="88000"/>
                  <a:pt x="3042" y="78068"/>
                </a:cubicBezTo>
                <a:cubicBezTo>
                  <a:pt x="3042" y="75862"/>
                  <a:pt x="0" y="78068"/>
                  <a:pt x="0" y="78068"/>
                </a:cubicBezTo>
                <a:cubicBezTo>
                  <a:pt x="0" y="80551"/>
                  <a:pt x="0" y="92689"/>
                  <a:pt x="0" y="92689"/>
                </a:cubicBezTo>
                <a:cubicBezTo>
                  <a:pt x="0" y="105103"/>
                  <a:pt x="27042" y="119724"/>
                  <a:pt x="60169" y="119724"/>
                </a:cubicBezTo>
                <a:cubicBezTo>
                  <a:pt x="92957" y="119724"/>
                  <a:pt x="119661" y="105103"/>
                  <a:pt x="119661" y="92689"/>
                </a:cubicBezTo>
                <a:cubicBezTo>
                  <a:pt x="119661" y="92689"/>
                  <a:pt x="119661" y="80551"/>
                  <a:pt x="119661" y="78068"/>
                </a:cubicBezTo>
                <a:cubicBezTo>
                  <a:pt x="119661" y="78068"/>
                  <a:pt x="116957" y="75862"/>
                  <a:pt x="116957" y="78068"/>
                </a:cubicBezTo>
                <a:close/>
                <a:moveTo>
                  <a:pt x="116957" y="44137"/>
                </a:moveTo>
                <a:lnTo>
                  <a:pt x="116957" y="44137"/>
                </a:lnTo>
                <a:cubicBezTo>
                  <a:pt x="110873" y="51310"/>
                  <a:pt x="86873" y="58758"/>
                  <a:pt x="60169" y="58758"/>
                </a:cubicBezTo>
                <a:cubicBezTo>
                  <a:pt x="32788" y="58758"/>
                  <a:pt x="12169" y="51310"/>
                  <a:pt x="3042" y="44137"/>
                </a:cubicBezTo>
                <a:cubicBezTo>
                  <a:pt x="3042" y="41655"/>
                  <a:pt x="0" y="44137"/>
                  <a:pt x="0" y="44137"/>
                </a:cubicBezTo>
                <a:lnTo>
                  <a:pt x="0" y="61241"/>
                </a:lnTo>
                <a:cubicBezTo>
                  <a:pt x="0" y="70896"/>
                  <a:pt x="27042" y="80551"/>
                  <a:pt x="60169" y="80551"/>
                </a:cubicBezTo>
                <a:cubicBezTo>
                  <a:pt x="92957" y="80551"/>
                  <a:pt x="119661" y="70896"/>
                  <a:pt x="119661" y="61241"/>
                </a:cubicBezTo>
                <a:lnTo>
                  <a:pt x="119661" y="44137"/>
                </a:lnTo>
                <a:cubicBezTo>
                  <a:pt x="119661" y="44137"/>
                  <a:pt x="116957" y="41655"/>
                  <a:pt x="116957" y="44137"/>
                </a:cubicBezTo>
                <a:close/>
                <a:moveTo>
                  <a:pt x="60169" y="0"/>
                </a:moveTo>
                <a:lnTo>
                  <a:pt x="60169" y="0"/>
                </a:lnTo>
                <a:cubicBezTo>
                  <a:pt x="27042" y="0"/>
                  <a:pt x="0" y="7172"/>
                  <a:pt x="0" y="17103"/>
                </a:cubicBezTo>
                <a:cubicBezTo>
                  <a:pt x="0" y="26758"/>
                  <a:pt x="0" y="26758"/>
                  <a:pt x="0" y="26758"/>
                </a:cubicBezTo>
                <a:cubicBezTo>
                  <a:pt x="0" y="36689"/>
                  <a:pt x="27042" y="44137"/>
                  <a:pt x="60169" y="44137"/>
                </a:cubicBezTo>
                <a:cubicBezTo>
                  <a:pt x="92957" y="44137"/>
                  <a:pt x="119661" y="36689"/>
                  <a:pt x="119661" y="26758"/>
                </a:cubicBezTo>
                <a:cubicBezTo>
                  <a:pt x="119661" y="17103"/>
                  <a:pt x="119661" y="17103"/>
                  <a:pt x="119661" y="17103"/>
                </a:cubicBezTo>
                <a:cubicBezTo>
                  <a:pt x="119661" y="7172"/>
                  <a:pt x="92957" y="0"/>
                  <a:pt x="60169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6" name="Shape 4065"/>
          <p:cNvSpPr/>
          <p:nvPr/>
        </p:nvSpPr>
        <p:spPr>
          <a:xfrm>
            <a:off x="685094" y="3782484"/>
            <a:ext cx="230656" cy="2667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6153" y="0"/>
                </a:moveTo>
                <a:lnTo>
                  <a:pt x="106153" y="0"/>
                </a:lnTo>
                <a:cubicBezTo>
                  <a:pt x="13538" y="0"/>
                  <a:pt x="13538" y="0"/>
                  <a:pt x="13538" y="0"/>
                </a:cubicBezTo>
                <a:cubicBezTo>
                  <a:pt x="5230" y="0"/>
                  <a:pt x="0" y="7297"/>
                  <a:pt x="0" y="14324"/>
                </a:cubicBezTo>
                <a:cubicBezTo>
                  <a:pt x="0" y="107837"/>
                  <a:pt x="0" y="107837"/>
                  <a:pt x="0" y="107837"/>
                </a:cubicBezTo>
                <a:cubicBezTo>
                  <a:pt x="0" y="114864"/>
                  <a:pt x="5230" y="119729"/>
                  <a:pt x="13538" y="119729"/>
                </a:cubicBezTo>
                <a:cubicBezTo>
                  <a:pt x="106153" y="119729"/>
                  <a:pt x="106153" y="119729"/>
                  <a:pt x="106153" y="119729"/>
                </a:cubicBezTo>
                <a:cubicBezTo>
                  <a:pt x="114461" y="119729"/>
                  <a:pt x="119692" y="114864"/>
                  <a:pt x="119692" y="107837"/>
                </a:cubicBezTo>
                <a:cubicBezTo>
                  <a:pt x="119692" y="14324"/>
                  <a:pt x="119692" y="14324"/>
                  <a:pt x="119692" y="14324"/>
                </a:cubicBezTo>
                <a:cubicBezTo>
                  <a:pt x="119692" y="7297"/>
                  <a:pt x="114461" y="0"/>
                  <a:pt x="106153" y="0"/>
                </a:cubicBezTo>
                <a:close/>
                <a:moveTo>
                  <a:pt x="106153" y="107837"/>
                </a:moveTo>
                <a:lnTo>
                  <a:pt x="106153" y="107837"/>
                </a:lnTo>
                <a:cubicBezTo>
                  <a:pt x="13538" y="107837"/>
                  <a:pt x="13538" y="107837"/>
                  <a:pt x="13538" y="107837"/>
                </a:cubicBezTo>
                <a:cubicBezTo>
                  <a:pt x="13538" y="14324"/>
                  <a:pt x="13538" y="14324"/>
                  <a:pt x="13538" y="14324"/>
                </a:cubicBezTo>
                <a:cubicBezTo>
                  <a:pt x="106153" y="14324"/>
                  <a:pt x="106153" y="14324"/>
                  <a:pt x="106153" y="14324"/>
                </a:cubicBezTo>
                <a:lnTo>
                  <a:pt x="106153" y="107837"/>
                </a:lnTo>
                <a:close/>
                <a:moveTo>
                  <a:pt x="68000" y="74324"/>
                </a:moveTo>
                <a:lnTo>
                  <a:pt x="68000" y="74324"/>
                </a:lnTo>
                <a:cubicBezTo>
                  <a:pt x="29846" y="74324"/>
                  <a:pt x="29846" y="74324"/>
                  <a:pt x="29846" y="74324"/>
                </a:cubicBezTo>
                <a:cubicBezTo>
                  <a:pt x="29846" y="81621"/>
                  <a:pt x="29846" y="81621"/>
                  <a:pt x="29846" y="81621"/>
                </a:cubicBezTo>
                <a:cubicBezTo>
                  <a:pt x="68000" y="81621"/>
                  <a:pt x="68000" y="81621"/>
                  <a:pt x="68000" y="81621"/>
                </a:cubicBezTo>
                <a:lnTo>
                  <a:pt x="68000" y="74324"/>
                </a:lnTo>
                <a:close/>
                <a:moveTo>
                  <a:pt x="89846" y="47837"/>
                </a:moveTo>
                <a:lnTo>
                  <a:pt x="89846" y="47837"/>
                </a:lnTo>
                <a:cubicBezTo>
                  <a:pt x="60000" y="47837"/>
                  <a:pt x="60000" y="47837"/>
                  <a:pt x="60000" y="47837"/>
                </a:cubicBezTo>
                <a:cubicBezTo>
                  <a:pt x="60000" y="52972"/>
                  <a:pt x="60000" y="52972"/>
                  <a:pt x="60000" y="52972"/>
                </a:cubicBezTo>
                <a:cubicBezTo>
                  <a:pt x="89846" y="52972"/>
                  <a:pt x="89846" y="52972"/>
                  <a:pt x="89846" y="52972"/>
                </a:cubicBezTo>
                <a:lnTo>
                  <a:pt x="89846" y="47837"/>
                </a:lnTo>
                <a:close/>
                <a:moveTo>
                  <a:pt x="60000" y="40810"/>
                </a:moveTo>
                <a:lnTo>
                  <a:pt x="60000" y="40810"/>
                </a:lnTo>
                <a:cubicBezTo>
                  <a:pt x="89846" y="40810"/>
                  <a:pt x="89846" y="40810"/>
                  <a:pt x="89846" y="40810"/>
                </a:cubicBezTo>
                <a:cubicBezTo>
                  <a:pt x="89846" y="26486"/>
                  <a:pt x="89846" y="26486"/>
                  <a:pt x="89846" y="26486"/>
                </a:cubicBezTo>
                <a:cubicBezTo>
                  <a:pt x="60000" y="26486"/>
                  <a:pt x="60000" y="26486"/>
                  <a:pt x="60000" y="26486"/>
                </a:cubicBezTo>
                <a:lnTo>
                  <a:pt x="60000" y="40810"/>
                </a:lnTo>
                <a:close/>
                <a:moveTo>
                  <a:pt x="51692" y="26486"/>
                </a:moveTo>
                <a:lnTo>
                  <a:pt x="51692" y="26486"/>
                </a:lnTo>
                <a:cubicBezTo>
                  <a:pt x="29846" y="26486"/>
                  <a:pt x="29846" y="26486"/>
                  <a:pt x="29846" y="26486"/>
                </a:cubicBezTo>
                <a:cubicBezTo>
                  <a:pt x="29846" y="52972"/>
                  <a:pt x="29846" y="52972"/>
                  <a:pt x="29846" y="52972"/>
                </a:cubicBezTo>
                <a:cubicBezTo>
                  <a:pt x="51692" y="52972"/>
                  <a:pt x="51692" y="52972"/>
                  <a:pt x="51692" y="52972"/>
                </a:cubicBezTo>
                <a:lnTo>
                  <a:pt x="51692" y="26486"/>
                </a:lnTo>
                <a:close/>
                <a:moveTo>
                  <a:pt x="43384" y="60000"/>
                </a:moveTo>
                <a:lnTo>
                  <a:pt x="43384" y="60000"/>
                </a:lnTo>
                <a:cubicBezTo>
                  <a:pt x="29846" y="60000"/>
                  <a:pt x="29846" y="60000"/>
                  <a:pt x="29846" y="60000"/>
                </a:cubicBezTo>
                <a:cubicBezTo>
                  <a:pt x="29846" y="67297"/>
                  <a:pt x="29846" y="67297"/>
                  <a:pt x="29846" y="67297"/>
                </a:cubicBezTo>
                <a:cubicBezTo>
                  <a:pt x="43384" y="67297"/>
                  <a:pt x="43384" y="67297"/>
                  <a:pt x="43384" y="67297"/>
                </a:cubicBezTo>
                <a:lnTo>
                  <a:pt x="43384" y="60000"/>
                </a:lnTo>
                <a:close/>
                <a:moveTo>
                  <a:pt x="51692" y="67297"/>
                </a:moveTo>
                <a:lnTo>
                  <a:pt x="51692" y="67297"/>
                </a:lnTo>
                <a:cubicBezTo>
                  <a:pt x="89846" y="67297"/>
                  <a:pt x="89846" y="67297"/>
                  <a:pt x="89846" y="67297"/>
                </a:cubicBezTo>
                <a:cubicBezTo>
                  <a:pt x="89846" y="60000"/>
                  <a:pt x="89846" y="60000"/>
                  <a:pt x="89846" y="60000"/>
                </a:cubicBezTo>
                <a:cubicBezTo>
                  <a:pt x="51692" y="60000"/>
                  <a:pt x="51692" y="60000"/>
                  <a:pt x="51692" y="60000"/>
                </a:cubicBezTo>
                <a:lnTo>
                  <a:pt x="51692" y="67297"/>
                </a:lnTo>
                <a:close/>
                <a:moveTo>
                  <a:pt x="89846" y="86216"/>
                </a:moveTo>
                <a:lnTo>
                  <a:pt x="89846" y="86216"/>
                </a:lnTo>
                <a:cubicBezTo>
                  <a:pt x="29846" y="86216"/>
                  <a:pt x="29846" y="86216"/>
                  <a:pt x="29846" y="86216"/>
                </a:cubicBezTo>
                <a:cubicBezTo>
                  <a:pt x="29846" y="93513"/>
                  <a:pt x="29846" y="93513"/>
                  <a:pt x="29846" y="93513"/>
                </a:cubicBezTo>
                <a:cubicBezTo>
                  <a:pt x="89846" y="93513"/>
                  <a:pt x="89846" y="93513"/>
                  <a:pt x="89846" y="93513"/>
                </a:cubicBezTo>
                <a:lnTo>
                  <a:pt x="89846" y="86216"/>
                </a:lnTo>
                <a:close/>
                <a:moveTo>
                  <a:pt x="76307" y="81621"/>
                </a:moveTo>
                <a:lnTo>
                  <a:pt x="76307" y="81621"/>
                </a:lnTo>
                <a:cubicBezTo>
                  <a:pt x="89846" y="81621"/>
                  <a:pt x="89846" y="81621"/>
                  <a:pt x="89846" y="81621"/>
                </a:cubicBezTo>
                <a:cubicBezTo>
                  <a:pt x="89846" y="74324"/>
                  <a:pt x="89846" y="74324"/>
                  <a:pt x="89846" y="74324"/>
                </a:cubicBezTo>
                <a:cubicBezTo>
                  <a:pt x="76307" y="74324"/>
                  <a:pt x="76307" y="74324"/>
                  <a:pt x="76307" y="74324"/>
                </a:cubicBezTo>
                <a:lnTo>
                  <a:pt x="76307" y="8162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7" name="Shape 4066"/>
          <p:cNvSpPr/>
          <p:nvPr/>
        </p:nvSpPr>
        <p:spPr>
          <a:xfrm>
            <a:off x="7784660" y="3179234"/>
            <a:ext cx="277212" cy="292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5064" y="74016"/>
                </a:moveTo>
                <a:lnTo>
                  <a:pt x="115064" y="74016"/>
                </a:lnTo>
                <a:cubicBezTo>
                  <a:pt x="105974" y="65409"/>
                  <a:pt x="105974" y="65409"/>
                  <a:pt x="105974" y="65409"/>
                </a:cubicBezTo>
                <a:cubicBezTo>
                  <a:pt x="101298" y="60983"/>
                  <a:pt x="101298" y="56557"/>
                  <a:pt x="105974" y="54344"/>
                </a:cubicBezTo>
                <a:cubicBezTo>
                  <a:pt x="115064" y="45737"/>
                  <a:pt x="115064" y="45737"/>
                  <a:pt x="115064" y="45737"/>
                </a:cubicBezTo>
                <a:cubicBezTo>
                  <a:pt x="119740" y="41311"/>
                  <a:pt x="117402" y="39344"/>
                  <a:pt x="115064" y="39344"/>
                </a:cubicBezTo>
                <a:cubicBezTo>
                  <a:pt x="98961" y="37131"/>
                  <a:pt x="98961" y="37131"/>
                  <a:pt x="98961" y="37131"/>
                </a:cubicBezTo>
                <a:cubicBezTo>
                  <a:pt x="94545" y="37131"/>
                  <a:pt x="92207" y="34918"/>
                  <a:pt x="94545" y="30491"/>
                </a:cubicBezTo>
                <a:cubicBezTo>
                  <a:pt x="101298" y="8852"/>
                  <a:pt x="101298" y="8852"/>
                  <a:pt x="101298" y="8852"/>
                </a:cubicBezTo>
                <a:cubicBezTo>
                  <a:pt x="103636" y="6639"/>
                  <a:pt x="101298" y="4180"/>
                  <a:pt x="98961" y="6639"/>
                </a:cubicBezTo>
                <a:cubicBezTo>
                  <a:pt x="80779" y="17459"/>
                  <a:pt x="80779" y="17459"/>
                  <a:pt x="80779" y="17459"/>
                </a:cubicBezTo>
                <a:cubicBezTo>
                  <a:pt x="75844" y="19672"/>
                  <a:pt x="71428" y="17459"/>
                  <a:pt x="69350" y="13032"/>
                </a:cubicBezTo>
                <a:cubicBezTo>
                  <a:pt x="64415" y="4180"/>
                  <a:pt x="64415" y="4180"/>
                  <a:pt x="64415" y="4180"/>
                </a:cubicBezTo>
                <a:cubicBezTo>
                  <a:pt x="62077" y="0"/>
                  <a:pt x="57662" y="0"/>
                  <a:pt x="55324" y="4180"/>
                </a:cubicBezTo>
                <a:cubicBezTo>
                  <a:pt x="50649" y="13032"/>
                  <a:pt x="50649" y="13032"/>
                  <a:pt x="50649" y="13032"/>
                </a:cubicBezTo>
                <a:cubicBezTo>
                  <a:pt x="48311" y="17459"/>
                  <a:pt x="43896" y="17459"/>
                  <a:pt x="39220" y="17459"/>
                </a:cubicBezTo>
                <a:cubicBezTo>
                  <a:pt x="30129" y="13032"/>
                  <a:pt x="30129" y="13032"/>
                  <a:pt x="30129" y="13032"/>
                </a:cubicBezTo>
                <a:cubicBezTo>
                  <a:pt x="25454" y="11065"/>
                  <a:pt x="20779" y="13032"/>
                  <a:pt x="23116" y="17459"/>
                </a:cubicBezTo>
                <a:cubicBezTo>
                  <a:pt x="23116" y="26065"/>
                  <a:pt x="23116" y="26065"/>
                  <a:pt x="23116" y="26065"/>
                </a:cubicBezTo>
                <a:cubicBezTo>
                  <a:pt x="23116" y="30491"/>
                  <a:pt x="20779" y="34918"/>
                  <a:pt x="16363" y="34918"/>
                </a:cubicBezTo>
                <a:cubicBezTo>
                  <a:pt x="4675" y="39344"/>
                  <a:pt x="4675" y="39344"/>
                  <a:pt x="4675" y="39344"/>
                </a:cubicBezTo>
                <a:cubicBezTo>
                  <a:pt x="2337" y="39344"/>
                  <a:pt x="0" y="41311"/>
                  <a:pt x="4675" y="45737"/>
                </a:cubicBezTo>
                <a:cubicBezTo>
                  <a:pt x="16363" y="54344"/>
                  <a:pt x="16363" y="54344"/>
                  <a:pt x="16363" y="54344"/>
                </a:cubicBezTo>
                <a:cubicBezTo>
                  <a:pt x="18441" y="56557"/>
                  <a:pt x="18441" y="60983"/>
                  <a:pt x="16363" y="65409"/>
                </a:cubicBezTo>
                <a:cubicBezTo>
                  <a:pt x="4675" y="74016"/>
                  <a:pt x="4675" y="74016"/>
                  <a:pt x="4675" y="74016"/>
                </a:cubicBezTo>
                <a:cubicBezTo>
                  <a:pt x="0" y="76475"/>
                  <a:pt x="2337" y="78442"/>
                  <a:pt x="7012" y="78442"/>
                </a:cubicBezTo>
                <a:cubicBezTo>
                  <a:pt x="18441" y="80655"/>
                  <a:pt x="18441" y="80655"/>
                  <a:pt x="18441" y="80655"/>
                </a:cubicBezTo>
                <a:cubicBezTo>
                  <a:pt x="23116" y="80655"/>
                  <a:pt x="25454" y="85081"/>
                  <a:pt x="25454" y="89508"/>
                </a:cubicBezTo>
                <a:cubicBezTo>
                  <a:pt x="18441" y="108934"/>
                  <a:pt x="18441" y="108934"/>
                  <a:pt x="18441" y="108934"/>
                </a:cubicBezTo>
                <a:cubicBezTo>
                  <a:pt x="16363" y="113360"/>
                  <a:pt x="18441" y="113360"/>
                  <a:pt x="23116" y="113360"/>
                </a:cubicBezTo>
                <a:cubicBezTo>
                  <a:pt x="36883" y="104508"/>
                  <a:pt x="36883" y="104508"/>
                  <a:pt x="36883" y="104508"/>
                </a:cubicBezTo>
                <a:cubicBezTo>
                  <a:pt x="41558" y="102540"/>
                  <a:pt x="45974" y="102540"/>
                  <a:pt x="48311" y="106721"/>
                </a:cubicBezTo>
                <a:cubicBezTo>
                  <a:pt x="55324" y="115573"/>
                  <a:pt x="55324" y="115573"/>
                  <a:pt x="55324" y="115573"/>
                </a:cubicBezTo>
                <a:cubicBezTo>
                  <a:pt x="57662" y="119754"/>
                  <a:pt x="62077" y="117540"/>
                  <a:pt x="64415" y="115573"/>
                </a:cubicBezTo>
                <a:cubicBezTo>
                  <a:pt x="69350" y="104508"/>
                  <a:pt x="69350" y="104508"/>
                  <a:pt x="69350" y="104508"/>
                </a:cubicBezTo>
                <a:cubicBezTo>
                  <a:pt x="71428" y="100327"/>
                  <a:pt x="75844" y="100327"/>
                  <a:pt x="80779" y="100327"/>
                </a:cubicBezTo>
                <a:cubicBezTo>
                  <a:pt x="92207" y="106721"/>
                  <a:pt x="92207" y="106721"/>
                  <a:pt x="92207" y="106721"/>
                </a:cubicBezTo>
                <a:cubicBezTo>
                  <a:pt x="94545" y="108934"/>
                  <a:pt x="98961" y="106721"/>
                  <a:pt x="96883" y="102540"/>
                </a:cubicBezTo>
                <a:cubicBezTo>
                  <a:pt x="96883" y="91475"/>
                  <a:pt x="96883" y="91475"/>
                  <a:pt x="96883" y="91475"/>
                </a:cubicBezTo>
                <a:cubicBezTo>
                  <a:pt x="96883" y="89508"/>
                  <a:pt x="101298" y="85081"/>
                  <a:pt x="103636" y="82868"/>
                </a:cubicBezTo>
                <a:cubicBezTo>
                  <a:pt x="115064" y="80655"/>
                  <a:pt x="115064" y="80655"/>
                  <a:pt x="115064" y="80655"/>
                </a:cubicBezTo>
                <a:cubicBezTo>
                  <a:pt x="117402" y="78442"/>
                  <a:pt x="119740" y="76475"/>
                  <a:pt x="115064" y="74016"/>
                </a:cubicBezTo>
                <a:close/>
                <a:moveTo>
                  <a:pt x="66753" y="85081"/>
                </a:moveTo>
                <a:lnTo>
                  <a:pt x="66753" y="85081"/>
                </a:lnTo>
                <a:cubicBezTo>
                  <a:pt x="52987" y="85081"/>
                  <a:pt x="52987" y="85081"/>
                  <a:pt x="52987" y="85081"/>
                </a:cubicBezTo>
                <a:cubicBezTo>
                  <a:pt x="52987" y="71803"/>
                  <a:pt x="52987" y="71803"/>
                  <a:pt x="52987" y="71803"/>
                </a:cubicBezTo>
                <a:cubicBezTo>
                  <a:pt x="66753" y="71803"/>
                  <a:pt x="66753" y="71803"/>
                  <a:pt x="66753" y="71803"/>
                </a:cubicBezTo>
                <a:lnTo>
                  <a:pt x="66753" y="85081"/>
                </a:lnTo>
                <a:close/>
                <a:moveTo>
                  <a:pt x="66753" y="65409"/>
                </a:moveTo>
                <a:lnTo>
                  <a:pt x="66753" y="65409"/>
                </a:lnTo>
                <a:cubicBezTo>
                  <a:pt x="52987" y="65409"/>
                  <a:pt x="52987" y="65409"/>
                  <a:pt x="52987" y="65409"/>
                </a:cubicBezTo>
                <a:cubicBezTo>
                  <a:pt x="52987" y="32704"/>
                  <a:pt x="52987" y="32704"/>
                  <a:pt x="52987" y="32704"/>
                </a:cubicBezTo>
                <a:cubicBezTo>
                  <a:pt x="66753" y="32704"/>
                  <a:pt x="66753" y="32704"/>
                  <a:pt x="66753" y="32704"/>
                </a:cubicBezTo>
                <a:lnTo>
                  <a:pt x="66753" y="65409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8" name="Shape 4067"/>
          <p:cNvSpPr/>
          <p:nvPr/>
        </p:nvSpPr>
        <p:spPr>
          <a:xfrm>
            <a:off x="2464746" y="4360334"/>
            <a:ext cx="239122" cy="298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300" y="29879"/>
                </a:moveTo>
                <a:lnTo>
                  <a:pt x="114300" y="29879"/>
                </a:lnTo>
                <a:cubicBezTo>
                  <a:pt x="111600" y="10602"/>
                  <a:pt x="90300" y="0"/>
                  <a:pt x="69300" y="2168"/>
                </a:cubicBezTo>
                <a:cubicBezTo>
                  <a:pt x="47700" y="6506"/>
                  <a:pt x="31800" y="19277"/>
                  <a:pt x="34500" y="36385"/>
                </a:cubicBezTo>
                <a:cubicBezTo>
                  <a:pt x="34500" y="40481"/>
                  <a:pt x="37200" y="46987"/>
                  <a:pt x="39900" y="51325"/>
                </a:cubicBezTo>
                <a:cubicBezTo>
                  <a:pt x="2700" y="98072"/>
                  <a:pt x="2700" y="98072"/>
                  <a:pt x="2700" y="98072"/>
                </a:cubicBezTo>
                <a:cubicBezTo>
                  <a:pt x="0" y="98072"/>
                  <a:pt x="0" y="102409"/>
                  <a:pt x="0" y="104578"/>
                </a:cubicBezTo>
                <a:cubicBezTo>
                  <a:pt x="2700" y="115180"/>
                  <a:pt x="2700" y="115180"/>
                  <a:pt x="2700" y="115180"/>
                </a:cubicBezTo>
                <a:cubicBezTo>
                  <a:pt x="2700" y="117349"/>
                  <a:pt x="5400" y="119759"/>
                  <a:pt x="8100" y="119759"/>
                </a:cubicBezTo>
                <a:cubicBezTo>
                  <a:pt x="18600" y="117349"/>
                  <a:pt x="18600" y="117349"/>
                  <a:pt x="18600" y="117349"/>
                </a:cubicBezTo>
                <a:cubicBezTo>
                  <a:pt x="21300" y="117349"/>
                  <a:pt x="24000" y="115180"/>
                  <a:pt x="26700" y="113253"/>
                </a:cubicBezTo>
                <a:cubicBezTo>
                  <a:pt x="42600" y="93975"/>
                  <a:pt x="42600" y="93975"/>
                  <a:pt x="42600" y="93975"/>
                </a:cubicBezTo>
                <a:lnTo>
                  <a:pt x="42600" y="93975"/>
                </a:lnTo>
                <a:cubicBezTo>
                  <a:pt x="53100" y="91807"/>
                  <a:pt x="53100" y="91807"/>
                  <a:pt x="53100" y="91807"/>
                </a:cubicBezTo>
                <a:cubicBezTo>
                  <a:pt x="69300" y="68433"/>
                  <a:pt x="69300" y="68433"/>
                  <a:pt x="69300" y="68433"/>
                </a:cubicBezTo>
                <a:cubicBezTo>
                  <a:pt x="74400" y="70602"/>
                  <a:pt x="85200" y="68433"/>
                  <a:pt x="87900" y="68433"/>
                </a:cubicBezTo>
                <a:cubicBezTo>
                  <a:pt x="108900" y="66265"/>
                  <a:pt x="119700" y="46987"/>
                  <a:pt x="114300" y="29879"/>
                </a:cubicBezTo>
                <a:close/>
                <a:moveTo>
                  <a:pt x="95700" y="38313"/>
                </a:moveTo>
                <a:lnTo>
                  <a:pt x="95700" y="38313"/>
                </a:lnTo>
                <a:cubicBezTo>
                  <a:pt x="90300" y="45060"/>
                  <a:pt x="85200" y="40481"/>
                  <a:pt x="76800" y="34216"/>
                </a:cubicBezTo>
                <a:cubicBezTo>
                  <a:pt x="69300" y="29879"/>
                  <a:pt x="60900" y="27710"/>
                  <a:pt x="66300" y="19277"/>
                </a:cubicBezTo>
                <a:cubicBezTo>
                  <a:pt x="72000" y="12771"/>
                  <a:pt x="85200" y="10602"/>
                  <a:pt x="93000" y="17108"/>
                </a:cubicBezTo>
                <a:cubicBezTo>
                  <a:pt x="101100" y="21445"/>
                  <a:pt x="103800" y="32048"/>
                  <a:pt x="95700" y="38313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9" name="Shape 4068"/>
          <p:cNvSpPr/>
          <p:nvPr/>
        </p:nvSpPr>
        <p:spPr>
          <a:xfrm>
            <a:off x="4229587" y="3185585"/>
            <a:ext cx="266631" cy="27516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7865" y="41298"/>
                </a:moveTo>
                <a:lnTo>
                  <a:pt x="107865" y="41298"/>
                </a:lnTo>
                <a:cubicBezTo>
                  <a:pt x="98157" y="18441"/>
                  <a:pt x="81438" y="0"/>
                  <a:pt x="71730" y="2077"/>
                </a:cubicBezTo>
                <a:cubicBezTo>
                  <a:pt x="57438" y="9350"/>
                  <a:pt x="81438" y="36883"/>
                  <a:pt x="9707" y="64415"/>
                </a:cubicBezTo>
                <a:cubicBezTo>
                  <a:pt x="2426" y="66753"/>
                  <a:pt x="0" y="75844"/>
                  <a:pt x="2426" y="82857"/>
                </a:cubicBezTo>
                <a:cubicBezTo>
                  <a:pt x="4853" y="87532"/>
                  <a:pt x="14292" y="94285"/>
                  <a:pt x="21842" y="92207"/>
                </a:cubicBezTo>
                <a:lnTo>
                  <a:pt x="26426" y="89870"/>
                </a:lnTo>
                <a:cubicBezTo>
                  <a:pt x="31280" y="96623"/>
                  <a:pt x="36134" y="92207"/>
                  <a:pt x="36134" y="96623"/>
                </a:cubicBezTo>
                <a:cubicBezTo>
                  <a:pt x="38561" y="101298"/>
                  <a:pt x="43146" y="110389"/>
                  <a:pt x="43146" y="112727"/>
                </a:cubicBezTo>
                <a:cubicBezTo>
                  <a:pt x="45573" y="115064"/>
                  <a:pt x="48000" y="119740"/>
                  <a:pt x="50426" y="117402"/>
                </a:cubicBezTo>
                <a:cubicBezTo>
                  <a:pt x="52853" y="117402"/>
                  <a:pt x="62292" y="115064"/>
                  <a:pt x="64719" y="112727"/>
                </a:cubicBezTo>
                <a:cubicBezTo>
                  <a:pt x="69303" y="112727"/>
                  <a:pt x="69303" y="110389"/>
                  <a:pt x="67146" y="108051"/>
                </a:cubicBezTo>
                <a:cubicBezTo>
                  <a:pt x="67146" y="105974"/>
                  <a:pt x="62292" y="103636"/>
                  <a:pt x="62292" y="101298"/>
                </a:cubicBezTo>
                <a:cubicBezTo>
                  <a:pt x="59865" y="98961"/>
                  <a:pt x="57438" y="89870"/>
                  <a:pt x="55011" y="87532"/>
                </a:cubicBezTo>
                <a:cubicBezTo>
                  <a:pt x="52853" y="85194"/>
                  <a:pt x="57438" y="80519"/>
                  <a:pt x="62292" y="80519"/>
                </a:cubicBezTo>
                <a:cubicBezTo>
                  <a:pt x="95730" y="78441"/>
                  <a:pt x="100584" y="96623"/>
                  <a:pt x="112449" y="92207"/>
                </a:cubicBezTo>
                <a:cubicBezTo>
                  <a:pt x="119730" y="89870"/>
                  <a:pt x="119730" y="64415"/>
                  <a:pt x="107865" y="41298"/>
                </a:cubicBezTo>
                <a:close/>
                <a:moveTo>
                  <a:pt x="105168" y="80519"/>
                </a:moveTo>
                <a:lnTo>
                  <a:pt x="105168" y="80519"/>
                </a:lnTo>
                <a:cubicBezTo>
                  <a:pt x="102741" y="80519"/>
                  <a:pt x="88449" y="71428"/>
                  <a:pt x="81438" y="52987"/>
                </a:cubicBezTo>
                <a:cubicBezTo>
                  <a:pt x="74157" y="34545"/>
                  <a:pt x="74157" y="16103"/>
                  <a:pt x="76584" y="16103"/>
                </a:cubicBezTo>
                <a:cubicBezTo>
                  <a:pt x="79011" y="16103"/>
                  <a:pt x="90876" y="27532"/>
                  <a:pt x="98157" y="45974"/>
                </a:cubicBezTo>
                <a:cubicBezTo>
                  <a:pt x="107865" y="64415"/>
                  <a:pt x="105168" y="78441"/>
                  <a:pt x="105168" y="80519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0" name="Shape 4069"/>
          <p:cNvSpPr/>
          <p:nvPr/>
        </p:nvSpPr>
        <p:spPr>
          <a:xfrm>
            <a:off x="3630726" y="4381500"/>
            <a:ext cx="277211" cy="25611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9090" y="0"/>
                </a:moveTo>
                <a:lnTo>
                  <a:pt x="69090" y="0"/>
                </a:lnTo>
                <a:lnTo>
                  <a:pt x="69090" y="0"/>
                </a:lnTo>
                <a:cubicBezTo>
                  <a:pt x="36883" y="0"/>
                  <a:pt x="16103" y="12646"/>
                  <a:pt x="18441" y="22482"/>
                </a:cubicBezTo>
                <a:cubicBezTo>
                  <a:pt x="18441" y="25011"/>
                  <a:pt x="18441" y="32599"/>
                  <a:pt x="20779" y="40187"/>
                </a:cubicBezTo>
                <a:cubicBezTo>
                  <a:pt x="4675" y="47494"/>
                  <a:pt x="0" y="57611"/>
                  <a:pt x="0" y="67447"/>
                </a:cubicBezTo>
                <a:cubicBezTo>
                  <a:pt x="2337" y="77283"/>
                  <a:pt x="9350" y="87400"/>
                  <a:pt x="29870" y="89648"/>
                </a:cubicBezTo>
                <a:cubicBezTo>
                  <a:pt x="39220" y="89648"/>
                  <a:pt x="52987" y="84871"/>
                  <a:pt x="59999" y="74754"/>
                </a:cubicBezTo>
                <a:cubicBezTo>
                  <a:pt x="59999" y="72505"/>
                  <a:pt x="59999" y="69976"/>
                  <a:pt x="59999" y="69976"/>
                </a:cubicBezTo>
                <a:cubicBezTo>
                  <a:pt x="59999" y="62388"/>
                  <a:pt x="64675" y="59859"/>
                  <a:pt x="69090" y="59859"/>
                </a:cubicBezTo>
                <a:cubicBezTo>
                  <a:pt x="73766" y="59859"/>
                  <a:pt x="78441" y="62388"/>
                  <a:pt x="78441" y="69976"/>
                </a:cubicBezTo>
                <a:cubicBezTo>
                  <a:pt x="78441" y="74754"/>
                  <a:pt x="73766" y="79812"/>
                  <a:pt x="69090" y="79812"/>
                </a:cubicBezTo>
                <a:cubicBezTo>
                  <a:pt x="57662" y="92177"/>
                  <a:pt x="43896" y="99765"/>
                  <a:pt x="29870" y="99765"/>
                </a:cubicBezTo>
                <a:cubicBezTo>
                  <a:pt x="29870" y="102295"/>
                  <a:pt x="29870" y="102295"/>
                  <a:pt x="29870" y="104543"/>
                </a:cubicBezTo>
                <a:cubicBezTo>
                  <a:pt x="29870" y="107072"/>
                  <a:pt x="46233" y="119718"/>
                  <a:pt x="69090" y="119718"/>
                </a:cubicBezTo>
                <a:lnTo>
                  <a:pt x="69090" y="119718"/>
                </a:lnTo>
                <a:cubicBezTo>
                  <a:pt x="92207" y="119718"/>
                  <a:pt x="105974" y="107072"/>
                  <a:pt x="105974" y="104543"/>
                </a:cubicBezTo>
                <a:cubicBezTo>
                  <a:pt x="108051" y="99765"/>
                  <a:pt x="117662" y="32599"/>
                  <a:pt x="117662" y="22482"/>
                </a:cubicBezTo>
                <a:cubicBezTo>
                  <a:pt x="119740" y="12646"/>
                  <a:pt x="98961" y="0"/>
                  <a:pt x="69090" y="0"/>
                </a:cubicBezTo>
                <a:close/>
                <a:moveTo>
                  <a:pt x="9350" y="64918"/>
                </a:moveTo>
                <a:lnTo>
                  <a:pt x="9350" y="64918"/>
                </a:lnTo>
                <a:cubicBezTo>
                  <a:pt x="9350" y="62388"/>
                  <a:pt x="13766" y="55081"/>
                  <a:pt x="23116" y="50023"/>
                </a:cubicBezTo>
                <a:cubicBezTo>
                  <a:pt x="23116" y="59859"/>
                  <a:pt x="25454" y="69976"/>
                  <a:pt x="27532" y="79812"/>
                </a:cubicBezTo>
                <a:cubicBezTo>
                  <a:pt x="16103" y="77283"/>
                  <a:pt x="11428" y="72505"/>
                  <a:pt x="9350" y="64918"/>
                </a:cubicBezTo>
                <a:close/>
                <a:moveTo>
                  <a:pt x="69090" y="37377"/>
                </a:moveTo>
                <a:lnTo>
                  <a:pt x="69090" y="37377"/>
                </a:lnTo>
                <a:cubicBezTo>
                  <a:pt x="46233" y="37377"/>
                  <a:pt x="27532" y="27540"/>
                  <a:pt x="27532" y="22482"/>
                </a:cubicBezTo>
                <a:cubicBezTo>
                  <a:pt x="27532" y="19953"/>
                  <a:pt x="46233" y="10117"/>
                  <a:pt x="69090" y="10117"/>
                </a:cubicBezTo>
                <a:cubicBezTo>
                  <a:pt x="92207" y="10117"/>
                  <a:pt x="108051" y="19953"/>
                  <a:pt x="108051" y="22482"/>
                </a:cubicBezTo>
                <a:cubicBezTo>
                  <a:pt x="108051" y="27540"/>
                  <a:pt x="92207" y="37377"/>
                  <a:pt x="69090" y="37377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1" name="Shape 4070"/>
          <p:cNvSpPr/>
          <p:nvPr/>
        </p:nvSpPr>
        <p:spPr>
          <a:xfrm>
            <a:off x="4240168" y="4381500"/>
            <a:ext cx="245470" cy="26246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5403" y="112293"/>
                </a:moveTo>
                <a:lnTo>
                  <a:pt x="75403" y="112293"/>
                </a:lnTo>
                <a:cubicBezTo>
                  <a:pt x="75403" y="114770"/>
                  <a:pt x="78044" y="117247"/>
                  <a:pt x="80684" y="117247"/>
                </a:cubicBezTo>
                <a:cubicBezTo>
                  <a:pt x="109144" y="119724"/>
                  <a:pt x="109144" y="119724"/>
                  <a:pt x="109144" y="119724"/>
                </a:cubicBezTo>
                <a:cubicBezTo>
                  <a:pt x="112078" y="119724"/>
                  <a:pt x="112078" y="117247"/>
                  <a:pt x="114718" y="114770"/>
                </a:cubicBezTo>
                <a:cubicBezTo>
                  <a:pt x="114718" y="92752"/>
                  <a:pt x="114718" y="92752"/>
                  <a:pt x="114718" y="92752"/>
                </a:cubicBezTo>
                <a:cubicBezTo>
                  <a:pt x="78044" y="90275"/>
                  <a:pt x="78044" y="90275"/>
                  <a:pt x="78044" y="90275"/>
                </a:cubicBezTo>
                <a:lnTo>
                  <a:pt x="75403" y="112293"/>
                </a:lnTo>
                <a:close/>
                <a:moveTo>
                  <a:pt x="5281" y="92752"/>
                </a:moveTo>
                <a:lnTo>
                  <a:pt x="5281" y="92752"/>
                </a:lnTo>
                <a:cubicBezTo>
                  <a:pt x="5281" y="114770"/>
                  <a:pt x="5281" y="114770"/>
                  <a:pt x="5281" y="114770"/>
                </a:cubicBezTo>
                <a:cubicBezTo>
                  <a:pt x="5281" y="117247"/>
                  <a:pt x="7921" y="119724"/>
                  <a:pt x="10268" y="119724"/>
                </a:cubicBezTo>
                <a:cubicBezTo>
                  <a:pt x="39022" y="117247"/>
                  <a:pt x="39022" y="117247"/>
                  <a:pt x="39022" y="117247"/>
                </a:cubicBezTo>
                <a:cubicBezTo>
                  <a:pt x="41662" y="117247"/>
                  <a:pt x="44303" y="114770"/>
                  <a:pt x="44303" y="112293"/>
                </a:cubicBezTo>
                <a:cubicBezTo>
                  <a:pt x="41662" y="90275"/>
                  <a:pt x="41662" y="90275"/>
                  <a:pt x="41662" y="90275"/>
                </a:cubicBezTo>
                <a:lnTo>
                  <a:pt x="5281" y="92752"/>
                </a:lnTo>
                <a:close/>
                <a:moveTo>
                  <a:pt x="0" y="56422"/>
                </a:moveTo>
                <a:lnTo>
                  <a:pt x="0" y="56422"/>
                </a:lnTo>
                <a:cubicBezTo>
                  <a:pt x="2640" y="80642"/>
                  <a:pt x="2640" y="80642"/>
                  <a:pt x="2640" y="80642"/>
                </a:cubicBezTo>
                <a:cubicBezTo>
                  <a:pt x="39022" y="75688"/>
                  <a:pt x="39022" y="75688"/>
                  <a:pt x="39022" y="75688"/>
                </a:cubicBezTo>
                <a:cubicBezTo>
                  <a:pt x="39022" y="53944"/>
                  <a:pt x="39022" y="53944"/>
                  <a:pt x="39022" y="53944"/>
                </a:cubicBezTo>
                <a:lnTo>
                  <a:pt x="39022" y="51467"/>
                </a:lnTo>
                <a:cubicBezTo>
                  <a:pt x="39022" y="41834"/>
                  <a:pt x="46943" y="31926"/>
                  <a:pt x="59853" y="31926"/>
                </a:cubicBezTo>
                <a:cubicBezTo>
                  <a:pt x="72762" y="31926"/>
                  <a:pt x="80684" y="41834"/>
                  <a:pt x="80684" y="51467"/>
                </a:cubicBezTo>
                <a:lnTo>
                  <a:pt x="80684" y="53944"/>
                </a:lnTo>
                <a:cubicBezTo>
                  <a:pt x="78044" y="75688"/>
                  <a:pt x="78044" y="75688"/>
                  <a:pt x="78044" y="75688"/>
                </a:cubicBezTo>
                <a:cubicBezTo>
                  <a:pt x="117066" y="80642"/>
                  <a:pt x="117066" y="80642"/>
                  <a:pt x="117066" y="80642"/>
                </a:cubicBezTo>
                <a:cubicBezTo>
                  <a:pt x="119706" y="56422"/>
                  <a:pt x="119706" y="56422"/>
                  <a:pt x="119706" y="56422"/>
                </a:cubicBezTo>
                <a:cubicBezTo>
                  <a:pt x="119706" y="53944"/>
                  <a:pt x="119706" y="53944"/>
                  <a:pt x="119706" y="51467"/>
                </a:cubicBezTo>
                <a:cubicBezTo>
                  <a:pt x="119706" y="22018"/>
                  <a:pt x="93594" y="0"/>
                  <a:pt x="59853" y="0"/>
                </a:cubicBezTo>
                <a:cubicBezTo>
                  <a:pt x="25819" y="0"/>
                  <a:pt x="0" y="22018"/>
                  <a:pt x="0" y="51467"/>
                </a:cubicBezTo>
                <a:cubicBezTo>
                  <a:pt x="0" y="53944"/>
                  <a:pt x="0" y="53944"/>
                  <a:pt x="0" y="5642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2" name="Shape 4071"/>
          <p:cNvSpPr/>
          <p:nvPr/>
        </p:nvSpPr>
        <p:spPr>
          <a:xfrm>
            <a:off x="7179451" y="4377268"/>
            <a:ext cx="298373" cy="2667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6961" y="18918"/>
                </a:moveTo>
                <a:lnTo>
                  <a:pt x="106961" y="18918"/>
                </a:lnTo>
                <a:cubicBezTo>
                  <a:pt x="102857" y="18918"/>
                  <a:pt x="102857" y="18918"/>
                  <a:pt x="102857" y="18918"/>
                </a:cubicBezTo>
                <a:cubicBezTo>
                  <a:pt x="102857" y="119729"/>
                  <a:pt x="102857" y="119729"/>
                  <a:pt x="102857" y="119729"/>
                </a:cubicBezTo>
                <a:cubicBezTo>
                  <a:pt x="106961" y="119729"/>
                  <a:pt x="106961" y="119729"/>
                  <a:pt x="106961" y="119729"/>
                </a:cubicBezTo>
                <a:cubicBezTo>
                  <a:pt x="115653" y="119729"/>
                  <a:pt x="119758" y="114864"/>
                  <a:pt x="119758" y="107567"/>
                </a:cubicBezTo>
                <a:cubicBezTo>
                  <a:pt x="119758" y="33513"/>
                  <a:pt x="119758" y="33513"/>
                  <a:pt x="119758" y="33513"/>
                </a:cubicBezTo>
                <a:cubicBezTo>
                  <a:pt x="119758" y="26216"/>
                  <a:pt x="115653" y="18918"/>
                  <a:pt x="106961" y="18918"/>
                </a:cubicBezTo>
                <a:close/>
                <a:moveTo>
                  <a:pt x="0" y="33513"/>
                </a:moveTo>
                <a:lnTo>
                  <a:pt x="0" y="33513"/>
                </a:lnTo>
                <a:cubicBezTo>
                  <a:pt x="0" y="107567"/>
                  <a:pt x="0" y="107567"/>
                  <a:pt x="0" y="107567"/>
                </a:cubicBezTo>
                <a:cubicBezTo>
                  <a:pt x="0" y="114864"/>
                  <a:pt x="6277" y="119729"/>
                  <a:pt x="12796" y="119729"/>
                </a:cubicBezTo>
                <a:cubicBezTo>
                  <a:pt x="17142" y="119729"/>
                  <a:pt x="17142" y="119729"/>
                  <a:pt x="17142" y="119729"/>
                </a:cubicBezTo>
                <a:cubicBezTo>
                  <a:pt x="17142" y="18918"/>
                  <a:pt x="17142" y="18918"/>
                  <a:pt x="17142" y="18918"/>
                </a:cubicBezTo>
                <a:cubicBezTo>
                  <a:pt x="12796" y="18918"/>
                  <a:pt x="12796" y="18918"/>
                  <a:pt x="12796" y="18918"/>
                </a:cubicBezTo>
                <a:cubicBezTo>
                  <a:pt x="6277" y="18918"/>
                  <a:pt x="0" y="26216"/>
                  <a:pt x="0" y="33513"/>
                </a:cubicBezTo>
                <a:close/>
                <a:moveTo>
                  <a:pt x="81368" y="7027"/>
                </a:moveTo>
                <a:lnTo>
                  <a:pt x="81368" y="7027"/>
                </a:lnTo>
                <a:cubicBezTo>
                  <a:pt x="77022" y="4594"/>
                  <a:pt x="70503" y="0"/>
                  <a:pt x="59879" y="0"/>
                </a:cubicBezTo>
                <a:cubicBezTo>
                  <a:pt x="49255" y="0"/>
                  <a:pt x="42736" y="4594"/>
                  <a:pt x="38631" y="7027"/>
                </a:cubicBezTo>
                <a:cubicBezTo>
                  <a:pt x="38631" y="18918"/>
                  <a:pt x="38631" y="18918"/>
                  <a:pt x="38631" y="18918"/>
                </a:cubicBezTo>
                <a:cubicBezTo>
                  <a:pt x="25835" y="18918"/>
                  <a:pt x="25835" y="18918"/>
                  <a:pt x="25835" y="18918"/>
                </a:cubicBezTo>
                <a:cubicBezTo>
                  <a:pt x="25835" y="119729"/>
                  <a:pt x="25835" y="119729"/>
                  <a:pt x="25835" y="119729"/>
                </a:cubicBezTo>
                <a:cubicBezTo>
                  <a:pt x="94164" y="119729"/>
                  <a:pt x="94164" y="119729"/>
                  <a:pt x="94164" y="119729"/>
                </a:cubicBezTo>
                <a:cubicBezTo>
                  <a:pt x="94164" y="18918"/>
                  <a:pt x="94164" y="18918"/>
                  <a:pt x="94164" y="18918"/>
                </a:cubicBezTo>
                <a:cubicBezTo>
                  <a:pt x="81368" y="18918"/>
                  <a:pt x="81368" y="18918"/>
                  <a:pt x="81368" y="18918"/>
                </a:cubicBezTo>
                <a:lnTo>
                  <a:pt x="81368" y="7027"/>
                </a:lnTo>
                <a:close/>
                <a:moveTo>
                  <a:pt x="72676" y="18918"/>
                </a:moveTo>
                <a:lnTo>
                  <a:pt x="72676" y="18918"/>
                </a:lnTo>
                <a:cubicBezTo>
                  <a:pt x="47082" y="18918"/>
                  <a:pt x="47082" y="18918"/>
                  <a:pt x="47082" y="18918"/>
                </a:cubicBezTo>
                <a:cubicBezTo>
                  <a:pt x="47082" y="11891"/>
                  <a:pt x="47082" y="11891"/>
                  <a:pt x="47082" y="11891"/>
                </a:cubicBezTo>
                <a:cubicBezTo>
                  <a:pt x="49255" y="9459"/>
                  <a:pt x="53601" y="7027"/>
                  <a:pt x="59879" y="7027"/>
                </a:cubicBezTo>
                <a:cubicBezTo>
                  <a:pt x="66398" y="7027"/>
                  <a:pt x="70503" y="9459"/>
                  <a:pt x="72676" y="11891"/>
                </a:cubicBezTo>
                <a:lnTo>
                  <a:pt x="72676" y="18918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3" name="Shape 4072"/>
          <p:cNvSpPr/>
          <p:nvPr/>
        </p:nvSpPr>
        <p:spPr>
          <a:xfrm>
            <a:off x="6650423" y="3771900"/>
            <a:ext cx="169289" cy="28786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3604" y="2254"/>
                </a:moveTo>
                <a:lnTo>
                  <a:pt x="63604" y="2254"/>
                </a:lnTo>
                <a:cubicBezTo>
                  <a:pt x="63604" y="0"/>
                  <a:pt x="59787" y="0"/>
                  <a:pt x="55971" y="2254"/>
                </a:cubicBezTo>
                <a:cubicBezTo>
                  <a:pt x="48339" y="46346"/>
                  <a:pt x="0" y="55365"/>
                  <a:pt x="0" y="86430"/>
                </a:cubicBezTo>
                <a:cubicBezTo>
                  <a:pt x="0" y="104217"/>
                  <a:pt x="29681" y="119749"/>
                  <a:pt x="59787" y="119749"/>
                </a:cubicBezTo>
                <a:cubicBezTo>
                  <a:pt x="93286" y="119749"/>
                  <a:pt x="119575" y="104217"/>
                  <a:pt x="119575" y="86430"/>
                </a:cubicBezTo>
                <a:cubicBezTo>
                  <a:pt x="119575" y="55365"/>
                  <a:pt x="70812" y="46346"/>
                  <a:pt x="63604" y="2254"/>
                </a:cubicBezTo>
                <a:close/>
                <a:moveTo>
                  <a:pt x="52155" y="51106"/>
                </a:moveTo>
                <a:lnTo>
                  <a:pt x="52155" y="51106"/>
                </a:lnTo>
                <a:cubicBezTo>
                  <a:pt x="52155" y="51106"/>
                  <a:pt x="52155" y="53361"/>
                  <a:pt x="52155" y="55365"/>
                </a:cubicBezTo>
                <a:cubicBezTo>
                  <a:pt x="48339" y="64384"/>
                  <a:pt x="41130" y="73152"/>
                  <a:pt x="41130" y="84175"/>
                </a:cubicBezTo>
                <a:cubicBezTo>
                  <a:pt x="41130" y="90939"/>
                  <a:pt x="37314" y="93194"/>
                  <a:pt x="29681" y="93194"/>
                </a:cubicBezTo>
                <a:cubicBezTo>
                  <a:pt x="22473" y="93194"/>
                  <a:pt x="18657" y="90939"/>
                  <a:pt x="18657" y="86430"/>
                </a:cubicBezTo>
                <a:cubicBezTo>
                  <a:pt x="18657" y="73152"/>
                  <a:pt x="29681" y="64384"/>
                  <a:pt x="37314" y="55365"/>
                </a:cubicBezTo>
                <a:cubicBezTo>
                  <a:pt x="41130" y="53361"/>
                  <a:pt x="44946" y="51106"/>
                  <a:pt x="48339" y="48601"/>
                </a:cubicBezTo>
                <a:lnTo>
                  <a:pt x="52155" y="48601"/>
                </a:lnTo>
                <a:lnTo>
                  <a:pt x="52155" y="51106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4" name="Shape 4073"/>
          <p:cNvSpPr/>
          <p:nvPr/>
        </p:nvSpPr>
        <p:spPr>
          <a:xfrm>
            <a:off x="4822099" y="4398434"/>
            <a:ext cx="266631" cy="22436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7297" y="68525"/>
                </a:moveTo>
                <a:lnTo>
                  <a:pt x="117297" y="68525"/>
                </a:lnTo>
                <a:cubicBezTo>
                  <a:pt x="95675" y="8686"/>
                  <a:pt x="95675" y="8686"/>
                  <a:pt x="95675" y="8686"/>
                </a:cubicBezTo>
                <a:cubicBezTo>
                  <a:pt x="95675" y="2895"/>
                  <a:pt x="91081" y="0"/>
                  <a:pt x="86216" y="0"/>
                </a:cubicBezTo>
                <a:cubicBezTo>
                  <a:pt x="33513" y="0"/>
                  <a:pt x="33513" y="0"/>
                  <a:pt x="33513" y="0"/>
                </a:cubicBezTo>
                <a:cubicBezTo>
                  <a:pt x="28648" y="0"/>
                  <a:pt x="24054" y="2895"/>
                  <a:pt x="21621" y="8686"/>
                </a:cubicBezTo>
                <a:cubicBezTo>
                  <a:pt x="2432" y="68525"/>
                  <a:pt x="2432" y="68525"/>
                  <a:pt x="2432" y="68525"/>
                </a:cubicBezTo>
                <a:cubicBezTo>
                  <a:pt x="0" y="71420"/>
                  <a:pt x="0" y="79785"/>
                  <a:pt x="0" y="82680"/>
                </a:cubicBezTo>
                <a:cubicBezTo>
                  <a:pt x="4864" y="110991"/>
                  <a:pt x="4864" y="110991"/>
                  <a:pt x="4864" y="110991"/>
                </a:cubicBezTo>
                <a:cubicBezTo>
                  <a:pt x="4864" y="116782"/>
                  <a:pt x="9459" y="119678"/>
                  <a:pt x="12162" y="119678"/>
                </a:cubicBezTo>
                <a:cubicBezTo>
                  <a:pt x="107837" y="119678"/>
                  <a:pt x="107837" y="119678"/>
                  <a:pt x="107837" y="119678"/>
                </a:cubicBezTo>
                <a:cubicBezTo>
                  <a:pt x="110270" y="119678"/>
                  <a:pt x="114864" y="116782"/>
                  <a:pt x="114864" y="110991"/>
                </a:cubicBezTo>
                <a:cubicBezTo>
                  <a:pt x="119729" y="82680"/>
                  <a:pt x="119729" y="82680"/>
                  <a:pt x="119729" y="82680"/>
                </a:cubicBezTo>
                <a:cubicBezTo>
                  <a:pt x="119729" y="79785"/>
                  <a:pt x="119729" y="71420"/>
                  <a:pt x="117297" y="68525"/>
                </a:cubicBezTo>
                <a:close/>
                <a:moveTo>
                  <a:pt x="107837" y="88471"/>
                </a:moveTo>
                <a:lnTo>
                  <a:pt x="107837" y="88471"/>
                </a:lnTo>
                <a:cubicBezTo>
                  <a:pt x="107837" y="99731"/>
                  <a:pt x="107837" y="99731"/>
                  <a:pt x="107837" y="99731"/>
                </a:cubicBezTo>
                <a:cubicBezTo>
                  <a:pt x="107837" y="105522"/>
                  <a:pt x="102972" y="108418"/>
                  <a:pt x="100540" y="108418"/>
                </a:cubicBezTo>
                <a:cubicBezTo>
                  <a:pt x="19189" y="108418"/>
                  <a:pt x="19189" y="108418"/>
                  <a:pt x="19189" y="108418"/>
                </a:cubicBezTo>
                <a:cubicBezTo>
                  <a:pt x="16756" y="108418"/>
                  <a:pt x="12162" y="105522"/>
                  <a:pt x="12162" y="99731"/>
                </a:cubicBezTo>
                <a:cubicBezTo>
                  <a:pt x="9459" y="88471"/>
                  <a:pt x="9459" y="88471"/>
                  <a:pt x="9459" y="88471"/>
                </a:cubicBezTo>
                <a:cubicBezTo>
                  <a:pt x="9459" y="85576"/>
                  <a:pt x="12162" y="79785"/>
                  <a:pt x="16756" y="79785"/>
                </a:cubicBezTo>
                <a:cubicBezTo>
                  <a:pt x="102972" y="79785"/>
                  <a:pt x="102972" y="79785"/>
                  <a:pt x="102972" y="79785"/>
                </a:cubicBezTo>
                <a:cubicBezTo>
                  <a:pt x="107837" y="79785"/>
                  <a:pt x="110270" y="85576"/>
                  <a:pt x="107837" y="8847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5" name="Shape 4074"/>
          <p:cNvSpPr/>
          <p:nvPr/>
        </p:nvSpPr>
        <p:spPr>
          <a:xfrm>
            <a:off x="6009240" y="4366684"/>
            <a:ext cx="270863" cy="27728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3008" y="78181"/>
                </a:moveTo>
                <a:lnTo>
                  <a:pt x="73008" y="78181"/>
                </a:lnTo>
                <a:cubicBezTo>
                  <a:pt x="73008" y="78181"/>
                  <a:pt x="119734" y="43896"/>
                  <a:pt x="115221" y="6753"/>
                </a:cubicBezTo>
                <a:lnTo>
                  <a:pt x="115221" y="4675"/>
                </a:lnTo>
                <a:cubicBezTo>
                  <a:pt x="112831" y="4675"/>
                  <a:pt x="112831" y="4675"/>
                  <a:pt x="112831" y="4675"/>
                </a:cubicBezTo>
                <a:cubicBezTo>
                  <a:pt x="75398" y="0"/>
                  <a:pt x="42212" y="46233"/>
                  <a:pt x="42212" y="46233"/>
                </a:cubicBezTo>
                <a:cubicBezTo>
                  <a:pt x="14070" y="41298"/>
                  <a:pt x="16460" y="48311"/>
                  <a:pt x="2389" y="78181"/>
                </a:cubicBezTo>
                <a:cubicBezTo>
                  <a:pt x="0" y="85194"/>
                  <a:pt x="4778" y="85194"/>
                  <a:pt x="9292" y="85194"/>
                </a:cubicBezTo>
                <a:cubicBezTo>
                  <a:pt x="14070" y="82857"/>
                  <a:pt x="23362" y="80519"/>
                  <a:pt x="23362" y="80519"/>
                </a:cubicBezTo>
                <a:cubicBezTo>
                  <a:pt x="40088" y="96623"/>
                  <a:pt x="40088" y="96623"/>
                  <a:pt x="40088" y="96623"/>
                </a:cubicBezTo>
                <a:cubicBezTo>
                  <a:pt x="40088" y="96623"/>
                  <a:pt x="37433" y="105714"/>
                  <a:pt x="35309" y="110389"/>
                </a:cubicBezTo>
                <a:cubicBezTo>
                  <a:pt x="32920" y="115064"/>
                  <a:pt x="35309" y="119740"/>
                  <a:pt x="40088" y="117402"/>
                </a:cubicBezTo>
                <a:cubicBezTo>
                  <a:pt x="70619" y="103376"/>
                  <a:pt x="77522" y="105714"/>
                  <a:pt x="73008" y="78181"/>
                </a:cubicBezTo>
                <a:close/>
                <a:moveTo>
                  <a:pt x="79911" y="38961"/>
                </a:moveTo>
                <a:lnTo>
                  <a:pt x="79911" y="38961"/>
                </a:lnTo>
                <a:cubicBezTo>
                  <a:pt x="75398" y="34545"/>
                  <a:pt x="75398" y="29870"/>
                  <a:pt x="79911" y="25194"/>
                </a:cubicBezTo>
                <a:cubicBezTo>
                  <a:pt x="84690" y="20779"/>
                  <a:pt x="91592" y="20779"/>
                  <a:pt x="93982" y="25194"/>
                </a:cubicBezTo>
                <a:cubicBezTo>
                  <a:pt x="98761" y="29870"/>
                  <a:pt x="98761" y="34545"/>
                  <a:pt x="93982" y="38961"/>
                </a:cubicBezTo>
                <a:cubicBezTo>
                  <a:pt x="91592" y="43896"/>
                  <a:pt x="84690" y="43896"/>
                  <a:pt x="79911" y="3896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6" name="Shape 4075"/>
          <p:cNvSpPr/>
          <p:nvPr/>
        </p:nvSpPr>
        <p:spPr>
          <a:xfrm>
            <a:off x="6580591" y="4360334"/>
            <a:ext cx="308953" cy="298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8407" y="81204"/>
                </a:moveTo>
                <a:lnTo>
                  <a:pt x="18407" y="81204"/>
                </a:lnTo>
                <a:cubicBezTo>
                  <a:pt x="10252" y="89638"/>
                  <a:pt x="16543" y="100240"/>
                  <a:pt x="4194" y="113253"/>
                </a:cubicBezTo>
                <a:cubicBezTo>
                  <a:pt x="0" y="119759"/>
                  <a:pt x="27029" y="117349"/>
                  <a:pt x="39378" y="104578"/>
                </a:cubicBezTo>
                <a:cubicBezTo>
                  <a:pt x="45436" y="98072"/>
                  <a:pt x="43339" y="89638"/>
                  <a:pt x="37281" y="83373"/>
                </a:cubicBezTo>
                <a:cubicBezTo>
                  <a:pt x="30757" y="76867"/>
                  <a:pt x="22601" y="76867"/>
                  <a:pt x="18407" y="81204"/>
                </a:cubicBezTo>
                <a:close/>
                <a:moveTo>
                  <a:pt x="115572" y="4337"/>
                </a:moveTo>
                <a:lnTo>
                  <a:pt x="115572" y="4337"/>
                </a:lnTo>
                <a:cubicBezTo>
                  <a:pt x="111611" y="0"/>
                  <a:pt x="59883" y="40481"/>
                  <a:pt x="45436" y="55662"/>
                </a:cubicBezTo>
                <a:cubicBezTo>
                  <a:pt x="39378" y="64096"/>
                  <a:pt x="37281" y="68433"/>
                  <a:pt x="32854" y="70602"/>
                </a:cubicBezTo>
                <a:cubicBezTo>
                  <a:pt x="32854" y="72530"/>
                  <a:pt x="34951" y="72530"/>
                  <a:pt x="34951" y="72530"/>
                </a:cubicBezTo>
                <a:cubicBezTo>
                  <a:pt x="37281" y="74698"/>
                  <a:pt x="39378" y="74698"/>
                  <a:pt x="43339" y="79036"/>
                </a:cubicBezTo>
                <a:cubicBezTo>
                  <a:pt x="45436" y="81204"/>
                  <a:pt x="47533" y="83373"/>
                  <a:pt x="47533" y="85301"/>
                </a:cubicBezTo>
                <a:cubicBezTo>
                  <a:pt x="47533" y="87469"/>
                  <a:pt x="49631" y="87469"/>
                  <a:pt x="49631" y="87469"/>
                </a:cubicBezTo>
                <a:cubicBezTo>
                  <a:pt x="53592" y="85301"/>
                  <a:pt x="57786" y="81204"/>
                  <a:pt x="64077" y="74698"/>
                </a:cubicBezTo>
                <a:cubicBezTo>
                  <a:pt x="78291" y="59759"/>
                  <a:pt x="119766" y="8433"/>
                  <a:pt x="115572" y="4337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7" name="Shape 4076"/>
          <p:cNvSpPr/>
          <p:nvPr/>
        </p:nvSpPr>
        <p:spPr>
          <a:xfrm>
            <a:off x="7774081" y="4377266"/>
            <a:ext cx="298372" cy="27093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637" y="72743"/>
                </a:moveTo>
                <a:lnTo>
                  <a:pt x="59637" y="72743"/>
                </a:lnTo>
                <a:cubicBezTo>
                  <a:pt x="74607" y="72743"/>
                  <a:pt x="85472" y="68230"/>
                  <a:pt x="87645" y="61061"/>
                </a:cubicBezTo>
                <a:cubicBezTo>
                  <a:pt x="85472" y="54159"/>
                  <a:pt x="83299" y="46991"/>
                  <a:pt x="81368" y="40088"/>
                </a:cubicBezTo>
                <a:cubicBezTo>
                  <a:pt x="79195" y="44601"/>
                  <a:pt x="70503" y="49380"/>
                  <a:pt x="59637" y="49380"/>
                </a:cubicBezTo>
                <a:cubicBezTo>
                  <a:pt x="49014" y="49380"/>
                  <a:pt x="40563" y="44601"/>
                  <a:pt x="40563" y="40088"/>
                </a:cubicBezTo>
                <a:cubicBezTo>
                  <a:pt x="36217" y="46991"/>
                  <a:pt x="34044" y="54159"/>
                  <a:pt x="32112" y="61061"/>
                </a:cubicBezTo>
                <a:cubicBezTo>
                  <a:pt x="34044" y="68230"/>
                  <a:pt x="44909" y="72743"/>
                  <a:pt x="59637" y="72743"/>
                </a:cubicBezTo>
                <a:close/>
                <a:moveTo>
                  <a:pt x="59637" y="28141"/>
                </a:moveTo>
                <a:lnTo>
                  <a:pt x="59637" y="28141"/>
                </a:lnTo>
                <a:cubicBezTo>
                  <a:pt x="66156" y="28141"/>
                  <a:pt x="72434" y="25752"/>
                  <a:pt x="74607" y="23362"/>
                </a:cubicBezTo>
                <a:cubicBezTo>
                  <a:pt x="72434" y="16460"/>
                  <a:pt x="70503" y="9292"/>
                  <a:pt x="68571" y="4513"/>
                </a:cubicBezTo>
                <a:cubicBezTo>
                  <a:pt x="68571" y="2123"/>
                  <a:pt x="63983" y="0"/>
                  <a:pt x="59637" y="0"/>
                </a:cubicBezTo>
                <a:cubicBezTo>
                  <a:pt x="55533" y="0"/>
                  <a:pt x="51187" y="2123"/>
                  <a:pt x="51187" y="4513"/>
                </a:cubicBezTo>
                <a:cubicBezTo>
                  <a:pt x="49014" y="9292"/>
                  <a:pt x="46841" y="16460"/>
                  <a:pt x="44909" y="23362"/>
                </a:cubicBezTo>
                <a:cubicBezTo>
                  <a:pt x="46841" y="25752"/>
                  <a:pt x="53360" y="28141"/>
                  <a:pt x="59637" y="28141"/>
                </a:cubicBezTo>
                <a:close/>
                <a:moveTo>
                  <a:pt x="113239" y="79911"/>
                </a:moveTo>
                <a:lnTo>
                  <a:pt x="113239" y="79911"/>
                </a:lnTo>
                <a:cubicBezTo>
                  <a:pt x="89818" y="70619"/>
                  <a:pt x="89818" y="70619"/>
                  <a:pt x="89818" y="70619"/>
                </a:cubicBezTo>
                <a:cubicBezTo>
                  <a:pt x="91991" y="77522"/>
                  <a:pt x="91991" y="77522"/>
                  <a:pt x="91991" y="77522"/>
                </a:cubicBezTo>
                <a:cubicBezTo>
                  <a:pt x="91991" y="86814"/>
                  <a:pt x="77022" y="91592"/>
                  <a:pt x="59637" y="91592"/>
                </a:cubicBezTo>
                <a:cubicBezTo>
                  <a:pt x="42736" y="91592"/>
                  <a:pt x="27766" y="86814"/>
                  <a:pt x="27766" y="77522"/>
                </a:cubicBezTo>
                <a:cubicBezTo>
                  <a:pt x="29939" y="70619"/>
                  <a:pt x="29939" y="70619"/>
                  <a:pt x="29939" y="70619"/>
                </a:cubicBezTo>
                <a:cubicBezTo>
                  <a:pt x="6277" y="79911"/>
                  <a:pt x="6277" y="79911"/>
                  <a:pt x="6277" y="79911"/>
                </a:cubicBezTo>
                <a:cubicBezTo>
                  <a:pt x="0" y="82300"/>
                  <a:pt x="0" y="86814"/>
                  <a:pt x="6277" y="91592"/>
                </a:cubicBezTo>
                <a:cubicBezTo>
                  <a:pt x="49014" y="115221"/>
                  <a:pt x="49014" y="115221"/>
                  <a:pt x="49014" y="115221"/>
                </a:cubicBezTo>
                <a:cubicBezTo>
                  <a:pt x="55533" y="119734"/>
                  <a:pt x="63983" y="119734"/>
                  <a:pt x="70503" y="115221"/>
                </a:cubicBezTo>
                <a:cubicBezTo>
                  <a:pt x="113239" y="91592"/>
                  <a:pt x="113239" y="91592"/>
                  <a:pt x="113239" y="91592"/>
                </a:cubicBezTo>
                <a:cubicBezTo>
                  <a:pt x="119758" y="86814"/>
                  <a:pt x="119758" y="82300"/>
                  <a:pt x="113239" y="7991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8" name="Shape 4077"/>
          <p:cNvSpPr/>
          <p:nvPr/>
        </p:nvSpPr>
        <p:spPr>
          <a:xfrm>
            <a:off x="7179451" y="2019300"/>
            <a:ext cx="298373" cy="2391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40804" y="58800"/>
                </a:moveTo>
                <a:lnTo>
                  <a:pt x="40804" y="58800"/>
                </a:lnTo>
                <a:cubicBezTo>
                  <a:pt x="40804" y="72000"/>
                  <a:pt x="49255" y="82500"/>
                  <a:pt x="59879" y="82500"/>
                </a:cubicBezTo>
                <a:cubicBezTo>
                  <a:pt x="70503" y="82500"/>
                  <a:pt x="79195" y="72000"/>
                  <a:pt x="79195" y="58800"/>
                </a:cubicBezTo>
                <a:cubicBezTo>
                  <a:pt x="79195" y="45300"/>
                  <a:pt x="70503" y="34800"/>
                  <a:pt x="59879" y="34800"/>
                </a:cubicBezTo>
                <a:cubicBezTo>
                  <a:pt x="49255" y="34800"/>
                  <a:pt x="40804" y="45300"/>
                  <a:pt x="40804" y="58800"/>
                </a:cubicBezTo>
                <a:close/>
                <a:moveTo>
                  <a:pt x="28008" y="50700"/>
                </a:moveTo>
                <a:lnTo>
                  <a:pt x="28008" y="50700"/>
                </a:lnTo>
                <a:cubicBezTo>
                  <a:pt x="29939" y="32100"/>
                  <a:pt x="44909" y="18900"/>
                  <a:pt x="59879" y="18900"/>
                </a:cubicBezTo>
                <a:cubicBezTo>
                  <a:pt x="68571" y="18900"/>
                  <a:pt x="77022" y="21300"/>
                  <a:pt x="83299" y="29400"/>
                </a:cubicBezTo>
                <a:cubicBezTo>
                  <a:pt x="85472" y="32100"/>
                  <a:pt x="91991" y="32100"/>
                  <a:pt x="94164" y="29400"/>
                </a:cubicBezTo>
                <a:cubicBezTo>
                  <a:pt x="96338" y="26700"/>
                  <a:pt x="96338" y="21300"/>
                  <a:pt x="94164" y="16200"/>
                </a:cubicBezTo>
                <a:cubicBezTo>
                  <a:pt x="85472" y="5400"/>
                  <a:pt x="72676" y="0"/>
                  <a:pt x="59879" y="0"/>
                </a:cubicBezTo>
                <a:cubicBezTo>
                  <a:pt x="38631" y="0"/>
                  <a:pt x="19315" y="16200"/>
                  <a:pt x="14969" y="42900"/>
                </a:cubicBezTo>
                <a:cubicBezTo>
                  <a:pt x="0" y="42900"/>
                  <a:pt x="0" y="42900"/>
                  <a:pt x="0" y="42900"/>
                </a:cubicBezTo>
                <a:cubicBezTo>
                  <a:pt x="0" y="58800"/>
                  <a:pt x="0" y="58800"/>
                  <a:pt x="0" y="58800"/>
                </a:cubicBezTo>
                <a:cubicBezTo>
                  <a:pt x="19315" y="58800"/>
                  <a:pt x="19315" y="58800"/>
                  <a:pt x="19315" y="58800"/>
                </a:cubicBezTo>
                <a:cubicBezTo>
                  <a:pt x="25835" y="58800"/>
                  <a:pt x="25835" y="53400"/>
                  <a:pt x="28008" y="50700"/>
                </a:cubicBezTo>
                <a:close/>
                <a:moveTo>
                  <a:pt x="100442" y="58800"/>
                </a:moveTo>
                <a:lnTo>
                  <a:pt x="100442" y="58800"/>
                </a:lnTo>
                <a:cubicBezTo>
                  <a:pt x="94164" y="58800"/>
                  <a:pt x="94164" y="66600"/>
                  <a:pt x="91991" y="69300"/>
                </a:cubicBezTo>
                <a:cubicBezTo>
                  <a:pt x="89818" y="87900"/>
                  <a:pt x="77022" y="101100"/>
                  <a:pt x="59879" y="101100"/>
                </a:cubicBezTo>
                <a:cubicBezTo>
                  <a:pt x="51428" y="101100"/>
                  <a:pt x="42736" y="95700"/>
                  <a:pt x="36458" y="87900"/>
                </a:cubicBezTo>
                <a:cubicBezTo>
                  <a:pt x="34285" y="85200"/>
                  <a:pt x="28008" y="85200"/>
                  <a:pt x="25835" y="87900"/>
                </a:cubicBezTo>
                <a:cubicBezTo>
                  <a:pt x="23420" y="93000"/>
                  <a:pt x="23420" y="98400"/>
                  <a:pt x="25835" y="101100"/>
                </a:cubicBezTo>
                <a:cubicBezTo>
                  <a:pt x="34285" y="111900"/>
                  <a:pt x="47082" y="119700"/>
                  <a:pt x="59879" y="119700"/>
                </a:cubicBezTo>
                <a:cubicBezTo>
                  <a:pt x="81368" y="119700"/>
                  <a:pt x="100442" y="101100"/>
                  <a:pt x="105030" y="77100"/>
                </a:cubicBezTo>
                <a:cubicBezTo>
                  <a:pt x="119758" y="77100"/>
                  <a:pt x="119758" y="77100"/>
                  <a:pt x="119758" y="77100"/>
                </a:cubicBezTo>
                <a:cubicBezTo>
                  <a:pt x="119758" y="58800"/>
                  <a:pt x="119758" y="58800"/>
                  <a:pt x="119758" y="58800"/>
                </a:cubicBezTo>
                <a:lnTo>
                  <a:pt x="100442" y="5880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9" name="Shape 4078"/>
          <p:cNvSpPr/>
          <p:nvPr/>
        </p:nvSpPr>
        <p:spPr>
          <a:xfrm>
            <a:off x="5446353" y="4387850"/>
            <a:ext cx="201030" cy="24553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821" y="0"/>
                </a:moveTo>
                <a:lnTo>
                  <a:pt x="59821" y="0"/>
                </a:lnTo>
                <a:cubicBezTo>
                  <a:pt x="22077" y="0"/>
                  <a:pt x="0" y="10562"/>
                  <a:pt x="0" y="18190"/>
                </a:cubicBezTo>
                <a:cubicBezTo>
                  <a:pt x="12462" y="106503"/>
                  <a:pt x="12462" y="106503"/>
                  <a:pt x="12462" y="106503"/>
                </a:cubicBezTo>
                <a:cubicBezTo>
                  <a:pt x="12462" y="109144"/>
                  <a:pt x="31335" y="119706"/>
                  <a:pt x="59821" y="119706"/>
                </a:cubicBezTo>
                <a:cubicBezTo>
                  <a:pt x="88308" y="119706"/>
                  <a:pt x="107181" y="109144"/>
                  <a:pt x="107181" y="106503"/>
                </a:cubicBezTo>
                <a:cubicBezTo>
                  <a:pt x="119643" y="18190"/>
                  <a:pt x="119643" y="18190"/>
                  <a:pt x="119643" y="18190"/>
                </a:cubicBezTo>
                <a:cubicBezTo>
                  <a:pt x="119643" y="10562"/>
                  <a:pt x="97566" y="0"/>
                  <a:pt x="59821" y="0"/>
                </a:cubicBezTo>
                <a:close/>
                <a:moveTo>
                  <a:pt x="59821" y="31393"/>
                </a:moveTo>
                <a:lnTo>
                  <a:pt x="59821" y="31393"/>
                </a:lnTo>
                <a:cubicBezTo>
                  <a:pt x="31335" y="31393"/>
                  <a:pt x="12462" y="23471"/>
                  <a:pt x="12462" y="20831"/>
                </a:cubicBezTo>
                <a:cubicBezTo>
                  <a:pt x="12462" y="18190"/>
                  <a:pt x="31335" y="10562"/>
                  <a:pt x="59821" y="10562"/>
                </a:cubicBezTo>
                <a:cubicBezTo>
                  <a:pt x="88308" y="10562"/>
                  <a:pt x="107181" y="18190"/>
                  <a:pt x="107181" y="20831"/>
                </a:cubicBezTo>
                <a:cubicBezTo>
                  <a:pt x="107181" y="23471"/>
                  <a:pt x="88308" y="31393"/>
                  <a:pt x="59821" y="31393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0" name="Shape 4079"/>
          <p:cNvSpPr/>
          <p:nvPr/>
        </p:nvSpPr>
        <p:spPr>
          <a:xfrm>
            <a:off x="11312226" y="3793068"/>
            <a:ext cx="298372" cy="28575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2615" y="40000"/>
                </a:moveTo>
                <a:lnTo>
                  <a:pt x="102615" y="40000"/>
                </a:lnTo>
                <a:cubicBezTo>
                  <a:pt x="89818" y="4500"/>
                  <a:pt x="89818" y="4500"/>
                  <a:pt x="89818" y="4500"/>
                </a:cubicBezTo>
                <a:cubicBezTo>
                  <a:pt x="89818" y="2250"/>
                  <a:pt x="85472" y="0"/>
                  <a:pt x="83541" y="2250"/>
                </a:cubicBezTo>
                <a:cubicBezTo>
                  <a:pt x="2173" y="33500"/>
                  <a:pt x="2173" y="33500"/>
                  <a:pt x="2173" y="33500"/>
                </a:cubicBezTo>
                <a:cubicBezTo>
                  <a:pt x="0" y="33500"/>
                  <a:pt x="0" y="35750"/>
                  <a:pt x="0" y="40000"/>
                </a:cubicBezTo>
                <a:cubicBezTo>
                  <a:pt x="12796" y="75500"/>
                  <a:pt x="12796" y="75500"/>
                  <a:pt x="12796" y="75500"/>
                </a:cubicBezTo>
                <a:cubicBezTo>
                  <a:pt x="12796" y="55500"/>
                  <a:pt x="12796" y="55500"/>
                  <a:pt x="12796" y="55500"/>
                </a:cubicBezTo>
                <a:cubicBezTo>
                  <a:pt x="12796" y="46750"/>
                  <a:pt x="19315" y="40000"/>
                  <a:pt x="27766" y="40000"/>
                </a:cubicBezTo>
                <a:cubicBezTo>
                  <a:pt x="49014" y="40000"/>
                  <a:pt x="49014" y="40000"/>
                  <a:pt x="49014" y="40000"/>
                </a:cubicBezTo>
                <a:cubicBezTo>
                  <a:pt x="74607" y="22250"/>
                  <a:pt x="74607" y="22250"/>
                  <a:pt x="74607" y="22250"/>
                </a:cubicBezTo>
                <a:cubicBezTo>
                  <a:pt x="89818" y="40000"/>
                  <a:pt x="89818" y="40000"/>
                  <a:pt x="89818" y="40000"/>
                </a:cubicBezTo>
                <a:lnTo>
                  <a:pt x="102615" y="40000"/>
                </a:lnTo>
                <a:close/>
                <a:moveTo>
                  <a:pt x="115412" y="51000"/>
                </a:moveTo>
                <a:lnTo>
                  <a:pt x="115412" y="51000"/>
                </a:lnTo>
                <a:cubicBezTo>
                  <a:pt x="27766" y="51000"/>
                  <a:pt x="27766" y="51000"/>
                  <a:pt x="27766" y="51000"/>
                </a:cubicBezTo>
                <a:cubicBezTo>
                  <a:pt x="25593" y="51000"/>
                  <a:pt x="23420" y="53250"/>
                  <a:pt x="23420" y="55500"/>
                </a:cubicBezTo>
                <a:cubicBezTo>
                  <a:pt x="23420" y="115500"/>
                  <a:pt x="23420" y="115500"/>
                  <a:pt x="23420" y="115500"/>
                </a:cubicBezTo>
                <a:cubicBezTo>
                  <a:pt x="23420" y="117500"/>
                  <a:pt x="25593" y="119750"/>
                  <a:pt x="27766" y="119750"/>
                </a:cubicBezTo>
                <a:cubicBezTo>
                  <a:pt x="115412" y="119750"/>
                  <a:pt x="115412" y="119750"/>
                  <a:pt x="115412" y="119750"/>
                </a:cubicBezTo>
                <a:cubicBezTo>
                  <a:pt x="117585" y="119750"/>
                  <a:pt x="119758" y="117500"/>
                  <a:pt x="119758" y="115500"/>
                </a:cubicBezTo>
                <a:cubicBezTo>
                  <a:pt x="119758" y="55500"/>
                  <a:pt x="119758" y="55500"/>
                  <a:pt x="119758" y="55500"/>
                </a:cubicBezTo>
                <a:cubicBezTo>
                  <a:pt x="119758" y="53250"/>
                  <a:pt x="117585" y="51000"/>
                  <a:pt x="115412" y="51000"/>
                </a:cubicBezTo>
                <a:close/>
                <a:moveTo>
                  <a:pt x="109134" y="106500"/>
                </a:moveTo>
                <a:lnTo>
                  <a:pt x="109134" y="106500"/>
                </a:lnTo>
                <a:cubicBezTo>
                  <a:pt x="36217" y="106500"/>
                  <a:pt x="36217" y="106500"/>
                  <a:pt x="36217" y="106500"/>
                </a:cubicBezTo>
                <a:cubicBezTo>
                  <a:pt x="36217" y="97750"/>
                  <a:pt x="36217" y="97750"/>
                  <a:pt x="36217" y="97750"/>
                </a:cubicBezTo>
                <a:cubicBezTo>
                  <a:pt x="47082" y="68750"/>
                  <a:pt x="47082" y="68750"/>
                  <a:pt x="47082" y="68750"/>
                </a:cubicBezTo>
                <a:cubicBezTo>
                  <a:pt x="63983" y="91000"/>
                  <a:pt x="63983" y="91000"/>
                  <a:pt x="63983" y="91000"/>
                </a:cubicBezTo>
                <a:cubicBezTo>
                  <a:pt x="79195" y="75500"/>
                  <a:pt x="79195" y="75500"/>
                  <a:pt x="79195" y="75500"/>
                </a:cubicBezTo>
                <a:cubicBezTo>
                  <a:pt x="100442" y="66500"/>
                  <a:pt x="100442" y="66500"/>
                  <a:pt x="100442" y="66500"/>
                </a:cubicBezTo>
                <a:cubicBezTo>
                  <a:pt x="109134" y="86750"/>
                  <a:pt x="109134" y="86750"/>
                  <a:pt x="109134" y="86750"/>
                </a:cubicBezTo>
                <a:lnTo>
                  <a:pt x="109134" y="10650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1" name="Shape 4080"/>
          <p:cNvSpPr/>
          <p:nvPr/>
        </p:nvSpPr>
        <p:spPr>
          <a:xfrm>
            <a:off x="9572779" y="3803650"/>
            <a:ext cx="213727" cy="27093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1797" y="0"/>
                </a:moveTo>
                <a:lnTo>
                  <a:pt x="101797" y="0"/>
                </a:lnTo>
                <a:cubicBezTo>
                  <a:pt x="17865" y="0"/>
                  <a:pt x="17865" y="0"/>
                  <a:pt x="17865" y="0"/>
                </a:cubicBezTo>
                <a:cubicBezTo>
                  <a:pt x="9101" y="0"/>
                  <a:pt x="0" y="7152"/>
                  <a:pt x="0" y="14304"/>
                </a:cubicBezTo>
                <a:cubicBezTo>
                  <a:pt x="0" y="105695"/>
                  <a:pt x="0" y="105695"/>
                  <a:pt x="0" y="105695"/>
                </a:cubicBezTo>
                <a:cubicBezTo>
                  <a:pt x="0" y="112847"/>
                  <a:pt x="9101" y="119735"/>
                  <a:pt x="17865" y="119735"/>
                </a:cubicBezTo>
                <a:cubicBezTo>
                  <a:pt x="101797" y="119735"/>
                  <a:pt x="101797" y="119735"/>
                  <a:pt x="101797" y="119735"/>
                </a:cubicBezTo>
                <a:cubicBezTo>
                  <a:pt x="110561" y="119735"/>
                  <a:pt x="119662" y="112847"/>
                  <a:pt x="119662" y="105695"/>
                </a:cubicBezTo>
                <a:cubicBezTo>
                  <a:pt x="119662" y="14304"/>
                  <a:pt x="119662" y="14304"/>
                  <a:pt x="119662" y="14304"/>
                </a:cubicBezTo>
                <a:cubicBezTo>
                  <a:pt x="119662" y="7152"/>
                  <a:pt x="110561" y="0"/>
                  <a:pt x="101797" y="0"/>
                </a:cubicBezTo>
                <a:close/>
                <a:moveTo>
                  <a:pt x="101797" y="105695"/>
                </a:moveTo>
                <a:lnTo>
                  <a:pt x="101797" y="105695"/>
                </a:lnTo>
                <a:cubicBezTo>
                  <a:pt x="17865" y="105695"/>
                  <a:pt x="17865" y="105695"/>
                  <a:pt x="17865" y="105695"/>
                </a:cubicBezTo>
                <a:cubicBezTo>
                  <a:pt x="17865" y="14304"/>
                  <a:pt x="17865" y="14304"/>
                  <a:pt x="17865" y="14304"/>
                </a:cubicBezTo>
                <a:cubicBezTo>
                  <a:pt x="101797" y="14304"/>
                  <a:pt x="101797" y="14304"/>
                  <a:pt x="101797" y="14304"/>
                </a:cubicBezTo>
                <a:lnTo>
                  <a:pt x="101797" y="105695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2" name="Shape 4081"/>
          <p:cNvSpPr/>
          <p:nvPr/>
        </p:nvSpPr>
        <p:spPr>
          <a:xfrm>
            <a:off x="10717596" y="3835400"/>
            <a:ext cx="298373" cy="20531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5260"/>
                </a:moveTo>
                <a:lnTo>
                  <a:pt x="0" y="15260"/>
                </a:lnTo>
                <a:cubicBezTo>
                  <a:pt x="0" y="101271"/>
                  <a:pt x="0" y="101271"/>
                  <a:pt x="0" y="101271"/>
                </a:cubicBezTo>
                <a:cubicBezTo>
                  <a:pt x="0" y="110635"/>
                  <a:pt x="4337" y="119653"/>
                  <a:pt x="12771" y="119653"/>
                </a:cubicBezTo>
                <a:cubicBezTo>
                  <a:pt x="106987" y="119653"/>
                  <a:pt x="106987" y="119653"/>
                  <a:pt x="106987" y="119653"/>
                </a:cubicBezTo>
                <a:cubicBezTo>
                  <a:pt x="113253" y="119653"/>
                  <a:pt x="119759" y="110635"/>
                  <a:pt x="119759" y="101271"/>
                </a:cubicBezTo>
                <a:cubicBezTo>
                  <a:pt x="119759" y="15260"/>
                  <a:pt x="119759" y="15260"/>
                  <a:pt x="119759" y="15260"/>
                </a:cubicBezTo>
                <a:cubicBezTo>
                  <a:pt x="119759" y="5895"/>
                  <a:pt x="113253" y="0"/>
                  <a:pt x="106987" y="0"/>
                </a:cubicBezTo>
                <a:cubicBezTo>
                  <a:pt x="12771" y="0"/>
                  <a:pt x="12771" y="0"/>
                  <a:pt x="12771" y="0"/>
                </a:cubicBezTo>
                <a:cubicBezTo>
                  <a:pt x="4337" y="0"/>
                  <a:pt x="0" y="5895"/>
                  <a:pt x="0" y="15260"/>
                </a:cubicBezTo>
                <a:close/>
                <a:moveTo>
                  <a:pt x="106987" y="15260"/>
                </a:moveTo>
                <a:lnTo>
                  <a:pt x="106987" y="15260"/>
                </a:lnTo>
                <a:cubicBezTo>
                  <a:pt x="106987" y="101271"/>
                  <a:pt x="106987" y="101271"/>
                  <a:pt x="106987" y="101271"/>
                </a:cubicBezTo>
                <a:cubicBezTo>
                  <a:pt x="12771" y="101271"/>
                  <a:pt x="12771" y="101271"/>
                  <a:pt x="12771" y="101271"/>
                </a:cubicBezTo>
                <a:cubicBezTo>
                  <a:pt x="12771" y="15260"/>
                  <a:pt x="12771" y="15260"/>
                  <a:pt x="12771" y="15260"/>
                </a:cubicBezTo>
                <a:lnTo>
                  <a:pt x="106987" y="1526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3" name="Shape 4082"/>
          <p:cNvSpPr/>
          <p:nvPr/>
        </p:nvSpPr>
        <p:spPr>
          <a:xfrm>
            <a:off x="10125084" y="3786718"/>
            <a:ext cx="298373" cy="30268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5653" y="44110"/>
                </a:moveTo>
                <a:lnTo>
                  <a:pt x="115653" y="44110"/>
                </a:lnTo>
                <a:cubicBezTo>
                  <a:pt x="70503" y="33675"/>
                  <a:pt x="70503" y="33675"/>
                  <a:pt x="70503" y="33675"/>
                </a:cubicBezTo>
                <a:cubicBezTo>
                  <a:pt x="64225" y="4031"/>
                  <a:pt x="64225" y="4031"/>
                  <a:pt x="64225" y="4031"/>
                </a:cubicBezTo>
                <a:cubicBezTo>
                  <a:pt x="62052" y="1897"/>
                  <a:pt x="59879" y="0"/>
                  <a:pt x="57706" y="0"/>
                </a:cubicBezTo>
                <a:cubicBezTo>
                  <a:pt x="4104" y="14466"/>
                  <a:pt x="4104" y="14466"/>
                  <a:pt x="4104" y="14466"/>
                </a:cubicBezTo>
                <a:cubicBezTo>
                  <a:pt x="0" y="16837"/>
                  <a:pt x="0" y="18972"/>
                  <a:pt x="0" y="21106"/>
                </a:cubicBezTo>
                <a:cubicBezTo>
                  <a:pt x="19074" y="92490"/>
                  <a:pt x="19074" y="92490"/>
                  <a:pt x="19074" y="92490"/>
                </a:cubicBezTo>
                <a:cubicBezTo>
                  <a:pt x="19074" y="94624"/>
                  <a:pt x="23420" y="94624"/>
                  <a:pt x="25835" y="94624"/>
                </a:cubicBezTo>
                <a:cubicBezTo>
                  <a:pt x="47082" y="88221"/>
                  <a:pt x="47082" y="88221"/>
                  <a:pt x="47082" y="88221"/>
                </a:cubicBezTo>
                <a:cubicBezTo>
                  <a:pt x="42736" y="100790"/>
                  <a:pt x="42736" y="100790"/>
                  <a:pt x="42736" y="100790"/>
                </a:cubicBezTo>
                <a:cubicBezTo>
                  <a:pt x="42736" y="102924"/>
                  <a:pt x="44909" y="105059"/>
                  <a:pt x="47082" y="105059"/>
                </a:cubicBezTo>
                <a:cubicBezTo>
                  <a:pt x="96096" y="117628"/>
                  <a:pt x="96096" y="117628"/>
                  <a:pt x="96096" y="117628"/>
                </a:cubicBezTo>
                <a:cubicBezTo>
                  <a:pt x="98269" y="119762"/>
                  <a:pt x="100442" y="117628"/>
                  <a:pt x="102857" y="115494"/>
                </a:cubicBezTo>
                <a:cubicBezTo>
                  <a:pt x="119758" y="50276"/>
                  <a:pt x="119758" y="50276"/>
                  <a:pt x="119758" y="50276"/>
                </a:cubicBezTo>
                <a:cubicBezTo>
                  <a:pt x="119758" y="48379"/>
                  <a:pt x="117826" y="44110"/>
                  <a:pt x="115653" y="44110"/>
                </a:cubicBezTo>
                <a:close/>
                <a:moveTo>
                  <a:pt x="8450" y="23003"/>
                </a:moveTo>
                <a:lnTo>
                  <a:pt x="8450" y="23003"/>
                </a:lnTo>
                <a:cubicBezTo>
                  <a:pt x="55533" y="10434"/>
                  <a:pt x="55533" y="10434"/>
                  <a:pt x="55533" y="10434"/>
                </a:cubicBezTo>
                <a:cubicBezTo>
                  <a:pt x="74849" y="73517"/>
                  <a:pt x="74849" y="73517"/>
                  <a:pt x="74849" y="73517"/>
                </a:cubicBezTo>
                <a:cubicBezTo>
                  <a:pt x="28008" y="86324"/>
                  <a:pt x="28008" y="86324"/>
                  <a:pt x="28008" y="86324"/>
                </a:cubicBezTo>
                <a:lnTo>
                  <a:pt x="8450" y="23003"/>
                </a:lnTo>
                <a:close/>
                <a:moveTo>
                  <a:pt x="93923" y="109328"/>
                </a:moveTo>
                <a:lnTo>
                  <a:pt x="93923" y="109328"/>
                </a:lnTo>
                <a:cubicBezTo>
                  <a:pt x="53601" y="98893"/>
                  <a:pt x="53601" y="98893"/>
                  <a:pt x="53601" y="98893"/>
                </a:cubicBezTo>
                <a:cubicBezTo>
                  <a:pt x="55533" y="86324"/>
                  <a:pt x="55533" y="86324"/>
                  <a:pt x="55533" y="86324"/>
                </a:cubicBezTo>
                <a:cubicBezTo>
                  <a:pt x="79195" y="79683"/>
                  <a:pt x="79195" y="79683"/>
                  <a:pt x="79195" y="79683"/>
                </a:cubicBezTo>
                <a:cubicBezTo>
                  <a:pt x="81126" y="79683"/>
                  <a:pt x="83299" y="77549"/>
                  <a:pt x="83299" y="75652"/>
                </a:cubicBezTo>
                <a:cubicBezTo>
                  <a:pt x="74849" y="41976"/>
                  <a:pt x="74849" y="41976"/>
                  <a:pt x="74849" y="41976"/>
                </a:cubicBezTo>
                <a:cubicBezTo>
                  <a:pt x="108893" y="50276"/>
                  <a:pt x="108893" y="50276"/>
                  <a:pt x="108893" y="50276"/>
                </a:cubicBezTo>
                <a:lnTo>
                  <a:pt x="93923" y="109328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4" name="Shape 4083"/>
          <p:cNvSpPr/>
          <p:nvPr/>
        </p:nvSpPr>
        <p:spPr>
          <a:xfrm>
            <a:off x="11327038" y="1445684"/>
            <a:ext cx="266631" cy="23706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5135" y="0"/>
                </a:moveTo>
                <a:lnTo>
                  <a:pt x="115135" y="0"/>
                </a:lnTo>
                <a:cubicBezTo>
                  <a:pt x="2432" y="0"/>
                  <a:pt x="2432" y="0"/>
                  <a:pt x="2432" y="0"/>
                </a:cubicBezTo>
                <a:cubicBezTo>
                  <a:pt x="0" y="0"/>
                  <a:pt x="0" y="2406"/>
                  <a:pt x="0" y="5112"/>
                </a:cubicBezTo>
                <a:cubicBezTo>
                  <a:pt x="0" y="21052"/>
                  <a:pt x="0" y="21052"/>
                  <a:pt x="0" y="21052"/>
                </a:cubicBezTo>
                <a:cubicBezTo>
                  <a:pt x="119729" y="21052"/>
                  <a:pt x="119729" y="21052"/>
                  <a:pt x="119729" y="21052"/>
                </a:cubicBezTo>
                <a:cubicBezTo>
                  <a:pt x="119729" y="5112"/>
                  <a:pt x="119729" y="5112"/>
                  <a:pt x="119729" y="5112"/>
                </a:cubicBezTo>
                <a:cubicBezTo>
                  <a:pt x="119729" y="2406"/>
                  <a:pt x="117297" y="0"/>
                  <a:pt x="115135" y="0"/>
                </a:cubicBezTo>
                <a:close/>
                <a:moveTo>
                  <a:pt x="7297" y="109172"/>
                </a:moveTo>
                <a:lnTo>
                  <a:pt x="7297" y="109172"/>
                </a:lnTo>
                <a:cubicBezTo>
                  <a:pt x="7297" y="114285"/>
                  <a:pt x="9729" y="119699"/>
                  <a:pt x="14594" y="119699"/>
                </a:cubicBezTo>
                <a:cubicBezTo>
                  <a:pt x="102972" y="119699"/>
                  <a:pt x="102972" y="119699"/>
                  <a:pt x="102972" y="119699"/>
                </a:cubicBezTo>
                <a:cubicBezTo>
                  <a:pt x="110270" y="119699"/>
                  <a:pt x="112702" y="114285"/>
                  <a:pt x="112702" y="109172"/>
                </a:cubicBezTo>
                <a:cubicBezTo>
                  <a:pt x="112702" y="29172"/>
                  <a:pt x="112702" y="29172"/>
                  <a:pt x="112702" y="29172"/>
                </a:cubicBezTo>
                <a:cubicBezTo>
                  <a:pt x="7297" y="29172"/>
                  <a:pt x="7297" y="29172"/>
                  <a:pt x="7297" y="29172"/>
                </a:cubicBezTo>
                <a:lnTo>
                  <a:pt x="7297" y="109172"/>
                </a:lnTo>
                <a:close/>
                <a:moveTo>
                  <a:pt x="40810" y="45112"/>
                </a:moveTo>
                <a:lnTo>
                  <a:pt x="40810" y="45112"/>
                </a:lnTo>
                <a:cubicBezTo>
                  <a:pt x="79189" y="45112"/>
                  <a:pt x="79189" y="45112"/>
                  <a:pt x="79189" y="45112"/>
                </a:cubicBezTo>
                <a:cubicBezTo>
                  <a:pt x="79189" y="58345"/>
                  <a:pt x="79189" y="58345"/>
                  <a:pt x="79189" y="58345"/>
                </a:cubicBezTo>
                <a:cubicBezTo>
                  <a:pt x="40810" y="58345"/>
                  <a:pt x="40810" y="58345"/>
                  <a:pt x="40810" y="58345"/>
                </a:cubicBezTo>
                <a:lnTo>
                  <a:pt x="40810" y="45112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5" name="Shape 4084"/>
          <p:cNvSpPr/>
          <p:nvPr/>
        </p:nvSpPr>
        <p:spPr>
          <a:xfrm>
            <a:off x="10734526" y="1428751"/>
            <a:ext cx="266631" cy="2667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8918" y="107865"/>
                </a:moveTo>
                <a:lnTo>
                  <a:pt x="18918" y="107865"/>
                </a:lnTo>
                <a:cubicBezTo>
                  <a:pt x="18918" y="114876"/>
                  <a:pt x="26486" y="119730"/>
                  <a:pt x="33513" y="119730"/>
                </a:cubicBezTo>
                <a:cubicBezTo>
                  <a:pt x="40810" y="119730"/>
                  <a:pt x="45405" y="114876"/>
                  <a:pt x="45405" y="107865"/>
                </a:cubicBezTo>
                <a:cubicBezTo>
                  <a:pt x="45405" y="100584"/>
                  <a:pt x="40810" y="93303"/>
                  <a:pt x="33513" y="93303"/>
                </a:cubicBezTo>
                <a:cubicBezTo>
                  <a:pt x="26486" y="93303"/>
                  <a:pt x="18918" y="100584"/>
                  <a:pt x="18918" y="107865"/>
                </a:cubicBezTo>
                <a:close/>
                <a:moveTo>
                  <a:pt x="86216" y="107865"/>
                </a:moveTo>
                <a:lnTo>
                  <a:pt x="86216" y="107865"/>
                </a:lnTo>
                <a:cubicBezTo>
                  <a:pt x="86216" y="114876"/>
                  <a:pt x="93243" y="119730"/>
                  <a:pt x="100540" y="119730"/>
                </a:cubicBezTo>
                <a:cubicBezTo>
                  <a:pt x="107837" y="119730"/>
                  <a:pt x="112702" y="114876"/>
                  <a:pt x="112702" y="107865"/>
                </a:cubicBezTo>
                <a:cubicBezTo>
                  <a:pt x="112702" y="100584"/>
                  <a:pt x="107837" y="93303"/>
                  <a:pt x="100540" y="93303"/>
                </a:cubicBezTo>
                <a:cubicBezTo>
                  <a:pt x="93243" y="93303"/>
                  <a:pt x="86216" y="100584"/>
                  <a:pt x="86216" y="107865"/>
                </a:cubicBezTo>
                <a:close/>
                <a:moveTo>
                  <a:pt x="42972" y="76584"/>
                </a:moveTo>
                <a:lnTo>
                  <a:pt x="42972" y="76584"/>
                </a:lnTo>
                <a:cubicBezTo>
                  <a:pt x="117297" y="55011"/>
                  <a:pt x="117297" y="55011"/>
                  <a:pt x="117297" y="55011"/>
                </a:cubicBezTo>
                <a:cubicBezTo>
                  <a:pt x="119729" y="55011"/>
                  <a:pt x="119729" y="52584"/>
                  <a:pt x="119729" y="50426"/>
                </a:cubicBezTo>
                <a:cubicBezTo>
                  <a:pt x="119729" y="14561"/>
                  <a:pt x="119729" y="14561"/>
                  <a:pt x="119729" y="14561"/>
                </a:cubicBezTo>
                <a:cubicBezTo>
                  <a:pt x="26486" y="14561"/>
                  <a:pt x="26486" y="14561"/>
                  <a:pt x="26486" y="14561"/>
                </a:cubicBezTo>
                <a:cubicBezTo>
                  <a:pt x="26486" y="2696"/>
                  <a:pt x="26486" y="2696"/>
                  <a:pt x="26486" y="2696"/>
                </a:cubicBezTo>
                <a:lnTo>
                  <a:pt x="24054" y="0"/>
                </a:lnTo>
                <a:cubicBezTo>
                  <a:pt x="2432" y="0"/>
                  <a:pt x="2432" y="0"/>
                  <a:pt x="2432" y="0"/>
                </a:cubicBezTo>
                <a:cubicBezTo>
                  <a:pt x="0" y="0"/>
                  <a:pt x="0" y="2696"/>
                  <a:pt x="0" y="2696"/>
                </a:cubicBezTo>
                <a:cubicBezTo>
                  <a:pt x="0" y="14561"/>
                  <a:pt x="0" y="14561"/>
                  <a:pt x="0" y="14561"/>
                </a:cubicBezTo>
                <a:cubicBezTo>
                  <a:pt x="12162" y="14561"/>
                  <a:pt x="12162" y="14561"/>
                  <a:pt x="12162" y="14561"/>
                </a:cubicBezTo>
                <a:cubicBezTo>
                  <a:pt x="26486" y="74157"/>
                  <a:pt x="26486" y="74157"/>
                  <a:pt x="26486" y="74157"/>
                </a:cubicBezTo>
                <a:cubicBezTo>
                  <a:pt x="26486" y="81438"/>
                  <a:pt x="26486" y="81438"/>
                  <a:pt x="26486" y="81438"/>
                </a:cubicBezTo>
                <a:cubicBezTo>
                  <a:pt x="26486" y="91146"/>
                  <a:pt x="26486" y="91146"/>
                  <a:pt x="26486" y="91146"/>
                </a:cubicBezTo>
                <a:cubicBezTo>
                  <a:pt x="26486" y="93303"/>
                  <a:pt x="28648" y="93303"/>
                  <a:pt x="28648" y="93303"/>
                </a:cubicBezTo>
                <a:cubicBezTo>
                  <a:pt x="33513" y="93303"/>
                  <a:pt x="33513" y="93303"/>
                  <a:pt x="33513" y="93303"/>
                </a:cubicBezTo>
                <a:cubicBezTo>
                  <a:pt x="100540" y="93303"/>
                  <a:pt x="100540" y="93303"/>
                  <a:pt x="100540" y="93303"/>
                </a:cubicBezTo>
                <a:cubicBezTo>
                  <a:pt x="117297" y="93303"/>
                  <a:pt x="117297" y="93303"/>
                  <a:pt x="117297" y="93303"/>
                </a:cubicBezTo>
                <a:cubicBezTo>
                  <a:pt x="119729" y="93303"/>
                  <a:pt x="119729" y="93303"/>
                  <a:pt x="119729" y="91146"/>
                </a:cubicBezTo>
                <a:cubicBezTo>
                  <a:pt x="119729" y="81438"/>
                  <a:pt x="119729" y="81438"/>
                  <a:pt x="119729" y="81438"/>
                </a:cubicBezTo>
                <a:cubicBezTo>
                  <a:pt x="45405" y="81438"/>
                  <a:pt x="45405" y="81438"/>
                  <a:pt x="45405" y="81438"/>
                </a:cubicBezTo>
                <a:cubicBezTo>
                  <a:pt x="35945" y="81438"/>
                  <a:pt x="35945" y="76584"/>
                  <a:pt x="42972" y="76584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6" name="Shape 4085"/>
          <p:cNvSpPr/>
          <p:nvPr/>
        </p:nvSpPr>
        <p:spPr>
          <a:xfrm>
            <a:off x="10167406" y="1413933"/>
            <a:ext cx="213728" cy="29633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7191" y="13038"/>
                </a:moveTo>
                <a:lnTo>
                  <a:pt x="107191" y="13038"/>
                </a:lnTo>
                <a:cubicBezTo>
                  <a:pt x="95393" y="29939"/>
                  <a:pt x="95393" y="29939"/>
                  <a:pt x="95393" y="29939"/>
                </a:cubicBezTo>
                <a:cubicBezTo>
                  <a:pt x="23932" y="29939"/>
                  <a:pt x="23932" y="29939"/>
                  <a:pt x="23932" y="29939"/>
                </a:cubicBezTo>
                <a:cubicBezTo>
                  <a:pt x="12134" y="13038"/>
                  <a:pt x="12134" y="13038"/>
                  <a:pt x="12134" y="13038"/>
                </a:cubicBezTo>
                <a:cubicBezTo>
                  <a:pt x="5730" y="13038"/>
                  <a:pt x="0" y="17142"/>
                  <a:pt x="0" y="21488"/>
                </a:cubicBezTo>
                <a:cubicBezTo>
                  <a:pt x="0" y="111307"/>
                  <a:pt x="0" y="111307"/>
                  <a:pt x="0" y="111307"/>
                </a:cubicBezTo>
                <a:cubicBezTo>
                  <a:pt x="0" y="117585"/>
                  <a:pt x="5730" y="119758"/>
                  <a:pt x="12134" y="119758"/>
                </a:cubicBezTo>
                <a:cubicBezTo>
                  <a:pt x="107191" y="119758"/>
                  <a:pt x="107191" y="119758"/>
                  <a:pt x="107191" y="119758"/>
                </a:cubicBezTo>
                <a:cubicBezTo>
                  <a:pt x="113258" y="119758"/>
                  <a:pt x="119662" y="117585"/>
                  <a:pt x="119662" y="111307"/>
                </a:cubicBezTo>
                <a:cubicBezTo>
                  <a:pt x="119662" y="21488"/>
                  <a:pt x="119662" y="21488"/>
                  <a:pt x="119662" y="21488"/>
                </a:cubicBezTo>
                <a:cubicBezTo>
                  <a:pt x="119662" y="17142"/>
                  <a:pt x="113258" y="13038"/>
                  <a:pt x="107191" y="13038"/>
                </a:cubicBezTo>
                <a:close/>
                <a:moveTo>
                  <a:pt x="89325" y="23661"/>
                </a:moveTo>
                <a:lnTo>
                  <a:pt x="89325" y="23661"/>
                </a:lnTo>
                <a:cubicBezTo>
                  <a:pt x="98426" y="13038"/>
                  <a:pt x="98426" y="13038"/>
                  <a:pt x="98426" y="13038"/>
                </a:cubicBezTo>
                <a:cubicBezTo>
                  <a:pt x="77528" y="13038"/>
                  <a:pt x="77528" y="13038"/>
                  <a:pt x="77528" y="13038"/>
                </a:cubicBezTo>
                <a:cubicBezTo>
                  <a:pt x="71460" y="0"/>
                  <a:pt x="71460" y="0"/>
                  <a:pt x="71460" y="0"/>
                </a:cubicBezTo>
                <a:cubicBezTo>
                  <a:pt x="44831" y="0"/>
                  <a:pt x="44831" y="0"/>
                  <a:pt x="44831" y="0"/>
                </a:cubicBezTo>
                <a:cubicBezTo>
                  <a:pt x="38764" y="13038"/>
                  <a:pt x="38764" y="13038"/>
                  <a:pt x="38764" y="13038"/>
                </a:cubicBezTo>
                <a:cubicBezTo>
                  <a:pt x="20561" y="13038"/>
                  <a:pt x="20561" y="13038"/>
                  <a:pt x="20561" y="13038"/>
                </a:cubicBezTo>
                <a:cubicBezTo>
                  <a:pt x="30000" y="23661"/>
                  <a:pt x="30000" y="23661"/>
                  <a:pt x="30000" y="23661"/>
                </a:cubicBezTo>
                <a:lnTo>
                  <a:pt x="89325" y="2366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7" name="Shape 4086"/>
          <p:cNvSpPr/>
          <p:nvPr/>
        </p:nvSpPr>
        <p:spPr>
          <a:xfrm>
            <a:off x="7816402" y="4955118"/>
            <a:ext cx="217959" cy="29633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34945" y="115421"/>
                </a:moveTo>
                <a:lnTo>
                  <a:pt x="34945" y="115421"/>
                </a:lnTo>
                <a:cubicBezTo>
                  <a:pt x="40549" y="117590"/>
                  <a:pt x="49450" y="119759"/>
                  <a:pt x="58021" y="119759"/>
                </a:cubicBezTo>
                <a:cubicBezTo>
                  <a:pt x="66923" y="119759"/>
                  <a:pt x="75494" y="117590"/>
                  <a:pt x="81758" y="115421"/>
                </a:cubicBezTo>
                <a:cubicBezTo>
                  <a:pt x="81758" y="102650"/>
                  <a:pt x="81758" y="102650"/>
                  <a:pt x="81758" y="102650"/>
                </a:cubicBezTo>
                <a:cubicBezTo>
                  <a:pt x="34945" y="102650"/>
                  <a:pt x="34945" y="102650"/>
                  <a:pt x="34945" y="102650"/>
                </a:cubicBezTo>
                <a:lnTo>
                  <a:pt x="34945" y="115421"/>
                </a:lnTo>
                <a:close/>
                <a:moveTo>
                  <a:pt x="81758" y="96385"/>
                </a:moveTo>
                <a:lnTo>
                  <a:pt x="81758" y="96385"/>
                </a:lnTo>
                <a:cubicBezTo>
                  <a:pt x="81758" y="70602"/>
                  <a:pt x="119670" y="62168"/>
                  <a:pt x="116703" y="36385"/>
                </a:cubicBezTo>
                <a:cubicBezTo>
                  <a:pt x="113736" y="19277"/>
                  <a:pt x="99230" y="0"/>
                  <a:pt x="58021" y="0"/>
                </a:cubicBezTo>
                <a:cubicBezTo>
                  <a:pt x="17472" y="0"/>
                  <a:pt x="2967" y="19277"/>
                  <a:pt x="0" y="36385"/>
                </a:cubicBezTo>
                <a:cubicBezTo>
                  <a:pt x="0" y="62168"/>
                  <a:pt x="34945" y="70602"/>
                  <a:pt x="34945" y="96385"/>
                </a:cubicBezTo>
                <a:lnTo>
                  <a:pt x="81758" y="96385"/>
                </a:lnTo>
                <a:close/>
                <a:moveTo>
                  <a:pt x="17472" y="36385"/>
                </a:moveTo>
                <a:lnTo>
                  <a:pt x="17472" y="36385"/>
                </a:lnTo>
                <a:cubicBezTo>
                  <a:pt x="20439" y="21445"/>
                  <a:pt x="34945" y="12771"/>
                  <a:pt x="58021" y="12771"/>
                </a:cubicBezTo>
                <a:cubicBezTo>
                  <a:pt x="81758" y="12771"/>
                  <a:pt x="96263" y="21445"/>
                  <a:pt x="99230" y="36385"/>
                </a:cubicBezTo>
                <a:cubicBezTo>
                  <a:pt x="99230" y="45060"/>
                  <a:pt x="93296" y="51325"/>
                  <a:pt x="84725" y="60000"/>
                </a:cubicBezTo>
                <a:cubicBezTo>
                  <a:pt x="75494" y="66265"/>
                  <a:pt x="70219" y="74939"/>
                  <a:pt x="63956" y="85542"/>
                </a:cubicBezTo>
                <a:cubicBezTo>
                  <a:pt x="52417" y="85542"/>
                  <a:pt x="52417" y="85542"/>
                  <a:pt x="52417" y="85542"/>
                </a:cubicBezTo>
                <a:cubicBezTo>
                  <a:pt x="46483" y="74939"/>
                  <a:pt x="40549" y="66265"/>
                  <a:pt x="31978" y="60000"/>
                </a:cubicBezTo>
                <a:cubicBezTo>
                  <a:pt x="23076" y="51325"/>
                  <a:pt x="17472" y="45060"/>
                  <a:pt x="17472" y="36385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8" name="Shape 4087"/>
          <p:cNvSpPr/>
          <p:nvPr/>
        </p:nvSpPr>
        <p:spPr>
          <a:xfrm>
            <a:off x="11312226" y="3257552"/>
            <a:ext cx="298372" cy="17356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29939" y="90511"/>
                </a:moveTo>
                <a:lnTo>
                  <a:pt x="29939" y="90511"/>
                </a:lnTo>
                <a:cubicBezTo>
                  <a:pt x="29939" y="39726"/>
                  <a:pt x="29939" y="39726"/>
                  <a:pt x="29939" y="39726"/>
                </a:cubicBezTo>
                <a:cubicBezTo>
                  <a:pt x="42736" y="39726"/>
                  <a:pt x="42736" y="39726"/>
                  <a:pt x="42736" y="39726"/>
                </a:cubicBezTo>
                <a:cubicBezTo>
                  <a:pt x="21247" y="0"/>
                  <a:pt x="21247" y="0"/>
                  <a:pt x="21247" y="0"/>
                </a:cubicBezTo>
                <a:cubicBezTo>
                  <a:pt x="0" y="39726"/>
                  <a:pt x="0" y="39726"/>
                  <a:pt x="0" y="39726"/>
                </a:cubicBezTo>
                <a:cubicBezTo>
                  <a:pt x="12796" y="39726"/>
                  <a:pt x="12796" y="39726"/>
                  <a:pt x="12796" y="39726"/>
                </a:cubicBezTo>
                <a:cubicBezTo>
                  <a:pt x="12796" y="101569"/>
                  <a:pt x="12796" y="101569"/>
                  <a:pt x="12796" y="101569"/>
                </a:cubicBezTo>
                <a:cubicBezTo>
                  <a:pt x="12796" y="112218"/>
                  <a:pt x="17142" y="119590"/>
                  <a:pt x="23420" y="119590"/>
                </a:cubicBezTo>
                <a:cubicBezTo>
                  <a:pt x="77022" y="119590"/>
                  <a:pt x="77022" y="119590"/>
                  <a:pt x="77022" y="119590"/>
                </a:cubicBezTo>
                <a:cubicBezTo>
                  <a:pt x="61810" y="90511"/>
                  <a:pt x="61810" y="90511"/>
                  <a:pt x="61810" y="90511"/>
                </a:cubicBezTo>
                <a:lnTo>
                  <a:pt x="29939" y="90511"/>
                </a:lnTo>
                <a:close/>
                <a:moveTo>
                  <a:pt x="106961" y="79863"/>
                </a:moveTo>
                <a:lnTo>
                  <a:pt x="106961" y="79863"/>
                </a:lnTo>
                <a:cubicBezTo>
                  <a:pt x="106961" y="18020"/>
                  <a:pt x="106961" y="18020"/>
                  <a:pt x="106961" y="18020"/>
                </a:cubicBezTo>
                <a:cubicBezTo>
                  <a:pt x="106961" y="6962"/>
                  <a:pt x="102615" y="0"/>
                  <a:pt x="96338" y="0"/>
                </a:cubicBezTo>
                <a:cubicBezTo>
                  <a:pt x="42736" y="0"/>
                  <a:pt x="42736" y="0"/>
                  <a:pt x="42736" y="0"/>
                </a:cubicBezTo>
                <a:cubicBezTo>
                  <a:pt x="57706" y="24982"/>
                  <a:pt x="57706" y="24982"/>
                  <a:pt x="57706" y="24982"/>
                </a:cubicBezTo>
                <a:cubicBezTo>
                  <a:pt x="89818" y="24982"/>
                  <a:pt x="89818" y="24982"/>
                  <a:pt x="89818" y="24982"/>
                </a:cubicBezTo>
                <a:cubicBezTo>
                  <a:pt x="89818" y="79863"/>
                  <a:pt x="89818" y="79863"/>
                  <a:pt x="89818" y="79863"/>
                </a:cubicBezTo>
                <a:cubicBezTo>
                  <a:pt x="77022" y="79863"/>
                  <a:pt x="77022" y="79863"/>
                  <a:pt x="77022" y="79863"/>
                </a:cubicBezTo>
                <a:cubicBezTo>
                  <a:pt x="98269" y="119590"/>
                  <a:pt x="98269" y="119590"/>
                  <a:pt x="98269" y="119590"/>
                </a:cubicBezTo>
                <a:cubicBezTo>
                  <a:pt x="119758" y="79863"/>
                  <a:pt x="119758" y="79863"/>
                  <a:pt x="119758" y="79863"/>
                </a:cubicBezTo>
                <a:lnTo>
                  <a:pt x="106961" y="79863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9" name="Shape 4088"/>
          <p:cNvSpPr/>
          <p:nvPr/>
        </p:nvSpPr>
        <p:spPr>
          <a:xfrm>
            <a:off x="9001428" y="3175000"/>
            <a:ext cx="213727" cy="2899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6957" y="32525"/>
                </a:moveTo>
                <a:lnTo>
                  <a:pt x="116957" y="32525"/>
                </a:lnTo>
                <a:cubicBezTo>
                  <a:pt x="39211" y="4188"/>
                  <a:pt x="39211" y="4188"/>
                  <a:pt x="39211" y="4188"/>
                </a:cubicBezTo>
                <a:cubicBezTo>
                  <a:pt x="30084" y="0"/>
                  <a:pt x="9126" y="6160"/>
                  <a:pt x="3042" y="13059"/>
                </a:cubicBezTo>
                <a:cubicBezTo>
                  <a:pt x="0" y="17248"/>
                  <a:pt x="0" y="19466"/>
                  <a:pt x="0" y="19466"/>
                </a:cubicBezTo>
                <a:cubicBezTo>
                  <a:pt x="3042" y="85010"/>
                  <a:pt x="3042" y="85010"/>
                  <a:pt x="3042" y="85010"/>
                </a:cubicBezTo>
                <a:cubicBezTo>
                  <a:pt x="3042" y="85010"/>
                  <a:pt x="6084" y="87227"/>
                  <a:pt x="6084" y="89445"/>
                </a:cubicBezTo>
                <a:cubicBezTo>
                  <a:pt x="12169" y="89445"/>
                  <a:pt x="75042" y="119753"/>
                  <a:pt x="75042" y="119753"/>
                </a:cubicBezTo>
                <a:cubicBezTo>
                  <a:pt x="78084" y="119753"/>
                  <a:pt x="78084" y="119753"/>
                  <a:pt x="78084" y="119753"/>
                </a:cubicBezTo>
                <a:cubicBezTo>
                  <a:pt x="81126" y="119753"/>
                  <a:pt x="81126" y="119753"/>
                  <a:pt x="81126" y="119753"/>
                </a:cubicBezTo>
                <a:cubicBezTo>
                  <a:pt x="83830" y="119753"/>
                  <a:pt x="83830" y="117782"/>
                  <a:pt x="83830" y="117782"/>
                </a:cubicBezTo>
                <a:cubicBezTo>
                  <a:pt x="83830" y="50020"/>
                  <a:pt x="83830" y="50020"/>
                  <a:pt x="83830" y="50020"/>
                </a:cubicBezTo>
                <a:cubicBezTo>
                  <a:pt x="83830" y="47802"/>
                  <a:pt x="83830" y="47802"/>
                  <a:pt x="81126" y="45585"/>
                </a:cubicBezTo>
                <a:cubicBezTo>
                  <a:pt x="14873" y="17248"/>
                  <a:pt x="14873" y="17248"/>
                  <a:pt x="14873" y="17248"/>
                </a:cubicBezTo>
                <a:cubicBezTo>
                  <a:pt x="14873" y="17248"/>
                  <a:pt x="17915" y="15030"/>
                  <a:pt x="24000" y="13059"/>
                </a:cubicBezTo>
                <a:cubicBezTo>
                  <a:pt x="30084" y="10841"/>
                  <a:pt x="32788" y="10841"/>
                  <a:pt x="36169" y="10841"/>
                </a:cubicBezTo>
                <a:cubicBezTo>
                  <a:pt x="36169" y="10841"/>
                  <a:pt x="99042" y="36960"/>
                  <a:pt x="101746" y="36960"/>
                </a:cubicBezTo>
                <a:cubicBezTo>
                  <a:pt x="104788" y="39178"/>
                  <a:pt x="104788" y="39178"/>
                  <a:pt x="104788" y="39178"/>
                </a:cubicBezTo>
                <a:cubicBezTo>
                  <a:pt x="104788" y="41396"/>
                  <a:pt x="104788" y="104722"/>
                  <a:pt x="104788" y="104722"/>
                </a:cubicBezTo>
                <a:cubicBezTo>
                  <a:pt x="104788" y="106694"/>
                  <a:pt x="107830" y="108911"/>
                  <a:pt x="110873" y="108911"/>
                </a:cubicBezTo>
                <a:cubicBezTo>
                  <a:pt x="113915" y="108911"/>
                  <a:pt x="119661" y="106694"/>
                  <a:pt x="119661" y="104722"/>
                </a:cubicBezTo>
                <a:cubicBezTo>
                  <a:pt x="119661" y="34743"/>
                  <a:pt x="119661" y="34743"/>
                  <a:pt x="119661" y="34743"/>
                </a:cubicBezTo>
                <a:lnTo>
                  <a:pt x="116957" y="32525"/>
                </a:lnTo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0" name="Shape 4089"/>
          <p:cNvSpPr/>
          <p:nvPr/>
        </p:nvSpPr>
        <p:spPr>
          <a:xfrm>
            <a:off x="10742990" y="4366684"/>
            <a:ext cx="275095" cy="298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20563" y="2173"/>
                </a:moveTo>
                <a:lnTo>
                  <a:pt x="20563" y="2173"/>
                </a:lnTo>
                <a:cubicBezTo>
                  <a:pt x="20563" y="0"/>
                  <a:pt x="18481" y="0"/>
                  <a:pt x="18481" y="2173"/>
                </a:cubicBezTo>
                <a:cubicBezTo>
                  <a:pt x="16138" y="25835"/>
                  <a:pt x="0" y="29939"/>
                  <a:pt x="0" y="47082"/>
                </a:cubicBezTo>
                <a:cubicBezTo>
                  <a:pt x="0" y="57706"/>
                  <a:pt x="9110" y="66156"/>
                  <a:pt x="20563" y="66156"/>
                </a:cubicBezTo>
                <a:cubicBezTo>
                  <a:pt x="32277" y="66156"/>
                  <a:pt x="41388" y="57706"/>
                  <a:pt x="41388" y="47082"/>
                </a:cubicBezTo>
                <a:cubicBezTo>
                  <a:pt x="41388" y="29939"/>
                  <a:pt x="22906" y="25835"/>
                  <a:pt x="20563" y="2173"/>
                </a:cubicBezTo>
                <a:close/>
                <a:moveTo>
                  <a:pt x="101518" y="2173"/>
                </a:moveTo>
                <a:lnTo>
                  <a:pt x="101518" y="2173"/>
                </a:lnTo>
                <a:cubicBezTo>
                  <a:pt x="101518" y="0"/>
                  <a:pt x="99175" y="0"/>
                  <a:pt x="99175" y="2173"/>
                </a:cubicBezTo>
                <a:cubicBezTo>
                  <a:pt x="94490" y="25835"/>
                  <a:pt x="78351" y="29939"/>
                  <a:pt x="78351" y="47082"/>
                </a:cubicBezTo>
                <a:cubicBezTo>
                  <a:pt x="78351" y="57706"/>
                  <a:pt x="87462" y="66156"/>
                  <a:pt x="99175" y="66156"/>
                </a:cubicBezTo>
                <a:cubicBezTo>
                  <a:pt x="110629" y="66156"/>
                  <a:pt x="119739" y="57706"/>
                  <a:pt x="119739" y="47082"/>
                </a:cubicBezTo>
                <a:cubicBezTo>
                  <a:pt x="119739" y="29939"/>
                  <a:pt x="103600" y="25835"/>
                  <a:pt x="101518" y="2173"/>
                </a:cubicBezTo>
                <a:close/>
                <a:moveTo>
                  <a:pt x="59869" y="53360"/>
                </a:moveTo>
                <a:lnTo>
                  <a:pt x="59869" y="53360"/>
                </a:lnTo>
                <a:cubicBezTo>
                  <a:pt x="55184" y="79195"/>
                  <a:pt x="39045" y="83299"/>
                  <a:pt x="39045" y="100684"/>
                </a:cubicBezTo>
                <a:cubicBezTo>
                  <a:pt x="39045" y="111307"/>
                  <a:pt x="48156" y="119758"/>
                  <a:pt x="59869" y="119758"/>
                </a:cubicBezTo>
                <a:cubicBezTo>
                  <a:pt x="71583" y="119758"/>
                  <a:pt x="80694" y="111307"/>
                  <a:pt x="80694" y="100684"/>
                </a:cubicBezTo>
                <a:cubicBezTo>
                  <a:pt x="80694" y="83299"/>
                  <a:pt x="64295" y="79195"/>
                  <a:pt x="59869" y="5336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1" name="Shape 4090"/>
          <p:cNvSpPr/>
          <p:nvPr/>
        </p:nvSpPr>
        <p:spPr>
          <a:xfrm>
            <a:off x="10207613" y="4366684"/>
            <a:ext cx="156593" cy="298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7518" y="59879"/>
                </a:moveTo>
                <a:lnTo>
                  <a:pt x="87518" y="59879"/>
                </a:lnTo>
                <a:cubicBezTo>
                  <a:pt x="87518" y="6277"/>
                  <a:pt x="87518" y="6277"/>
                  <a:pt x="87518" y="6277"/>
                </a:cubicBezTo>
                <a:cubicBezTo>
                  <a:pt x="87518" y="4104"/>
                  <a:pt x="83458" y="0"/>
                  <a:pt x="75789" y="0"/>
                </a:cubicBezTo>
                <a:cubicBezTo>
                  <a:pt x="39699" y="0"/>
                  <a:pt x="39699" y="0"/>
                  <a:pt x="39699" y="0"/>
                </a:cubicBezTo>
                <a:cubicBezTo>
                  <a:pt x="32030" y="0"/>
                  <a:pt x="32030" y="4104"/>
                  <a:pt x="32030" y="6277"/>
                </a:cubicBezTo>
                <a:cubicBezTo>
                  <a:pt x="32030" y="59879"/>
                  <a:pt x="32030" y="59879"/>
                  <a:pt x="32030" y="59879"/>
                </a:cubicBezTo>
                <a:cubicBezTo>
                  <a:pt x="11729" y="64225"/>
                  <a:pt x="0" y="74849"/>
                  <a:pt x="0" y="87887"/>
                </a:cubicBezTo>
                <a:cubicBezTo>
                  <a:pt x="0" y="106961"/>
                  <a:pt x="27969" y="119758"/>
                  <a:pt x="59548" y="119758"/>
                </a:cubicBezTo>
                <a:cubicBezTo>
                  <a:pt x="92030" y="119758"/>
                  <a:pt x="119548" y="106961"/>
                  <a:pt x="119548" y="87887"/>
                </a:cubicBezTo>
                <a:cubicBezTo>
                  <a:pt x="119548" y="74849"/>
                  <a:pt x="107819" y="64225"/>
                  <a:pt x="87518" y="59879"/>
                </a:cubicBezTo>
                <a:close/>
                <a:moveTo>
                  <a:pt x="59548" y="109134"/>
                </a:moveTo>
                <a:lnTo>
                  <a:pt x="59548" y="109134"/>
                </a:lnTo>
                <a:cubicBezTo>
                  <a:pt x="39699" y="109134"/>
                  <a:pt x="19849" y="98511"/>
                  <a:pt x="19849" y="87887"/>
                </a:cubicBezTo>
                <a:cubicBezTo>
                  <a:pt x="19849" y="79195"/>
                  <a:pt x="32030" y="70503"/>
                  <a:pt x="47819" y="68329"/>
                </a:cubicBezTo>
                <a:cubicBezTo>
                  <a:pt x="47819" y="23661"/>
                  <a:pt x="47819" y="23661"/>
                  <a:pt x="47819" y="23661"/>
                </a:cubicBezTo>
                <a:cubicBezTo>
                  <a:pt x="71729" y="23661"/>
                  <a:pt x="71729" y="23661"/>
                  <a:pt x="71729" y="23661"/>
                </a:cubicBezTo>
                <a:cubicBezTo>
                  <a:pt x="71729" y="68329"/>
                  <a:pt x="71729" y="68329"/>
                  <a:pt x="71729" y="68329"/>
                </a:cubicBezTo>
                <a:cubicBezTo>
                  <a:pt x="87518" y="70503"/>
                  <a:pt x="95639" y="79195"/>
                  <a:pt x="95639" y="87887"/>
                </a:cubicBezTo>
                <a:cubicBezTo>
                  <a:pt x="95639" y="98511"/>
                  <a:pt x="79849" y="109134"/>
                  <a:pt x="59548" y="109134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2" name="Shape 4091"/>
          <p:cNvSpPr/>
          <p:nvPr/>
        </p:nvSpPr>
        <p:spPr>
          <a:xfrm>
            <a:off x="9530457" y="1492251"/>
            <a:ext cx="298372" cy="1397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1750" y="0"/>
                </a:moveTo>
                <a:lnTo>
                  <a:pt x="91750" y="0"/>
                </a:lnTo>
                <a:cubicBezTo>
                  <a:pt x="77022" y="0"/>
                  <a:pt x="64225" y="27413"/>
                  <a:pt x="64225" y="59482"/>
                </a:cubicBezTo>
                <a:cubicBezTo>
                  <a:pt x="64225" y="72931"/>
                  <a:pt x="66156" y="86896"/>
                  <a:pt x="68329" y="96206"/>
                </a:cubicBezTo>
                <a:cubicBezTo>
                  <a:pt x="49014" y="96206"/>
                  <a:pt x="49014" y="96206"/>
                  <a:pt x="49014" y="96206"/>
                </a:cubicBezTo>
                <a:cubicBezTo>
                  <a:pt x="53360" y="86896"/>
                  <a:pt x="55533" y="72931"/>
                  <a:pt x="55533" y="59482"/>
                </a:cubicBezTo>
                <a:cubicBezTo>
                  <a:pt x="55533" y="27413"/>
                  <a:pt x="42736" y="0"/>
                  <a:pt x="27525" y="0"/>
                </a:cubicBezTo>
                <a:cubicBezTo>
                  <a:pt x="12796" y="0"/>
                  <a:pt x="0" y="27413"/>
                  <a:pt x="0" y="59482"/>
                </a:cubicBezTo>
                <a:cubicBezTo>
                  <a:pt x="0" y="91551"/>
                  <a:pt x="12796" y="119482"/>
                  <a:pt x="27525" y="119482"/>
                </a:cubicBezTo>
                <a:cubicBezTo>
                  <a:pt x="91750" y="119482"/>
                  <a:pt x="91750" y="119482"/>
                  <a:pt x="91750" y="119482"/>
                </a:cubicBezTo>
                <a:cubicBezTo>
                  <a:pt x="106720" y="119482"/>
                  <a:pt x="119758" y="91551"/>
                  <a:pt x="119758" y="59482"/>
                </a:cubicBezTo>
                <a:cubicBezTo>
                  <a:pt x="119758" y="27413"/>
                  <a:pt x="106720" y="0"/>
                  <a:pt x="91750" y="0"/>
                </a:cubicBezTo>
                <a:close/>
                <a:moveTo>
                  <a:pt x="12796" y="59482"/>
                </a:moveTo>
                <a:lnTo>
                  <a:pt x="12796" y="59482"/>
                </a:lnTo>
                <a:cubicBezTo>
                  <a:pt x="12796" y="41379"/>
                  <a:pt x="19074" y="27413"/>
                  <a:pt x="27525" y="27413"/>
                </a:cubicBezTo>
                <a:cubicBezTo>
                  <a:pt x="36217" y="27413"/>
                  <a:pt x="42736" y="41379"/>
                  <a:pt x="42736" y="59482"/>
                </a:cubicBezTo>
                <a:cubicBezTo>
                  <a:pt x="42736" y="77586"/>
                  <a:pt x="36217" y="96206"/>
                  <a:pt x="27525" y="96206"/>
                </a:cubicBezTo>
                <a:cubicBezTo>
                  <a:pt x="19074" y="96206"/>
                  <a:pt x="12796" y="77586"/>
                  <a:pt x="12796" y="59482"/>
                </a:cubicBezTo>
                <a:close/>
                <a:moveTo>
                  <a:pt x="91750" y="96206"/>
                </a:moveTo>
                <a:lnTo>
                  <a:pt x="91750" y="96206"/>
                </a:lnTo>
                <a:cubicBezTo>
                  <a:pt x="83299" y="96206"/>
                  <a:pt x="77022" y="77586"/>
                  <a:pt x="77022" y="59482"/>
                </a:cubicBezTo>
                <a:cubicBezTo>
                  <a:pt x="77022" y="41379"/>
                  <a:pt x="83299" y="27413"/>
                  <a:pt x="91750" y="27413"/>
                </a:cubicBezTo>
                <a:cubicBezTo>
                  <a:pt x="100442" y="27413"/>
                  <a:pt x="106720" y="41379"/>
                  <a:pt x="106720" y="59482"/>
                </a:cubicBezTo>
                <a:cubicBezTo>
                  <a:pt x="106720" y="77586"/>
                  <a:pt x="100442" y="96206"/>
                  <a:pt x="91750" y="96206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3" name="Shape 4092"/>
          <p:cNvSpPr/>
          <p:nvPr/>
        </p:nvSpPr>
        <p:spPr>
          <a:xfrm>
            <a:off x="11312226" y="2647952"/>
            <a:ext cx="298372" cy="20531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6961" y="0"/>
                </a:moveTo>
                <a:lnTo>
                  <a:pt x="106961" y="0"/>
                </a:lnTo>
                <a:cubicBezTo>
                  <a:pt x="51187" y="0"/>
                  <a:pt x="51187" y="0"/>
                  <a:pt x="51187" y="0"/>
                </a:cubicBezTo>
                <a:cubicBezTo>
                  <a:pt x="47082" y="0"/>
                  <a:pt x="44909" y="0"/>
                  <a:pt x="42736" y="2774"/>
                </a:cubicBezTo>
                <a:cubicBezTo>
                  <a:pt x="2173" y="55144"/>
                  <a:pt x="2173" y="55144"/>
                  <a:pt x="2173" y="55144"/>
                </a:cubicBezTo>
                <a:cubicBezTo>
                  <a:pt x="0" y="58265"/>
                  <a:pt x="0" y="61387"/>
                  <a:pt x="2173" y="64508"/>
                </a:cubicBezTo>
                <a:cubicBezTo>
                  <a:pt x="42736" y="113410"/>
                  <a:pt x="42736" y="113410"/>
                  <a:pt x="42736" y="113410"/>
                </a:cubicBezTo>
                <a:cubicBezTo>
                  <a:pt x="44909" y="116531"/>
                  <a:pt x="47082" y="119653"/>
                  <a:pt x="51187" y="119653"/>
                </a:cubicBezTo>
                <a:cubicBezTo>
                  <a:pt x="106961" y="119653"/>
                  <a:pt x="106961" y="119653"/>
                  <a:pt x="106961" y="119653"/>
                </a:cubicBezTo>
                <a:cubicBezTo>
                  <a:pt x="113239" y="119653"/>
                  <a:pt x="119758" y="110635"/>
                  <a:pt x="119758" y="101271"/>
                </a:cubicBezTo>
                <a:cubicBezTo>
                  <a:pt x="119758" y="15260"/>
                  <a:pt x="119758" y="15260"/>
                  <a:pt x="119758" y="15260"/>
                </a:cubicBezTo>
                <a:cubicBezTo>
                  <a:pt x="119758" y="5895"/>
                  <a:pt x="113239" y="0"/>
                  <a:pt x="106961" y="0"/>
                </a:cubicBezTo>
                <a:close/>
                <a:moveTo>
                  <a:pt x="89818" y="95028"/>
                </a:moveTo>
                <a:lnTo>
                  <a:pt x="89818" y="95028"/>
                </a:lnTo>
                <a:cubicBezTo>
                  <a:pt x="74607" y="70751"/>
                  <a:pt x="74607" y="70751"/>
                  <a:pt x="74607" y="70751"/>
                </a:cubicBezTo>
                <a:cubicBezTo>
                  <a:pt x="59879" y="95028"/>
                  <a:pt x="59879" y="95028"/>
                  <a:pt x="59879" y="95028"/>
                </a:cubicBezTo>
                <a:cubicBezTo>
                  <a:pt x="51187" y="79768"/>
                  <a:pt x="51187" y="79768"/>
                  <a:pt x="51187" y="79768"/>
                </a:cubicBezTo>
                <a:cubicBezTo>
                  <a:pt x="66156" y="58265"/>
                  <a:pt x="66156" y="58265"/>
                  <a:pt x="66156" y="58265"/>
                </a:cubicBezTo>
                <a:cubicBezTo>
                  <a:pt x="51187" y="36763"/>
                  <a:pt x="51187" y="36763"/>
                  <a:pt x="51187" y="36763"/>
                </a:cubicBezTo>
                <a:cubicBezTo>
                  <a:pt x="59879" y="24277"/>
                  <a:pt x="59879" y="24277"/>
                  <a:pt x="59879" y="24277"/>
                </a:cubicBezTo>
                <a:cubicBezTo>
                  <a:pt x="74607" y="46127"/>
                  <a:pt x="74607" y="46127"/>
                  <a:pt x="74607" y="46127"/>
                </a:cubicBezTo>
                <a:cubicBezTo>
                  <a:pt x="89818" y="24277"/>
                  <a:pt x="89818" y="24277"/>
                  <a:pt x="89818" y="24277"/>
                </a:cubicBezTo>
                <a:cubicBezTo>
                  <a:pt x="100442" y="36763"/>
                  <a:pt x="100442" y="36763"/>
                  <a:pt x="100442" y="36763"/>
                </a:cubicBezTo>
                <a:cubicBezTo>
                  <a:pt x="83541" y="58265"/>
                  <a:pt x="83541" y="58265"/>
                  <a:pt x="83541" y="58265"/>
                </a:cubicBezTo>
                <a:cubicBezTo>
                  <a:pt x="100442" y="79768"/>
                  <a:pt x="100442" y="79768"/>
                  <a:pt x="100442" y="79768"/>
                </a:cubicBezTo>
                <a:lnTo>
                  <a:pt x="89818" y="95028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4" name="Shape 4093"/>
          <p:cNvSpPr/>
          <p:nvPr/>
        </p:nvSpPr>
        <p:spPr>
          <a:xfrm>
            <a:off x="8377173" y="3788834"/>
            <a:ext cx="277212" cy="2391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53" y="37200"/>
                </a:moveTo>
                <a:lnTo>
                  <a:pt x="11453" y="37200"/>
                </a:lnTo>
                <a:cubicBezTo>
                  <a:pt x="22906" y="26700"/>
                  <a:pt x="32277" y="18600"/>
                  <a:pt x="57527" y="31800"/>
                </a:cubicBezTo>
                <a:cubicBezTo>
                  <a:pt x="69240" y="39900"/>
                  <a:pt x="78351" y="42600"/>
                  <a:pt x="85379" y="42600"/>
                </a:cubicBezTo>
                <a:cubicBezTo>
                  <a:pt x="99175" y="42600"/>
                  <a:pt x="108286" y="34500"/>
                  <a:pt x="115314" y="26700"/>
                </a:cubicBezTo>
                <a:cubicBezTo>
                  <a:pt x="117396" y="24000"/>
                  <a:pt x="119739" y="18600"/>
                  <a:pt x="117396" y="15900"/>
                </a:cubicBezTo>
                <a:cubicBezTo>
                  <a:pt x="115314" y="13200"/>
                  <a:pt x="110629" y="13200"/>
                  <a:pt x="108286" y="15900"/>
                </a:cubicBezTo>
                <a:cubicBezTo>
                  <a:pt x="96832" y="26700"/>
                  <a:pt x="87722" y="34500"/>
                  <a:pt x="62212" y="18600"/>
                </a:cubicBezTo>
                <a:cubicBezTo>
                  <a:pt x="32277" y="0"/>
                  <a:pt x="16138" y="13200"/>
                  <a:pt x="4685" y="26700"/>
                </a:cubicBezTo>
                <a:cubicBezTo>
                  <a:pt x="2342" y="29100"/>
                  <a:pt x="0" y="34500"/>
                  <a:pt x="2342" y="37200"/>
                </a:cubicBezTo>
                <a:cubicBezTo>
                  <a:pt x="4685" y="39900"/>
                  <a:pt x="9110" y="39900"/>
                  <a:pt x="11453" y="37200"/>
                </a:cubicBezTo>
                <a:close/>
                <a:moveTo>
                  <a:pt x="108286" y="53400"/>
                </a:moveTo>
                <a:lnTo>
                  <a:pt x="108286" y="53400"/>
                </a:lnTo>
                <a:cubicBezTo>
                  <a:pt x="96832" y="63900"/>
                  <a:pt x="87722" y="74400"/>
                  <a:pt x="62212" y="58500"/>
                </a:cubicBezTo>
                <a:cubicBezTo>
                  <a:pt x="32277" y="37200"/>
                  <a:pt x="16138" y="53400"/>
                  <a:pt x="4685" y="63900"/>
                </a:cubicBezTo>
                <a:cubicBezTo>
                  <a:pt x="2342" y="66600"/>
                  <a:pt x="0" y="72000"/>
                  <a:pt x="2342" y="74400"/>
                </a:cubicBezTo>
                <a:cubicBezTo>
                  <a:pt x="4685" y="77100"/>
                  <a:pt x="9110" y="77100"/>
                  <a:pt x="11453" y="74400"/>
                </a:cubicBezTo>
                <a:cubicBezTo>
                  <a:pt x="22906" y="63900"/>
                  <a:pt x="32277" y="56100"/>
                  <a:pt x="57527" y="72000"/>
                </a:cubicBezTo>
                <a:cubicBezTo>
                  <a:pt x="69240" y="79800"/>
                  <a:pt x="78351" y="82500"/>
                  <a:pt x="85379" y="82500"/>
                </a:cubicBezTo>
                <a:cubicBezTo>
                  <a:pt x="99175" y="82500"/>
                  <a:pt x="108286" y="72000"/>
                  <a:pt x="115314" y="66600"/>
                </a:cubicBezTo>
                <a:cubicBezTo>
                  <a:pt x="117396" y="63900"/>
                  <a:pt x="119739" y="58500"/>
                  <a:pt x="117396" y="56100"/>
                </a:cubicBezTo>
                <a:cubicBezTo>
                  <a:pt x="115314" y="50400"/>
                  <a:pt x="110629" y="50400"/>
                  <a:pt x="108286" y="53400"/>
                </a:cubicBezTo>
                <a:close/>
                <a:moveTo>
                  <a:pt x="108286" y="90600"/>
                </a:moveTo>
                <a:lnTo>
                  <a:pt x="108286" y="90600"/>
                </a:lnTo>
                <a:cubicBezTo>
                  <a:pt x="96832" y="103800"/>
                  <a:pt x="87722" y="111600"/>
                  <a:pt x="62212" y="95700"/>
                </a:cubicBezTo>
                <a:cubicBezTo>
                  <a:pt x="32277" y="74400"/>
                  <a:pt x="16138" y="90600"/>
                  <a:pt x="4685" y="101100"/>
                </a:cubicBezTo>
                <a:cubicBezTo>
                  <a:pt x="2342" y="103800"/>
                  <a:pt x="0" y="108900"/>
                  <a:pt x="2342" y="111600"/>
                </a:cubicBezTo>
                <a:cubicBezTo>
                  <a:pt x="4685" y="117000"/>
                  <a:pt x="9110" y="117000"/>
                  <a:pt x="11453" y="114300"/>
                </a:cubicBezTo>
                <a:cubicBezTo>
                  <a:pt x="22906" y="101100"/>
                  <a:pt x="32277" y="93000"/>
                  <a:pt x="57527" y="108900"/>
                </a:cubicBezTo>
                <a:cubicBezTo>
                  <a:pt x="69240" y="117000"/>
                  <a:pt x="78351" y="119700"/>
                  <a:pt x="85379" y="119700"/>
                </a:cubicBezTo>
                <a:cubicBezTo>
                  <a:pt x="99175" y="119700"/>
                  <a:pt x="108286" y="111600"/>
                  <a:pt x="115314" y="103800"/>
                </a:cubicBezTo>
                <a:cubicBezTo>
                  <a:pt x="117396" y="101100"/>
                  <a:pt x="119739" y="95700"/>
                  <a:pt x="117396" y="93000"/>
                </a:cubicBezTo>
                <a:cubicBezTo>
                  <a:pt x="115314" y="90600"/>
                  <a:pt x="110629" y="87900"/>
                  <a:pt x="108286" y="9060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5" name="Shape 4094"/>
          <p:cNvSpPr/>
          <p:nvPr/>
        </p:nvSpPr>
        <p:spPr>
          <a:xfrm>
            <a:off x="6053678" y="1953685"/>
            <a:ext cx="287792" cy="24976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49" y="112230"/>
                </a:moveTo>
                <a:lnTo>
                  <a:pt x="119749" y="112230"/>
                </a:lnTo>
                <a:cubicBezTo>
                  <a:pt x="64384" y="0"/>
                  <a:pt x="64384" y="0"/>
                  <a:pt x="64384" y="0"/>
                </a:cubicBezTo>
                <a:cubicBezTo>
                  <a:pt x="62129" y="0"/>
                  <a:pt x="62129" y="0"/>
                  <a:pt x="59874" y="0"/>
                </a:cubicBezTo>
                <a:cubicBezTo>
                  <a:pt x="57620" y="0"/>
                  <a:pt x="57620" y="0"/>
                  <a:pt x="55365" y="0"/>
                </a:cubicBezTo>
                <a:cubicBezTo>
                  <a:pt x="0" y="112230"/>
                  <a:pt x="0" y="112230"/>
                  <a:pt x="0" y="112230"/>
                </a:cubicBezTo>
                <a:cubicBezTo>
                  <a:pt x="0" y="114820"/>
                  <a:pt x="0" y="117410"/>
                  <a:pt x="0" y="117410"/>
                </a:cubicBezTo>
                <a:cubicBezTo>
                  <a:pt x="2004" y="119712"/>
                  <a:pt x="2004" y="119712"/>
                  <a:pt x="4258" y="119712"/>
                </a:cubicBezTo>
                <a:cubicBezTo>
                  <a:pt x="115490" y="119712"/>
                  <a:pt x="115490" y="119712"/>
                  <a:pt x="115490" y="119712"/>
                </a:cubicBezTo>
                <a:cubicBezTo>
                  <a:pt x="117745" y="119712"/>
                  <a:pt x="117745" y="119712"/>
                  <a:pt x="119749" y="117410"/>
                </a:cubicBezTo>
                <a:cubicBezTo>
                  <a:pt x="119749" y="117410"/>
                  <a:pt x="119749" y="114820"/>
                  <a:pt x="119749" y="112230"/>
                </a:cubicBezTo>
                <a:close/>
                <a:moveTo>
                  <a:pt x="66388" y="107050"/>
                </a:moveTo>
                <a:lnTo>
                  <a:pt x="66388" y="107050"/>
                </a:lnTo>
                <a:cubicBezTo>
                  <a:pt x="53110" y="107050"/>
                  <a:pt x="53110" y="107050"/>
                  <a:pt x="53110" y="107050"/>
                </a:cubicBezTo>
                <a:cubicBezTo>
                  <a:pt x="53110" y="91798"/>
                  <a:pt x="53110" y="91798"/>
                  <a:pt x="53110" y="91798"/>
                </a:cubicBezTo>
                <a:cubicBezTo>
                  <a:pt x="66388" y="91798"/>
                  <a:pt x="66388" y="91798"/>
                  <a:pt x="66388" y="91798"/>
                </a:cubicBezTo>
                <a:lnTo>
                  <a:pt x="66388" y="107050"/>
                </a:lnTo>
                <a:close/>
                <a:moveTo>
                  <a:pt x="66388" y="81726"/>
                </a:moveTo>
                <a:lnTo>
                  <a:pt x="66388" y="81726"/>
                </a:lnTo>
                <a:cubicBezTo>
                  <a:pt x="53110" y="81726"/>
                  <a:pt x="53110" y="81726"/>
                  <a:pt x="53110" y="81726"/>
                </a:cubicBezTo>
                <a:cubicBezTo>
                  <a:pt x="53110" y="38561"/>
                  <a:pt x="53110" y="38561"/>
                  <a:pt x="53110" y="38561"/>
                </a:cubicBezTo>
                <a:cubicBezTo>
                  <a:pt x="66388" y="38561"/>
                  <a:pt x="66388" y="38561"/>
                  <a:pt x="66388" y="38561"/>
                </a:cubicBezTo>
                <a:lnTo>
                  <a:pt x="66388" y="81726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6" name="Shape 4095"/>
          <p:cNvSpPr/>
          <p:nvPr/>
        </p:nvSpPr>
        <p:spPr>
          <a:xfrm>
            <a:off x="11335502" y="4929718"/>
            <a:ext cx="232772" cy="2667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153" y="0"/>
                </a:moveTo>
                <a:lnTo>
                  <a:pt x="114153" y="0"/>
                </a:lnTo>
                <a:cubicBezTo>
                  <a:pt x="95384" y="0"/>
                  <a:pt x="95384" y="0"/>
                  <a:pt x="95384" y="0"/>
                </a:cubicBezTo>
                <a:cubicBezTo>
                  <a:pt x="92615" y="0"/>
                  <a:pt x="89846" y="2696"/>
                  <a:pt x="89846" y="7550"/>
                </a:cubicBezTo>
                <a:cubicBezTo>
                  <a:pt x="89846" y="119730"/>
                  <a:pt x="89846" y="119730"/>
                  <a:pt x="89846" y="119730"/>
                </a:cubicBezTo>
                <a:cubicBezTo>
                  <a:pt x="119692" y="119730"/>
                  <a:pt x="119692" y="119730"/>
                  <a:pt x="119692" y="119730"/>
                </a:cubicBezTo>
                <a:cubicBezTo>
                  <a:pt x="119692" y="7550"/>
                  <a:pt x="119692" y="7550"/>
                  <a:pt x="119692" y="7550"/>
                </a:cubicBezTo>
                <a:cubicBezTo>
                  <a:pt x="119692" y="2696"/>
                  <a:pt x="116923" y="0"/>
                  <a:pt x="114153" y="0"/>
                </a:cubicBezTo>
                <a:close/>
                <a:moveTo>
                  <a:pt x="68000" y="40719"/>
                </a:moveTo>
                <a:lnTo>
                  <a:pt x="68000" y="40719"/>
                </a:lnTo>
                <a:cubicBezTo>
                  <a:pt x="51692" y="40719"/>
                  <a:pt x="51692" y="40719"/>
                  <a:pt x="51692" y="40719"/>
                </a:cubicBezTo>
                <a:cubicBezTo>
                  <a:pt x="46153" y="40719"/>
                  <a:pt x="43384" y="43146"/>
                  <a:pt x="43384" y="48000"/>
                </a:cubicBezTo>
                <a:cubicBezTo>
                  <a:pt x="43384" y="119730"/>
                  <a:pt x="43384" y="119730"/>
                  <a:pt x="43384" y="119730"/>
                </a:cubicBezTo>
                <a:cubicBezTo>
                  <a:pt x="76307" y="119730"/>
                  <a:pt x="76307" y="119730"/>
                  <a:pt x="76307" y="119730"/>
                </a:cubicBezTo>
                <a:cubicBezTo>
                  <a:pt x="76307" y="48000"/>
                  <a:pt x="76307" y="48000"/>
                  <a:pt x="76307" y="48000"/>
                </a:cubicBezTo>
                <a:cubicBezTo>
                  <a:pt x="76307" y="43146"/>
                  <a:pt x="70769" y="40719"/>
                  <a:pt x="68000" y="40719"/>
                </a:cubicBezTo>
                <a:close/>
                <a:moveTo>
                  <a:pt x="21538" y="81438"/>
                </a:moveTo>
                <a:lnTo>
                  <a:pt x="21538" y="81438"/>
                </a:lnTo>
                <a:cubicBezTo>
                  <a:pt x="5230" y="81438"/>
                  <a:pt x="5230" y="81438"/>
                  <a:pt x="5230" y="81438"/>
                </a:cubicBezTo>
                <a:cubicBezTo>
                  <a:pt x="0" y="81438"/>
                  <a:pt x="0" y="83595"/>
                  <a:pt x="0" y="86022"/>
                </a:cubicBezTo>
                <a:cubicBezTo>
                  <a:pt x="0" y="119730"/>
                  <a:pt x="0" y="119730"/>
                  <a:pt x="0" y="119730"/>
                </a:cubicBezTo>
                <a:cubicBezTo>
                  <a:pt x="29846" y="119730"/>
                  <a:pt x="29846" y="119730"/>
                  <a:pt x="29846" y="119730"/>
                </a:cubicBezTo>
                <a:cubicBezTo>
                  <a:pt x="29846" y="86022"/>
                  <a:pt x="29846" y="86022"/>
                  <a:pt x="29846" y="86022"/>
                </a:cubicBezTo>
                <a:cubicBezTo>
                  <a:pt x="29846" y="83595"/>
                  <a:pt x="27076" y="81438"/>
                  <a:pt x="21538" y="81438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7" name="Shape 4096"/>
          <p:cNvSpPr/>
          <p:nvPr/>
        </p:nvSpPr>
        <p:spPr>
          <a:xfrm>
            <a:off x="9587591" y="5063068"/>
            <a:ext cx="249701" cy="2518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0813" y="0"/>
                </a:moveTo>
                <a:lnTo>
                  <a:pt x="50813" y="0"/>
                </a:lnTo>
                <a:cubicBezTo>
                  <a:pt x="22966" y="2589"/>
                  <a:pt x="2583" y="25323"/>
                  <a:pt x="0" y="50647"/>
                </a:cubicBezTo>
                <a:cubicBezTo>
                  <a:pt x="50813" y="50647"/>
                  <a:pt x="50813" y="50647"/>
                  <a:pt x="50813" y="50647"/>
                </a:cubicBezTo>
                <a:lnTo>
                  <a:pt x="50813" y="0"/>
                </a:lnTo>
                <a:close/>
                <a:moveTo>
                  <a:pt x="66028" y="0"/>
                </a:moveTo>
                <a:lnTo>
                  <a:pt x="66028" y="0"/>
                </a:lnTo>
                <a:cubicBezTo>
                  <a:pt x="66028" y="58417"/>
                  <a:pt x="66028" y="58417"/>
                  <a:pt x="66028" y="58417"/>
                </a:cubicBezTo>
                <a:cubicBezTo>
                  <a:pt x="66028" y="63597"/>
                  <a:pt x="63732" y="65899"/>
                  <a:pt x="58564" y="65899"/>
                </a:cubicBezTo>
                <a:cubicBezTo>
                  <a:pt x="0" y="65899"/>
                  <a:pt x="0" y="65899"/>
                  <a:pt x="0" y="65899"/>
                </a:cubicBezTo>
                <a:cubicBezTo>
                  <a:pt x="2583" y="96690"/>
                  <a:pt x="28133" y="119712"/>
                  <a:pt x="58564" y="119712"/>
                </a:cubicBezTo>
                <a:cubicBezTo>
                  <a:pt x="91578" y="119712"/>
                  <a:pt x="119712" y="91798"/>
                  <a:pt x="119712" y="58417"/>
                </a:cubicBezTo>
                <a:cubicBezTo>
                  <a:pt x="119712" y="27913"/>
                  <a:pt x="96746" y="2589"/>
                  <a:pt x="66028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8" name="Shape 4097"/>
          <p:cNvSpPr/>
          <p:nvPr/>
        </p:nvSpPr>
        <p:spPr>
          <a:xfrm>
            <a:off x="11269903" y="4409018"/>
            <a:ext cx="298372" cy="25611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4104" y="69577"/>
                </a:moveTo>
                <a:lnTo>
                  <a:pt x="4104" y="69577"/>
                </a:lnTo>
                <a:cubicBezTo>
                  <a:pt x="12796" y="72112"/>
                  <a:pt x="12796" y="72112"/>
                  <a:pt x="12796" y="72112"/>
                </a:cubicBezTo>
                <a:cubicBezTo>
                  <a:pt x="19315" y="59718"/>
                  <a:pt x="19315" y="59718"/>
                  <a:pt x="19315" y="59718"/>
                </a:cubicBezTo>
                <a:cubicBezTo>
                  <a:pt x="6277" y="57183"/>
                  <a:pt x="6277" y="57183"/>
                  <a:pt x="6277" y="57183"/>
                </a:cubicBezTo>
                <a:cubicBezTo>
                  <a:pt x="4104" y="57183"/>
                  <a:pt x="0" y="59718"/>
                  <a:pt x="0" y="62253"/>
                </a:cubicBezTo>
                <a:cubicBezTo>
                  <a:pt x="0" y="64788"/>
                  <a:pt x="2173" y="69577"/>
                  <a:pt x="4104" y="69577"/>
                </a:cubicBezTo>
                <a:close/>
                <a:moveTo>
                  <a:pt x="111066" y="72112"/>
                </a:moveTo>
                <a:lnTo>
                  <a:pt x="111066" y="72112"/>
                </a:lnTo>
                <a:cubicBezTo>
                  <a:pt x="83299" y="99718"/>
                  <a:pt x="83299" y="99718"/>
                  <a:pt x="83299" y="99718"/>
                </a:cubicBezTo>
                <a:cubicBezTo>
                  <a:pt x="53360" y="72112"/>
                  <a:pt x="53360" y="72112"/>
                  <a:pt x="53360" y="72112"/>
                </a:cubicBezTo>
                <a:cubicBezTo>
                  <a:pt x="51187" y="69577"/>
                  <a:pt x="51187" y="69577"/>
                  <a:pt x="51187" y="69577"/>
                </a:cubicBezTo>
                <a:cubicBezTo>
                  <a:pt x="46841" y="69577"/>
                  <a:pt x="46841" y="69577"/>
                  <a:pt x="46841" y="69577"/>
                </a:cubicBezTo>
                <a:cubicBezTo>
                  <a:pt x="40563" y="79718"/>
                  <a:pt x="40563" y="79718"/>
                  <a:pt x="40563" y="79718"/>
                </a:cubicBezTo>
                <a:cubicBezTo>
                  <a:pt x="46841" y="82253"/>
                  <a:pt x="46841" y="82253"/>
                  <a:pt x="46841" y="82253"/>
                </a:cubicBezTo>
                <a:cubicBezTo>
                  <a:pt x="81368" y="112112"/>
                  <a:pt x="81368" y="112112"/>
                  <a:pt x="81368" y="112112"/>
                </a:cubicBezTo>
                <a:cubicBezTo>
                  <a:pt x="81368" y="114647"/>
                  <a:pt x="83299" y="114647"/>
                  <a:pt x="83299" y="114647"/>
                </a:cubicBezTo>
                <a:cubicBezTo>
                  <a:pt x="85472" y="114647"/>
                  <a:pt x="87645" y="114647"/>
                  <a:pt x="87645" y="112112"/>
                </a:cubicBezTo>
                <a:cubicBezTo>
                  <a:pt x="117585" y="82253"/>
                  <a:pt x="117585" y="82253"/>
                  <a:pt x="117585" y="82253"/>
                </a:cubicBezTo>
                <a:cubicBezTo>
                  <a:pt x="119758" y="79718"/>
                  <a:pt x="119758" y="74647"/>
                  <a:pt x="117585" y="72112"/>
                </a:cubicBezTo>
                <a:cubicBezTo>
                  <a:pt x="115412" y="69577"/>
                  <a:pt x="113239" y="69577"/>
                  <a:pt x="111066" y="72112"/>
                </a:cubicBezTo>
                <a:close/>
                <a:moveTo>
                  <a:pt x="51187" y="39718"/>
                </a:moveTo>
                <a:lnTo>
                  <a:pt x="51187" y="39718"/>
                </a:lnTo>
                <a:cubicBezTo>
                  <a:pt x="81368" y="62253"/>
                  <a:pt x="81368" y="62253"/>
                  <a:pt x="81368" y="62253"/>
                </a:cubicBezTo>
                <a:cubicBezTo>
                  <a:pt x="83299" y="64788"/>
                  <a:pt x="87645" y="64788"/>
                  <a:pt x="89818" y="59718"/>
                </a:cubicBezTo>
                <a:cubicBezTo>
                  <a:pt x="119758" y="9859"/>
                  <a:pt x="119758" y="9859"/>
                  <a:pt x="119758" y="9859"/>
                </a:cubicBezTo>
                <a:cubicBezTo>
                  <a:pt x="119758" y="7323"/>
                  <a:pt x="119758" y="2535"/>
                  <a:pt x="117585" y="2535"/>
                </a:cubicBezTo>
                <a:cubicBezTo>
                  <a:pt x="115412" y="0"/>
                  <a:pt x="111066" y="0"/>
                  <a:pt x="109134" y="2535"/>
                </a:cubicBezTo>
                <a:cubicBezTo>
                  <a:pt x="83299" y="49859"/>
                  <a:pt x="83299" y="49859"/>
                  <a:pt x="83299" y="49859"/>
                </a:cubicBezTo>
                <a:cubicBezTo>
                  <a:pt x="53360" y="27323"/>
                  <a:pt x="53360" y="27323"/>
                  <a:pt x="53360" y="27323"/>
                </a:cubicBezTo>
                <a:cubicBezTo>
                  <a:pt x="51187" y="24788"/>
                  <a:pt x="51187" y="24788"/>
                  <a:pt x="49014" y="24788"/>
                </a:cubicBezTo>
                <a:cubicBezTo>
                  <a:pt x="46841" y="27323"/>
                  <a:pt x="46841" y="27323"/>
                  <a:pt x="44909" y="29859"/>
                </a:cubicBezTo>
                <a:cubicBezTo>
                  <a:pt x="0" y="109859"/>
                  <a:pt x="0" y="109859"/>
                  <a:pt x="0" y="109859"/>
                </a:cubicBezTo>
                <a:cubicBezTo>
                  <a:pt x="0" y="114647"/>
                  <a:pt x="0" y="117183"/>
                  <a:pt x="2173" y="119718"/>
                </a:cubicBezTo>
                <a:cubicBezTo>
                  <a:pt x="4104" y="119718"/>
                  <a:pt x="4104" y="119718"/>
                  <a:pt x="6277" y="119718"/>
                </a:cubicBezTo>
                <a:cubicBezTo>
                  <a:pt x="6277" y="119718"/>
                  <a:pt x="8450" y="119718"/>
                  <a:pt x="10623" y="117183"/>
                </a:cubicBezTo>
                <a:lnTo>
                  <a:pt x="51187" y="39718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9" name="Shape 4098"/>
          <p:cNvSpPr/>
          <p:nvPr/>
        </p:nvSpPr>
        <p:spPr>
          <a:xfrm>
            <a:off x="9530456" y="2038352"/>
            <a:ext cx="292024" cy="23283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7782" y="2769"/>
                </a:moveTo>
                <a:lnTo>
                  <a:pt x="117782" y="2769"/>
                </a:lnTo>
                <a:cubicBezTo>
                  <a:pt x="91663" y="60000"/>
                  <a:pt x="91663" y="60000"/>
                  <a:pt x="91663" y="60000"/>
                </a:cubicBezTo>
                <a:cubicBezTo>
                  <a:pt x="89445" y="62769"/>
                  <a:pt x="87227" y="62769"/>
                  <a:pt x="85010" y="60000"/>
                </a:cubicBezTo>
                <a:cubicBezTo>
                  <a:pt x="71950" y="46153"/>
                  <a:pt x="71950" y="46153"/>
                  <a:pt x="71950" y="46153"/>
                </a:cubicBezTo>
                <a:cubicBezTo>
                  <a:pt x="69733" y="43384"/>
                  <a:pt x="69733" y="43384"/>
                  <a:pt x="67515" y="46153"/>
                </a:cubicBezTo>
                <a:cubicBezTo>
                  <a:pt x="47802" y="81846"/>
                  <a:pt x="47802" y="81846"/>
                  <a:pt x="47802" y="81846"/>
                </a:cubicBezTo>
                <a:cubicBezTo>
                  <a:pt x="47802" y="84615"/>
                  <a:pt x="45831" y="84615"/>
                  <a:pt x="43613" y="81846"/>
                </a:cubicBezTo>
                <a:cubicBezTo>
                  <a:pt x="34743" y="73538"/>
                  <a:pt x="34743" y="73538"/>
                  <a:pt x="34743" y="73538"/>
                </a:cubicBezTo>
                <a:cubicBezTo>
                  <a:pt x="32525" y="70769"/>
                  <a:pt x="30308" y="70769"/>
                  <a:pt x="30308" y="73538"/>
                </a:cubicBezTo>
                <a:cubicBezTo>
                  <a:pt x="1971" y="117230"/>
                  <a:pt x="1971" y="117230"/>
                  <a:pt x="1971" y="117230"/>
                </a:cubicBezTo>
                <a:cubicBezTo>
                  <a:pt x="0" y="119692"/>
                  <a:pt x="0" y="119692"/>
                  <a:pt x="1971" y="119692"/>
                </a:cubicBezTo>
                <a:cubicBezTo>
                  <a:pt x="119753" y="119692"/>
                  <a:pt x="119753" y="119692"/>
                  <a:pt x="119753" y="119692"/>
                </a:cubicBezTo>
                <a:cubicBezTo>
                  <a:pt x="119753" y="2769"/>
                  <a:pt x="119753" y="2769"/>
                  <a:pt x="119753" y="2769"/>
                </a:cubicBezTo>
                <a:cubicBezTo>
                  <a:pt x="119753" y="0"/>
                  <a:pt x="119753" y="0"/>
                  <a:pt x="117782" y="2769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40" name="Shape 4099"/>
          <p:cNvSpPr/>
          <p:nvPr/>
        </p:nvSpPr>
        <p:spPr>
          <a:xfrm>
            <a:off x="1277606" y="2586568"/>
            <a:ext cx="234888" cy="2772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6854" y="46133"/>
                </a:moveTo>
                <a:lnTo>
                  <a:pt x="86854" y="46133"/>
                </a:lnTo>
                <a:cubicBezTo>
                  <a:pt x="86854" y="43801"/>
                  <a:pt x="114475" y="23066"/>
                  <a:pt x="97902" y="4665"/>
                </a:cubicBezTo>
                <a:cubicBezTo>
                  <a:pt x="95140" y="0"/>
                  <a:pt x="81636" y="25399"/>
                  <a:pt x="62608" y="34730"/>
                </a:cubicBezTo>
                <a:cubicBezTo>
                  <a:pt x="51867" y="41468"/>
                  <a:pt x="30076" y="52872"/>
                  <a:pt x="30076" y="59870"/>
                </a:cubicBezTo>
                <a:cubicBezTo>
                  <a:pt x="30076" y="103671"/>
                  <a:pt x="30076" y="103671"/>
                  <a:pt x="30076" y="103671"/>
                </a:cubicBezTo>
                <a:cubicBezTo>
                  <a:pt x="30076" y="112742"/>
                  <a:pt x="65370" y="119740"/>
                  <a:pt x="95140" y="119740"/>
                </a:cubicBezTo>
                <a:cubicBezTo>
                  <a:pt x="105882" y="119740"/>
                  <a:pt x="119693" y="64535"/>
                  <a:pt x="119693" y="57537"/>
                </a:cubicBezTo>
                <a:cubicBezTo>
                  <a:pt x="119693" y="48466"/>
                  <a:pt x="89616" y="48466"/>
                  <a:pt x="86854" y="46133"/>
                </a:cubicBezTo>
                <a:close/>
                <a:moveTo>
                  <a:pt x="21790" y="46133"/>
                </a:moveTo>
                <a:lnTo>
                  <a:pt x="21790" y="46133"/>
                </a:lnTo>
                <a:cubicBezTo>
                  <a:pt x="16572" y="46133"/>
                  <a:pt x="0" y="48466"/>
                  <a:pt x="0" y="66609"/>
                </a:cubicBezTo>
                <a:cubicBezTo>
                  <a:pt x="0" y="96414"/>
                  <a:pt x="0" y="96414"/>
                  <a:pt x="0" y="96414"/>
                </a:cubicBezTo>
                <a:cubicBezTo>
                  <a:pt x="0" y="115075"/>
                  <a:pt x="16572" y="117408"/>
                  <a:pt x="21790" y="117408"/>
                </a:cubicBezTo>
                <a:cubicBezTo>
                  <a:pt x="27314" y="117408"/>
                  <a:pt x="13503" y="112742"/>
                  <a:pt x="13503" y="103671"/>
                </a:cubicBezTo>
                <a:cubicBezTo>
                  <a:pt x="13503" y="62203"/>
                  <a:pt x="13503" y="62203"/>
                  <a:pt x="13503" y="62203"/>
                </a:cubicBezTo>
                <a:cubicBezTo>
                  <a:pt x="13503" y="50799"/>
                  <a:pt x="27314" y="46133"/>
                  <a:pt x="21790" y="46133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41" name="Shape 4100"/>
          <p:cNvSpPr/>
          <p:nvPr/>
        </p:nvSpPr>
        <p:spPr>
          <a:xfrm>
            <a:off x="1872235" y="2597151"/>
            <a:ext cx="232772" cy="27728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32755" y="76103"/>
                </a:moveTo>
                <a:lnTo>
                  <a:pt x="32755" y="76103"/>
                </a:lnTo>
                <a:cubicBezTo>
                  <a:pt x="32755" y="78181"/>
                  <a:pt x="5816" y="99220"/>
                  <a:pt x="22040" y="115324"/>
                </a:cubicBezTo>
                <a:cubicBezTo>
                  <a:pt x="24489" y="119740"/>
                  <a:pt x="38265" y="96883"/>
                  <a:pt x="56938" y="85454"/>
                </a:cubicBezTo>
                <a:cubicBezTo>
                  <a:pt x="65204" y="80519"/>
                  <a:pt x="89693" y="66753"/>
                  <a:pt x="89693" y="62077"/>
                </a:cubicBezTo>
                <a:cubicBezTo>
                  <a:pt x="89693" y="16363"/>
                  <a:pt x="89693" y="16363"/>
                  <a:pt x="89693" y="16363"/>
                </a:cubicBezTo>
                <a:cubicBezTo>
                  <a:pt x="89693" y="9090"/>
                  <a:pt x="51734" y="0"/>
                  <a:pt x="24489" y="0"/>
                </a:cubicBezTo>
                <a:cubicBezTo>
                  <a:pt x="13469" y="0"/>
                  <a:pt x="0" y="55324"/>
                  <a:pt x="0" y="64415"/>
                </a:cubicBezTo>
                <a:cubicBezTo>
                  <a:pt x="0" y="73766"/>
                  <a:pt x="29999" y="73766"/>
                  <a:pt x="32755" y="76103"/>
                </a:cubicBezTo>
                <a:close/>
                <a:moveTo>
                  <a:pt x="97653" y="73766"/>
                </a:moveTo>
                <a:lnTo>
                  <a:pt x="97653" y="73766"/>
                </a:lnTo>
                <a:cubicBezTo>
                  <a:pt x="103469" y="73766"/>
                  <a:pt x="119693" y="71428"/>
                  <a:pt x="119693" y="55324"/>
                </a:cubicBezTo>
                <a:cubicBezTo>
                  <a:pt x="119693" y="23116"/>
                  <a:pt x="119693" y="23116"/>
                  <a:pt x="119693" y="23116"/>
                </a:cubicBezTo>
                <a:cubicBezTo>
                  <a:pt x="119693" y="4675"/>
                  <a:pt x="103469" y="4675"/>
                  <a:pt x="97653" y="4675"/>
                </a:cubicBezTo>
                <a:cubicBezTo>
                  <a:pt x="92448" y="4675"/>
                  <a:pt x="105918" y="7012"/>
                  <a:pt x="105918" y="18441"/>
                </a:cubicBezTo>
                <a:cubicBezTo>
                  <a:pt x="105918" y="59999"/>
                  <a:pt x="105918" y="59999"/>
                  <a:pt x="105918" y="59999"/>
                </a:cubicBezTo>
                <a:cubicBezTo>
                  <a:pt x="105918" y="71428"/>
                  <a:pt x="92448" y="73766"/>
                  <a:pt x="97653" y="73766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  <p:extLst>
      <p:ext uri="{BB962C8B-B14F-4D97-AF65-F5344CB8AC3E}">
        <p14:creationId xmlns:p14="http://schemas.microsoft.com/office/powerpoint/2010/main" val="239338509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F9374278-10F6-524A-9921-1517A1450C07}"/>
              </a:ext>
            </a:extLst>
          </p:cNvPr>
          <p:cNvSpPr/>
          <p:nvPr/>
        </p:nvSpPr>
        <p:spPr>
          <a:xfrm>
            <a:off x="11996" y="0"/>
            <a:ext cx="12180003" cy="6858000"/>
          </a:xfrm>
          <a:prstGeom prst="rect">
            <a:avLst/>
          </a:prstGeom>
          <a:solidFill>
            <a:srgbClr val="E6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60BD5DE-E436-6648-A09B-EBDB841FD3B5}"/>
              </a:ext>
            </a:extLst>
          </p:cNvPr>
          <p:cNvSpPr/>
          <p:nvPr/>
        </p:nvSpPr>
        <p:spPr>
          <a:xfrm>
            <a:off x="626964" y="568470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标注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A9DE9CD-FFC3-7B49-B223-E3D3C96625C3}"/>
              </a:ext>
            </a:extLst>
          </p:cNvPr>
          <p:cNvSpPr/>
          <p:nvPr/>
        </p:nvSpPr>
        <p:spPr>
          <a:xfrm>
            <a:off x="2450801" y="595724"/>
            <a:ext cx="1402001" cy="5666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字体使用 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行距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声明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来源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作者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97ADEB5-C7B4-3947-AFB4-9E9C01B69291}"/>
              </a:ext>
            </a:extLst>
          </p:cNvPr>
          <p:cNvSpPr/>
          <p:nvPr/>
        </p:nvSpPr>
        <p:spPr>
          <a:xfrm>
            <a:off x="4159510" y="595724"/>
            <a:ext cx="7074345" cy="5666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英文 </a:t>
            </a:r>
            <a:r>
              <a:rPr lang="en-US" altLang="zh-CN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Arial</a:t>
            </a: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（可商用字体）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中文 微软雅黑（可商用字体）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正文 </a:t>
            </a:r>
            <a:r>
              <a:rPr lang="en-US" altLang="zh-CN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1.5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pexels.com</a:t>
            </a: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、</a:t>
            </a:r>
            <a:r>
              <a:rPr lang="en-US" altLang="zh-CN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unsplash.com</a:t>
            </a: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（可商用素材网站）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本网站所提供的任何信息内容（包括但不限于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 charset="0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 charset="0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模板、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 charset="0"/>
              </a:rPr>
              <a:t>Word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 charset="0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文档、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 charset="0"/>
              </a:rPr>
              <a:t>Excel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 charset="0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图表、图片素材等）均受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中华人民共和国著作权法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信息网络传播权保护条例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及其他适用的法律法规的保护，未经权利人书面明确授权，信息内容的任何部分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(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包括图片或图表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)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不得被全部或部分的复制、传播、销售，否则将承担法律责任。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设计灵感来自三顿、老秦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刺猬先生 </a:t>
            </a:r>
            <a:r>
              <a:rPr lang="en-US" altLang="zh-CN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/ 1029346333@qq.com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C0CD6D1-5081-4E4C-B09E-BFB8EF2CFF8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98462" y="83245"/>
            <a:ext cx="1402001" cy="62958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E40DA51-1DAE-3943-AF5E-ECA92C4A8EEA}"/>
              </a:ext>
            </a:extLst>
          </p:cNvPr>
          <p:cNvSpPr txBox="1"/>
          <p:nvPr/>
        </p:nvSpPr>
        <p:spPr>
          <a:xfrm>
            <a:off x="-197224" y="-4123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F1DCFB-27A9-EA4A-9DEA-E5C75F11EF2B}"/>
              </a:ext>
            </a:extLst>
          </p:cNvPr>
          <p:cNvSpPr txBox="1"/>
          <p:nvPr/>
        </p:nvSpPr>
        <p:spPr>
          <a:xfrm>
            <a:off x="-376518" y="-304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524956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022E2FB4-0B74-4B49-B870-54EE0CA56F43}"/>
              </a:ext>
            </a:extLst>
          </p:cNvPr>
          <p:cNvSpPr/>
          <p:nvPr/>
        </p:nvSpPr>
        <p:spPr>
          <a:xfrm>
            <a:off x="440603" y="759873"/>
            <a:ext cx="1713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 1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CA0296C-822E-1440-B2D9-5FA250B49272}"/>
              </a:ext>
            </a:extLst>
          </p:cNvPr>
          <p:cNvSpPr/>
          <p:nvPr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399816B-8BA0-B94C-90F1-EC4F5DAA5EE3}"/>
              </a:ext>
            </a:extLst>
          </p:cNvPr>
          <p:cNvSpPr txBox="1"/>
          <p:nvPr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一键调整模板颜色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5CE73290-B3C0-7047-A7D0-D4B0582955E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C0CA98B-E3A4-0448-B481-475F0E82E52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4300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F742B70C-BC30-F14D-BE1F-C3B71A9F4639}"/>
              </a:ext>
            </a:extLst>
          </p:cNvPr>
          <p:cNvSpPr txBox="1"/>
          <p:nvPr/>
        </p:nvSpPr>
        <p:spPr>
          <a:xfrm>
            <a:off x="333477" y="6061002"/>
            <a:ext cx="3183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选择“设计”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“变体”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“颜色”；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481473D-39EC-EB42-9906-2FB4133A54F8}"/>
              </a:ext>
            </a:extLst>
          </p:cNvPr>
          <p:cNvSpPr txBox="1"/>
          <p:nvPr/>
        </p:nvSpPr>
        <p:spPr>
          <a:xfrm>
            <a:off x="6360651" y="6061002"/>
            <a:ext cx="45624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选择你喜欢的颜色搭配，模板一秒调整为你选颜色。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58643938-3CED-BB4F-851B-BD0D9C7F39D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5928" y="2609333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9B58815C-763D-1C4D-B439-5A9069866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87853" y="42571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2061132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789E2549-A20B-4942-842D-0D9EB53DC805}"/>
              </a:ext>
            </a:extLst>
          </p:cNvPr>
          <p:cNvSpPr/>
          <p:nvPr/>
        </p:nvSpPr>
        <p:spPr>
          <a:xfrm>
            <a:off x="440603" y="759873"/>
            <a:ext cx="17508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 2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12BB9002-BE8D-4E4D-80C6-336B78F997D6}"/>
              </a:ext>
            </a:extLst>
          </p:cNvPr>
          <p:cNvSpPr/>
          <p:nvPr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DD1FDF9-0D1D-5743-A71A-CDCB87784F6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B458BD91-B7D2-AE40-BACC-3A16D29DC6C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4301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5935CB4C-0185-B54B-984B-0A07E9CEDBDD}"/>
              </a:ext>
            </a:extLst>
          </p:cNvPr>
          <p:cNvSpPr txBox="1"/>
          <p:nvPr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随时添加模板样式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8A12A4E-CB0D-1445-8FD0-4DF48F0D6E39}"/>
              </a:ext>
            </a:extLst>
          </p:cNvPr>
          <p:cNvSpPr txBox="1"/>
          <p:nvPr/>
        </p:nvSpPr>
        <p:spPr>
          <a:xfrm>
            <a:off x="333477" y="6061002"/>
            <a:ext cx="30107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选择“开始”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“新建幻灯片”；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41DD8E9-C96F-954A-90D2-1C023C96A94F}"/>
              </a:ext>
            </a:extLst>
          </p:cNvPr>
          <p:cNvSpPr txBox="1"/>
          <p:nvPr/>
        </p:nvSpPr>
        <p:spPr>
          <a:xfrm>
            <a:off x="6360651" y="6061002"/>
            <a:ext cx="52565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选择你需要的页面，如封面页，目录页，副标题页，内容页等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5F845FA9-5B2D-4248-AA79-AED4873EB04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878" y="24283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1773153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9" name="组合 10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10" name="图片 109" descr="背景图案&#10;&#10;描述已自动生成">
              <a:extLst>
                <a:ext uri="{FF2B5EF4-FFF2-40B4-BE49-F238E27FC236}">
                  <a16:creationId xmlns:a16="http://schemas.microsoft.com/office/drawing/2014/main" id="{C3F63DC0-6694-4380-9DB2-DEF97114D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1E9CDF6B-6E33-4E74-B323-6F7C1DA8B79D}"/>
                </a:ext>
              </a:extLst>
            </p:cNvPr>
            <p:cNvSpPr>
              <a:spLocks/>
            </p:cNvSpPr>
            <p:nvPr/>
          </p:nvSpPr>
          <p:spPr>
            <a:xfrm>
              <a:off x="551543" y="495300"/>
              <a:ext cx="11088914" cy="5867400"/>
            </a:xfrm>
            <a:prstGeom prst="rect">
              <a:avLst/>
            </a:prstGeom>
            <a:solidFill>
              <a:srgbClr val="000000"/>
            </a:solidFill>
            <a:ln w="635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BE5F4092-205C-4F54-8A7D-2A3D0EFCB777}"/>
                </a:ext>
              </a:extLst>
            </p:cNvPr>
            <p:cNvSpPr txBox="1"/>
            <p:nvPr/>
          </p:nvSpPr>
          <p:spPr>
            <a:xfrm rot="5400000">
              <a:off x="-1542911" y="2951080"/>
              <a:ext cx="5134436" cy="955841"/>
            </a:xfrm>
            <a:custGeom>
              <a:avLst/>
              <a:gdLst/>
              <a:ahLst/>
              <a:cxnLst/>
              <a:rect l="l" t="t" r="r" b="b"/>
              <a:pathLst>
                <a:path w="4477001" h="833451">
                  <a:moveTo>
                    <a:pt x="2417499" y="328755"/>
                  </a:moveTo>
                  <a:lnTo>
                    <a:pt x="2313857" y="573929"/>
                  </a:lnTo>
                  <a:lnTo>
                    <a:pt x="2521140" y="573929"/>
                  </a:lnTo>
                  <a:close/>
                  <a:moveTo>
                    <a:pt x="598993" y="170368"/>
                  </a:moveTo>
                  <a:lnTo>
                    <a:pt x="598993" y="678685"/>
                  </a:lnTo>
                  <a:lnTo>
                    <a:pt x="683721" y="678685"/>
                  </a:lnTo>
                  <a:cubicBezTo>
                    <a:pt x="776393" y="678127"/>
                    <a:pt x="846350" y="655833"/>
                    <a:pt x="893592" y="611801"/>
                  </a:cubicBezTo>
                  <a:cubicBezTo>
                    <a:pt x="940833" y="567769"/>
                    <a:pt x="964524" y="505344"/>
                    <a:pt x="964663" y="424526"/>
                  </a:cubicBezTo>
                  <a:cubicBezTo>
                    <a:pt x="964454" y="343220"/>
                    <a:pt x="940624" y="280656"/>
                    <a:pt x="893174" y="236833"/>
                  </a:cubicBezTo>
                  <a:cubicBezTo>
                    <a:pt x="845723" y="193011"/>
                    <a:pt x="775905" y="170855"/>
                    <a:pt x="683721" y="170368"/>
                  </a:cubicBezTo>
                  <a:close/>
                  <a:moveTo>
                    <a:pt x="3169628" y="161452"/>
                  </a:moveTo>
                  <a:lnTo>
                    <a:pt x="3169628" y="397850"/>
                  </a:lnTo>
                  <a:lnTo>
                    <a:pt x="3305658" y="397850"/>
                  </a:lnTo>
                  <a:cubicBezTo>
                    <a:pt x="3346356" y="397733"/>
                    <a:pt x="3378691" y="387651"/>
                    <a:pt x="3402663" y="367603"/>
                  </a:cubicBezTo>
                  <a:cubicBezTo>
                    <a:pt x="3426636" y="347554"/>
                    <a:pt x="3438901" y="318237"/>
                    <a:pt x="3439458" y="279650"/>
                  </a:cubicBezTo>
                  <a:cubicBezTo>
                    <a:pt x="3438901" y="241552"/>
                    <a:pt x="3426636" y="212374"/>
                    <a:pt x="3402663" y="192116"/>
                  </a:cubicBezTo>
                  <a:cubicBezTo>
                    <a:pt x="3378691" y="171859"/>
                    <a:pt x="3346356" y="161638"/>
                    <a:pt x="3305658" y="161452"/>
                  </a:cubicBezTo>
                  <a:close/>
                  <a:moveTo>
                    <a:pt x="3776167" y="14487"/>
                  </a:moveTo>
                  <a:lnTo>
                    <a:pt x="4477001" y="14487"/>
                  </a:lnTo>
                  <a:lnTo>
                    <a:pt x="4477001" y="163681"/>
                  </a:lnTo>
                  <a:lnTo>
                    <a:pt x="4210653" y="163681"/>
                  </a:lnTo>
                  <a:lnTo>
                    <a:pt x="4210653" y="833451"/>
                  </a:lnTo>
                  <a:lnTo>
                    <a:pt x="4041400" y="833451"/>
                  </a:lnTo>
                  <a:lnTo>
                    <a:pt x="4041400" y="163681"/>
                  </a:lnTo>
                  <a:lnTo>
                    <a:pt x="3776167" y="163681"/>
                  </a:lnTo>
                  <a:close/>
                  <a:moveTo>
                    <a:pt x="3000375" y="14487"/>
                  </a:moveTo>
                  <a:lnTo>
                    <a:pt x="3321269" y="14487"/>
                  </a:lnTo>
                  <a:cubicBezTo>
                    <a:pt x="3374336" y="14624"/>
                    <a:pt x="3422749" y="24990"/>
                    <a:pt x="3466508" y="45586"/>
                  </a:cubicBezTo>
                  <a:cubicBezTo>
                    <a:pt x="3510267" y="66182"/>
                    <a:pt x="3545294" y="96190"/>
                    <a:pt x="3571591" y="135610"/>
                  </a:cubicBezTo>
                  <a:cubicBezTo>
                    <a:pt x="3597887" y="175029"/>
                    <a:pt x="3611375" y="223043"/>
                    <a:pt x="3612055" y="279650"/>
                  </a:cubicBezTo>
                  <a:cubicBezTo>
                    <a:pt x="3611290" y="337236"/>
                    <a:pt x="3597231" y="385952"/>
                    <a:pt x="3569880" y="425798"/>
                  </a:cubicBezTo>
                  <a:cubicBezTo>
                    <a:pt x="3542529" y="465644"/>
                    <a:pt x="3506478" y="495667"/>
                    <a:pt x="3461729" y="515867"/>
                  </a:cubicBezTo>
                  <a:lnTo>
                    <a:pt x="3652174" y="833451"/>
                  </a:lnTo>
                  <a:lnTo>
                    <a:pt x="3453934" y="833451"/>
                  </a:lnTo>
                  <a:lnTo>
                    <a:pt x="3282243" y="544815"/>
                  </a:lnTo>
                  <a:lnTo>
                    <a:pt x="3169628" y="544815"/>
                  </a:lnTo>
                  <a:lnTo>
                    <a:pt x="3169628" y="833451"/>
                  </a:lnTo>
                  <a:lnTo>
                    <a:pt x="3000375" y="833451"/>
                  </a:lnTo>
                  <a:close/>
                  <a:moveTo>
                    <a:pt x="1343025" y="14487"/>
                  </a:moveTo>
                  <a:lnTo>
                    <a:pt x="1872238" y="14487"/>
                  </a:lnTo>
                  <a:lnTo>
                    <a:pt x="1872238" y="169253"/>
                  </a:lnTo>
                  <a:lnTo>
                    <a:pt x="1513393" y="169253"/>
                  </a:lnTo>
                  <a:lnTo>
                    <a:pt x="1513393" y="346586"/>
                  </a:lnTo>
                  <a:lnTo>
                    <a:pt x="1824317" y="346586"/>
                  </a:lnTo>
                  <a:lnTo>
                    <a:pt x="1824317" y="490208"/>
                  </a:lnTo>
                  <a:lnTo>
                    <a:pt x="1513393" y="490208"/>
                  </a:lnTo>
                  <a:lnTo>
                    <a:pt x="1513393" y="678685"/>
                  </a:lnTo>
                  <a:lnTo>
                    <a:pt x="1881153" y="678685"/>
                  </a:lnTo>
                  <a:lnTo>
                    <a:pt x="1881153" y="833451"/>
                  </a:lnTo>
                  <a:lnTo>
                    <a:pt x="1343025" y="833451"/>
                  </a:lnTo>
                  <a:close/>
                  <a:moveTo>
                    <a:pt x="428625" y="14487"/>
                  </a:moveTo>
                  <a:lnTo>
                    <a:pt x="689295" y="14487"/>
                  </a:lnTo>
                  <a:cubicBezTo>
                    <a:pt x="830383" y="15363"/>
                    <a:pt x="940021" y="51190"/>
                    <a:pt x="1018211" y="121970"/>
                  </a:cubicBezTo>
                  <a:cubicBezTo>
                    <a:pt x="1096401" y="192750"/>
                    <a:pt x="1136084" y="293231"/>
                    <a:pt x="1137260" y="423411"/>
                  </a:cubicBezTo>
                  <a:cubicBezTo>
                    <a:pt x="1136223" y="553640"/>
                    <a:pt x="1096818" y="654306"/>
                    <a:pt x="1019046" y="725411"/>
                  </a:cubicBezTo>
                  <a:cubicBezTo>
                    <a:pt x="941274" y="796516"/>
                    <a:pt x="831357" y="832529"/>
                    <a:pt x="689295" y="833451"/>
                  </a:cubicBezTo>
                  <a:lnTo>
                    <a:pt x="428625" y="833451"/>
                  </a:lnTo>
                  <a:close/>
                  <a:moveTo>
                    <a:pt x="0" y="14487"/>
                  </a:moveTo>
                  <a:lnTo>
                    <a:pt x="170368" y="14487"/>
                  </a:lnTo>
                  <a:lnTo>
                    <a:pt x="170368" y="833451"/>
                  </a:lnTo>
                  <a:lnTo>
                    <a:pt x="0" y="833451"/>
                  </a:lnTo>
                  <a:close/>
                  <a:moveTo>
                    <a:pt x="2415270" y="0"/>
                  </a:moveTo>
                  <a:lnTo>
                    <a:pt x="2419728" y="0"/>
                  </a:lnTo>
                  <a:lnTo>
                    <a:pt x="2815349" y="833451"/>
                  </a:lnTo>
                  <a:lnTo>
                    <a:pt x="2628125" y="833451"/>
                  </a:lnTo>
                  <a:lnTo>
                    <a:pt x="2574633" y="706406"/>
                  </a:lnTo>
                  <a:lnTo>
                    <a:pt x="2260365" y="706406"/>
                  </a:lnTo>
                  <a:lnTo>
                    <a:pt x="2206873" y="833451"/>
                  </a:lnTo>
                  <a:lnTo>
                    <a:pt x="2019649" y="833451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8800" b="1" dirty="0">
                <a:latin typeface="Radikal" pitchFamily="50" charset="0"/>
              </a:endParaRPr>
            </a:p>
          </p:txBody>
        </p:sp>
        <p:pic>
          <p:nvPicPr>
            <p:cNvPr id="113" name="图片 112" descr="图标&#10;&#10;描述已自动生成">
              <a:extLst>
                <a:ext uri="{FF2B5EF4-FFF2-40B4-BE49-F238E27FC236}">
                  <a16:creationId xmlns:a16="http://schemas.microsoft.com/office/drawing/2014/main" id="{B20DB115-FD67-4071-86A4-A1615675A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83790" y="808297"/>
              <a:ext cx="1254135" cy="391853"/>
            </a:xfrm>
            <a:prstGeom prst="rect">
              <a:avLst/>
            </a:prstGeom>
          </p:spPr>
        </p:pic>
      </p:grpSp>
      <p:sp>
        <p:nvSpPr>
          <p:cNvPr id="119" name="文本框 118">
            <a:extLst>
              <a:ext uri="{FF2B5EF4-FFF2-40B4-BE49-F238E27FC236}">
                <a16:creationId xmlns:a16="http://schemas.microsoft.com/office/drawing/2014/main" id="{F9052941-AE61-406F-98DC-9E8BA765746E}"/>
              </a:ext>
            </a:extLst>
          </p:cNvPr>
          <p:cNvSpPr txBox="1"/>
          <p:nvPr/>
        </p:nvSpPr>
        <p:spPr>
          <a:xfrm>
            <a:off x="1957903" y="1535384"/>
            <a:ext cx="418291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刺猬先生</a:t>
            </a:r>
          </a:p>
        </p:txBody>
      </p:sp>
      <p:sp>
        <p:nvSpPr>
          <p:cNvPr id="121" name="文本框 120">
            <a:extLst>
              <a:ext uri="{FF2B5EF4-FFF2-40B4-BE49-F238E27FC236}">
                <a16:creationId xmlns:a16="http://schemas.microsoft.com/office/drawing/2014/main" id="{E5EAE848-0F58-48AB-B335-F3D8E9BA0924}"/>
              </a:ext>
            </a:extLst>
          </p:cNvPr>
          <p:cNvSpPr txBox="1"/>
          <p:nvPr/>
        </p:nvSpPr>
        <p:spPr>
          <a:xfrm>
            <a:off x="1996003" y="2142279"/>
            <a:ext cx="679964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/  1029346333@qq.com</a:t>
            </a:r>
            <a:endParaRPr lang="zh-CN" altLang="en-US" sz="3200" dirty="0">
              <a:solidFill>
                <a:schemeClr val="bg1"/>
              </a:solidFill>
              <a:latin typeface="+mn-ea"/>
              <a:cs typeface="OPPOSans R" panose="00020600040101010101" pitchFamily="18" charset="-122"/>
            </a:endParaRPr>
          </a:p>
        </p:txBody>
      </p:sp>
      <p:cxnSp>
        <p:nvCxnSpPr>
          <p:cNvPr id="232" name="直接连接符 231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</p:cNvCxnSpPr>
          <p:nvPr/>
        </p:nvCxnSpPr>
        <p:spPr>
          <a:xfrm flipV="1">
            <a:off x="1996003" y="3169661"/>
            <a:ext cx="9599097" cy="25283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54FE7397-8F62-4C8C-9E41-1BA72DFFDD0C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387" y="3745350"/>
            <a:ext cx="1747094" cy="175006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06F5F11E-E745-421B-BD6C-03AB1FFC3BA8}"/>
              </a:ext>
            </a:extLst>
          </p:cNvPr>
          <p:cNvSpPr txBox="1"/>
          <p:nvPr/>
        </p:nvSpPr>
        <p:spPr>
          <a:xfrm>
            <a:off x="4710472" y="3729883"/>
            <a:ext cx="3933329" cy="469107"/>
          </a:xfrm>
          <a:custGeom>
            <a:avLst/>
            <a:gdLst/>
            <a:ahLst/>
            <a:cxnLst/>
            <a:rect l="l" t="t" r="r" b="b"/>
            <a:pathLst>
              <a:path w="4100636" h="489061">
                <a:moveTo>
                  <a:pt x="3611746" y="453228"/>
                </a:moveTo>
                <a:cubicBezTo>
                  <a:pt x="3618120" y="455632"/>
                  <a:pt x="3624758" y="458385"/>
                  <a:pt x="3631660" y="461486"/>
                </a:cubicBezTo>
                <a:cubicBezTo>
                  <a:pt x="3638563" y="464587"/>
                  <a:pt x="3645134" y="467728"/>
                  <a:pt x="3651373" y="470910"/>
                </a:cubicBezTo>
                <a:cubicBezTo>
                  <a:pt x="3657612" y="474092"/>
                  <a:pt x="3662923" y="477005"/>
                  <a:pt x="3667306" y="479650"/>
                </a:cubicBezTo>
                <a:lnTo>
                  <a:pt x="3660791" y="485623"/>
                </a:lnTo>
                <a:cubicBezTo>
                  <a:pt x="3656530" y="482915"/>
                  <a:pt x="3651318" y="479925"/>
                  <a:pt x="3645153" y="476654"/>
                </a:cubicBezTo>
                <a:cubicBezTo>
                  <a:pt x="3638989" y="473383"/>
                  <a:pt x="3632462" y="470153"/>
                  <a:pt x="3625574" y="466962"/>
                </a:cubicBezTo>
                <a:cubicBezTo>
                  <a:pt x="3618686" y="463772"/>
                  <a:pt x="3612026" y="460943"/>
                  <a:pt x="3605593" y="458476"/>
                </a:cubicBezTo>
                <a:close/>
                <a:moveTo>
                  <a:pt x="3807361" y="451237"/>
                </a:moveTo>
                <a:cubicBezTo>
                  <a:pt x="3815273" y="453763"/>
                  <a:pt x="3823540" y="456654"/>
                  <a:pt x="3832162" y="459911"/>
                </a:cubicBezTo>
                <a:cubicBezTo>
                  <a:pt x="3840784" y="463167"/>
                  <a:pt x="3848984" y="466474"/>
                  <a:pt x="3856761" y="469831"/>
                </a:cubicBezTo>
                <a:cubicBezTo>
                  <a:pt x="3864538" y="473188"/>
                  <a:pt x="3871116" y="476280"/>
                  <a:pt x="3876494" y="479108"/>
                </a:cubicBezTo>
                <a:lnTo>
                  <a:pt x="3871608" y="486889"/>
                </a:lnTo>
                <a:cubicBezTo>
                  <a:pt x="3866348" y="483996"/>
                  <a:pt x="3859855" y="480794"/>
                  <a:pt x="3852129" y="477284"/>
                </a:cubicBezTo>
                <a:cubicBezTo>
                  <a:pt x="3844403" y="473774"/>
                  <a:pt x="3836235" y="470304"/>
                  <a:pt x="3827624" y="466875"/>
                </a:cubicBezTo>
                <a:cubicBezTo>
                  <a:pt x="3819013" y="463445"/>
                  <a:pt x="3810751" y="460405"/>
                  <a:pt x="3802837" y="457752"/>
                </a:cubicBezTo>
                <a:close/>
                <a:moveTo>
                  <a:pt x="286169" y="438399"/>
                </a:moveTo>
                <a:lnTo>
                  <a:pt x="357654" y="438399"/>
                </a:lnTo>
                <a:lnTo>
                  <a:pt x="357654" y="446521"/>
                </a:lnTo>
                <a:lnTo>
                  <a:pt x="286169" y="446521"/>
                </a:lnTo>
                <a:close/>
                <a:moveTo>
                  <a:pt x="4019559" y="436753"/>
                </a:moveTo>
                <a:lnTo>
                  <a:pt x="4027703" y="438744"/>
                </a:lnTo>
                <a:cubicBezTo>
                  <a:pt x="4024464" y="445643"/>
                  <a:pt x="4020717" y="452349"/>
                  <a:pt x="4016460" y="458864"/>
                </a:cubicBezTo>
                <a:cubicBezTo>
                  <a:pt x="4012204" y="465378"/>
                  <a:pt x="4007868" y="471043"/>
                  <a:pt x="4003452" y="475860"/>
                </a:cubicBezTo>
                <a:cubicBezTo>
                  <a:pt x="4002642" y="475267"/>
                  <a:pt x="4001503" y="474505"/>
                  <a:pt x="4000036" y="473574"/>
                </a:cubicBezTo>
                <a:cubicBezTo>
                  <a:pt x="3998570" y="472642"/>
                  <a:pt x="3997296" y="471835"/>
                  <a:pt x="3996214" y="471152"/>
                </a:cubicBezTo>
                <a:cubicBezTo>
                  <a:pt x="4000794" y="466539"/>
                  <a:pt x="4005115" y="461236"/>
                  <a:pt x="4009176" y="455243"/>
                </a:cubicBezTo>
                <a:cubicBezTo>
                  <a:pt x="4013236" y="449249"/>
                  <a:pt x="4016698" y="443086"/>
                  <a:pt x="4019559" y="436753"/>
                </a:cubicBezTo>
                <a:close/>
                <a:moveTo>
                  <a:pt x="2038455" y="436567"/>
                </a:moveTo>
                <a:cubicBezTo>
                  <a:pt x="2043096" y="441541"/>
                  <a:pt x="2048608" y="446074"/>
                  <a:pt x="2054991" y="450166"/>
                </a:cubicBezTo>
                <a:cubicBezTo>
                  <a:pt x="2061374" y="454258"/>
                  <a:pt x="2068470" y="457932"/>
                  <a:pt x="2076278" y="461186"/>
                </a:cubicBezTo>
                <a:cubicBezTo>
                  <a:pt x="2084196" y="457932"/>
                  <a:pt x="2091480" y="454258"/>
                  <a:pt x="2098131" y="450166"/>
                </a:cubicBezTo>
                <a:cubicBezTo>
                  <a:pt x="2104782" y="446074"/>
                  <a:pt x="2110528" y="441541"/>
                  <a:pt x="2115369" y="436567"/>
                </a:cubicBezTo>
                <a:close/>
                <a:moveTo>
                  <a:pt x="4078014" y="435667"/>
                </a:moveTo>
                <a:cubicBezTo>
                  <a:pt x="4082214" y="441483"/>
                  <a:pt x="4086392" y="447593"/>
                  <a:pt x="4090547" y="453998"/>
                </a:cubicBezTo>
                <a:cubicBezTo>
                  <a:pt x="4094702" y="460402"/>
                  <a:pt x="4098065" y="465879"/>
                  <a:pt x="4100636" y="470428"/>
                </a:cubicBezTo>
                <a:lnTo>
                  <a:pt x="4092673" y="474230"/>
                </a:lnTo>
                <a:cubicBezTo>
                  <a:pt x="4090192" y="469576"/>
                  <a:pt x="4086920" y="463948"/>
                  <a:pt x="4082855" y="457347"/>
                </a:cubicBezTo>
                <a:cubicBezTo>
                  <a:pt x="4078791" y="450746"/>
                  <a:pt x="4074704" y="444485"/>
                  <a:pt x="4070594" y="438563"/>
                </a:cubicBezTo>
                <a:close/>
                <a:moveTo>
                  <a:pt x="3797046" y="421195"/>
                </a:moveTo>
                <a:lnTo>
                  <a:pt x="3805914" y="421195"/>
                </a:lnTo>
                <a:cubicBezTo>
                  <a:pt x="3804117" y="434059"/>
                  <a:pt x="3800511" y="444949"/>
                  <a:pt x="3795095" y="453865"/>
                </a:cubicBezTo>
                <a:cubicBezTo>
                  <a:pt x="3789680" y="462781"/>
                  <a:pt x="3781287" y="469997"/>
                  <a:pt x="3769920" y="475515"/>
                </a:cubicBezTo>
                <a:cubicBezTo>
                  <a:pt x="3758552" y="481032"/>
                  <a:pt x="3743042" y="485125"/>
                  <a:pt x="3723389" y="487794"/>
                </a:cubicBezTo>
                <a:cubicBezTo>
                  <a:pt x="3723004" y="486739"/>
                  <a:pt x="3722461" y="485547"/>
                  <a:pt x="3721760" y="484220"/>
                </a:cubicBezTo>
                <a:cubicBezTo>
                  <a:pt x="3721059" y="482893"/>
                  <a:pt x="3720335" y="481792"/>
                  <a:pt x="3719588" y="480917"/>
                </a:cubicBezTo>
                <a:cubicBezTo>
                  <a:pt x="3738454" y="478367"/>
                  <a:pt x="3753246" y="474600"/>
                  <a:pt x="3763961" y="469616"/>
                </a:cubicBezTo>
                <a:cubicBezTo>
                  <a:pt x="3774676" y="464633"/>
                  <a:pt x="3782496" y="458171"/>
                  <a:pt x="3787421" y="450232"/>
                </a:cubicBezTo>
                <a:cubicBezTo>
                  <a:pt x="3792345" y="442292"/>
                  <a:pt x="3795553" y="432614"/>
                  <a:pt x="3797046" y="421195"/>
                </a:cubicBezTo>
                <a:close/>
                <a:moveTo>
                  <a:pt x="3969067" y="421195"/>
                </a:moveTo>
                <a:lnTo>
                  <a:pt x="3976125" y="426252"/>
                </a:lnTo>
                <a:cubicBezTo>
                  <a:pt x="3971959" y="435987"/>
                  <a:pt x="3967397" y="446073"/>
                  <a:pt x="3962439" y="456508"/>
                </a:cubicBezTo>
                <a:cubicBezTo>
                  <a:pt x="3957481" y="466943"/>
                  <a:pt x="3952693" y="476345"/>
                  <a:pt x="3948074" y="484715"/>
                </a:cubicBezTo>
                <a:lnTo>
                  <a:pt x="3940473" y="479662"/>
                </a:lnTo>
                <a:cubicBezTo>
                  <a:pt x="3943293" y="474923"/>
                  <a:pt x="3946381" y="469293"/>
                  <a:pt x="3949736" y="462771"/>
                </a:cubicBezTo>
                <a:cubicBezTo>
                  <a:pt x="3953092" y="456249"/>
                  <a:pt x="3956448" y="449386"/>
                  <a:pt x="3959804" y="442181"/>
                </a:cubicBezTo>
                <a:cubicBezTo>
                  <a:pt x="3963160" y="434977"/>
                  <a:pt x="3966248" y="427982"/>
                  <a:pt x="3969067" y="421195"/>
                </a:cubicBezTo>
                <a:close/>
                <a:moveTo>
                  <a:pt x="699706" y="420110"/>
                </a:moveTo>
                <a:lnTo>
                  <a:pt x="705860" y="425901"/>
                </a:lnTo>
                <a:cubicBezTo>
                  <a:pt x="700932" y="435651"/>
                  <a:pt x="695495" y="445831"/>
                  <a:pt x="689549" y="456440"/>
                </a:cubicBezTo>
                <a:cubicBezTo>
                  <a:pt x="683603" y="467050"/>
                  <a:pt x="677940" y="476596"/>
                  <a:pt x="672560" y="485080"/>
                </a:cubicBezTo>
                <a:lnTo>
                  <a:pt x="665140" y="479108"/>
                </a:lnTo>
                <a:cubicBezTo>
                  <a:pt x="670291" y="471752"/>
                  <a:pt x="676006" y="462710"/>
                  <a:pt x="682288" y="451984"/>
                </a:cubicBezTo>
                <a:cubicBezTo>
                  <a:pt x="688569" y="441257"/>
                  <a:pt x="694375" y="430633"/>
                  <a:pt x="699706" y="420110"/>
                </a:cubicBezTo>
                <a:close/>
                <a:moveTo>
                  <a:pt x="3091976" y="415947"/>
                </a:moveTo>
                <a:lnTo>
                  <a:pt x="3091976" y="448885"/>
                </a:lnTo>
                <a:cubicBezTo>
                  <a:pt x="3097606" y="447984"/>
                  <a:pt x="3103495" y="447026"/>
                  <a:pt x="3109644" y="446012"/>
                </a:cubicBezTo>
                <a:cubicBezTo>
                  <a:pt x="3115794" y="444997"/>
                  <a:pt x="3122090" y="443904"/>
                  <a:pt x="3128534" y="442732"/>
                </a:cubicBezTo>
                <a:lnTo>
                  <a:pt x="3128534" y="415947"/>
                </a:lnTo>
                <a:close/>
                <a:moveTo>
                  <a:pt x="3597811" y="408165"/>
                </a:moveTo>
                <a:lnTo>
                  <a:pt x="3606679" y="408165"/>
                </a:lnTo>
                <a:lnTo>
                  <a:pt x="3606679" y="425901"/>
                </a:lnTo>
                <a:cubicBezTo>
                  <a:pt x="3606973" y="432261"/>
                  <a:pt x="3605802" y="439066"/>
                  <a:pt x="3603167" y="446317"/>
                </a:cubicBezTo>
                <a:cubicBezTo>
                  <a:pt x="3600532" y="453569"/>
                  <a:pt x="3594669" y="460750"/>
                  <a:pt x="3585579" y="467860"/>
                </a:cubicBezTo>
                <a:cubicBezTo>
                  <a:pt x="3576488" y="474971"/>
                  <a:pt x="3562408" y="481495"/>
                  <a:pt x="3543338" y="487432"/>
                </a:cubicBezTo>
                <a:cubicBezTo>
                  <a:pt x="3542659" y="486380"/>
                  <a:pt x="3541800" y="485181"/>
                  <a:pt x="3540759" y="483835"/>
                </a:cubicBezTo>
                <a:cubicBezTo>
                  <a:pt x="3539718" y="482489"/>
                  <a:pt x="3538768" y="481336"/>
                  <a:pt x="3537908" y="480374"/>
                </a:cubicBezTo>
                <a:cubicBezTo>
                  <a:pt x="3556253" y="475101"/>
                  <a:pt x="3569714" y="469279"/>
                  <a:pt x="3578293" y="462907"/>
                </a:cubicBezTo>
                <a:cubicBezTo>
                  <a:pt x="3586871" y="456535"/>
                  <a:pt x="3592343" y="450122"/>
                  <a:pt x="3594708" y="443670"/>
                </a:cubicBezTo>
                <a:cubicBezTo>
                  <a:pt x="3597073" y="437217"/>
                  <a:pt x="3598107" y="431234"/>
                  <a:pt x="3597811" y="425720"/>
                </a:cubicBezTo>
                <a:close/>
                <a:moveTo>
                  <a:pt x="3743658" y="407441"/>
                </a:moveTo>
                <a:lnTo>
                  <a:pt x="3856406" y="407441"/>
                </a:lnTo>
                <a:lnTo>
                  <a:pt x="3856406" y="457029"/>
                </a:lnTo>
                <a:lnTo>
                  <a:pt x="3847538" y="457029"/>
                </a:lnTo>
                <a:lnTo>
                  <a:pt x="3847538" y="415585"/>
                </a:lnTo>
                <a:lnTo>
                  <a:pt x="3752164" y="415585"/>
                </a:lnTo>
                <a:lnTo>
                  <a:pt x="3752164" y="457933"/>
                </a:lnTo>
                <a:lnTo>
                  <a:pt x="3743658" y="457933"/>
                </a:lnTo>
                <a:close/>
                <a:moveTo>
                  <a:pt x="1445476" y="405264"/>
                </a:moveTo>
                <a:lnTo>
                  <a:pt x="1451810" y="411601"/>
                </a:lnTo>
                <a:cubicBezTo>
                  <a:pt x="1447625" y="412775"/>
                  <a:pt x="1443010" y="413869"/>
                  <a:pt x="1437965" y="414883"/>
                </a:cubicBezTo>
                <a:cubicBezTo>
                  <a:pt x="1432921" y="415898"/>
                  <a:pt x="1427582" y="416856"/>
                  <a:pt x="1421949" y="417757"/>
                </a:cubicBezTo>
                <a:lnTo>
                  <a:pt x="1421949" y="436228"/>
                </a:lnTo>
                <a:lnTo>
                  <a:pt x="1476061" y="436228"/>
                </a:lnTo>
                <a:lnTo>
                  <a:pt x="1476061" y="443806"/>
                </a:lnTo>
                <a:lnTo>
                  <a:pt x="1431903" y="443806"/>
                </a:lnTo>
                <a:cubicBezTo>
                  <a:pt x="1441279" y="449477"/>
                  <a:pt x="1450532" y="455373"/>
                  <a:pt x="1459660" y="461496"/>
                </a:cubicBezTo>
                <a:cubicBezTo>
                  <a:pt x="1468788" y="467619"/>
                  <a:pt x="1476366" y="473064"/>
                  <a:pt x="1482395" y="477829"/>
                </a:cubicBezTo>
                <a:lnTo>
                  <a:pt x="1476604" y="483983"/>
                </a:lnTo>
                <a:cubicBezTo>
                  <a:pt x="1470334" y="478712"/>
                  <a:pt x="1462197" y="472649"/>
                  <a:pt x="1452195" y="465795"/>
                </a:cubicBezTo>
                <a:cubicBezTo>
                  <a:pt x="1442192" y="458940"/>
                  <a:pt x="1432110" y="452515"/>
                  <a:pt x="1421949" y="446521"/>
                </a:cubicBezTo>
                <a:lnTo>
                  <a:pt x="1421949" y="487602"/>
                </a:lnTo>
                <a:lnTo>
                  <a:pt x="1413443" y="487602"/>
                </a:lnTo>
                <a:lnTo>
                  <a:pt x="1413443" y="447245"/>
                </a:lnTo>
                <a:cubicBezTo>
                  <a:pt x="1405307" y="455592"/>
                  <a:pt x="1395700" y="463148"/>
                  <a:pt x="1384623" y="469912"/>
                </a:cubicBezTo>
                <a:cubicBezTo>
                  <a:pt x="1373546" y="476676"/>
                  <a:pt x="1362582" y="481969"/>
                  <a:pt x="1351731" y="485792"/>
                </a:cubicBezTo>
                <a:cubicBezTo>
                  <a:pt x="1350969" y="484672"/>
                  <a:pt x="1350049" y="483474"/>
                  <a:pt x="1348971" y="482195"/>
                </a:cubicBezTo>
                <a:cubicBezTo>
                  <a:pt x="1347893" y="480917"/>
                  <a:pt x="1346882" y="479764"/>
                  <a:pt x="1345940" y="478734"/>
                </a:cubicBezTo>
                <a:cubicBezTo>
                  <a:pt x="1356704" y="475447"/>
                  <a:pt x="1367525" y="470711"/>
                  <a:pt x="1378402" y="464528"/>
                </a:cubicBezTo>
                <a:cubicBezTo>
                  <a:pt x="1389279" y="458344"/>
                  <a:pt x="1398607" y="451437"/>
                  <a:pt x="1406385" y="443806"/>
                </a:cubicBezTo>
                <a:lnTo>
                  <a:pt x="1360599" y="443806"/>
                </a:lnTo>
                <a:lnTo>
                  <a:pt x="1360599" y="436228"/>
                </a:lnTo>
                <a:lnTo>
                  <a:pt x="1413443" y="436228"/>
                </a:lnTo>
                <a:lnTo>
                  <a:pt x="1413443" y="419024"/>
                </a:lnTo>
                <a:cubicBezTo>
                  <a:pt x="1407724" y="419665"/>
                  <a:pt x="1402015" y="420283"/>
                  <a:pt x="1396319" y="420879"/>
                </a:cubicBezTo>
                <a:cubicBezTo>
                  <a:pt x="1390622" y="421474"/>
                  <a:pt x="1385049" y="422002"/>
                  <a:pt x="1379601" y="422462"/>
                </a:cubicBezTo>
                <a:cubicBezTo>
                  <a:pt x="1379416" y="421512"/>
                  <a:pt x="1379107" y="420426"/>
                  <a:pt x="1378673" y="419205"/>
                </a:cubicBezTo>
                <a:cubicBezTo>
                  <a:pt x="1378240" y="417983"/>
                  <a:pt x="1377704" y="416897"/>
                  <a:pt x="1377067" y="415947"/>
                </a:cubicBezTo>
                <a:cubicBezTo>
                  <a:pt x="1385258" y="415158"/>
                  <a:pt x="1393610" y="414221"/>
                  <a:pt x="1402122" y="413137"/>
                </a:cubicBezTo>
                <a:cubicBezTo>
                  <a:pt x="1410635" y="412053"/>
                  <a:pt x="1418665" y="410848"/>
                  <a:pt x="1426212" y="409522"/>
                </a:cubicBezTo>
                <a:cubicBezTo>
                  <a:pt x="1433759" y="408197"/>
                  <a:pt x="1440181" y="406777"/>
                  <a:pt x="1445476" y="405264"/>
                </a:cubicBezTo>
                <a:close/>
                <a:moveTo>
                  <a:pt x="2720348" y="399829"/>
                </a:moveTo>
                <a:lnTo>
                  <a:pt x="2720348" y="440571"/>
                </a:lnTo>
                <a:lnTo>
                  <a:pt x="2755660" y="440571"/>
                </a:lnTo>
                <a:lnTo>
                  <a:pt x="2755660" y="399829"/>
                </a:lnTo>
                <a:close/>
                <a:moveTo>
                  <a:pt x="4019378" y="397838"/>
                </a:moveTo>
                <a:lnTo>
                  <a:pt x="4019378" y="417406"/>
                </a:lnTo>
                <a:lnTo>
                  <a:pt x="4082358" y="417406"/>
                </a:lnTo>
                <a:lnTo>
                  <a:pt x="4082358" y="397838"/>
                </a:lnTo>
                <a:close/>
                <a:moveTo>
                  <a:pt x="243278" y="397307"/>
                </a:moveTo>
                <a:lnTo>
                  <a:pt x="243278" y="456124"/>
                </a:lnTo>
                <a:lnTo>
                  <a:pt x="269338" y="456124"/>
                </a:lnTo>
                <a:lnTo>
                  <a:pt x="269338" y="397307"/>
                </a:lnTo>
                <a:close/>
                <a:moveTo>
                  <a:pt x="2033568" y="392952"/>
                </a:moveTo>
                <a:lnTo>
                  <a:pt x="2033568" y="408177"/>
                </a:lnTo>
                <a:lnTo>
                  <a:pt x="2123513" y="408177"/>
                </a:lnTo>
                <a:lnTo>
                  <a:pt x="2123513" y="392952"/>
                </a:lnTo>
                <a:close/>
                <a:moveTo>
                  <a:pt x="2712407" y="392070"/>
                </a:moveTo>
                <a:lnTo>
                  <a:pt x="2763782" y="392070"/>
                </a:lnTo>
                <a:lnTo>
                  <a:pt x="2763782" y="448511"/>
                </a:lnTo>
                <a:lnTo>
                  <a:pt x="2720348" y="448511"/>
                </a:lnTo>
                <a:lnTo>
                  <a:pt x="2720348" y="461546"/>
                </a:lnTo>
                <a:lnTo>
                  <a:pt x="2712407" y="461546"/>
                </a:lnTo>
                <a:close/>
                <a:moveTo>
                  <a:pt x="3396472" y="391697"/>
                </a:moveTo>
                <a:lnTo>
                  <a:pt x="3404978" y="391697"/>
                </a:lnTo>
                <a:lnTo>
                  <a:pt x="3404978" y="467706"/>
                </a:lnTo>
                <a:cubicBezTo>
                  <a:pt x="3404902" y="470187"/>
                  <a:pt x="3405370" y="471876"/>
                  <a:pt x="3406380" y="472773"/>
                </a:cubicBezTo>
                <a:cubicBezTo>
                  <a:pt x="3407391" y="473671"/>
                  <a:pt x="3409397" y="474093"/>
                  <a:pt x="3412398" y="474040"/>
                </a:cubicBezTo>
                <a:lnTo>
                  <a:pt x="3434658" y="474040"/>
                </a:lnTo>
                <a:cubicBezTo>
                  <a:pt x="3436618" y="474135"/>
                  <a:pt x="3438106" y="473483"/>
                  <a:pt x="3439122" y="472083"/>
                </a:cubicBezTo>
                <a:cubicBezTo>
                  <a:pt x="3440137" y="470683"/>
                  <a:pt x="3440861" y="467966"/>
                  <a:pt x="3441293" y="463932"/>
                </a:cubicBezTo>
                <a:cubicBezTo>
                  <a:pt x="3441726" y="459898"/>
                  <a:pt x="3442047" y="453978"/>
                  <a:pt x="3442259" y="446170"/>
                </a:cubicBezTo>
                <a:cubicBezTo>
                  <a:pt x="3443307" y="446996"/>
                  <a:pt x="3444558" y="447742"/>
                  <a:pt x="3446014" y="448410"/>
                </a:cubicBezTo>
                <a:cubicBezTo>
                  <a:pt x="3447469" y="449077"/>
                  <a:pt x="3448811" y="449597"/>
                  <a:pt x="3450040" y="449971"/>
                </a:cubicBezTo>
                <a:cubicBezTo>
                  <a:pt x="3449750" y="462397"/>
                  <a:pt x="3448612" y="470933"/>
                  <a:pt x="3446625" y="475578"/>
                </a:cubicBezTo>
                <a:cubicBezTo>
                  <a:pt x="3444638" y="480224"/>
                  <a:pt x="3440830" y="482425"/>
                  <a:pt x="3435201" y="482184"/>
                </a:cubicBezTo>
                <a:lnTo>
                  <a:pt x="3411674" y="482184"/>
                </a:lnTo>
                <a:cubicBezTo>
                  <a:pt x="3405894" y="482305"/>
                  <a:pt x="3401890" y="481340"/>
                  <a:pt x="3399662" y="479288"/>
                </a:cubicBezTo>
                <a:cubicBezTo>
                  <a:pt x="3397433" y="477237"/>
                  <a:pt x="3396370" y="473377"/>
                  <a:pt x="3396472" y="467706"/>
                </a:cubicBezTo>
                <a:close/>
                <a:moveTo>
                  <a:pt x="2641646" y="380838"/>
                </a:moveTo>
                <a:lnTo>
                  <a:pt x="2679809" y="380838"/>
                </a:lnTo>
                <a:lnTo>
                  <a:pt x="2679809" y="461184"/>
                </a:lnTo>
                <a:lnTo>
                  <a:pt x="2700621" y="447075"/>
                </a:lnTo>
                <a:cubicBezTo>
                  <a:pt x="2700915" y="448304"/>
                  <a:pt x="2701323" y="449601"/>
                  <a:pt x="2701843" y="450966"/>
                </a:cubicBezTo>
                <a:cubicBezTo>
                  <a:pt x="2702363" y="452331"/>
                  <a:pt x="2702861" y="453447"/>
                  <a:pt x="2703336" y="454314"/>
                </a:cubicBezTo>
                <a:cubicBezTo>
                  <a:pt x="2693716" y="461201"/>
                  <a:pt x="2686468" y="466429"/>
                  <a:pt x="2681592" y="469998"/>
                </a:cubicBezTo>
                <a:cubicBezTo>
                  <a:pt x="2676715" y="473568"/>
                  <a:pt x="2673326" y="476141"/>
                  <a:pt x="2671424" y="477720"/>
                </a:cubicBezTo>
                <a:cubicBezTo>
                  <a:pt x="2669522" y="479298"/>
                  <a:pt x="2668223" y="480545"/>
                  <a:pt x="2667526" y="481460"/>
                </a:cubicBezTo>
                <a:cubicBezTo>
                  <a:pt x="2667013" y="480487"/>
                  <a:pt x="2666228" y="479356"/>
                  <a:pt x="2665173" y="478067"/>
                </a:cubicBezTo>
                <a:cubicBezTo>
                  <a:pt x="2664117" y="476777"/>
                  <a:pt x="2663152" y="475737"/>
                  <a:pt x="2662277" y="474945"/>
                </a:cubicBezTo>
                <a:cubicBezTo>
                  <a:pt x="2664008" y="473833"/>
                  <a:pt x="2665931" y="471850"/>
                  <a:pt x="2668046" y="468995"/>
                </a:cubicBezTo>
                <a:cubicBezTo>
                  <a:pt x="2670161" y="466141"/>
                  <a:pt x="2671315" y="462575"/>
                  <a:pt x="2671507" y="458295"/>
                </a:cubicBezTo>
                <a:lnTo>
                  <a:pt x="2671507" y="389344"/>
                </a:lnTo>
                <a:lnTo>
                  <a:pt x="2641646" y="389344"/>
                </a:lnTo>
                <a:close/>
                <a:moveTo>
                  <a:pt x="1830046" y="380646"/>
                </a:moveTo>
                <a:lnTo>
                  <a:pt x="1830046" y="428084"/>
                </a:lnTo>
                <a:lnTo>
                  <a:pt x="1881104" y="428084"/>
                </a:lnTo>
                <a:lnTo>
                  <a:pt x="1881104" y="380646"/>
                </a:lnTo>
                <a:close/>
                <a:moveTo>
                  <a:pt x="3091976" y="377942"/>
                </a:moveTo>
                <a:lnTo>
                  <a:pt x="3091976" y="407984"/>
                </a:lnTo>
                <a:lnTo>
                  <a:pt x="3128534" y="407984"/>
                </a:lnTo>
                <a:lnTo>
                  <a:pt x="3128534" y="377942"/>
                </a:lnTo>
                <a:close/>
                <a:moveTo>
                  <a:pt x="2430523" y="377219"/>
                </a:moveTo>
                <a:lnTo>
                  <a:pt x="2469070" y="377219"/>
                </a:lnTo>
                <a:lnTo>
                  <a:pt x="2469070" y="385181"/>
                </a:lnTo>
                <a:lnTo>
                  <a:pt x="2453144" y="385181"/>
                </a:lnTo>
                <a:lnTo>
                  <a:pt x="2453144" y="413956"/>
                </a:lnTo>
                <a:lnTo>
                  <a:pt x="2474318" y="413956"/>
                </a:lnTo>
                <a:lnTo>
                  <a:pt x="2474318" y="421919"/>
                </a:lnTo>
                <a:lnTo>
                  <a:pt x="2453144" y="421919"/>
                </a:lnTo>
                <a:lnTo>
                  <a:pt x="2453144" y="466448"/>
                </a:lnTo>
                <a:lnTo>
                  <a:pt x="2472871" y="454140"/>
                </a:lnTo>
                <a:cubicBezTo>
                  <a:pt x="2473244" y="455199"/>
                  <a:pt x="2473674" y="456383"/>
                  <a:pt x="2474160" y="457692"/>
                </a:cubicBezTo>
                <a:cubicBezTo>
                  <a:pt x="2474647" y="459000"/>
                  <a:pt x="2475122" y="460049"/>
                  <a:pt x="2475585" y="460837"/>
                </a:cubicBezTo>
                <a:cubicBezTo>
                  <a:pt x="2466550" y="466832"/>
                  <a:pt x="2459727" y="471389"/>
                  <a:pt x="2455115" y="474508"/>
                </a:cubicBezTo>
                <a:cubicBezTo>
                  <a:pt x="2450504" y="477627"/>
                  <a:pt x="2447300" y="479890"/>
                  <a:pt x="2445503" y="481299"/>
                </a:cubicBezTo>
                <a:cubicBezTo>
                  <a:pt x="2443707" y="482707"/>
                  <a:pt x="2442514" y="483844"/>
                  <a:pt x="2441924" y="484709"/>
                </a:cubicBezTo>
                <a:lnTo>
                  <a:pt x="2441924" y="483987"/>
                </a:lnTo>
                <a:cubicBezTo>
                  <a:pt x="2441773" y="484318"/>
                  <a:pt x="2441713" y="484559"/>
                  <a:pt x="2441743" y="484709"/>
                </a:cubicBezTo>
                <a:cubicBezTo>
                  <a:pt x="2441245" y="483754"/>
                  <a:pt x="2440522" y="482687"/>
                  <a:pt x="2439571" y="481506"/>
                </a:cubicBezTo>
                <a:cubicBezTo>
                  <a:pt x="2438621" y="480326"/>
                  <a:pt x="2437716" y="479348"/>
                  <a:pt x="2436857" y="478574"/>
                </a:cubicBezTo>
                <a:cubicBezTo>
                  <a:pt x="2438399" y="477481"/>
                  <a:pt x="2440156" y="475596"/>
                  <a:pt x="2442128" y="472919"/>
                </a:cubicBezTo>
                <a:cubicBezTo>
                  <a:pt x="2444100" y="470242"/>
                  <a:pt x="2445178" y="466818"/>
                  <a:pt x="2445362" y="462647"/>
                </a:cubicBezTo>
                <a:lnTo>
                  <a:pt x="2445362" y="421919"/>
                </a:lnTo>
                <a:lnTo>
                  <a:pt x="2423103" y="421919"/>
                </a:lnTo>
                <a:lnTo>
                  <a:pt x="2423103" y="413956"/>
                </a:lnTo>
                <a:lnTo>
                  <a:pt x="2445362" y="413956"/>
                </a:lnTo>
                <a:lnTo>
                  <a:pt x="2445362" y="385181"/>
                </a:lnTo>
                <a:lnTo>
                  <a:pt x="2430523" y="385181"/>
                </a:lnTo>
                <a:close/>
                <a:moveTo>
                  <a:pt x="664597" y="375047"/>
                </a:moveTo>
                <a:cubicBezTo>
                  <a:pt x="670347" y="377777"/>
                  <a:pt x="676312" y="380868"/>
                  <a:pt x="682491" y="384322"/>
                </a:cubicBezTo>
                <a:cubicBezTo>
                  <a:pt x="688671" y="387775"/>
                  <a:pt x="693685" y="390958"/>
                  <a:pt x="697535" y="393868"/>
                </a:cubicBezTo>
                <a:lnTo>
                  <a:pt x="692829" y="401107"/>
                </a:lnTo>
                <a:cubicBezTo>
                  <a:pt x="688916" y="398091"/>
                  <a:pt x="683894" y="394758"/>
                  <a:pt x="677763" y="391108"/>
                </a:cubicBezTo>
                <a:cubicBezTo>
                  <a:pt x="671633" y="387459"/>
                  <a:pt x="665615" y="384216"/>
                  <a:pt x="659711" y="381381"/>
                </a:cubicBezTo>
                <a:close/>
                <a:moveTo>
                  <a:pt x="3941016" y="374496"/>
                </a:moveTo>
                <a:cubicBezTo>
                  <a:pt x="3946298" y="377335"/>
                  <a:pt x="3951840" y="380490"/>
                  <a:pt x="3957643" y="383962"/>
                </a:cubicBezTo>
                <a:cubicBezTo>
                  <a:pt x="3963446" y="387434"/>
                  <a:pt x="3968219" y="390496"/>
                  <a:pt x="3971963" y="393148"/>
                </a:cubicBezTo>
                <a:lnTo>
                  <a:pt x="3966896" y="400194"/>
                </a:lnTo>
                <a:cubicBezTo>
                  <a:pt x="3963178" y="397355"/>
                  <a:pt x="3958442" y="394085"/>
                  <a:pt x="3952689" y="390385"/>
                </a:cubicBezTo>
                <a:cubicBezTo>
                  <a:pt x="3946936" y="386685"/>
                  <a:pt x="3941295" y="383321"/>
                  <a:pt x="3935768" y="380294"/>
                </a:cubicBezTo>
                <a:close/>
                <a:moveTo>
                  <a:pt x="1821744" y="372525"/>
                </a:moveTo>
                <a:lnTo>
                  <a:pt x="1889587" y="372525"/>
                </a:lnTo>
                <a:lnTo>
                  <a:pt x="1889587" y="436024"/>
                </a:lnTo>
                <a:lnTo>
                  <a:pt x="1821744" y="436024"/>
                </a:lnTo>
                <a:close/>
                <a:moveTo>
                  <a:pt x="4019378" y="371597"/>
                </a:moveTo>
                <a:lnTo>
                  <a:pt x="4019378" y="390803"/>
                </a:lnTo>
                <a:lnTo>
                  <a:pt x="4082358" y="390803"/>
                </a:lnTo>
                <a:lnTo>
                  <a:pt x="4082358" y="371597"/>
                </a:lnTo>
                <a:close/>
                <a:moveTo>
                  <a:pt x="2551233" y="371597"/>
                </a:moveTo>
                <a:lnTo>
                  <a:pt x="2551233" y="388631"/>
                </a:lnTo>
                <a:lnTo>
                  <a:pt x="2569150" y="388631"/>
                </a:lnTo>
                <a:lnTo>
                  <a:pt x="2569150" y="371597"/>
                </a:lnTo>
                <a:close/>
                <a:moveTo>
                  <a:pt x="2033568" y="371416"/>
                </a:moveTo>
                <a:lnTo>
                  <a:pt x="2033568" y="386098"/>
                </a:lnTo>
                <a:lnTo>
                  <a:pt x="2123513" y="386098"/>
                </a:lnTo>
                <a:lnTo>
                  <a:pt x="2123513" y="371416"/>
                </a:lnTo>
                <a:close/>
                <a:moveTo>
                  <a:pt x="3770261" y="371065"/>
                </a:moveTo>
                <a:lnTo>
                  <a:pt x="3771347" y="378847"/>
                </a:lnTo>
                <a:cubicBezTo>
                  <a:pt x="3762366" y="381781"/>
                  <a:pt x="3753499" y="384646"/>
                  <a:pt x="3744744" y="387444"/>
                </a:cubicBezTo>
                <a:cubicBezTo>
                  <a:pt x="3735989" y="390241"/>
                  <a:pt x="3728026" y="392745"/>
                  <a:pt x="3720855" y="394954"/>
                </a:cubicBezTo>
                <a:lnTo>
                  <a:pt x="3718322" y="386810"/>
                </a:lnTo>
                <a:cubicBezTo>
                  <a:pt x="3724954" y="384865"/>
                  <a:pt x="3732773" y="382512"/>
                  <a:pt x="3741780" y="379752"/>
                </a:cubicBezTo>
                <a:cubicBezTo>
                  <a:pt x="3750788" y="376992"/>
                  <a:pt x="3760281" y="374097"/>
                  <a:pt x="3770261" y="371065"/>
                </a:cubicBezTo>
                <a:close/>
                <a:moveTo>
                  <a:pt x="2984316" y="369256"/>
                </a:moveTo>
                <a:cubicBezTo>
                  <a:pt x="2989730" y="372370"/>
                  <a:pt x="2995008" y="376004"/>
                  <a:pt x="3000151" y="380159"/>
                </a:cubicBezTo>
                <a:cubicBezTo>
                  <a:pt x="3005294" y="384314"/>
                  <a:pt x="3009306" y="388220"/>
                  <a:pt x="3012186" y="391878"/>
                </a:cubicBezTo>
                <a:lnTo>
                  <a:pt x="3006214" y="397307"/>
                </a:lnTo>
                <a:cubicBezTo>
                  <a:pt x="3003171" y="393653"/>
                  <a:pt x="2999122" y="389694"/>
                  <a:pt x="2994066" y="385430"/>
                </a:cubicBezTo>
                <a:cubicBezTo>
                  <a:pt x="2989010" y="381166"/>
                  <a:pt x="2983829" y="377343"/>
                  <a:pt x="2978524" y="373961"/>
                </a:cubicBezTo>
                <a:close/>
                <a:moveTo>
                  <a:pt x="2962418" y="366722"/>
                </a:moveTo>
                <a:lnTo>
                  <a:pt x="2970743" y="366722"/>
                </a:lnTo>
                <a:lnTo>
                  <a:pt x="2970743" y="392601"/>
                </a:lnTo>
                <a:cubicBezTo>
                  <a:pt x="2970746" y="394223"/>
                  <a:pt x="2970739" y="395821"/>
                  <a:pt x="2970720" y="397397"/>
                </a:cubicBezTo>
                <a:cubicBezTo>
                  <a:pt x="2970701" y="398973"/>
                  <a:pt x="2970648" y="400572"/>
                  <a:pt x="2970562" y="402193"/>
                </a:cubicBezTo>
                <a:lnTo>
                  <a:pt x="3021234" y="402193"/>
                </a:lnTo>
                <a:lnTo>
                  <a:pt x="3021234" y="410337"/>
                </a:lnTo>
                <a:lnTo>
                  <a:pt x="2971828" y="410337"/>
                </a:lnTo>
                <a:cubicBezTo>
                  <a:pt x="2975964" y="426938"/>
                  <a:pt x="2982216" y="441287"/>
                  <a:pt x="2990582" y="453386"/>
                </a:cubicBezTo>
                <a:cubicBezTo>
                  <a:pt x="2998948" y="465485"/>
                  <a:pt x="3009588" y="474542"/>
                  <a:pt x="3022502" y="480555"/>
                </a:cubicBezTo>
                <a:cubicBezTo>
                  <a:pt x="3021382" y="481407"/>
                  <a:pt x="3020273" y="482463"/>
                  <a:pt x="3019176" y="483722"/>
                </a:cubicBezTo>
                <a:cubicBezTo>
                  <a:pt x="3018079" y="484982"/>
                  <a:pt x="3017196" y="486218"/>
                  <a:pt x="3016529" y="487432"/>
                </a:cubicBezTo>
                <a:cubicBezTo>
                  <a:pt x="3004785" y="481475"/>
                  <a:pt x="2994884" y="473075"/>
                  <a:pt x="2986826" y="462232"/>
                </a:cubicBezTo>
                <a:cubicBezTo>
                  <a:pt x="2978770" y="451388"/>
                  <a:pt x="2972443" y="438554"/>
                  <a:pt x="2967847" y="423729"/>
                </a:cubicBezTo>
                <a:cubicBezTo>
                  <a:pt x="2965634" y="434889"/>
                  <a:pt x="2960830" y="446004"/>
                  <a:pt x="2953437" y="457074"/>
                </a:cubicBezTo>
                <a:cubicBezTo>
                  <a:pt x="2946043" y="468143"/>
                  <a:pt x="2934680" y="478444"/>
                  <a:pt x="2919346" y="487975"/>
                </a:cubicBezTo>
                <a:cubicBezTo>
                  <a:pt x="2918588" y="487029"/>
                  <a:pt x="2917615" y="486026"/>
                  <a:pt x="2916427" y="484967"/>
                </a:cubicBezTo>
                <a:cubicBezTo>
                  <a:pt x="2915240" y="483907"/>
                  <a:pt x="2914041" y="483040"/>
                  <a:pt x="2912830" y="482365"/>
                </a:cubicBezTo>
                <a:cubicBezTo>
                  <a:pt x="2924545" y="475249"/>
                  <a:pt x="2933792" y="467643"/>
                  <a:pt x="2940573" y="459549"/>
                </a:cubicBezTo>
                <a:cubicBezTo>
                  <a:pt x="2947354" y="451454"/>
                  <a:pt x="2952326" y="443219"/>
                  <a:pt x="2955487" y="434842"/>
                </a:cubicBezTo>
                <a:cubicBezTo>
                  <a:pt x="2958648" y="426466"/>
                  <a:pt x="2960657" y="418298"/>
                  <a:pt x="2961513" y="410337"/>
                </a:cubicBezTo>
                <a:lnTo>
                  <a:pt x="2916993" y="410337"/>
                </a:lnTo>
                <a:lnTo>
                  <a:pt x="2916993" y="402193"/>
                </a:lnTo>
                <a:lnTo>
                  <a:pt x="2962237" y="402193"/>
                </a:lnTo>
                <a:cubicBezTo>
                  <a:pt x="2962324" y="400481"/>
                  <a:pt x="2962376" y="398838"/>
                  <a:pt x="2962395" y="397262"/>
                </a:cubicBezTo>
                <a:cubicBezTo>
                  <a:pt x="2962414" y="395686"/>
                  <a:pt x="2962421" y="394132"/>
                  <a:pt x="2962418" y="392601"/>
                </a:cubicBezTo>
                <a:close/>
                <a:moveTo>
                  <a:pt x="2876092" y="365998"/>
                </a:moveTo>
                <a:cubicBezTo>
                  <a:pt x="2880342" y="368901"/>
                  <a:pt x="2884104" y="371872"/>
                  <a:pt x="2887381" y="374911"/>
                </a:cubicBezTo>
                <a:cubicBezTo>
                  <a:pt x="2890658" y="377950"/>
                  <a:pt x="2893470" y="381011"/>
                  <a:pt x="2895819" y="384096"/>
                </a:cubicBezTo>
                <a:cubicBezTo>
                  <a:pt x="2899265" y="381652"/>
                  <a:pt x="2902417" y="379164"/>
                  <a:pt x="2905275" y="376630"/>
                </a:cubicBezTo>
                <a:cubicBezTo>
                  <a:pt x="2908133" y="374097"/>
                  <a:pt x="2910651" y="371518"/>
                  <a:pt x="2912830" y="368894"/>
                </a:cubicBezTo>
                <a:lnTo>
                  <a:pt x="2919888" y="373056"/>
                </a:lnTo>
                <a:cubicBezTo>
                  <a:pt x="2917246" y="376042"/>
                  <a:pt x="2914252" y="378983"/>
                  <a:pt x="2910908" y="381879"/>
                </a:cubicBezTo>
                <a:cubicBezTo>
                  <a:pt x="2907563" y="384774"/>
                  <a:pt x="2903982" y="387625"/>
                  <a:pt x="2900162" y="390430"/>
                </a:cubicBezTo>
                <a:cubicBezTo>
                  <a:pt x="2904558" y="397853"/>
                  <a:pt x="2907439" y="405447"/>
                  <a:pt x="2908804" y="413210"/>
                </a:cubicBezTo>
                <a:cubicBezTo>
                  <a:pt x="2910169" y="420973"/>
                  <a:pt x="2910787" y="428883"/>
                  <a:pt x="2910659" y="436940"/>
                </a:cubicBezTo>
                <a:cubicBezTo>
                  <a:pt x="2910723" y="447471"/>
                  <a:pt x="2910142" y="456497"/>
                  <a:pt x="2908917" y="464019"/>
                </a:cubicBezTo>
                <a:cubicBezTo>
                  <a:pt x="2907692" y="471540"/>
                  <a:pt x="2905437" y="477354"/>
                  <a:pt x="2902153" y="481460"/>
                </a:cubicBezTo>
                <a:cubicBezTo>
                  <a:pt x="2901158" y="482644"/>
                  <a:pt x="2899936" y="483624"/>
                  <a:pt x="2898488" y="484401"/>
                </a:cubicBezTo>
                <a:cubicBezTo>
                  <a:pt x="2897040" y="485178"/>
                  <a:pt x="2895366" y="485706"/>
                  <a:pt x="2893466" y="485985"/>
                </a:cubicBezTo>
                <a:cubicBezTo>
                  <a:pt x="2890733" y="486426"/>
                  <a:pt x="2887784" y="486674"/>
                  <a:pt x="2884621" y="486731"/>
                </a:cubicBezTo>
                <a:cubicBezTo>
                  <a:pt x="2881458" y="486788"/>
                  <a:pt x="2878193" y="486720"/>
                  <a:pt x="2874826" y="486527"/>
                </a:cubicBezTo>
                <a:cubicBezTo>
                  <a:pt x="2874724" y="485227"/>
                  <a:pt x="2874384" y="483847"/>
                  <a:pt x="2873808" y="482388"/>
                </a:cubicBezTo>
                <a:cubicBezTo>
                  <a:pt x="2873231" y="480929"/>
                  <a:pt x="2872484" y="479594"/>
                  <a:pt x="2871568" y="478384"/>
                </a:cubicBezTo>
                <a:cubicBezTo>
                  <a:pt x="2875678" y="478655"/>
                  <a:pt x="2879358" y="478791"/>
                  <a:pt x="2882608" y="478791"/>
                </a:cubicBezTo>
                <a:cubicBezTo>
                  <a:pt x="2885858" y="478791"/>
                  <a:pt x="2888452" y="478655"/>
                  <a:pt x="2890390" y="478384"/>
                </a:cubicBezTo>
                <a:cubicBezTo>
                  <a:pt x="2891728" y="478297"/>
                  <a:pt x="2892852" y="478018"/>
                  <a:pt x="2893760" y="477547"/>
                </a:cubicBezTo>
                <a:cubicBezTo>
                  <a:pt x="2894669" y="477075"/>
                  <a:pt x="2895476" y="476389"/>
                  <a:pt x="2896181" y="475488"/>
                </a:cubicBezTo>
                <a:cubicBezTo>
                  <a:pt x="2898504" y="472611"/>
                  <a:pt x="2900147" y="467823"/>
                  <a:pt x="2901112" y="461123"/>
                </a:cubicBezTo>
                <a:cubicBezTo>
                  <a:pt x="2902078" y="454423"/>
                  <a:pt x="2902545" y="446242"/>
                  <a:pt x="2902515" y="436578"/>
                </a:cubicBezTo>
                <a:cubicBezTo>
                  <a:pt x="2902485" y="432989"/>
                  <a:pt x="2902364" y="429309"/>
                  <a:pt x="2902153" y="425539"/>
                </a:cubicBezTo>
                <a:cubicBezTo>
                  <a:pt x="2897040" y="431443"/>
                  <a:pt x="2891204" y="437053"/>
                  <a:pt x="2884644" y="442370"/>
                </a:cubicBezTo>
                <a:cubicBezTo>
                  <a:pt x="2878084" y="447686"/>
                  <a:pt x="2871614" y="452029"/>
                  <a:pt x="2865234" y="455400"/>
                </a:cubicBezTo>
                <a:cubicBezTo>
                  <a:pt x="2864657" y="454355"/>
                  <a:pt x="2863866" y="453187"/>
                  <a:pt x="2862859" y="451893"/>
                </a:cubicBezTo>
                <a:cubicBezTo>
                  <a:pt x="2861852" y="450600"/>
                  <a:pt x="2860834" y="449477"/>
                  <a:pt x="2859805" y="448523"/>
                </a:cubicBezTo>
                <a:cubicBezTo>
                  <a:pt x="2867364" y="445273"/>
                  <a:pt x="2874912" y="440643"/>
                  <a:pt x="2882450" y="434633"/>
                </a:cubicBezTo>
                <a:cubicBezTo>
                  <a:pt x="2889986" y="428623"/>
                  <a:pt x="2896132" y="422274"/>
                  <a:pt x="2900886" y="415585"/>
                </a:cubicBezTo>
                <a:cubicBezTo>
                  <a:pt x="2900260" y="412064"/>
                  <a:pt x="2899340" y="408610"/>
                  <a:pt x="2898126" y="405224"/>
                </a:cubicBezTo>
                <a:cubicBezTo>
                  <a:pt x="2896912" y="401839"/>
                  <a:pt x="2895359" y="398476"/>
                  <a:pt x="2893466" y="395135"/>
                </a:cubicBezTo>
                <a:cubicBezTo>
                  <a:pt x="2889025" y="397951"/>
                  <a:pt x="2884470" y="400644"/>
                  <a:pt x="2879802" y="403211"/>
                </a:cubicBezTo>
                <a:cubicBezTo>
                  <a:pt x="2875135" y="405779"/>
                  <a:pt x="2870399" y="408154"/>
                  <a:pt x="2865596" y="410337"/>
                </a:cubicBezTo>
                <a:cubicBezTo>
                  <a:pt x="2864929" y="409489"/>
                  <a:pt x="2864092" y="408561"/>
                  <a:pt x="2863085" y="407555"/>
                </a:cubicBezTo>
                <a:cubicBezTo>
                  <a:pt x="2862078" y="406548"/>
                  <a:pt x="2861106" y="405666"/>
                  <a:pt x="2860167" y="404908"/>
                </a:cubicBezTo>
                <a:cubicBezTo>
                  <a:pt x="2865170" y="402638"/>
                  <a:pt x="2870139" y="400165"/>
                  <a:pt x="2875075" y="397488"/>
                </a:cubicBezTo>
                <a:cubicBezTo>
                  <a:pt x="2880010" y="394811"/>
                  <a:pt x="2884753" y="391976"/>
                  <a:pt x="2889304" y="388982"/>
                </a:cubicBezTo>
                <a:cubicBezTo>
                  <a:pt x="2886966" y="385811"/>
                  <a:pt x="2884222" y="382697"/>
                  <a:pt x="2881069" y="379639"/>
                </a:cubicBezTo>
                <a:cubicBezTo>
                  <a:pt x="2877918" y="376581"/>
                  <a:pt x="2874268" y="373603"/>
                  <a:pt x="2870120" y="370703"/>
                </a:cubicBezTo>
                <a:close/>
                <a:moveTo>
                  <a:pt x="2025063" y="364381"/>
                </a:moveTo>
                <a:lnTo>
                  <a:pt x="2132381" y="364381"/>
                </a:lnTo>
                <a:lnTo>
                  <a:pt x="2132381" y="415212"/>
                </a:lnTo>
                <a:lnTo>
                  <a:pt x="2055104" y="415212"/>
                </a:lnTo>
                <a:cubicBezTo>
                  <a:pt x="2053645" y="417584"/>
                  <a:pt x="2052039" y="419955"/>
                  <a:pt x="2050286" y="422327"/>
                </a:cubicBezTo>
                <a:cubicBezTo>
                  <a:pt x="2048533" y="424698"/>
                  <a:pt x="2046700" y="426979"/>
                  <a:pt x="2044789" y="429170"/>
                </a:cubicBezTo>
                <a:lnTo>
                  <a:pt x="2122246" y="429170"/>
                </a:lnTo>
                <a:lnTo>
                  <a:pt x="2124056" y="428626"/>
                </a:lnTo>
                <a:lnTo>
                  <a:pt x="2129485" y="432598"/>
                </a:lnTo>
                <a:cubicBezTo>
                  <a:pt x="2124463" y="439361"/>
                  <a:pt x="2118310" y="445414"/>
                  <a:pt x="2111026" y="450756"/>
                </a:cubicBezTo>
                <a:cubicBezTo>
                  <a:pt x="2103741" y="456099"/>
                  <a:pt x="2095598" y="460843"/>
                  <a:pt x="2086594" y="464988"/>
                </a:cubicBezTo>
                <a:cubicBezTo>
                  <a:pt x="2097057" y="468510"/>
                  <a:pt x="2108255" y="471376"/>
                  <a:pt x="2120188" y="473586"/>
                </a:cubicBezTo>
                <a:cubicBezTo>
                  <a:pt x="2132121" y="475796"/>
                  <a:pt x="2144449" y="477395"/>
                  <a:pt x="2157174" y="478384"/>
                </a:cubicBezTo>
                <a:cubicBezTo>
                  <a:pt x="2156171" y="479518"/>
                  <a:pt x="2155236" y="480823"/>
                  <a:pt x="2154369" y="482297"/>
                </a:cubicBezTo>
                <a:cubicBezTo>
                  <a:pt x="2153502" y="483771"/>
                  <a:pt x="2152748" y="485121"/>
                  <a:pt x="2152107" y="486346"/>
                </a:cubicBezTo>
                <a:cubicBezTo>
                  <a:pt x="2138372" y="485095"/>
                  <a:pt x="2125078" y="483074"/>
                  <a:pt x="2112225" y="480284"/>
                </a:cubicBezTo>
                <a:cubicBezTo>
                  <a:pt x="2099372" y="477493"/>
                  <a:pt x="2087390" y="473843"/>
                  <a:pt x="2076278" y="469332"/>
                </a:cubicBezTo>
                <a:cubicBezTo>
                  <a:pt x="2063663" y="474190"/>
                  <a:pt x="2050437" y="478096"/>
                  <a:pt x="2036600" y="481053"/>
                </a:cubicBezTo>
                <a:cubicBezTo>
                  <a:pt x="2022763" y="484009"/>
                  <a:pt x="2009084" y="486196"/>
                  <a:pt x="1995564" y="487613"/>
                </a:cubicBezTo>
                <a:cubicBezTo>
                  <a:pt x="1995266" y="486301"/>
                  <a:pt x="1994776" y="484899"/>
                  <a:pt x="1994093" y="483406"/>
                </a:cubicBezTo>
                <a:cubicBezTo>
                  <a:pt x="1993411" y="481913"/>
                  <a:pt x="1992695" y="480601"/>
                  <a:pt x="1991944" y="479469"/>
                </a:cubicBezTo>
                <a:cubicBezTo>
                  <a:pt x="2004360" y="478406"/>
                  <a:pt x="2016900" y="476686"/>
                  <a:pt x="2029564" y="474310"/>
                </a:cubicBezTo>
                <a:cubicBezTo>
                  <a:pt x="2042229" y="471935"/>
                  <a:pt x="2054362" y="468767"/>
                  <a:pt x="2065963" y="464807"/>
                </a:cubicBezTo>
                <a:cubicBezTo>
                  <a:pt x="2059421" y="461639"/>
                  <a:pt x="2053366" y="458109"/>
                  <a:pt x="2047798" y="454217"/>
                </a:cubicBezTo>
                <a:cubicBezTo>
                  <a:pt x="2042229" y="450325"/>
                  <a:pt x="2037305" y="446071"/>
                  <a:pt x="2033025" y="441455"/>
                </a:cubicBezTo>
                <a:cubicBezTo>
                  <a:pt x="2029210" y="444902"/>
                  <a:pt x="2025304" y="448145"/>
                  <a:pt x="2021307" y="451185"/>
                </a:cubicBezTo>
                <a:cubicBezTo>
                  <a:pt x="2017311" y="454224"/>
                  <a:pt x="2013314" y="457015"/>
                  <a:pt x="2009318" y="459557"/>
                </a:cubicBezTo>
                <a:cubicBezTo>
                  <a:pt x="2008628" y="458765"/>
                  <a:pt x="2007655" y="457769"/>
                  <a:pt x="2006400" y="456570"/>
                </a:cubicBezTo>
                <a:cubicBezTo>
                  <a:pt x="2005144" y="455371"/>
                  <a:pt x="2003945" y="454375"/>
                  <a:pt x="2002803" y="453583"/>
                </a:cubicBezTo>
                <a:cubicBezTo>
                  <a:pt x="2011075" y="448908"/>
                  <a:pt x="2018962" y="443284"/>
                  <a:pt x="2026465" y="436711"/>
                </a:cubicBezTo>
                <a:cubicBezTo>
                  <a:pt x="2033968" y="430138"/>
                  <a:pt x="2040317" y="422972"/>
                  <a:pt x="2045513" y="415212"/>
                </a:cubicBezTo>
                <a:lnTo>
                  <a:pt x="2025063" y="415212"/>
                </a:lnTo>
                <a:close/>
                <a:moveTo>
                  <a:pt x="2704263" y="362752"/>
                </a:moveTo>
                <a:lnTo>
                  <a:pt x="2774106" y="362752"/>
                </a:lnTo>
                <a:lnTo>
                  <a:pt x="2774106" y="370692"/>
                </a:lnTo>
                <a:lnTo>
                  <a:pt x="2704263" y="370692"/>
                </a:lnTo>
                <a:close/>
                <a:moveTo>
                  <a:pt x="709841" y="358397"/>
                </a:moveTo>
                <a:lnTo>
                  <a:pt x="819693" y="358397"/>
                </a:lnTo>
                <a:lnTo>
                  <a:pt x="819693" y="366722"/>
                </a:lnTo>
                <a:lnTo>
                  <a:pt x="768658" y="366722"/>
                </a:lnTo>
                <a:lnTo>
                  <a:pt x="768658" y="412509"/>
                </a:lnTo>
                <a:lnTo>
                  <a:pt x="813178" y="412509"/>
                </a:lnTo>
                <a:lnTo>
                  <a:pt x="813178" y="420834"/>
                </a:lnTo>
                <a:lnTo>
                  <a:pt x="768658" y="420834"/>
                </a:lnTo>
                <a:lnTo>
                  <a:pt x="768658" y="473135"/>
                </a:lnTo>
                <a:lnTo>
                  <a:pt x="823855" y="473135"/>
                </a:lnTo>
                <a:lnTo>
                  <a:pt x="823855" y="481460"/>
                </a:lnTo>
                <a:lnTo>
                  <a:pt x="704050" y="481460"/>
                </a:lnTo>
                <a:lnTo>
                  <a:pt x="704050" y="473135"/>
                </a:lnTo>
                <a:lnTo>
                  <a:pt x="759609" y="473135"/>
                </a:lnTo>
                <a:lnTo>
                  <a:pt x="759609" y="420834"/>
                </a:lnTo>
                <a:lnTo>
                  <a:pt x="716718" y="420834"/>
                </a:lnTo>
                <a:lnTo>
                  <a:pt x="716718" y="412509"/>
                </a:lnTo>
                <a:lnTo>
                  <a:pt x="759609" y="412509"/>
                </a:lnTo>
                <a:lnTo>
                  <a:pt x="759609" y="366722"/>
                </a:lnTo>
                <a:lnTo>
                  <a:pt x="709841" y="366722"/>
                </a:lnTo>
                <a:close/>
                <a:moveTo>
                  <a:pt x="1182129" y="357854"/>
                </a:moveTo>
                <a:lnTo>
                  <a:pt x="1182129" y="386629"/>
                </a:lnTo>
                <a:lnTo>
                  <a:pt x="1197150" y="386629"/>
                </a:lnTo>
                <a:cubicBezTo>
                  <a:pt x="1208762" y="377761"/>
                  <a:pt x="1219560" y="368170"/>
                  <a:pt x="1229544" y="357854"/>
                </a:cubicBezTo>
                <a:close/>
                <a:moveTo>
                  <a:pt x="3170520" y="353149"/>
                </a:moveTo>
                <a:cubicBezTo>
                  <a:pt x="3172752" y="367838"/>
                  <a:pt x="3175617" y="381668"/>
                  <a:pt x="3179116" y="394637"/>
                </a:cubicBezTo>
                <a:cubicBezTo>
                  <a:pt x="3182615" y="407607"/>
                  <a:pt x="3186928" y="419537"/>
                  <a:pt x="3192056" y="430425"/>
                </a:cubicBezTo>
                <a:cubicBezTo>
                  <a:pt x="3197877" y="419831"/>
                  <a:pt x="3202975" y="408082"/>
                  <a:pt x="3207348" y="395180"/>
                </a:cubicBezTo>
                <a:cubicBezTo>
                  <a:pt x="3211722" y="382278"/>
                  <a:pt x="3215190" y="368268"/>
                  <a:pt x="3217754" y="353149"/>
                </a:cubicBezTo>
                <a:close/>
                <a:moveTo>
                  <a:pt x="2551233" y="346622"/>
                </a:moveTo>
                <a:lnTo>
                  <a:pt x="2551233" y="364200"/>
                </a:lnTo>
                <a:lnTo>
                  <a:pt x="2569150" y="364200"/>
                </a:lnTo>
                <a:lnTo>
                  <a:pt x="2569150" y="346622"/>
                </a:lnTo>
                <a:close/>
                <a:moveTo>
                  <a:pt x="4046162" y="344455"/>
                </a:moveTo>
                <a:lnTo>
                  <a:pt x="4055392" y="346810"/>
                </a:lnTo>
                <a:cubicBezTo>
                  <a:pt x="4054299" y="349742"/>
                  <a:pt x="4053183" y="352708"/>
                  <a:pt x="4052044" y="355708"/>
                </a:cubicBezTo>
                <a:cubicBezTo>
                  <a:pt x="4050906" y="358709"/>
                  <a:pt x="4049790" y="361539"/>
                  <a:pt x="4048696" y="364200"/>
                </a:cubicBezTo>
                <a:lnTo>
                  <a:pt x="4090682" y="364200"/>
                </a:lnTo>
                <a:lnTo>
                  <a:pt x="4090682" y="424804"/>
                </a:lnTo>
                <a:lnTo>
                  <a:pt x="4054306" y="424804"/>
                </a:lnTo>
                <a:lnTo>
                  <a:pt x="4054306" y="477127"/>
                </a:lnTo>
                <a:cubicBezTo>
                  <a:pt x="4054344" y="479706"/>
                  <a:pt x="4053998" y="481687"/>
                  <a:pt x="4053266" y="483067"/>
                </a:cubicBezTo>
                <a:cubicBezTo>
                  <a:pt x="4052534" y="484448"/>
                  <a:pt x="4051192" y="485478"/>
                  <a:pt x="4049239" y="486158"/>
                </a:cubicBezTo>
                <a:cubicBezTo>
                  <a:pt x="4047196" y="486854"/>
                  <a:pt x="4044225" y="487267"/>
                  <a:pt x="4040326" y="487399"/>
                </a:cubicBezTo>
                <a:cubicBezTo>
                  <a:pt x="4036428" y="487530"/>
                  <a:pt x="4031376" y="487538"/>
                  <a:pt x="4025170" y="487421"/>
                </a:cubicBezTo>
                <a:cubicBezTo>
                  <a:pt x="4024887" y="486305"/>
                  <a:pt x="4024502" y="485064"/>
                  <a:pt x="4024016" y="483700"/>
                </a:cubicBezTo>
                <a:cubicBezTo>
                  <a:pt x="4023529" y="482335"/>
                  <a:pt x="4023009" y="481049"/>
                  <a:pt x="4022455" y="479843"/>
                </a:cubicBezTo>
                <a:cubicBezTo>
                  <a:pt x="4027518" y="480008"/>
                  <a:pt x="4031870" y="480084"/>
                  <a:pt x="4035508" y="480069"/>
                </a:cubicBezTo>
                <a:cubicBezTo>
                  <a:pt x="4039146" y="480054"/>
                  <a:pt x="4041552" y="480039"/>
                  <a:pt x="4042724" y="480024"/>
                </a:cubicBezTo>
                <a:cubicBezTo>
                  <a:pt x="4043968" y="479948"/>
                  <a:pt x="4044828" y="479692"/>
                  <a:pt x="4045303" y="479254"/>
                </a:cubicBezTo>
                <a:cubicBezTo>
                  <a:pt x="4045778" y="478817"/>
                  <a:pt x="4046004" y="478108"/>
                  <a:pt x="4045982" y="477127"/>
                </a:cubicBezTo>
                <a:lnTo>
                  <a:pt x="4045982" y="424804"/>
                </a:lnTo>
                <a:lnTo>
                  <a:pt x="4011234" y="424804"/>
                </a:lnTo>
                <a:lnTo>
                  <a:pt x="4011234" y="364200"/>
                </a:lnTo>
                <a:lnTo>
                  <a:pt x="4040552" y="364200"/>
                </a:lnTo>
                <a:cubicBezTo>
                  <a:pt x="4041578" y="361113"/>
                  <a:pt x="4042604" y="357776"/>
                  <a:pt x="4043629" y="354191"/>
                </a:cubicBezTo>
                <a:cubicBezTo>
                  <a:pt x="4044654" y="350606"/>
                  <a:pt x="4045499" y="347361"/>
                  <a:pt x="4046162" y="344455"/>
                </a:cubicBezTo>
                <a:close/>
                <a:moveTo>
                  <a:pt x="3221555" y="344281"/>
                </a:moveTo>
                <a:lnTo>
                  <a:pt x="3226984" y="345910"/>
                </a:lnTo>
                <a:cubicBezTo>
                  <a:pt x="3224243" y="364999"/>
                  <a:pt x="3220314" y="382335"/>
                  <a:pt x="3215198" y="397918"/>
                </a:cubicBezTo>
                <a:cubicBezTo>
                  <a:pt x="3210082" y="413500"/>
                  <a:pt x="3203936" y="427352"/>
                  <a:pt x="3196761" y="439474"/>
                </a:cubicBezTo>
                <a:cubicBezTo>
                  <a:pt x="3201542" y="448010"/>
                  <a:pt x="3207046" y="455641"/>
                  <a:pt x="3213275" y="462367"/>
                </a:cubicBezTo>
                <a:cubicBezTo>
                  <a:pt x="3219504" y="469094"/>
                  <a:pt x="3226547" y="474734"/>
                  <a:pt x="3234404" y="479288"/>
                </a:cubicBezTo>
                <a:cubicBezTo>
                  <a:pt x="3233280" y="480133"/>
                  <a:pt x="3232134" y="481159"/>
                  <a:pt x="3230966" y="482365"/>
                </a:cubicBezTo>
                <a:cubicBezTo>
                  <a:pt x="3229796" y="483572"/>
                  <a:pt x="3228832" y="484778"/>
                  <a:pt x="3228070" y="485985"/>
                </a:cubicBezTo>
                <a:cubicBezTo>
                  <a:pt x="3220582" y="481370"/>
                  <a:pt x="3213840" y="475850"/>
                  <a:pt x="3207846" y="469425"/>
                </a:cubicBezTo>
                <a:cubicBezTo>
                  <a:pt x="3201851" y="463001"/>
                  <a:pt x="3196467" y="455671"/>
                  <a:pt x="3191694" y="447437"/>
                </a:cubicBezTo>
                <a:cubicBezTo>
                  <a:pt x="3186069" y="455946"/>
                  <a:pt x="3180081" y="463540"/>
                  <a:pt x="3173732" y="470217"/>
                </a:cubicBezTo>
                <a:cubicBezTo>
                  <a:pt x="3167383" y="476894"/>
                  <a:pt x="3160762" y="482633"/>
                  <a:pt x="3153870" y="487432"/>
                </a:cubicBezTo>
                <a:cubicBezTo>
                  <a:pt x="3153120" y="486294"/>
                  <a:pt x="3152222" y="485087"/>
                  <a:pt x="3151178" y="483813"/>
                </a:cubicBezTo>
                <a:cubicBezTo>
                  <a:pt x="3150134" y="482538"/>
                  <a:pt x="3149101" y="481513"/>
                  <a:pt x="3148079" y="480736"/>
                </a:cubicBezTo>
                <a:cubicBezTo>
                  <a:pt x="3155163" y="476099"/>
                  <a:pt x="3161988" y="470262"/>
                  <a:pt x="3168552" y="463227"/>
                </a:cubicBezTo>
                <a:cubicBezTo>
                  <a:pt x="3175116" y="456192"/>
                  <a:pt x="3181262" y="448093"/>
                  <a:pt x="3186988" y="438931"/>
                </a:cubicBezTo>
                <a:cubicBezTo>
                  <a:pt x="3181141" y="427134"/>
                  <a:pt x="3176232" y="414036"/>
                  <a:pt x="3172262" y="399637"/>
                </a:cubicBezTo>
                <a:cubicBezTo>
                  <a:pt x="3168292" y="385238"/>
                  <a:pt x="3165057" y="369742"/>
                  <a:pt x="3162557" y="353149"/>
                </a:cubicBezTo>
                <a:lnTo>
                  <a:pt x="3151879" y="353149"/>
                </a:lnTo>
                <a:lnTo>
                  <a:pt x="3151879" y="344824"/>
                </a:lnTo>
                <a:lnTo>
                  <a:pt x="3220107" y="344824"/>
                </a:lnTo>
                <a:close/>
                <a:moveTo>
                  <a:pt x="3091976" y="340843"/>
                </a:moveTo>
                <a:lnTo>
                  <a:pt x="3091976" y="370161"/>
                </a:lnTo>
                <a:lnTo>
                  <a:pt x="3128534" y="370161"/>
                </a:lnTo>
                <a:lnTo>
                  <a:pt x="3128534" y="340843"/>
                </a:lnTo>
                <a:close/>
                <a:moveTo>
                  <a:pt x="69628" y="340843"/>
                </a:moveTo>
                <a:lnTo>
                  <a:pt x="155410" y="340843"/>
                </a:lnTo>
                <a:lnTo>
                  <a:pt x="155410" y="487613"/>
                </a:lnTo>
                <a:lnTo>
                  <a:pt x="146904" y="487613"/>
                </a:lnTo>
                <a:lnTo>
                  <a:pt x="146904" y="472411"/>
                </a:lnTo>
                <a:lnTo>
                  <a:pt x="68361" y="472411"/>
                </a:lnTo>
                <a:lnTo>
                  <a:pt x="68361" y="464087"/>
                </a:lnTo>
                <a:lnTo>
                  <a:pt x="146904" y="464087"/>
                </a:lnTo>
                <a:lnTo>
                  <a:pt x="146904" y="407441"/>
                </a:lnTo>
                <a:lnTo>
                  <a:pt x="73971" y="407441"/>
                </a:lnTo>
                <a:lnTo>
                  <a:pt x="73971" y="398936"/>
                </a:lnTo>
                <a:lnTo>
                  <a:pt x="146904" y="398936"/>
                </a:lnTo>
                <a:lnTo>
                  <a:pt x="146904" y="348986"/>
                </a:lnTo>
                <a:lnTo>
                  <a:pt x="69628" y="348986"/>
                </a:lnTo>
                <a:close/>
                <a:moveTo>
                  <a:pt x="1790412" y="340288"/>
                </a:moveTo>
                <a:lnTo>
                  <a:pt x="1790412" y="469165"/>
                </a:lnTo>
                <a:lnTo>
                  <a:pt x="1921461" y="469165"/>
                </a:lnTo>
                <a:lnTo>
                  <a:pt x="1921461" y="340288"/>
                </a:lnTo>
                <a:close/>
                <a:moveTo>
                  <a:pt x="2477576" y="337585"/>
                </a:moveTo>
                <a:lnTo>
                  <a:pt x="2512323" y="337585"/>
                </a:lnTo>
                <a:cubicBezTo>
                  <a:pt x="2508979" y="346132"/>
                  <a:pt x="2505307" y="355143"/>
                  <a:pt x="2501306" y="364618"/>
                </a:cubicBezTo>
                <a:cubicBezTo>
                  <a:pt x="2497306" y="374093"/>
                  <a:pt x="2493498" y="382697"/>
                  <a:pt x="2489882" y="390430"/>
                </a:cubicBezTo>
                <a:lnTo>
                  <a:pt x="2507075" y="390430"/>
                </a:lnTo>
                <a:lnTo>
                  <a:pt x="2508704" y="390249"/>
                </a:lnTo>
                <a:lnTo>
                  <a:pt x="2513409" y="391697"/>
                </a:lnTo>
                <a:cubicBezTo>
                  <a:pt x="2512225" y="403984"/>
                  <a:pt x="2510521" y="415107"/>
                  <a:pt x="2508297" y="425066"/>
                </a:cubicBezTo>
                <a:cubicBezTo>
                  <a:pt x="2506072" y="435024"/>
                  <a:pt x="2503372" y="443931"/>
                  <a:pt x="2500198" y="451786"/>
                </a:cubicBezTo>
                <a:cubicBezTo>
                  <a:pt x="2508289" y="462376"/>
                  <a:pt x="2517760" y="469435"/>
                  <a:pt x="2528611" y="472965"/>
                </a:cubicBezTo>
                <a:cubicBezTo>
                  <a:pt x="2539462" y="476494"/>
                  <a:pt x="2550924" y="478123"/>
                  <a:pt x="2562996" y="477852"/>
                </a:cubicBezTo>
                <a:lnTo>
                  <a:pt x="2586704" y="477852"/>
                </a:lnTo>
                <a:cubicBezTo>
                  <a:pt x="2585969" y="478908"/>
                  <a:pt x="2585313" y="480179"/>
                  <a:pt x="2584736" y="481664"/>
                </a:cubicBezTo>
                <a:cubicBezTo>
                  <a:pt x="2584159" y="483149"/>
                  <a:pt x="2583729" y="484465"/>
                  <a:pt x="2583446" y="485611"/>
                </a:cubicBezTo>
                <a:lnTo>
                  <a:pt x="2562453" y="485611"/>
                </a:lnTo>
                <a:cubicBezTo>
                  <a:pt x="2549521" y="485883"/>
                  <a:pt x="2537426" y="484257"/>
                  <a:pt x="2526168" y="480732"/>
                </a:cubicBezTo>
                <a:cubicBezTo>
                  <a:pt x="2514910" y="477207"/>
                  <a:pt x="2504986" y="470153"/>
                  <a:pt x="2496398" y="459570"/>
                </a:cubicBezTo>
                <a:cubicBezTo>
                  <a:pt x="2493404" y="465622"/>
                  <a:pt x="2490026" y="470937"/>
                  <a:pt x="2486263" y="475515"/>
                </a:cubicBezTo>
                <a:cubicBezTo>
                  <a:pt x="2482500" y="480093"/>
                  <a:pt x="2478398" y="484001"/>
                  <a:pt x="2473957" y="487240"/>
                </a:cubicBezTo>
                <a:cubicBezTo>
                  <a:pt x="2473266" y="486272"/>
                  <a:pt x="2472339" y="485225"/>
                  <a:pt x="2471174" y="484101"/>
                </a:cubicBezTo>
                <a:cubicBezTo>
                  <a:pt x="2470009" y="482976"/>
                  <a:pt x="2468946" y="482156"/>
                  <a:pt x="2467984" y="481641"/>
                </a:cubicBezTo>
                <a:cubicBezTo>
                  <a:pt x="2472690" y="478219"/>
                  <a:pt x="2476988" y="474082"/>
                  <a:pt x="2480879" y="469230"/>
                </a:cubicBezTo>
                <a:cubicBezTo>
                  <a:pt x="2484770" y="464378"/>
                  <a:pt x="2488254" y="458744"/>
                  <a:pt x="2491330" y="452329"/>
                </a:cubicBezTo>
                <a:cubicBezTo>
                  <a:pt x="2488616" y="447993"/>
                  <a:pt x="2486127" y="443090"/>
                  <a:pt x="2483865" y="437622"/>
                </a:cubicBezTo>
                <a:cubicBezTo>
                  <a:pt x="2481603" y="432154"/>
                  <a:pt x="2479567" y="426075"/>
                  <a:pt x="2477757" y="419386"/>
                </a:cubicBezTo>
                <a:lnTo>
                  <a:pt x="2484453" y="416490"/>
                </a:lnTo>
                <a:cubicBezTo>
                  <a:pt x="2485901" y="421818"/>
                  <a:pt x="2487484" y="426728"/>
                  <a:pt x="2489204" y="431219"/>
                </a:cubicBezTo>
                <a:cubicBezTo>
                  <a:pt x="2490923" y="435710"/>
                  <a:pt x="2492778" y="439851"/>
                  <a:pt x="2494769" y="443641"/>
                </a:cubicBezTo>
                <a:cubicBezTo>
                  <a:pt x="2497204" y="437396"/>
                  <a:pt x="2499256" y="430473"/>
                  <a:pt x="2500922" y="422871"/>
                </a:cubicBezTo>
                <a:cubicBezTo>
                  <a:pt x="2502588" y="415269"/>
                  <a:pt x="2503916" y="406989"/>
                  <a:pt x="2504903" y="398031"/>
                </a:cubicBezTo>
                <a:lnTo>
                  <a:pt x="2478119" y="398031"/>
                </a:lnTo>
                <a:cubicBezTo>
                  <a:pt x="2481562" y="391086"/>
                  <a:pt x="2485309" y="382851"/>
                  <a:pt x="2489362" y="373328"/>
                </a:cubicBezTo>
                <a:cubicBezTo>
                  <a:pt x="2493416" y="363804"/>
                  <a:pt x="2497208" y="354484"/>
                  <a:pt x="2500741" y="345367"/>
                </a:cubicBezTo>
                <a:lnTo>
                  <a:pt x="2477576" y="345367"/>
                </a:lnTo>
                <a:close/>
                <a:moveTo>
                  <a:pt x="359283" y="334520"/>
                </a:moveTo>
                <a:lnTo>
                  <a:pt x="365255" y="335424"/>
                </a:lnTo>
                <a:cubicBezTo>
                  <a:pt x="364761" y="341434"/>
                  <a:pt x="364120" y="348299"/>
                  <a:pt x="363331" y="356017"/>
                </a:cubicBezTo>
                <a:cubicBezTo>
                  <a:pt x="362543" y="363735"/>
                  <a:pt x="361674" y="371676"/>
                  <a:pt x="360724" y="379840"/>
                </a:cubicBezTo>
                <a:cubicBezTo>
                  <a:pt x="359775" y="388004"/>
                  <a:pt x="358812" y="395761"/>
                  <a:pt x="357835" y="403109"/>
                </a:cubicBezTo>
                <a:lnTo>
                  <a:pt x="381724" y="403109"/>
                </a:lnTo>
                <a:cubicBezTo>
                  <a:pt x="381720" y="403215"/>
                  <a:pt x="381682" y="403816"/>
                  <a:pt x="381611" y="404914"/>
                </a:cubicBezTo>
                <a:cubicBezTo>
                  <a:pt x="381539" y="406012"/>
                  <a:pt x="381456" y="406974"/>
                  <a:pt x="381362" y="407801"/>
                </a:cubicBezTo>
                <a:cubicBezTo>
                  <a:pt x="379930" y="424093"/>
                  <a:pt x="378471" y="437319"/>
                  <a:pt x="376985" y="447478"/>
                </a:cubicBezTo>
                <a:cubicBezTo>
                  <a:pt x="375499" y="457638"/>
                  <a:pt x="373893" y="465434"/>
                  <a:pt x="372166" y="470867"/>
                </a:cubicBezTo>
                <a:cubicBezTo>
                  <a:pt x="370439" y="476300"/>
                  <a:pt x="368497" y="480072"/>
                  <a:pt x="366341" y="482185"/>
                </a:cubicBezTo>
                <a:cubicBezTo>
                  <a:pt x="364856" y="483609"/>
                  <a:pt x="363257" y="484639"/>
                  <a:pt x="361545" y="485275"/>
                </a:cubicBezTo>
                <a:cubicBezTo>
                  <a:pt x="359833" y="485910"/>
                  <a:pt x="357692" y="486263"/>
                  <a:pt x="355121" y="486335"/>
                </a:cubicBezTo>
                <a:cubicBezTo>
                  <a:pt x="352881" y="486512"/>
                  <a:pt x="349850" y="486565"/>
                  <a:pt x="346027" y="486494"/>
                </a:cubicBezTo>
                <a:cubicBezTo>
                  <a:pt x="342203" y="486422"/>
                  <a:pt x="337996" y="486248"/>
                  <a:pt x="333404" y="485973"/>
                </a:cubicBezTo>
                <a:cubicBezTo>
                  <a:pt x="333317" y="484669"/>
                  <a:pt x="333083" y="483263"/>
                  <a:pt x="332702" y="481756"/>
                </a:cubicBezTo>
                <a:cubicBezTo>
                  <a:pt x="332321" y="480248"/>
                  <a:pt x="331771" y="478886"/>
                  <a:pt x="331051" y="477670"/>
                </a:cubicBezTo>
                <a:cubicBezTo>
                  <a:pt x="335775" y="478191"/>
                  <a:pt x="340081" y="478508"/>
                  <a:pt x="343968" y="478621"/>
                </a:cubicBezTo>
                <a:cubicBezTo>
                  <a:pt x="347855" y="478734"/>
                  <a:pt x="350668" y="478779"/>
                  <a:pt x="352406" y="478757"/>
                </a:cubicBezTo>
                <a:cubicBezTo>
                  <a:pt x="354016" y="478776"/>
                  <a:pt x="355366" y="478647"/>
                  <a:pt x="356455" y="478372"/>
                </a:cubicBezTo>
                <a:cubicBezTo>
                  <a:pt x="357545" y="478097"/>
                  <a:pt x="358487" y="477561"/>
                  <a:pt x="359283" y="476765"/>
                </a:cubicBezTo>
                <a:cubicBezTo>
                  <a:pt x="361088" y="475104"/>
                  <a:pt x="362766" y="471865"/>
                  <a:pt x="364317" y="467047"/>
                </a:cubicBezTo>
                <a:cubicBezTo>
                  <a:pt x="365867" y="462229"/>
                  <a:pt x="367317" y="455289"/>
                  <a:pt x="368667" y="446228"/>
                </a:cubicBezTo>
                <a:cubicBezTo>
                  <a:pt x="370016" y="437166"/>
                  <a:pt x="371292" y="425440"/>
                  <a:pt x="372494" y="411050"/>
                </a:cubicBezTo>
                <a:lnTo>
                  <a:pt x="298837" y="411050"/>
                </a:lnTo>
                <a:lnTo>
                  <a:pt x="298837" y="410869"/>
                </a:lnTo>
                <a:lnTo>
                  <a:pt x="296485" y="410869"/>
                </a:lnTo>
                <a:cubicBezTo>
                  <a:pt x="297216" y="406192"/>
                  <a:pt x="297945" y="400756"/>
                  <a:pt x="298670" y="394561"/>
                </a:cubicBezTo>
                <a:cubicBezTo>
                  <a:pt x="299395" y="388366"/>
                  <a:pt x="300070" y="381990"/>
                  <a:pt x="300694" y="375431"/>
                </a:cubicBezTo>
                <a:cubicBezTo>
                  <a:pt x="301318" y="368873"/>
                  <a:pt x="301846" y="362710"/>
                  <a:pt x="302276" y="356941"/>
                </a:cubicBezTo>
                <a:lnTo>
                  <a:pt x="310239" y="357665"/>
                </a:lnTo>
                <a:cubicBezTo>
                  <a:pt x="309677" y="364910"/>
                  <a:pt x="308991" y="372596"/>
                  <a:pt x="308180" y="380724"/>
                </a:cubicBezTo>
                <a:cubicBezTo>
                  <a:pt x="307370" y="388852"/>
                  <a:pt x="306548" y="396313"/>
                  <a:pt x="305714" y="403109"/>
                </a:cubicBezTo>
                <a:lnTo>
                  <a:pt x="349510" y="403109"/>
                </a:lnTo>
                <a:cubicBezTo>
                  <a:pt x="350364" y="396678"/>
                  <a:pt x="351211" y="389862"/>
                  <a:pt x="352051" y="382662"/>
                </a:cubicBezTo>
                <a:cubicBezTo>
                  <a:pt x="352891" y="375461"/>
                  <a:pt x="353671" y="368432"/>
                  <a:pt x="354390" y="361574"/>
                </a:cubicBezTo>
                <a:cubicBezTo>
                  <a:pt x="355109" y="354717"/>
                  <a:pt x="355715" y="348587"/>
                  <a:pt x="356206" y="343184"/>
                </a:cubicBezTo>
                <a:lnTo>
                  <a:pt x="293589" y="343184"/>
                </a:lnTo>
                <a:lnTo>
                  <a:pt x="293589" y="335063"/>
                </a:lnTo>
                <a:lnTo>
                  <a:pt x="357835" y="335063"/>
                </a:lnTo>
                <a:close/>
                <a:moveTo>
                  <a:pt x="223009" y="334146"/>
                </a:moveTo>
                <a:lnTo>
                  <a:pt x="283274" y="334146"/>
                </a:lnTo>
                <a:lnTo>
                  <a:pt x="283274" y="342290"/>
                </a:lnTo>
                <a:lnTo>
                  <a:pt x="255584" y="342290"/>
                </a:lnTo>
                <a:cubicBezTo>
                  <a:pt x="253967" y="350642"/>
                  <a:pt x="252135" y="358778"/>
                  <a:pt x="250087" y="366699"/>
                </a:cubicBezTo>
                <a:cubicBezTo>
                  <a:pt x="248040" y="374621"/>
                  <a:pt x="245710" y="382169"/>
                  <a:pt x="243097" y="389344"/>
                </a:cubicBezTo>
                <a:lnTo>
                  <a:pt x="277301" y="389344"/>
                </a:lnTo>
                <a:lnTo>
                  <a:pt x="277301" y="464087"/>
                </a:lnTo>
                <a:lnTo>
                  <a:pt x="243278" y="464087"/>
                </a:lnTo>
                <a:lnTo>
                  <a:pt x="243278" y="479478"/>
                </a:lnTo>
                <a:lnTo>
                  <a:pt x="235315" y="479478"/>
                </a:lnTo>
                <a:lnTo>
                  <a:pt x="235315" y="407801"/>
                </a:lnTo>
                <a:cubicBezTo>
                  <a:pt x="232058" y="414463"/>
                  <a:pt x="228438" y="420496"/>
                  <a:pt x="224457" y="425902"/>
                </a:cubicBezTo>
                <a:cubicBezTo>
                  <a:pt x="224042" y="424902"/>
                  <a:pt x="223333" y="423596"/>
                  <a:pt x="222330" y="421985"/>
                </a:cubicBezTo>
                <a:cubicBezTo>
                  <a:pt x="221327" y="420374"/>
                  <a:pt x="220347" y="419023"/>
                  <a:pt x="219389" y="417932"/>
                </a:cubicBezTo>
                <a:cubicBezTo>
                  <a:pt x="226142" y="408734"/>
                  <a:pt x="231775" y="397599"/>
                  <a:pt x="236288" y="384527"/>
                </a:cubicBezTo>
                <a:cubicBezTo>
                  <a:pt x="240801" y="371455"/>
                  <a:pt x="244398" y="357376"/>
                  <a:pt x="247079" y="342290"/>
                </a:cubicBezTo>
                <a:lnTo>
                  <a:pt x="223009" y="342290"/>
                </a:lnTo>
                <a:close/>
                <a:moveTo>
                  <a:pt x="2699196" y="333253"/>
                </a:moveTo>
                <a:lnTo>
                  <a:pt x="2797986" y="333253"/>
                </a:lnTo>
                <a:lnTo>
                  <a:pt x="2797986" y="474401"/>
                </a:lnTo>
                <a:cubicBezTo>
                  <a:pt x="2798008" y="477783"/>
                  <a:pt x="2797512" y="480340"/>
                  <a:pt x="2796497" y="482071"/>
                </a:cubicBezTo>
                <a:cubicBezTo>
                  <a:pt x="2795482" y="483801"/>
                  <a:pt x="2793812" y="485046"/>
                  <a:pt x="2791488" y="485804"/>
                </a:cubicBezTo>
                <a:cubicBezTo>
                  <a:pt x="2789061" y="486584"/>
                  <a:pt x="2785501" y="487059"/>
                  <a:pt x="2780808" y="487229"/>
                </a:cubicBezTo>
                <a:cubicBezTo>
                  <a:pt x="2776114" y="487398"/>
                  <a:pt x="2770198" y="487466"/>
                  <a:pt x="2763060" y="487432"/>
                </a:cubicBezTo>
                <a:cubicBezTo>
                  <a:pt x="2762687" y="486192"/>
                  <a:pt x="2762214" y="484737"/>
                  <a:pt x="2761638" y="483066"/>
                </a:cubicBezTo>
                <a:cubicBezTo>
                  <a:pt x="2761063" y="481396"/>
                  <a:pt x="2760454" y="479895"/>
                  <a:pt x="2759811" y="478565"/>
                </a:cubicBezTo>
                <a:cubicBezTo>
                  <a:pt x="2765827" y="478734"/>
                  <a:pt x="2771166" y="478802"/>
                  <a:pt x="2775829" y="478768"/>
                </a:cubicBezTo>
                <a:cubicBezTo>
                  <a:pt x="2780492" y="478734"/>
                  <a:pt x="2783660" y="478666"/>
                  <a:pt x="2785336" y="478565"/>
                </a:cubicBezTo>
                <a:cubicBezTo>
                  <a:pt x="2786944" y="478508"/>
                  <a:pt x="2788076" y="478169"/>
                  <a:pt x="2788732" y="477546"/>
                </a:cubicBezTo>
                <a:cubicBezTo>
                  <a:pt x="2789389" y="476924"/>
                  <a:pt x="2789706" y="475815"/>
                  <a:pt x="2789684" y="474220"/>
                </a:cubicBezTo>
                <a:lnTo>
                  <a:pt x="2789684" y="341374"/>
                </a:lnTo>
                <a:lnTo>
                  <a:pt x="2699196" y="341374"/>
                </a:lnTo>
                <a:close/>
                <a:moveTo>
                  <a:pt x="3070079" y="332699"/>
                </a:moveTo>
                <a:lnTo>
                  <a:pt x="3151517" y="332699"/>
                </a:lnTo>
                <a:lnTo>
                  <a:pt x="3151517" y="340843"/>
                </a:lnTo>
                <a:lnTo>
                  <a:pt x="3137040" y="340843"/>
                </a:lnTo>
                <a:lnTo>
                  <a:pt x="3137040" y="441284"/>
                </a:lnTo>
                <a:lnTo>
                  <a:pt x="3152965" y="438388"/>
                </a:lnTo>
                <a:lnTo>
                  <a:pt x="3153508" y="446170"/>
                </a:lnTo>
                <a:lnTo>
                  <a:pt x="3137040" y="449247"/>
                </a:lnTo>
                <a:lnTo>
                  <a:pt x="3137040" y="487251"/>
                </a:lnTo>
                <a:lnTo>
                  <a:pt x="3128534" y="487251"/>
                </a:lnTo>
                <a:lnTo>
                  <a:pt x="3128534" y="450875"/>
                </a:lnTo>
                <a:cubicBezTo>
                  <a:pt x="3117871" y="452866"/>
                  <a:pt x="3107616" y="454721"/>
                  <a:pt x="3097768" y="456440"/>
                </a:cubicBezTo>
                <a:cubicBezTo>
                  <a:pt x="3087920" y="458160"/>
                  <a:pt x="3078932" y="459743"/>
                  <a:pt x="3070802" y="461191"/>
                </a:cubicBezTo>
                <a:lnTo>
                  <a:pt x="3068812" y="452685"/>
                </a:lnTo>
                <a:lnTo>
                  <a:pt x="3083471" y="450332"/>
                </a:lnTo>
                <a:lnTo>
                  <a:pt x="3083471" y="340843"/>
                </a:lnTo>
                <a:lnTo>
                  <a:pt x="3070079" y="340843"/>
                </a:lnTo>
                <a:close/>
                <a:moveTo>
                  <a:pt x="3989698" y="331986"/>
                </a:moveTo>
                <a:lnTo>
                  <a:pt x="4098646" y="331986"/>
                </a:lnTo>
                <a:lnTo>
                  <a:pt x="4098646" y="340107"/>
                </a:lnTo>
                <a:lnTo>
                  <a:pt x="3998204" y="340107"/>
                </a:lnTo>
                <a:lnTo>
                  <a:pt x="3998204" y="381381"/>
                </a:lnTo>
                <a:cubicBezTo>
                  <a:pt x="3998300" y="391916"/>
                  <a:pt x="3997788" y="403345"/>
                  <a:pt x="3996669" y="415668"/>
                </a:cubicBezTo>
                <a:cubicBezTo>
                  <a:pt x="3995551" y="427991"/>
                  <a:pt x="3993257" y="440263"/>
                  <a:pt x="3989786" y="452484"/>
                </a:cubicBezTo>
                <a:cubicBezTo>
                  <a:pt x="3986315" y="464704"/>
                  <a:pt x="3981098" y="475929"/>
                  <a:pt x="3974134" y="486158"/>
                </a:cubicBezTo>
                <a:cubicBezTo>
                  <a:pt x="3973320" y="485391"/>
                  <a:pt x="3972189" y="484579"/>
                  <a:pt x="3970741" y="483722"/>
                </a:cubicBezTo>
                <a:cubicBezTo>
                  <a:pt x="3969293" y="482865"/>
                  <a:pt x="3968072" y="482234"/>
                  <a:pt x="3967076" y="481828"/>
                </a:cubicBezTo>
                <a:cubicBezTo>
                  <a:pt x="3973851" y="471795"/>
                  <a:pt x="3978862" y="460929"/>
                  <a:pt x="3982111" y="449229"/>
                </a:cubicBezTo>
                <a:cubicBezTo>
                  <a:pt x="3985360" y="437529"/>
                  <a:pt x="3987462" y="425819"/>
                  <a:pt x="3988418" y="414099"/>
                </a:cubicBezTo>
                <a:cubicBezTo>
                  <a:pt x="3989374" y="402379"/>
                  <a:pt x="3989801" y="391473"/>
                  <a:pt x="3989698" y="381381"/>
                </a:cubicBezTo>
                <a:close/>
                <a:moveTo>
                  <a:pt x="1781748" y="331624"/>
                </a:moveTo>
                <a:lnTo>
                  <a:pt x="1930306" y="331624"/>
                </a:lnTo>
                <a:lnTo>
                  <a:pt x="1930306" y="487240"/>
                </a:lnTo>
                <a:lnTo>
                  <a:pt x="1921461" y="487240"/>
                </a:lnTo>
                <a:lnTo>
                  <a:pt x="1921461" y="477467"/>
                </a:lnTo>
                <a:lnTo>
                  <a:pt x="1790412" y="477467"/>
                </a:lnTo>
                <a:lnTo>
                  <a:pt x="1790412" y="487240"/>
                </a:lnTo>
                <a:lnTo>
                  <a:pt x="1781748" y="487240"/>
                </a:lnTo>
                <a:close/>
                <a:moveTo>
                  <a:pt x="3730266" y="331251"/>
                </a:moveTo>
                <a:cubicBezTo>
                  <a:pt x="3737200" y="333615"/>
                  <a:pt x="3744235" y="336488"/>
                  <a:pt x="3751372" y="339870"/>
                </a:cubicBezTo>
                <a:cubicBezTo>
                  <a:pt x="3758510" y="343252"/>
                  <a:pt x="3764323" y="346532"/>
                  <a:pt x="3768814" y="349710"/>
                </a:cubicBezTo>
                <a:lnTo>
                  <a:pt x="3764108" y="356949"/>
                </a:lnTo>
                <a:cubicBezTo>
                  <a:pt x="3759708" y="353590"/>
                  <a:pt x="3753940" y="350129"/>
                  <a:pt x="3746802" y="346566"/>
                </a:cubicBezTo>
                <a:cubicBezTo>
                  <a:pt x="3739665" y="343003"/>
                  <a:pt x="3732585" y="339949"/>
                  <a:pt x="3725560" y="337404"/>
                </a:cubicBezTo>
                <a:close/>
                <a:moveTo>
                  <a:pt x="2659562" y="330357"/>
                </a:moveTo>
                <a:cubicBezTo>
                  <a:pt x="2664712" y="334573"/>
                  <a:pt x="2669836" y="339154"/>
                  <a:pt x="2674935" y="344100"/>
                </a:cubicBezTo>
                <a:cubicBezTo>
                  <a:pt x="2680034" y="349046"/>
                  <a:pt x="2684074" y="353452"/>
                  <a:pt x="2687053" y="357317"/>
                </a:cubicBezTo>
                <a:lnTo>
                  <a:pt x="2681258" y="363654"/>
                </a:lnTo>
                <a:cubicBezTo>
                  <a:pt x="2678292" y="359772"/>
                  <a:pt x="2674286" y="355267"/>
                  <a:pt x="2669238" y="350140"/>
                </a:cubicBezTo>
                <a:cubicBezTo>
                  <a:pt x="2664190" y="345014"/>
                  <a:pt x="2659095" y="340287"/>
                  <a:pt x="2653952" y="335960"/>
                </a:cubicBezTo>
                <a:close/>
                <a:moveTo>
                  <a:pt x="3412579" y="328717"/>
                </a:moveTo>
                <a:cubicBezTo>
                  <a:pt x="3417265" y="332944"/>
                  <a:pt x="3421963" y="337521"/>
                  <a:pt x="3426672" y="342449"/>
                </a:cubicBezTo>
                <a:cubicBezTo>
                  <a:pt x="3431381" y="347377"/>
                  <a:pt x="3435129" y="351727"/>
                  <a:pt x="3437915" y="355502"/>
                </a:cubicBezTo>
                <a:lnTo>
                  <a:pt x="3431762" y="360569"/>
                </a:lnTo>
                <a:cubicBezTo>
                  <a:pt x="3428987" y="356689"/>
                  <a:pt x="3425262" y="352187"/>
                  <a:pt x="3420587" y="347064"/>
                </a:cubicBezTo>
                <a:cubicBezTo>
                  <a:pt x="3415912" y="341940"/>
                  <a:pt x="3411191" y="337212"/>
                  <a:pt x="3406425" y="332880"/>
                </a:cubicBezTo>
                <a:close/>
                <a:moveTo>
                  <a:pt x="3949884" y="326014"/>
                </a:moveTo>
                <a:cubicBezTo>
                  <a:pt x="3955162" y="329135"/>
                  <a:pt x="3960667" y="332570"/>
                  <a:pt x="3966398" y="336319"/>
                </a:cubicBezTo>
                <a:cubicBezTo>
                  <a:pt x="3972129" y="340068"/>
                  <a:pt x="3976819" y="343324"/>
                  <a:pt x="3980468" y="346085"/>
                </a:cubicBezTo>
                <a:lnTo>
                  <a:pt x="3975220" y="353150"/>
                </a:lnTo>
                <a:cubicBezTo>
                  <a:pt x="3971578" y="350119"/>
                  <a:pt x="3966918" y="346627"/>
                  <a:pt x="3961240" y="342673"/>
                </a:cubicBezTo>
                <a:cubicBezTo>
                  <a:pt x="3955562" y="338718"/>
                  <a:pt x="3950088" y="335096"/>
                  <a:pt x="3944816" y="331805"/>
                </a:cubicBezTo>
                <a:close/>
                <a:moveTo>
                  <a:pt x="2253548" y="326003"/>
                </a:moveTo>
                <a:cubicBezTo>
                  <a:pt x="2257447" y="330787"/>
                  <a:pt x="2261096" y="335968"/>
                  <a:pt x="2264497" y="341544"/>
                </a:cubicBezTo>
                <a:cubicBezTo>
                  <a:pt x="2267898" y="347120"/>
                  <a:pt x="2270462" y="352074"/>
                  <a:pt x="2272189" y="356406"/>
                </a:cubicBezTo>
                <a:lnTo>
                  <a:pt x="2264588" y="360750"/>
                </a:lnTo>
                <a:cubicBezTo>
                  <a:pt x="2262861" y="356248"/>
                  <a:pt x="2260342" y="351181"/>
                  <a:pt x="2257032" y="345548"/>
                </a:cubicBezTo>
                <a:cubicBezTo>
                  <a:pt x="2253722" y="339915"/>
                  <a:pt x="2250208" y="334667"/>
                  <a:pt x="2246490" y="329803"/>
                </a:cubicBezTo>
                <a:close/>
                <a:moveTo>
                  <a:pt x="481898" y="326003"/>
                </a:moveTo>
                <a:cubicBezTo>
                  <a:pt x="485797" y="330787"/>
                  <a:pt x="489446" y="335968"/>
                  <a:pt x="492847" y="341544"/>
                </a:cubicBezTo>
                <a:cubicBezTo>
                  <a:pt x="496248" y="347120"/>
                  <a:pt x="498812" y="352074"/>
                  <a:pt x="500539" y="356406"/>
                </a:cubicBezTo>
                <a:lnTo>
                  <a:pt x="492938" y="360750"/>
                </a:lnTo>
                <a:cubicBezTo>
                  <a:pt x="491211" y="356248"/>
                  <a:pt x="488692" y="351181"/>
                  <a:pt x="485382" y="345548"/>
                </a:cubicBezTo>
                <a:cubicBezTo>
                  <a:pt x="482072" y="339915"/>
                  <a:pt x="478558" y="334667"/>
                  <a:pt x="474840" y="329803"/>
                </a:cubicBezTo>
                <a:close/>
                <a:moveTo>
                  <a:pt x="3651742" y="325641"/>
                </a:moveTo>
                <a:lnTo>
                  <a:pt x="3658800" y="332699"/>
                </a:lnTo>
                <a:cubicBezTo>
                  <a:pt x="3651870" y="334146"/>
                  <a:pt x="3644058" y="335504"/>
                  <a:pt x="3635364" y="336771"/>
                </a:cubicBezTo>
                <a:cubicBezTo>
                  <a:pt x="3626669" y="338037"/>
                  <a:pt x="3617410" y="339214"/>
                  <a:pt x="3607584" y="340300"/>
                </a:cubicBezTo>
                <a:cubicBezTo>
                  <a:pt x="3607218" y="343757"/>
                  <a:pt x="3606819" y="347384"/>
                  <a:pt x="3606385" y="351181"/>
                </a:cubicBezTo>
                <a:cubicBezTo>
                  <a:pt x="3605952" y="354977"/>
                  <a:pt x="3605506" y="358831"/>
                  <a:pt x="3605050" y="362741"/>
                </a:cubicBezTo>
                <a:lnTo>
                  <a:pt x="3670020" y="362741"/>
                </a:lnTo>
                <a:lnTo>
                  <a:pt x="3670020" y="370884"/>
                </a:lnTo>
                <a:lnTo>
                  <a:pt x="3603964" y="370884"/>
                </a:lnTo>
                <a:cubicBezTo>
                  <a:pt x="3603504" y="374704"/>
                  <a:pt x="3603022" y="378376"/>
                  <a:pt x="3602516" y="381901"/>
                </a:cubicBezTo>
                <a:cubicBezTo>
                  <a:pt x="3602012" y="385427"/>
                  <a:pt x="3601529" y="388692"/>
                  <a:pt x="3601069" y="391697"/>
                </a:cubicBezTo>
                <a:lnTo>
                  <a:pt x="3654276" y="391697"/>
                </a:lnTo>
                <a:lnTo>
                  <a:pt x="3654276" y="453590"/>
                </a:lnTo>
                <a:lnTo>
                  <a:pt x="3645408" y="453590"/>
                </a:lnTo>
                <a:lnTo>
                  <a:pt x="3645408" y="399840"/>
                </a:lnTo>
                <a:lnTo>
                  <a:pt x="3559988" y="399840"/>
                </a:lnTo>
                <a:lnTo>
                  <a:pt x="3559988" y="453228"/>
                </a:lnTo>
                <a:lnTo>
                  <a:pt x="3551301" y="453228"/>
                </a:lnTo>
                <a:lnTo>
                  <a:pt x="3551301" y="391697"/>
                </a:lnTo>
                <a:lnTo>
                  <a:pt x="3592563" y="391697"/>
                </a:lnTo>
                <a:cubicBezTo>
                  <a:pt x="3593027" y="388692"/>
                  <a:pt x="3593502" y="385427"/>
                  <a:pt x="3593988" y="381901"/>
                </a:cubicBezTo>
                <a:cubicBezTo>
                  <a:pt x="3594475" y="378376"/>
                  <a:pt x="3594904" y="374704"/>
                  <a:pt x="3595278" y="370884"/>
                </a:cubicBezTo>
                <a:lnTo>
                  <a:pt x="3535375" y="370884"/>
                </a:lnTo>
                <a:lnTo>
                  <a:pt x="3535375" y="362741"/>
                </a:lnTo>
                <a:lnTo>
                  <a:pt x="3596183" y="362741"/>
                </a:lnTo>
                <a:cubicBezTo>
                  <a:pt x="3596635" y="359008"/>
                  <a:pt x="3597042" y="355298"/>
                  <a:pt x="3597404" y="351611"/>
                </a:cubicBezTo>
                <a:cubicBezTo>
                  <a:pt x="3597766" y="347923"/>
                  <a:pt x="3598083" y="344394"/>
                  <a:pt x="3598354" y="341024"/>
                </a:cubicBezTo>
                <a:cubicBezTo>
                  <a:pt x="3587805" y="341932"/>
                  <a:pt x="3577142" y="342739"/>
                  <a:pt x="3566367" y="343444"/>
                </a:cubicBezTo>
                <a:cubicBezTo>
                  <a:pt x="3555591" y="344149"/>
                  <a:pt x="3545020" y="344730"/>
                  <a:pt x="3534651" y="345186"/>
                </a:cubicBezTo>
                <a:lnTo>
                  <a:pt x="3534651" y="387896"/>
                </a:lnTo>
                <a:cubicBezTo>
                  <a:pt x="3534732" y="397580"/>
                  <a:pt x="3534309" y="408153"/>
                  <a:pt x="3533384" y="419614"/>
                </a:cubicBezTo>
                <a:cubicBezTo>
                  <a:pt x="3532459" y="431074"/>
                  <a:pt x="3530549" y="442505"/>
                  <a:pt x="3527654" y="453905"/>
                </a:cubicBezTo>
                <a:cubicBezTo>
                  <a:pt x="3524758" y="465305"/>
                  <a:pt x="3520394" y="475757"/>
                  <a:pt x="3514563" y="485261"/>
                </a:cubicBezTo>
                <a:cubicBezTo>
                  <a:pt x="3513752" y="484571"/>
                  <a:pt x="3512614" y="483779"/>
                  <a:pt x="3511147" y="482885"/>
                </a:cubicBezTo>
                <a:cubicBezTo>
                  <a:pt x="3509680" y="481992"/>
                  <a:pt x="3508406" y="481336"/>
                  <a:pt x="3507324" y="480917"/>
                </a:cubicBezTo>
                <a:cubicBezTo>
                  <a:pt x="3512968" y="471618"/>
                  <a:pt x="3517142" y="461542"/>
                  <a:pt x="3519844" y="450688"/>
                </a:cubicBezTo>
                <a:cubicBezTo>
                  <a:pt x="3522547" y="439834"/>
                  <a:pt x="3524294" y="428980"/>
                  <a:pt x="3525086" y="418126"/>
                </a:cubicBezTo>
                <a:cubicBezTo>
                  <a:pt x="3525878" y="407272"/>
                  <a:pt x="3526232" y="397195"/>
                  <a:pt x="3526145" y="387896"/>
                </a:cubicBezTo>
                <a:lnTo>
                  <a:pt x="3526145" y="337947"/>
                </a:lnTo>
                <a:cubicBezTo>
                  <a:pt x="3540853" y="337343"/>
                  <a:pt x="3556078" y="336480"/>
                  <a:pt x="3571818" y="335360"/>
                </a:cubicBezTo>
                <a:cubicBezTo>
                  <a:pt x="3587558" y="334239"/>
                  <a:pt x="3602434" y="332867"/>
                  <a:pt x="3616445" y="331244"/>
                </a:cubicBezTo>
                <a:cubicBezTo>
                  <a:pt x="3630456" y="329621"/>
                  <a:pt x="3642222" y="327753"/>
                  <a:pt x="3651742" y="325641"/>
                </a:cubicBezTo>
                <a:close/>
                <a:moveTo>
                  <a:pt x="673646" y="325641"/>
                </a:moveTo>
                <a:cubicBezTo>
                  <a:pt x="679679" y="328370"/>
                  <a:pt x="685937" y="331507"/>
                  <a:pt x="692422" y="335051"/>
                </a:cubicBezTo>
                <a:cubicBezTo>
                  <a:pt x="698907" y="338595"/>
                  <a:pt x="704171" y="341913"/>
                  <a:pt x="708212" y="345005"/>
                </a:cubicBezTo>
                <a:lnTo>
                  <a:pt x="703145" y="352244"/>
                </a:lnTo>
                <a:cubicBezTo>
                  <a:pt x="699133" y="349051"/>
                  <a:pt x="693945" y="345574"/>
                  <a:pt x="687581" y="341815"/>
                </a:cubicBezTo>
                <a:cubicBezTo>
                  <a:pt x="681217" y="338056"/>
                  <a:pt x="674943" y="334716"/>
                  <a:pt x="668760" y="331794"/>
                </a:cubicBezTo>
                <a:close/>
                <a:moveTo>
                  <a:pt x="3376746" y="325460"/>
                </a:moveTo>
                <a:lnTo>
                  <a:pt x="3385251" y="325460"/>
                </a:lnTo>
                <a:cubicBezTo>
                  <a:pt x="3385259" y="332261"/>
                  <a:pt x="3385198" y="339153"/>
                  <a:pt x="3385070" y="346136"/>
                </a:cubicBezTo>
                <a:cubicBezTo>
                  <a:pt x="3384942" y="353119"/>
                  <a:pt x="3384701" y="360101"/>
                  <a:pt x="3384346" y="367084"/>
                </a:cubicBezTo>
                <a:lnTo>
                  <a:pt x="3450945" y="367084"/>
                </a:lnTo>
                <a:lnTo>
                  <a:pt x="3450945" y="375590"/>
                </a:lnTo>
                <a:lnTo>
                  <a:pt x="3383804" y="375590"/>
                </a:lnTo>
                <a:cubicBezTo>
                  <a:pt x="3382822" y="390474"/>
                  <a:pt x="3380824" y="404843"/>
                  <a:pt x="3377812" y="418695"/>
                </a:cubicBezTo>
                <a:cubicBezTo>
                  <a:pt x="3374798" y="432548"/>
                  <a:pt x="3370147" y="445254"/>
                  <a:pt x="3363856" y="456814"/>
                </a:cubicBezTo>
                <a:cubicBezTo>
                  <a:pt x="3357566" y="468374"/>
                  <a:pt x="3349013" y="478158"/>
                  <a:pt x="3338198" y="486166"/>
                </a:cubicBezTo>
                <a:cubicBezTo>
                  <a:pt x="3337425" y="485144"/>
                  <a:pt x="3336437" y="484111"/>
                  <a:pt x="3335234" y="483066"/>
                </a:cubicBezTo>
                <a:cubicBezTo>
                  <a:pt x="3334032" y="482022"/>
                  <a:pt x="3332908" y="481125"/>
                  <a:pt x="3331864" y="480374"/>
                </a:cubicBezTo>
                <a:cubicBezTo>
                  <a:pt x="3342206" y="472907"/>
                  <a:pt x="3350397" y="463691"/>
                  <a:pt x="3356436" y="452725"/>
                </a:cubicBezTo>
                <a:cubicBezTo>
                  <a:pt x="3362476" y="441760"/>
                  <a:pt x="3366926" y="429688"/>
                  <a:pt x="3369788" y="416510"/>
                </a:cubicBezTo>
                <a:cubicBezTo>
                  <a:pt x="3372650" y="403333"/>
                  <a:pt x="3374487" y="389692"/>
                  <a:pt x="3375298" y="375590"/>
                </a:cubicBezTo>
                <a:lnTo>
                  <a:pt x="3332406" y="375590"/>
                </a:lnTo>
                <a:lnTo>
                  <a:pt x="3332406" y="367084"/>
                </a:lnTo>
                <a:lnTo>
                  <a:pt x="3375840" y="367084"/>
                </a:lnTo>
                <a:cubicBezTo>
                  <a:pt x="3376195" y="360090"/>
                  <a:pt x="3376436" y="353085"/>
                  <a:pt x="3376565" y="346068"/>
                </a:cubicBezTo>
                <a:cubicBezTo>
                  <a:pt x="3376693" y="339052"/>
                  <a:pt x="3376753" y="332182"/>
                  <a:pt x="3376746" y="325460"/>
                </a:cubicBezTo>
                <a:close/>
                <a:moveTo>
                  <a:pt x="2334444" y="324374"/>
                </a:moveTo>
                <a:lnTo>
                  <a:pt x="2343493" y="327993"/>
                </a:lnTo>
                <a:cubicBezTo>
                  <a:pt x="2340378" y="333811"/>
                  <a:pt x="2337015" y="339821"/>
                  <a:pt x="2333403" y="346023"/>
                </a:cubicBezTo>
                <a:cubicBezTo>
                  <a:pt x="2329791" y="352225"/>
                  <a:pt x="2326157" y="357918"/>
                  <a:pt x="2322500" y="363102"/>
                </a:cubicBezTo>
                <a:lnTo>
                  <a:pt x="2361952" y="363102"/>
                </a:lnTo>
                <a:lnTo>
                  <a:pt x="2361952" y="371789"/>
                </a:lnTo>
                <a:lnTo>
                  <a:pt x="2298792" y="371789"/>
                </a:lnTo>
                <a:lnTo>
                  <a:pt x="2298792" y="393506"/>
                </a:lnTo>
                <a:cubicBezTo>
                  <a:pt x="2298796" y="395870"/>
                  <a:pt x="2298743" y="398336"/>
                  <a:pt x="2298634" y="400904"/>
                </a:cubicBezTo>
                <a:cubicBezTo>
                  <a:pt x="2298524" y="403471"/>
                  <a:pt x="2298336" y="406073"/>
                  <a:pt x="2298068" y="408708"/>
                </a:cubicBezTo>
                <a:lnTo>
                  <a:pt x="2371906" y="408708"/>
                </a:lnTo>
                <a:lnTo>
                  <a:pt x="2371906" y="417214"/>
                </a:lnTo>
                <a:lnTo>
                  <a:pt x="2302050" y="417214"/>
                </a:lnTo>
                <a:cubicBezTo>
                  <a:pt x="2308764" y="432175"/>
                  <a:pt x="2318364" y="444918"/>
                  <a:pt x="2330847" y="455445"/>
                </a:cubicBezTo>
                <a:cubicBezTo>
                  <a:pt x="2343331" y="465972"/>
                  <a:pt x="2358042" y="473558"/>
                  <a:pt x="2374982" y="478203"/>
                </a:cubicBezTo>
                <a:cubicBezTo>
                  <a:pt x="2374032" y="479168"/>
                  <a:pt x="2372992" y="480404"/>
                  <a:pt x="2371860" y="481913"/>
                </a:cubicBezTo>
                <a:cubicBezTo>
                  <a:pt x="2370730" y="483421"/>
                  <a:pt x="2369779" y="484838"/>
                  <a:pt x="2369010" y="486166"/>
                </a:cubicBezTo>
                <a:cubicBezTo>
                  <a:pt x="2352278" y="480929"/>
                  <a:pt x="2337649" y="472853"/>
                  <a:pt x="2325124" y="461937"/>
                </a:cubicBezTo>
                <a:cubicBezTo>
                  <a:pt x="2312599" y="451022"/>
                  <a:pt x="2302675" y="437743"/>
                  <a:pt x="2295353" y="422100"/>
                </a:cubicBezTo>
                <a:cubicBezTo>
                  <a:pt x="2293368" y="429677"/>
                  <a:pt x="2289697" y="437267"/>
                  <a:pt x="2284341" y="444870"/>
                </a:cubicBezTo>
                <a:cubicBezTo>
                  <a:pt x="2278984" y="452473"/>
                  <a:pt x="2271184" y="459875"/>
                  <a:pt x="2260941" y="467076"/>
                </a:cubicBezTo>
                <a:cubicBezTo>
                  <a:pt x="2250698" y="474277"/>
                  <a:pt x="2237255" y="481062"/>
                  <a:pt x="2220611" y="487432"/>
                </a:cubicBezTo>
                <a:cubicBezTo>
                  <a:pt x="2219936" y="486290"/>
                  <a:pt x="2219024" y="485000"/>
                  <a:pt x="2217874" y="483564"/>
                </a:cubicBezTo>
                <a:cubicBezTo>
                  <a:pt x="2216724" y="482128"/>
                  <a:pt x="2215585" y="480883"/>
                  <a:pt x="2214458" y="479831"/>
                </a:cubicBezTo>
                <a:cubicBezTo>
                  <a:pt x="2231326" y="473639"/>
                  <a:pt x="2244783" y="467061"/>
                  <a:pt x="2254828" y="460098"/>
                </a:cubicBezTo>
                <a:cubicBezTo>
                  <a:pt x="2264874" y="453135"/>
                  <a:pt x="2272365" y="446021"/>
                  <a:pt x="2277303" y="438757"/>
                </a:cubicBezTo>
                <a:cubicBezTo>
                  <a:pt x="2282241" y="431492"/>
                  <a:pt x="2285483" y="424311"/>
                  <a:pt x="2287029" y="417214"/>
                </a:cubicBezTo>
                <a:lnTo>
                  <a:pt x="2216991" y="417214"/>
                </a:lnTo>
                <a:lnTo>
                  <a:pt x="2216991" y="408708"/>
                </a:lnTo>
                <a:lnTo>
                  <a:pt x="2288657" y="408708"/>
                </a:lnTo>
                <a:cubicBezTo>
                  <a:pt x="2289012" y="406065"/>
                  <a:pt x="2289253" y="403434"/>
                  <a:pt x="2289381" y="400813"/>
                </a:cubicBezTo>
                <a:cubicBezTo>
                  <a:pt x="2289509" y="398193"/>
                  <a:pt x="2289570" y="395697"/>
                  <a:pt x="2289562" y="393325"/>
                </a:cubicBezTo>
                <a:lnTo>
                  <a:pt x="2289562" y="371789"/>
                </a:lnTo>
                <a:lnTo>
                  <a:pt x="2227126" y="371789"/>
                </a:lnTo>
                <a:lnTo>
                  <a:pt x="2227126" y="363102"/>
                </a:lnTo>
                <a:lnTo>
                  <a:pt x="2313089" y="363102"/>
                </a:lnTo>
                <a:cubicBezTo>
                  <a:pt x="2316999" y="357462"/>
                  <a:pt x="2320897" y="351098"/>
                  <a:pt x="2324785" y="344010"/>
                </a:cubicBezTo>
                <a:cubicBezTo>
                  <a:pt x="2328672" y="336921"/>
                  <a:pt x="2331892" y="330376"/>
                  <a:pt x="2334444" y="324374"/>
                </a:cubicBezTo>
                <a:close/>
                <a:moveTo>
                  <a:pt x="562794" y="324374"/>
                </a:moveTo>
                <a:lnTo>
                  <a:pt x="571843" y="327993"/>
                </a:lnTo>
                <a:cubicBezTo>
                  <a:pt x="568729" y="333811"/>
                  <a:pt x="565365" y="339821"/>
                  <a:pt x="561754" y="346023"/>
                </a:cubicBezTo>
                <a:cubicBezTo>
                  <a:pt x="558142" y="352225"/>
                  <a:pt x="554507" y="357918"/>
                  <a:pt x="550850" y="363102"/>
                </a:cubicBezTo>
                <a:lnTo>
                  <a:pt x="590302" y="363102"/>
                </a:lnTo>
                <a:lnTo>
                  <a:pt x="590302" y="371789"/>
                </a:lnTo>
                <a:lnTo>
                  <a:pt x="527142" y="371789"/>
                </a:lnTo>
                <a:lnTo>
                  <a:pt x="527142" y="393506"/>
                </a:lnTo>
                <a:cubicBezTo>
                  <a:pt x="527146" y="395870"/>
                  <a:pt x="527093" y="398336"/>
                  <a:pt x="526984" y="400904"/>
                </a:cubicBezTo>
                <a:cubicBezTo>
                  <a:pt x="526874" y="403471"/>
                  <a:pt x="526686" y="406073"/>
                  <a:pt x="526418" y="408708"/>
                </a:cubicBezTo>
                <a:lnTo>
                  <a:pt x="600256" y="408708"/>
                </a:lnTo>
                <a:lnTo>
                  <a:pt x="600256" y="417214"/>
                </a:lnTo>
                <a:lnTo>
                  <a:pt x="530400" y="417214"/>
                </a:lnTo>
                <a:cubicBezTo>
                  <a:pt x="537115" y="432175"/>
                  <a:pt x="546714" y="444918"/>
                  <a:pt x="559197" y="455445"/>
                </a:cubicBezTo>
                <a:cubicBezTo>
                  <a:pt x="571681" y="465972"/>
                  <a:pt x="586393" y="473558"/>
                  <a:pt x="603333" y="478203"/>
                </a:cubicBezTo>
                <a:cubicBezTo>
                  <a:pt x="602382" y="479168"/>
                  <a:pt x="601342" y="480404"/>
                  <a:pt x="600211" y="481913"/>
                </a:cubicBezTo>
                <a:cubicBezTo>
                  <a:pt x="599080" y="483421"/>
                  <a:pt x="598130" y="484838"/>
                  <a:pt x="597360" y="486166"/>
                </a:cubicBezTo>
                <a:cubicBezTo>
                  <a:pt x="580628" y="480929"/>
                  <a:pt x="565999" y="472853"/>
                  <a:pt x="553474" y="461937"/>
                </a:cubicBezTo>
                <a:cubicBezTo>
                  <a:pt x="540949" y="451022"/>
                  <a:pt x="531025" y="437743"/>
                  <a:pt x="523704" y="422100"/>
                </a:cubicBezTo>
                <a:cubicBezTo>
                  <a:pt x="521718" y="429677"/>
                  <a:pt x="518048" y="437267"/>
                  <a:pt x="512691" y="444870"/>
                </a:cubicBezTo>
                <a:cubicBezTo>
                  <a:pt x="507334" y="452473"/>
                  <a:pt x="499534" y="459875"/>
                  <a:pt x="489291" y="467076"/>
                </a:cubicBezTo>
                <a:cubicBezTo>
                  <a:pt x="479049" y="474277"/>
                  <a:pt x="465605" y="481062"/>
                  <a:pt x="448961" y="487432"/>
                </a:cubicBezTo>
                <a:cubicBezTo>
                  <a:pt x="448286" y="486290"/>
                  <a:pt x="447374" y="485000"/>
                  <a:pt x="446224" y="483564"/>
                </a:cubicBezTo>
                <a:cubicBezTo>
                  <a:pt x="445074" y="482128"/>
                  <a:pt x="443935" y="480883"/>
                  <a:pt x="442808" y="479831"/>
                </a:cubicBezTo>
                <a:cubicBezTo>
                  <a:pt x="459676" y="473639"/>
                  <a:pt x="473133" y="467061"/>
                  <a:pt x="483179" y="460098"/>
                </a:cubicBezTo>
                <a:cubicBezTo>
                  <a:pt x="493224" y="453135"/>
                  <a:pt x="500715" y="446021"/>
                  <a:pt x="505653" y="438757"/>
                </a:cubicBezTo>
                <a:cubicBezTo>
                  <a:pt x="510591" y="431492"/>
                  <a:pt x="513833" y="424311"/>
                  <a:pt x="515379" y="417214"/>
                </a:cubicBezTo>
                <a:lnTo>
                  <a:pt x="445341" y="417214"/>
                </a:lnTo>
                <a:lnTo>
                  <a:pt x="445341" y="408708"/>
                </a:lnTo>
                <a:lnTo>
                  <a:pt x="517007" y="408708"/>
                </a:lnTo>
                <a:cubicBezTo>
                  <a:pt x="517362" y="406065"/>
                  <a:pt x="517603" y="403434"/>
                  <a:pt x="517731" y="400813"/>
                </a:cubicBezTo>
                <a:cubicBezTo>
                  <a:pt x="517860" y="398193"/>
                  <a:pt x="517920" y="395697"/>
                  <a:pt x="517912" y="393325"/>
                </a:cubicBezTo>
                <a:lnTo>
                  <a:pt x="517912" y="371789"/>
                </a:lnTo>
                <a:lnTo>
                  <a:pt x="455476" y="371789"/>
                </a:lnTo>
                <a:lnTo>
                  <a:pt x="455476" y="363102"/>
                </a:lnTo>
                <a:lnTo>
                  <a:pt x="541439" y="363102"/>
                </a:lnTo>
                <a:cubicBezTo>
                  <a:pt x="545349" y="357462"/>
                  <a:pt x="549247" y="351098"/>
                  <a:pt x="553135" y="344010"/>
                </a:cubicBezTo>
                <a:cubicBezTo>
                  <a:pt x="557022" y="336921"/>
                  <a:pt x="560242" y="330376"/>
                  <a:pt x="562794" y="324374"/>
                </a:cubicBezTo>
                <a:close/>
                <a:moveTo>
                  <a:pt x="2439934" y="324012"/>
                </a:moveTo>
                <a:lnTo>
                  <a:pt x="2447534" y="325822"/>
                </a:lnTo>
                <a:cubicBezTo>
                  <a:pt x="2446716" y="329268"/>
                  <a:pt x="2445774" y="332691"/>
                  <a:pt x="2444706" y="336092"/>
                </a:cubicBezTo>
                <a:cubicBezTo>
                  <a:pt x="2443640" y="339493"/>
                  <a:pt x="2442471" y="342826"/>
                  <a:pt x="2441200" y="346091"/>
                </a:cubicBezTo>
                <a:lnTo>
                  <a:pt x="2473414" y="346091"/>
                </a:lnTo>
                <a:lnTo>
                  <a:pt x="2473414" y="354054"/>
                </a:lnTo>
                <a:lnTo>
                  <a:pt x="2438124" y="354054"/>
                </a:lnTo>
                <a:cubicBezTo>
                  <a:pt x="2436318" y="358231"/>
                  <a:pt x="2434410" y="362183"/>
                  <a:pt x="2432400" y="365908"/>
                </a:cubicBezTo>
                <a:cubicBezTo>
                  <a:pt x="2430391" y="369633"/>
                  <a:pt x="2428256" y="373041"/>
                  <a:pt x="2425998" y="376133"/>
                </a:cubicBezTo>
                <a:cubicBezTo>
                  <a:pt x="2425580" y="375235"/>
                  <a:pt x="2424878" y="374089"/>
                  <a:pt x="2423894" y="372694"/>
                </a:cubicBezTo>
                <a:cubicBezTo>
                  <a:pt x="2422910" y="371299"/>
                  <a:pt x="2421983" y="370153"/>
                  <a:pt x="2421112" y="369256"/>
                </a:cubicBezTo>
                <a:cubicBezTo>
                  <a:pt x="2425369" y="363457"/>
                  <a:pt x="2429071" y="356640"/>
                  <a:pt x="2432220" y="348805"/>
                </a:cubicBezTo>
                <a:cubicBezTo>
                  <a:pt x="2435368" y="340971"/>
                  <a:pt x="2437939" y="332706"/>
                  <a:pt x="2439934" y="324012"/>
                </a:cubicBezTo>
                <a:close/>
                <a:moveTo>
                  <a:pt x="3332226" y="323831"/>
                </a:moveTo>
                <a:lnTo>
                  <a:pt x="3340550" y="326365"/>
                </a:lnTo>
                <a:cubicBezTo>
                  <a:pt x="3337829" y="333619"/>
                  <a:pt x="3334812" y="340782"/>
                  <a:pt x="3331502" y="347855"/>
                </a:cubicBezTo>
                <a:cubicBezTo>
                  <a:pt x="3328192" y="354928"/>
                  <a:pt x="3324632" y="361821"/>
                  <a:pt x="3320824" y="368532"/>
                </a:cubicBezTo>
                <a:lnTo>
                  <a:pt x="3320824" y="487432"/>
                </a:lnTo>
                <a:lnTo>
                  <a:pt x="3312500" y="487432"/>
                </a:lnTo>
                <a:lnTo>
                  <a:pt x="3312500" y="381924"/>
                </a:lnTo>
                <a:cubicBezTo>
                  <a:pt x="3309585" y="386448"/>
                  <a:pt x="3306546" y="390746"/>
                  <a:pt x="3303383" y="394818"/>
                </a:cubicBezTo>
                <a:cubicBezTo>
                  <a:pt x="3300220" y="398890"/>
                  <a:pt x="3297045" y="402736"/>
                  <a:pt x="3293859" y="406356"/>
                </a:cubicBezTo>
                <a:cubicBezTo>
                  <a:pt x="3293346" y="405270"/>
                  <a:pt x="3292562" y="403912"/>
                  <a:pt x="3291506" y="402284"/>
                </a:cubicBezTo>
                <a:cubicBezTo>
                  <a:pt x="3290451" y="400655"/>
                  <a:pt x="3289486" y="399297"/>
                  <a:pt x="3288611" y="398212"/>
                </a:cubicBezTo>
                <a:cubicBezTo>
                  <a:pt x="3297407" y="388891"/>
                  <a:pt x="3305604" y="377761"/>
                  <a:pt x="3313201" y="364822"/>
                </a:cubicBezTo>
                <a:cubicBezTo>
                  <a:pt x="3320798" y="351882"/>
                  <a:pt x="3327140" y="338218"/>
                  <a:pt x="3332226" y="323831"/>
                </a:cubicBezTo>
                <a:close/>
                <a:moveTo>
                  <a:pt x="32528" y="323831"/>
                </a:moveTo>
                <a:lnTo>
                  <a:pt x="41034" y="323831"/>
                </a:lnTo>
                <a:lnTo>
                  <a:pt x="41034" y="360388"/>
                </a:lnTo>
                <a:lnTo>
                  <a:pt x="66551" y="360388"/>
                </a:lnTo>
                <a:lnTo>
                  <a:pt x="66551" y="368532"/>
                </a:lnTo>
                <a:lnTo>
                  <a:pt x="41034" y="368532"/>
                </a:lnTo>
                <a:lnTo>
                  <a:pt x="41034" y="411242"/>
                </a:lnTo>
                <a:cubicBezTo>
                  <a:pt x="45125" y="410160"/>
                  <a:pt x="49294" y="409066"/>
                  <a:pt x="53544" y="407962"/>
                </a:cubicBezTo>
                <a:cubicBezTo>
                  <a:pt x="57793" y="406857"/>
                  <a:pt x="62008" y="405718"/>
                  <a:pt x="66189" y="404546"/>
                </a:cubicBezTo>
                <a:lnTo>
                  <a:pt x="67456" y="412509"/>
                </a:lnTo>
                <a:cubicBezTo>
                  <a:pt x="58558" y="415042"/>
                  <a:pt x="49751" y="417395"/>
                  <a:pt x="41034" y="419567"/>
                </a:cubicBezTo>
                <a:lnTo>
                  <a:pt x="41034" y="474583"/>
                </a:lnTo>
                <a:cubicBezTo>
                  <a:pt x="41037" y="477611"/>
                  <a:pt x="40578" y="479880"/>
                  <a:pt x="39654" y="481392"/>
                </a:cubicBezTo>
                <a:cubicBezTo>
                  <a:pt x="38730" y="482904"/>
                  <a:pt x="37320" y="483952"/>
                  <a:pt x="35424" y="484537"/>
                </a:cubicBezTo>
                <a:cubicBezTo>
                  <a:pt x="33486" y="485325"/>
                  <a:pt x="30665" y="485830"/>
                  <a:pt x="26963" y="486052"/>
                </a:cubicBezTo>
                <a:cubicBezTo>
                  <a:pt x="23260" y="486275"/>
                  <a:pt x="18359" y="486373"/>
                  <a:pt x="12259" y="486346"/>
                </a:cubicBezTo>
                <a:cubicBezTo>
                  <a:pt x="12048" y="485129"/>
                  <a:pt x="11655" y="483764"/>
                  <a:pt x="11082" y="482252"/>
                </a:cubicBezTo>
                <a:cubicBezTo>
                  <a:pt x="10509" y="480740"/>
                  <a:pt x="9936" y="479330"/>
                  <a:pt x="9363" y="478022"/>
                </a:cubicBezTo>
                <a:cubicBezTo>
                  <a:pt x="14159" y="478188"/>
                  <a:pt x="18321" y="478263"/>
                  <a:pt x="21850" y="478248"/>
                </a:cubicBezTo>
                <a:cubicBezTo>
                  <a:pt x="25379" y="478233"/>
                  <a:pt x="27732" y="478218"/>
                  <a:pt x="28908" y="478203"/>
                </a:cubicBezTo>
                <a:cubicBezTo>
                  <a:pt x="30168" y="478218"/>
                  <a:pt x="31088" y="477961"/>
                  <a:pt x="31668" y="477433"/>
                </a:cubicBezTo>
                <a:cubicBezTo>
                  <a:pt x="32249" y="476906"/>
                  <a:pt x="32535" y="476016"/>
                  <a:pt x="32528" y="474764"/>
                </a:cubicBezTo>
                <a:lnTo>
                  <a:pt x="32528" y="421919"/>
                </a:lnTo>
                <a:cubicBezTo>
                  <a:pt x="27536" y="423277"/>
                  <a:pt x="22725" y="424544"/>
                  <a:pt x="18095" y="425720"/>
                </a:cubicBezTo>
                <a:cubicBezTo>
                  <a:pt x="13465" y="426896"/>
                  <a:pt x="9107" y="427982"/>
                  <a:pt x="5020" y="428977"/>
                </a:cubicBezTo>
                <a:lnTo>
                  <a:pt x="2124" y="420291"/>
                </a:lnTo>
                <a:cubicBezTo>
                  <a:pt x="6320" y="419465"/>
                  <a:pt x="11003" y="418447"/>
                  <a:pt x="16172" y="417237"/>
                </a:cubicBezTo>
                <a:cubicBezTo>
                  <a:pt x="21341" y="416026"/>
                  <a:pt x="26793" y="414692"/>
                  <a:pt x="32528" y="413233"/>
                </a:cubicBezTo>
                <a:lnTo>
                  <a:pt x="32528" y="368532"/>
                </a:lnTo>
                <a:lnTo>
                  <a:pt x="4296" y="368532"/>
                </a:lnTo>
                <a:lnTo>
                  <a:pt x="4296" y="360388"/>
                </a:lnTo>
                <a:lnTo>
                  <a:pt x="32528" y="360388"/>
                </a:lnTo>
                <a:close/>
                <a:moveTo>
                  <a:pt x="3798494" y="323650"/>
                </a:moveTo>
                <a:lnTo>
                  <a:pt x="3806818" y="324917"/>
                </a:lnTo>
                <a:cubicBezTo>
                  <a:pt x="3805744" y="327469"/>
                  <a:pt x="3804545" y="330101"/>
                  <a:pt x="3803222" y="332812"/>
                </a:cubicBezTo>
                <a:cubicBezTo>
                  <a:pt x="3801898" y="335523"/>
                  <a:pt x="3800382" y="338200"/>
                  <a:pt x="3798674" y="340843"/>
                </a:cubicBezTo>
                <a:lnTo>
                  <a:pt x="3866540" y="340843"/>
                </a:lnTo>
                <a:lnTo>
                  <a:pt x="3867988" y="340481"/>
                </a:lnTo>
                <a:lnTo>
                  <a:pt x="3873960" y="342471"/>
                </a:lnTo>
                <a:cubicBezTo>
                  <a:pt x="3871400" y="347275"/>
                  <a:pt x="3868784" y="352010"/>
                  <a:pt x="3866110" y="356678"/>
                </a:cubicBezTo>
                <a:cubicBezTo>
                  <a:pt x="3863437" y="361346"/>
                  <a:pt x="3860866" y="365357"/>
                  <a:pt x="3858396" y="368713"/>
                </a:cubicBezTo>
                <a:lnTo>
                  <a:pt x="3850976" y="366179"/>
                </a:lnTo>
                <a:cubicBezTo>
                  <a:pt x="3852552" y="363781"/>
                  <a:pt x="3854287" y="361021"/>
                  <a:pt x="3856179" y="357899"/>
                </a:cubicBezTo>
                <a:cubicBezTo>
                  <a:pt x="3858072" y="354778"/>
                  <a:pt x="3859897" y="351565"/>
                  <a:pt x="3861654" y="348263"/>
                </a:cubicBezTo>
                <a:lnTo>
                  <a:pt x="3828535" y="348263"/>
                </a:lnTo>
                <a:cubicBezTo>
                  <a:pt x="3827989" y="350336"/>
                  <a:pt x="3827363" y="352342"/>
                  <a:pt x="3826658" y="354280"/>
                </a:cubicBezTo>
                <a:cubicBezTo>
                  <a:pt x="3825953" y="356218"/>
                  <a:pt x="3825191" y="358133"/>
                  <a:pt x="3824373" y="360026"/>
                </a:cubicBezTo>
                <a:cubicBezTo>
                  <a:pt x="3829896" y="368260"/>
                  <a:pt x="3837490" y="375364"/>
                  <a:pt x="3847153" y="381336"/>
                </a:cubicBezTo>
                <a:cubicBezTo>
                  <a:pt x="3856816" y="387308"/>
                  <a:pt x="3867442" y="391606"/>
                  <a:pt x="3879027" y="394230"/>
                </a:cubicBezTo>
                <a:cubicBezTo>
                  <a:pt x="3878100" y="395090"/>
                  <a:pt x="3877150" y="396176"/>
                  <a:pt x="3876177" y="397488"/>
                </a:cubicBezTo>
                <a:cubicBezTo>
                  <a:pt x="3875204" y="398800"/>
                  <a:pt x="3874345" y="400067"/>
                  <a:pt x="3873598" y="401288"/>
                </a:cubicBezTo>
                <a:cubicBezTo>
                  <a:pt x="3862876" y="398246"/>
                  <a:pt x="3852922" y="393789"/>
                  <a:pt x="3843737" y="387919"/>
                </a:cubicBezTo>
                <a:cubicBezTo>
                  <a:pt x="3834553" y="382048"/>
                  <a:pt x="3826952" y="375103"/>
                  <a:pt x="3820934" y="367084"/>
                </a:cubicBezTo>
                <a:cubicBezTo>
                  <a:pt x="3816674" y="374892"/>
                  <a:pt x="3810581" y="381762"/>
                  <a:pt x="3802656" y="387692"/>
                </a:cubicBezTo>
                <a:cubicBezTo>
                  <a:pt x="3794731" y="393623"/>
                  <a:pt x="3784476" y="398457"/>
                  <a:pt x="3771890" y="402193"/>
                </a:cubicBezTo>
                <a:cubicBezTo>
                  <a:pt x="3771396" y="401141"/>
                  <a:pt x="3770665" y="399987"/>
                  <a:pt x="3769696" y="398732"/>
                </a:cubicBezTo>
                <a:cubicBezTo>
                  <a:pt x="3768727" y="397476"/>
                  <a:pt x="3767769" y="396458"/>
                  <a:pt x="3766823" y="395678"/>
                </a:cubicBezTo>
                <a:cubicBezTo>
                  <a:pt x="3783307" y="391191"/>
                  <a:pt x="3795583" y="384782"/>
                  <a:pt x="3803652" y="376449"/>
                </a:cubicBezTo>
                <a:cubicBezTo>
                  <a:pt x="3811720" y="368117"/>
                  <a:pt x="3817119" y="358721"/>
                  <a:pt x="3819849" y="348263"/>
                </a:cubicBezTo>
                <a:lnTo>
                  <a:pt x="3793969" y="348263"/>
                </a:lnTo>
                <a:cubicBezTo>
                  <a:pt x="3791349" y="351897"/>
                  <a:pt x="3788446" y="355441"/>
                  <a:pt x="3785260" y="358895"/>
                </a:cubicBezTo>
                <a:cubicBezTo>
                  <a:pt x="3782074" y="362348"/>
                  <a:pt x="3778582" y="365621"/>
                  <a:pt x="3774786" y="368713"/>
                </a:cubicBezTo>
                <a:cubicBezTo>
                  <a:pt x="3774013" y="367683"/>
                  <a:pt x="3773025" y="366665"/>
                  <a:pt x="3771822" y="365659"/>
                </a:cubicBezTo>
                <a:cubicBezTo>
                  <a:pt x="3770620" y="364652"/>
                  <a:pt x="3769496" y="363860"/>
                  <a:pt x="3768452" y="363283"/>
                </a:cubicBezTo>
                <a:cubicBezTo>
                  <a:pt x="3775970" y="357436"/>
                  <a:pt x="3782244" y="350988"/>
                  <a:pt x="3787273" y="343942"/>
                </a:cubicBezTo>
                <a:cubicBezTo>
                  <a:pt x="3792303" y="336895"/>
                  <a:pt x="3796043" y="330131"/>
                  <a:pt x="3798494" y="323650"/>
                </a:cubicBezTo>
                <a:close/>
                <a:moveTo>
                  <a:pt x="2908487" y="323650"/>
                </a:moveTo>
                <a:lnTo>
                  <a:pt x="2917174" y="323650"/>
                </a:lnTo>
                <a:lnTo>
                  <a:pt x="2917174" y="339033"/>
                </a:lnTo>
                <a:lnTo>
                  <a:pt x="2967666" y="339033"/>
                </a:lnTo>
                <a:lnTo>
                  <a:pt x="2967666" y="323650"/>
                </a:lnTo>
                <a:lnTo>
                  <a:pt x="2976172" y="323650"/>
                </a:lnTo>
                <a:lnTo>
                  <a:pt x="2976172" y="339033"/>
                </a:lnTo>
                <a:lnTo>
                  <a:pt x="3021054" y="339033"/>
                </a:lnTo>
                <a:lnTo>
                  <a:pt x="3021054" y="347177"/>
                </a:lnTo>
                <a:lnTo>
                  <a:pt x="2976172" y="347177"/>
                </a:lnTo>
                <a:lnTo>
                  <a:pt x="2976172" y="363102"/>
                </a:lnTo>
                <a:lnTo>
                  <a:pt x="2967666" y="363102"/>
                </a:lnTo>
                <a:lnTo>
                  <a:pt x="2967666" y="347177"/>
                </a:lnTo>
                <a:lnTo>
                  <a:pt x="2917174" y="347177"/>
                </a:lnTo>
                <a:lnTo>
                  <a:pt x="2917174" y="363645"/>
                </a:lnTo>
                <a:lnTo>
                  <a:pt x="2908487" y="363645"/>
                </a:lnTo>
                <a:lnTo>
                  <a:pt x="2908487" y="347177"/>
                </a:lnTo>
                <a:lnTo>
                  <a:pt x="2863605" y="347177"/>
                </a:lnTo>
                <a:lnTo>
                  <a:pt x="2863605" y="339033"/>
                </a:lnTo>
                <a:lnTo>
                  <a:pt x="2908487" y="339033"/>
                </a:lnTo>
                <a:close/>
                <a:moveTo>
                  <a:pt x="2543632" y="323480"/>
                </a:moveTo>
                <a:lnTo>
                  <a:pt x="2551233" y="323480"/>
                </a:lnTo>
                <a:lnTo>
                  <a:pt x="2551233" y="339225"/>
                </a:lnTo>
                <a:lnTo>
                  <a:pt x="2576570" y="339225"/>
                </a:lnTo>
                <a:lnTo>
                  <a:pt x="2576570" y="364200"/>
                </a:lnTo>
                <a:lnTo>
                  <a:pt x="2586342" y="364200"/>
                </a:lnTo>
                <a:lnTo>
                  <a:pt x="2586342" y="371597"/>
                </a:lnTo>
                <a:lnTo>
                  <a:pt x="2576570" y="371597"/>
                </a:lnTo>
                <a:lnTo>
                  <a:pt x="2576570" y="396029"/>
                </a:lnTo>
                <a:lnTo>
                  <a:pt x="2551233" y="396029"/>
                </a:lnTo>
                <a:lnTo>
                  <a:pt x="2551233" y="412701"/>
                </a:lnTo>
                <a:lnTo>
                  <a:pt x="2577655" y="412701"/>
                </a:lnTo>
                <a:lnTo>
                  <a:pt x="2577655" y="420279"/>
                </a:lnTo>
                <a:lnTo>
                  <a:pt x="2551233" y="420279"/>
                </a:lnTo>
                <a:lnTo>
                  <a:pt x="2551233" y="438037"/>
                </a:lnTo>
                <a:lnTo>
                  <a:pt x="2581094" y="438037"/>
                </a:lnTo>
                <a:lnTo>
                  <a:pt x="2581094" y="445616"/>
                </a:lnTo>
                <a:lnTo>
                  <a:pt x="2551233" y="445616"/>
                </a:lnTo>
                <a:lnTo>
                  <a:pt x="2551233" y="470608"/>
                </a:lnTo>
                <a:lnTo>
                  <a:pt x="2543632" y="470608"/>
                </a:lnTo>
                <a:lnTo>
                  <a:pt x="2543632" y="445616"/>
                </a:lnTo>
                <a:lnTo>
                  <a:pt x="2513047" y="445616"/>
                </a:lnTo>
                <a:lnTo>
                  <a:pt x="2513047" y="438037"/>
                </a:lnTo>
                <a:lnTo>
                  <a:pt x="2543632" y="438037"/>
                </a:lnTo>
                <a:lnTo>
                  <a:pt x="2543632" y="420279"/>
                </a:lnTo>
                <a:lnTo>
                  <a:pt x="2518476" y="420279"/>
                </a:lnTo>
                <a:lnTo>
                  <a:pt x="2518476" y="412701"/>
                </a:lnTo>
                <a:lnTo>
                  <a:pt x="2543632" y="412701"/>
                </a:lnTo>
                <a:lnTo>
                  <a:pt x="2543632" y="396029"/>
                </a:lnTo>
                <a:lnTo>
                  <a:pt x="2520829" y="396029"/>
                </a:lnTo>
                <a:lnTo>
                  <a:pt x="2520829" y="388631"/>
                </a:lnTo>
                <a:lnTo>
                  <a:pt x="2543632" y="388631"/>
                </a:lnTo>
                <a:lnTo>
                  <a:pt x="2543632" y="371597"/>
                </a:lnTo>
                <a:lnTo>
                  <a:pt x="2513771" y="371597"/>
                </a:lnTo>
                <a:lnTo>
                  <a:pt x="2513771" y="364200"/>
                </a:lnTo>
                <a:lnTo>
                  <a:pt x="2543632" y="364200"/>
                </a:lnTo>
                <a:lnTo>
                  <a:pt x="2543632" y="346622"/>
                </a:lnTo>
                <a:lnTo>
                  <a:pt x="2520829" y="346622"/>
                </a:lnTo>
                <a:lnTo>
                  <a:pt x="2520829" y="339225"/>
                </a:lnTo>
                <a:lnTo>
                  <a:pt x="2543632" y="339225"/>
                </a:lnTo>
                <a:close/>
                <a:moveTo>
                  <a:pt x="2035559" y="323480"/>
                </a:moveTo>
                <a:lnTo>
                  <a:pt x="2043341" y="326014"/>
                </a:lnTo>
                <a:cubicBezTo>
                  <a:pt x="2041984" y="328744"/>
                  <a:pt x="2040491" y="331473"/>
                  <a:pt x="2038862" y="334203"/>
                </a:cubicBezTo>
                <a:cubicBezTo>
                  <a:pt x="2037233" y="336933"/>
                  <a:pt x="2035469" y="339572"/>
                  <a:pt x="2033568" y="342121"/>
                </a:cubicBezTo>
                <a:lnTo>
                  <a:pt x="2145773" y="342121"/>
                </a:lnTo>
                <a:lnTo>
                  <a:pt x="2145773" y="349880"/>
                </a:lnTo>
                <a:lnTo>
                  <a:pt x="2027958" y="349880"/>
                </a:lnTo>
                <a:cubicBezTo>
                  <a:pt x="2023675" y="355241"/>
                  <a:pt x="2019166" y="360236"/>
                  <a:pt x="2014430" y="364865"/>
                </a:cubicBezTo>
                <a:cubicBezTo>
                  <a:pt x="2009695" y="369493"/>
                  <a:pt x="2004914" y="373671"/>
                  <a:pt x="2000088" y="377397"/>
                </a:cubicBezTo>
                <a:cubicBezTo>
                  <a:pt x="1999568" y="376408"/>
                  <a:pt x="1998753" y="375170"/>
                  <a:pt x="1997645" y="373683"/>
                </a:cubicBezTo>
                <a:cubicBezTo>
                  <a:pt x="1996536" y="372195"/>
                  <a:pt x="1995541" y="370959"/>
                  <a:pt x="1994659" y="369973"/>
                </a:cubicBezTo>
                <a:cubicBezTo>
                  <a:pt x="2002686" y="364352"/>
                  <a:pt x="2010339" y="357510"/>
                  <a:pt x="2017620" y="349445"/>
                </a:cubicBezTo>
                <a:cubicBezTo>
                  <a:pt x="2024900" y="341380"/>
                  <a:pt x="2030880" y="332725"/>
                  <a:pt x="2035559" y="323480"/>
                </a:cubicBezTo>
                <a:close/>
                <a:moveTo>
                  <a:pt x="1415253" y="323480"/>
                </a:moveTo>
                <a:lnTo>
                  <a:pt x="1424121" y="324385"/>
                </a:lnTo>
                <a:cubicBezTo>
                  <a:pt x="1423578" y="327119"/>
                  <a:pt x="1422944" y="329931"/>
                  <a:pt x="1422221" y="332823"/>
                </a:cubicBezTo>
                <a:cubicBezTo>
                  <a:pt x="1421497" y="335715"/>
                  <a:pt x="1420682" y="338573"/>
                  <a:pt x="1419777" y="341397"/>
                </a:cubicBezTo>
                <a:lnTo>
                  <a:pt x="1489996" y="341397"/>
                </a:lnTo>
                <a:lnTo>
                  <a:pt x="1489996" y="348975"/>
                </a:lnTo>
                <a:lnTo>
                  <a:pt x="1417244" y="348975"/>
                </a:lnTo>
                <a:cubicBezTo>
                  <a:pt x="1416339" y="351596"/>
                  <a:pt x="1415344" y="354193"/>
                  <a:pt x="1414258" y="356768"/>
                </a:cubicBezTo>
                <a:cubicBezTo>
                  <a:pt x="1413172" y="359343"/>
                  <a:pt x="1411996" y="361941"/>
                  <a:pt x="1410729" y="364562"/>
                </a:cubicBezTo>
                <a:lnTo>
                  <a:pt x="1480766" y="364562"/>
                </a:lnTo>
                <a:lnTo>
                  <a:pt x="1480766" y="371959"/>
                </a:lnTo>
                <a:lnTo>
                  <a:pt x="1407109" y="371959"/>
                </a:lnTo>
                <a:cubicBezTo>
                  <a:pt x="1405650" y="374681"/>
                  <a:pt x="1404089" y="377392"/>
                  <a:pt x="1402426" y="380092"/>
                </a:cubicBezTo>
                <a:cubicBezTo>
                  <a:pt x="1400764" y="382791"/>
                  <a:pt x="1399067" y="385457"/>
                  <a:pt x="1397337" y="388088"/>
                </a:cubicBezTo>
                <a:lnTo>
                  <a:pt x="1497959" y="388088"/>
                </a:lnTo>
                <a:lnTo>
                  <a:pt x="1497959" y="395667"/>
                </a:lnTo>
                <a:lnTo>
                  <a:pt x="1454706" y="395667"/>
                </a:lnTo>
                <a:cubicBezTo>
                  <a:pt x="1460685" y="403110"/>
                  <a:pt x="1467864" y="410043"/>
                  <a:pt x="1476242" y="416466"/>
                </a:cubicBezTo>
                <a:cubicBezTo>
                  <a:pt x="1484619" y="422890"/>
                  <a:pt x="1493065" y="428149"/>
                  <a:pt x="1501578" y="432243"/>
                </a:cubicBezTo>
                <a:cubicBezTo>
                  <a:pt x="1500289" y="433186"/>
                  <a:pt x="1499067" y="434287"/>
                  <a:pt x="1497913" y="435546"/>
                </a:cubicBezTo>
                <a:cubicBezTo>
                  <a:pt x="1496760" y="436805"/>
                  <a:pt x="1495810" y="437994"/>
                  <a:pt x="1495063" y="439115"/>
                </a:cubicBezTo>
                <a:cubicBezTo>
                  <a:pt x="1485867" y="433981"/>
                  <a:pt x="1476751" y="427555"/>
                  <a:pt x="1467713" y="419838"/>
                </a:cubicBezTo>
                <a:cubicBezTo>
                  <a:pt x="1458676" y="412121"/>
                  <a:pt x="1451143" y="404064"/>
                  <a:pt x="1445114" y="395667"/>
                </a:cubicBezTo>
                <a:lnTo>
                  <a:pt x="1391545" y="395667"/>
                </a:lnTo>
                <a:cubicBezTo>
                  <a:pt x="1384947" y="404317"/>
                  <a:pt x="1377286" y="412412"/>
                  <a:pt x="1368561" y="419951"/>
                </a:cubicBezTo>
                <a:cubicBezTo>
                  <a:pt x="1359837" y="427490"/>
                  <a:pt x="1350004" y="434179"/>
                  <a:pt x="1339062" y="440017"/>
                </a:cubicBezTo>
                <a:cubicBezTo>
                  <a:pt x="1338557" y="438889"/>
                  <a:pt x="1337758" y="437715"/>
                  <a:pt x="1336665" y="436495"/>
                </a:cubicBezTo>
                <a:cubicBezTo>
                  <a:pt x="1335571" y="435275"/>
                  <a:pt x="1334501" y="434281"/>
                  <a:pt x="1333452" y="433511"/>
                </a:cubicBezTo>
                <a:cubicBezTo>
                  <a:pt x="1343127" y="428504"/>
                  <a:pt x="1351919" y="422807"/>
                  <a:pt x="1359829" y="416421"/>
                </a:cubicBezTo>
                <a:cubicBezTo>
                  <a:pt x="1367740" y="410035"/>
                  <a:pt x="1374813" y="403117"/>
                  <a:pt x="1381049" y="395667"/>
                </a:cubicBezTo>
                <a:lnTo>
                  <a:pt x="1337977" y="395667"/>
                </a:lnTo>
                <a:lnTo>
                  <a:pt x="1337977" y="388088"/>
                </a:lnTo>
                <a:lnTo>
                  <a:pt x="1387021" y="388088"/>
                </a:lnTo>
                <a:cubicBezTo>
                  <a:pt x="1389008" y="385457"/>
                  <a:pt x="1390870" y="382791"/>
                  <a:pt x="1392608" y="380092"/>
                </a:cubicBezTo>
                <a:cubicBezTo>
                  <a:pt x="1394347" y="377392"/>
                  <a:pt x="1395983" y="374681"/>
                  <a:pt x="1397517" y="371959"/>
                </a:cubicBezTo>
                <a:lnTo>
                  <a:pt x="1356798" y="371959"/>
                </a:lnTo>
                <a:lnTo>
                  <a:pt x="1356798" y="364562"/>
                </a:lnTo>
                <a:lnTo>
                  <a:pt x="1401499" y="364562"/>
                </a:lnTo>
                <a:cubicBezTo>
                  <a:pt x="1402773" y="361941"/>
                  <a:pt x="1403980" y="359343"/>
                  <a:pt x="1405118" y="356768"/>
                </a:cubicBezTo>
                <a:cubicBezTo>
                  <a:pt x="1406257" y="354193"/>
                  <a:pt x="1407283" y="351596"/>
                  <a:pt x="1408195" y="348975"/>
                </a:cubicBezTo>
                <a:lnTo>
                  <a:pt x="1347026" y="348975"/>
                </a:lnTo>
                <a:lnTo>
                  <a:pt x="1347026" y="341397"/>
                </a:lnTo>
                <a:lnTo>
                  <a:pt x="1410729" y="341397"/>
                </a:lnTo>
                <a:cubicBezTo>
                  <a:pt x="1411720" y="338399"/>
                  <a:pt x="1412587" y="335391"/>
                  <a:pt x="1413330" y="332371"/>
                </a:cubicBezTo>
                <a:cubicBezTo>
                  <a:pt x="1414073" y="329351"/>
                  <a:pt x="1414714" y="326387"/>
                  <a:pt x="1415253" y="323480"/>
                </a:cubicBezTo>
                <a:close/>
                <a:moveTo>
                  <a:pt x="1173442" y="323469"/>
                </a:moveTo>
                <a:lnTo>
                  <a:pt x="1182129" y="323469"/>
                </a:lnTo>
                <a:lnTo>
                  <a:pt x="1182129" y="349710"/>
                </a:lnTo>
                <a:lnTo>
                  <a:pt x="1230449" y="349710"/>
                </a:lnTo>
                <a:lnTo>
                  <a:pt x="1230449" y="356949"/>
                </a:lnTo>
                <a:cubicBezTo>
                  <a:pt x="1234528" y="352696"/>
                  <a:pt x="1238450" y="348353"/>
                  <a:pt x="1242212" y="343919"/>
                </a:cubicBezTo>
                <a:cubicBezTo>
                  <a:pt x="1245975" y="339485"/>
                  <a:pt x="1249534" y="334961"/>
                  <a:pt x="1252890" y="330346"/>
                </a:cubicBezTo>
                <a:lnTo>
                  <a:pt x="1260491" y="334689"/>
                </a:lnTo>
                <a:cubicBezTo>
                  <a:pt x="1253331" y="344206"/>
                  <a:pt x="1245572" y="353315"/>
                  <a:pt x="1237213" y="362017"/>
                </a:cubicBezTo>
                <a:cubicBezTo>
                  <a:pt x="1228854" y="370719"/>
                  <a:pt x="1219964" y="378923"/>
                  <a:pt x="1210542" y="386629"/>
                </a:cubicBezTo>
                <a:lnTo>
                  <a:pt x="1269359" y="386629"/>
                </a:lnTo>
                <a:lnTo>
                  <a:pt x="1269359" y="394954"/>
                </a:lnTo>
                <a:lnTo>
                  <a:pt x="1199864" y="394954"/>
                </a:lnTo>
                <a:cubicBezTo>
                  <a:pt x="1194786" y="398834"/>
                  <a:pt x="1189560" y="402566"/>
                  <a:pt x="1184187" y="406152"/>
                </a:cubicBezTo>
                <a:cubicBezTo>
                  <a:pt x="1178815" y="409738"/>
                  <a:pt x="1173363" y="413244"/>
                  <a:pt x="1167832" y="416671"/>
                </a:cubicBezTo>
                <a:lnTo>
                  <a:pt x="1167832" y="441103"/>
                </a:lnTo>
                <a:cubicBezTo>
                  <a:pt x="1176609" y="438790"/>
                  <a:pt x="1185336" y="436257"/>
                  <a:pt x="1194013" y="433502"/>
                </a:cubicBezTo>
                <a:cubicBezTo>
                  <a:pt x="1202689" y="430747"/>
                  <a:pt x="1210773" y="427892"/>
                  <a:pt x="1218263" y="424936"/>
                </a:cubicBezTo>
                <a:cubicBezTo>
                  <a:pt x="1225754" y="421980"/>
                  <a:pt x="1232108" y="419044"/>
                  <a:pt x="1237326" y="416128"/>
                </a:cubicBezTo>
                <a:lnTo>
                  <a:pt x="1245289" y="422462"/>
                </a:lnTo>
                <a:cubicBezTo>
                  <a:pt x="1235151" y="427311"/>
                  <a:pt x="1223214" y="432001"/>
                  <a:pt x="1209479" y="436533"/>
                </a:cubicBezTo>
                <a:cubicBezTo>
                  <a:pt x="1195743" y="441065"/>
                  <a:pt x="1181861" y="445122"/>
                  <a:pt x="1167832" y="448704"/>
                </a:cubicBezTo>
                <a:lnTo>
                  <a:pt x="1167832" y="468430"/>
                </a:lnTo>
                <a:cubicBezTo>
                  <a:pt x="1167651" y="471627"/>
                  <a:pt x="1168737" y="473829"/>
                  <a:pt x="1171089" y="475036"/>
                </a:cubicBezTo>
                <a:cubicBezTo>
                  <a:pt x="1173442" y="476242"/>
                  <a:pt x="1178147" y="476815"/>
                  <a:pt x="1185205" y="476755"/>
                </a:cubicBezTo>
                <a:lnTo>
                  <a:pt x="1239136" y="476755"/>
                </a:lnTo>
                <a:cubicBezTo>
                  <a:pt x="1245176" y="477049"/>
                  <a:pt x="1249203" y="475420"/>
                  <a:pt x="1251216" y="471868"/>
                </a:cubicBezTo>
                <a:cubicBezTo>
                  <a:pt x="1253229" y="468317"/>
                  <a:pt x="1254451" y="461078"/>
                  <a:pt x="1254881" y="450151"/>
                </a:cubicBezTo>
                <a:cubicBezTo>
                  <a:pt x="1256098" y="450981"/>
                  <a:pt x="1257463" y="451720"/>
                  <a:pt x="1258975" y="452368"/>
                </a:cubicBezTo>
                <a:cubicBezTo>
                  <a:pt x="1260487" y="453017"/>
                  <a:pt x="1261897" y="453484"/>
                  <a:pt x="1263205" y="453771"/>
                </a:cubicBezTo>
                <a:cubicBezTo>
                  <a:pt x="1262662" y="465908"/>
                  <a:pt x="1260808" y="474165"/>
                  <a:pt x="1257640" y="478542"/>
                </a:cubicBezTo>
                <a:cubicBezTo>
                  <a:pt x="1254473" y="482919"/>
                  <a:pt x="1248366" y="484978"/>
                  <a:pt x="1239317" y="484718"/>
                </a:cubicBezTo>
                <a:lnTo>
                  <a:pt x="1185567" y="484718"/>
                </a:lnTo>
                <a:cubicBezTo>
                  <a:pt x="1175433" y="484876"/>
                  <a:pt x="1168420" y="483835"/>
                  <a:pt x="1164529" y="481596"/>
                </a:cubicBezTo>
                <a:cubicBezTo>
                  <a:pt x="1160638" y="479356"/>
                  <a:pt x="1158783" y="474968"/>
                  <a:pt x="1158964" y="468430"/>
                </a:cubicBezTo>
                <a:lnTo>
                  <a:pt x="1158964" y="421919"/>
                </a:lnTo>
                <a:cubicBezTo>
                  <a:pt x="1151533" y="426086"/>
                  <a:pt x="1143954" y="430059"/>
                  <a:pt x="1136229" y="433841"/>
                </a:cubicBezTo>
                <a:cubicBezTo>
                  <a:pt x="1128504" y="437623"/>
                  <a:pt x="1120699" y="441189"/>
                  <a:pt x="1112815" y="444541"/>
                </a:cubicBezTo>
                <a:cubicBezTo>
                  <a:pt x="1112042" y="443474"/>
                  <a:pt x="1111055" y="442215"/>
                  <a:pt x="1109852" y="440763"/>
                </a:cubicBezTo>
                <a:cubicBezTo>
                  <a:pt x="1108649" y="439312"/>
                  <a:pt x="1107526" y="438098"/>
                  <a:pt x="1106481" y="437121"/>
                </a:cubicBezTo>
                <a:cubicBezTo>
                  <a:pt x="1120537" y="431756"/>
                  <a:pt x="1134231" y="425520"/>
                  <a:pt x="1147562" y="418413"/>
                </a:cubicBezTo>
                <a:cubicBezTo>
                  <a:pt x="1160894" y="411306"/>
                  <a:pt x="1173683" y="403486"/>
                  <a:pt x="1185929" y="394954"/>
                </a:cubicBezTo>
                <a:lnTo>
                  <a:pt x="1109196" y="394954"/>
                </a:lnTo>
                <a:lnTo>
                  <a:pt x="1109196" y="386629"/>
                </a:lnTo>
                <a:lnTo>
                  <a:pt x="1173442" y="386629"/>
                </a:lnTo>
                <a:lnTo>
                  <a:pt x="1173442" y="357854"/>
                </a:lnTo>
                <a:lnTo>
                  <a:pt x="1124579" y="357854"/>
                </a:lnTo>
                <a:lnTo>
                  <a:pt x="1124579" y="349710"/>
                </a:lnTo>
                <a:lnTo>
                  <a:pt x="1173442" y="349710"/>
                </a:lnTo>
                <a:close/>
                <a:moveTo>
                  <a:pt x="758161" y="322745"/>
                </a:moveTo>
                <a:cubicBezTo>
                  <a:pt x="761532" y="327628"/>
                  <a:pt x="764790" y="332838"/>
                  <a:pt x="767934" y="338377"/>
                </a:cubicBezTo>
                <a:cubicBezTo>
                  <a:pt x="771079" y="343915"/>
                  <a:pt x="773431" y="348719"/>
                  <a:pt x="774992" y="352787"/>
                </a:cubicBezTo>
                <a:lnTo>
                  <a:pt x="766667" y="356587"/>
                </a:lnTo>
                <a:cubicBezTo>
                  <a:pt x="765208" y="352350"/>
                  <a:pt x="762969" y="347433"/>
                  <a:pt x="759949" y="341838"/>
                </a:cubicBezTo>
                <a:cubicBezTo>
                  <a:pt x="756929" y="336243"/>
                  <a:pt x="753739" y="330964"/>
                  <a:pt x="750379" y="326003"/>
                </a:cubicBezTo>
                <a:close/>
                <a:moveTo>
                  <a:pt x="1553251" y="321840"/>
                </a:moveTo>
                <a:lnTo>
                  <a:pt x="1606096" y="321840"/>
                </a:lnTo>
                <a:lnTo>
                  <a:pt x="1606096" y="489061"/>
                </a:lnTo>
                <a:lnTo>
                  <a:pt x="1553251" y="489061"/>
                </a:lnTo>
                <a:lnTo>
                  <a:pt x="1553251" y="488156"/>
                </a:lnTo>
                <a:cubicBezTo>
                  <a:pt x="1563375" y="479779"/>
                  <a:pt x="1571813" y="468483"/>
                  <a:pt x="1578565" y="454269"/>
                </a:cubicBezTo>
                <a:cubicBezTo>
                  <a:pt x="1585318" y="440055"/>
                  <a:pt x="1588824" y="423782"/>
                  <a:pt x="1589084" y="405451"/>
                </a:cubicBezTo>
                <a:cubicBezTo>
                  <a:pt x="1588824" y="387119"/>
                  <a:pt x="1585318" y="370847"/>
                  <a:pt x="1578565" y="356633"/>
                </a:cubicBezTo>
                <a:cubicBezTo>
                  <a:pt x="1571813" y="342419"/>
                  <a:pt x="1563375" y="331123"/>
                  <a:pt x="1553251" y="322745"/>
                </a:cubicBezTo>
                <a:close/>
                <a:moveTo>
                  <a:pt x="991352" y="321840"/>
                </a:moveTo>
                <a:lnTo>
                  <a:pt x="1044197" y="321840"/>
                </a:lnTo>
                <a:lnTo>
                  <a:pt x="1044197" y="322745"/>
                </a:lnTo>
                <a:cubicBezTo>
                  <a:pt x="1034074" y="331123"/>
                  <a:pt x="1025636" y="342419"/>
                  <a:pt x="1018883" y="356633"/>
                </a:cubicBezTo>
                <a:cubicBezTo>
                  <a:pt x="1012131" y="370847"/>
                  <a:pt x="1008624" y="387119"/>
                  <a:pt x="1008364" y="405451"/>
                </a:cubicBezTo>
                <a:cubicBezTo>
                  <a:pt x="1008624" y="423782"/>
                  <a:pt x="1012131" y="440055"/>
                  <a:pt x="1018883" y="454269"/>
                </a:cubicBezTo>
                <a:cubicBezTo>
                  <a:pt x="1025636" y="468483"/>
                  <a:pt x="1034074" y="479779"/>
                  <a:pt x="1044197" y="488156"/>
                </a:cubicBezTo>
                <a:lnTo>
                  <a:pt x="1044197" y="489061"/>
                </a:lnTo>
                <a:lnTo>
                  <a:pt x="991352" y="489061"/>
                </a:lnTo>
                <a:close/>
                <a:moveTo>
                  <a:pt x="93612" y="128808"/>
                </a:moveTo>
                <a:lnTo>
                  <a:pt x="114614" y="135012"/>
                </a:lnTo>
                <a:cubicBezTo>
                  <a:pt x="111406" y="142296"/>
                  <a:pt x="107722" y="149642"/>
                  <a:pt x="103563" y="157050"/>
                </a:cubicBezTo>
                <a:cubicBezTo>
                  <a:pt x="99404" y="164457"/>
                  <a:pt x="95420" y="170848"/>
                  <a:pt x="91611" y="176222"/>
                </a:cubicBezTo>
                <a:cubicBezTo>
                  <a:pt x="89236" y="174329"/>
                  <a:pt x="86236" y="172273"/>
                  <a:pt x="82610" y="170054"/>
                </a:cubicBezTo>
                <a:cubicBezTo>
                  <a:pt x="78985" y="167835"/>
                  <a:pt x="75785" y="166028"/>
                  <a:pt x="73009" y="164632"/>
                </a:cubicBezTo>
                <a:cubicBezTo>
                  <a:pt x="76968" y="159812"/>
                  <a:pt x="80752" y="154242"/>
                  <a:pt x="84361" y="147921"/>
                </a:cubicBezTo>
                <a:cubicBezTo>
                  <a:pt x="87969" y="141600"/>
                  <a:pt x="91053" y="135229"/>
                  <a:pt x="93612" y="128808"/>
                </a:cubicBezTo>
                <a:close/>
                <a:moveTo>
                  <a:pt x="170821" y="126806"/>
                </a:moveTo>
                <a:cubicBezTo>
                  <a:pt x="174168" y="133032"/>
                  <a:pt x="177676" y="139644"/>
                  <a:pt x="181348" y="146645"/>
                </a:cubicBezTo>
                <a:cubicBezTo>
                  <a:pt x="185019" y="153645"/>
                  <a:pt x="187978" y="159708"/>
                  <a:pt x="190224" y="164832"/>
                </a:cubicBezTo>
                <a:lnTo>
                  <a:pt x="168221" y="174424"/>
                </a:lnTo>
                <a:cubicBezTo>
                  <a:pt x="166296" y="169007"/>
                  <a:pt x="163645" y="162648"/>
                  <a:pt x="160270" y="155349"/>
                </a:cubicBezTo>
                <a:cubicBezTo>
                  <a:pt x="156895" y="148050"/>
                  <a:pt x="153544" y="141137"/>
                  <a:pt x="150219" y="134612"/>
                </a:cubicBezTo>
                <a:close/>
                <a:moveTo>
                  <a:pt x="1031481" y="121015"/>
                </a:moveTo>
                <a:cubicBezTo>
                  <a:pt x="1038595" y="121107"/>
                  <a:pt x="1043970" y="123574"/>
                  <a:pt x="1047608" y="128416"/>
                </a:cubicBezTo>
                <a:cubicBezTo>
                  <a:pt x="1051246" y="133258"/>
                  <a:pt x="1053071" y="139926"/>
                  <a:pt x="1053084" y="148418"/>
                </a:cubicBezTo>
                <a:cubicBezTo>
                  <a:pt x="1052992" y="159957"/>
                  <a:pt x="1049525" y="169984"/>
                  <a:pt x="1042683" y="178497"/>
                </a:cubicBezTo>
                <a:cubicBezTo>
                  <a:pt x="1035840" y="187011"/>
                  <a:pt x="1026172" y="193187"/>
                  <a:pt x="1013679" y="197025"/>
                </a:cubicBezTo>
                <a:lnTo>
                  <a:pt x="1007278" y="180823"/>
                </a:lnTo>
                <a:cubicBezTo>
                  <a:pt x="1015104" y="178289"/>
                  <a:pt x="1021205" y="174955"/>
                  <a:pt x="1025581" y="170821"/>
                </a:cubicBezTo>
                <a:cubicBezTo>
                  <a:pt x="1029956" y="166687"/>
                  <a:pt x="1032456" y="161954"/>
                  <a:pt x="1033081" y="156619"/>
                </a:cubicBezTo>
                <a:cubicBezTo>
                  <a:pt x="1032448" y="156786"/>
                  <a:pt x="1031715" y="156853"/>
                  <a:pt x="1030881" y="156819"/>
                </a:cubicBezTo>
                <a:cubicBezTo>
                  <a:pt x="1025714" y="156790"/>
                  <a:pt x="1021297" y="155248"/>
                  <a:pt x="1017630" y="152194"/>
                </a:cubicBezTo>
                <a:cubicBezTo>
                  <a:pt x="1013962" y="149139"/>
                  <a:pt x="1012046" y="144747"/>
                  <a:pt x="1011879" y="139017"/>
                </a:cubicBezTo>
                <a:cubicBezTo>
                  <a:pt x="1012033" y="133367"/>
                  <a:pt x="1013975" y="128966"/>
                  <a:pt x="1017705" y="125816"/>
                </a:cubicBezTo>
                <a:cubicBezTo>
                  <a:pt x="1021434" y="122665"/>
                  <a:pt x="1026026" y="121065"/>
                  <a:pt x="1031481" y="121015"/>
                </a:cubicBezTo>
                <a:close/>
                <a:moveTo>
                  <a:pt x="30404" y="107221"/>
                </a:moveTo>
                <a:lnTo>
                  <a:pt x="50006" y="120204"/>
                </a:lnTo>
                <a:cubicBezTo>
                  <a:pt x="46156" y="131002"/>
                  <a:pt x="42005" y="141875"/>
                  <a:pt x="37555" y="152820"/>
                </a:cubicBezTo>
                <a:cubicBezTo>
                  <a:pt x="33104" y="163766"/>
                  <a:pt x="28654" y="174230"/>
                  <a:pt x="24203" y="184213"/>
                </a:cubicBezTo>
                <a:lnTo>
                  <a:pt x="2400" y="171428"/>
                </a:lnTo>
                <a:cubicBezTo>
                  <a:pt x="6630" y="163376"/>
                  <a:pt x="11272" y="153623"/>
                  <a:pt x="16327" y="142169"/>
                </a:cubicBezTo>
                <a:cubicBezTo>
                  <a:pt x="21382" y="130715"/>
                  <a:pt x="26074" y="119066"/>
                  <a:pt x="30404" y="107221"/>
                </a:cubicBezTo>
                <a:close/>
                <a:moveTo>
                  <a:pt x="111214" y="92799"/>
                </a:moveTo>
                <a:lnTo>
                  <a:pt x="111214" y="104025"/>
                </a:lnTo>
                <a:lnTo>
                  <a:pt x="157420" y="104025"/>
                </a:lnTo>
                <a:lnTo>
                  <a:pt x="157420" y="92799"/>
                </a:lnTo>
                <a:close/>
                <a:moveTo>
                  <a:pt x="111214" y="65796"/>
                </a:moveTo>
                <a:lnTo>
                  <a:pt x="111214" y="76822"/>
                </a:lnTo>
                <a:lnTo>
                  <a:pt x="157420" y="76822"/>
                </a:lnTo>
                <a:lnTo>
                  <a:pt x="157420" y="65796"/>
                </a:lnTo>
                <a:close/>
                <a:moveTo>
                  <a:pt x="13402" y="55210"/>
                </a:moveTo>
                <a:cubicBezTo>
                  <a:pt x="18757" y="57835"/>
                  <a:pt x="24599" y="60875"/>
                  <a:pt x="30929" y="64330"/>
                </a:cubicBezTo>
                <a:cubicBezTo>
                  <a:pt x="37259" y="67784"/>
                  <a:pt x="42551" y="70879"/>
                  <a:pt x="46806" y="73614"/>
                </a:cubicBezTo>
                <a:lnTo>
                  <a:pt x="32404" y="92799"/>
                </a:lnTo>
                <a:cubicBezTo>
                  <a:pt x="28641" y="89883"/>
                  <a:pt x="23665" y="86528"/>
                  <a:pt x="17477" y="82736"/>
                </a:cubicBezTo>
                <a:cubicBezTo>
                  <a:pt x="11289" y="78944"/>
                  <a:pt x="5463" y="75436"/>
                  <a:pt x="0" y="72211"/>
                </a:cubicBezTo>
                <a:close/>
                <a:moveTo>
                  <a:pt x="1908493" y="44793"/>
                </a:moveTo>
                <a:lnTo>
                  <a:pt x="1908493" y="93424"/>
                </a:lnTo>
                <a:lnTo>
                  <a:pt x="1926304" y="93424"/>
                </a:lnTo>
                <a:cubicBezTo>
                  <a:pt x="1936494" y="93420"/>
                  <a:pt x="1944082" y="91277"/>
                  <a:pt x="1949069" y="86995"/>
                </a:cubicBezTo>
                <a:cubicBezTo>
                  <a:pt x="1954055" y="82713"/>
                  <a:pt x="1956540" y="76317"/>
                  <a:pt x="1956524" y="67808"/>
                </a:cubicBezTo>
                <a:cubicBezTo>
                  <a:pt x="1956499" y="59319"/>
                  <a:pt x="1953847" y="53332"/>
                  <a:pt x="1948568" y="49846"/>
                </a:cubicBezTo>
                <a:cubicBezTo>
                  <a:pt x="1943290" y="46361"/>
                  <a:pt x="1935535" y="44676"/>
                  <a:pt x="1925303" y="44793"/>
                </a:cubicBezTo>
                <a:close/>
                <a:moveTo>
                  <a:pt x="1737043" y="44793"/>
                </a:moveTo>
                <a:lnTo>
                  <a:pt x="1737043" y="93424"/>
                </a:lnTo>
                <a:lnTo>
                  <a:pt x="1754854" y="93424"/>
                </a:lnTo>
                <a:cubicBezTo>
                  <a:pt x="1765044" y="93420"/>
                  <a:pt x="1772632" y="91277"/>
                  <a:pt x="1777619" y="86995"/>
                </a:cubicBezTo>
                <a:cubicBezTo>
                  <a:pt x="1782605" y="82713"/>
                  <a:pt x="1785090" y="76317"/>
                  <a:pt x="1785074" y="67808"/>
                </a:cubicBezTo>
                <a:cubicBezTo>
                  <a:pt x="1785049" y="59319"/>
                  <a:pt x="1782397" y="53332"/>
                  <a:pt x="1777118" y="49846"/>
                </a:cubicBezTo>
                <a:cubicBezTo>
                  <a:pt x="1771840" y="46361"/>
                  <a:pt x="1764085" y="44676"/>
                  <a:pt x="1753853" y="44793"/>
                </a:cubicBezTo>
                <a:close/>
                <a:moveTo>
                  <a:pt x="689293" y="44793"/>
                </a:moveTo>
                <a:lnTo>
                  <a:pt x="689293" y="93424"/>
                </a:lnTo>
                <a:lnTo>
                  <a:pt x="707104" y="93424"/>
                </a:lnTo>
                <a:cubicBezTo>
                  <a:pt x="717294" y="93420"/>
                  <a:pt x="724882" y="91277"/>
                  <a:pt x="729869" y="86995"/>
                </a:cubicBezTo>
                <a:cubicBezTo>
                  <a:pt x="734855" y="82713"/>
                  <a:pt x="737340" y="76317"/>
                  <a:pt x="737324" y="67808"/>
                </a:cubicBezTo>
                <a:cubicBezTo>
                  <a:pt x="737299" y="59319"/>
                  <a:pt x="734647" y="53332"/>
                  <a:pt x="729369" y="49846"/>
                </a:cubicBezTo>
                <a:cubicBezTo>
                  <a:pt x="724090" y="46361"/>
                  <a:pt x="716335" y="44676"/>
                  <a:pt x="706103" y="44793"/>
                </a:cubicBezTo>
                <a:close/>
                <a:moveTo>
                  <a:pt x="517843" y="44793"/>
                </a:moveTo>
                <a:lnTo>
                  <a:pt x="517843" y="93424"/>
                </a:lnTo>
                <a:lnTo>
                  <a:pt x="535654" y="93424"/>
                </a:lnTo>
                <a:cubicBezTo>
                  <a:pt x="545844" y="93420"/>
                  <a:pt x="553432" y="91277"/>
                  <a:pt x="558419" y="86995"/>
                </a:cubicBezTo>
                <a:cubicBezTo>
                  <a:pt x="563405" y="82713"/>
                  <a:pt x="565890" y="76317"/>
                  <a:pt x="565874" y="67808"/>
                </a:cubicBezTo>
                <a:cubicBezTo>
                  <a:pt x="565849" y="59319"/>
                  <a:pt x="563197" y="53332"/>
                  <a:pt x="557919" y="49846"/>
                </a:cubicBezTo>
                <a:cubicBezTo>
                  <a:pt x="552640" y="46361"/>
                  <a:pt x="544885" y="44676"/>
                  <a:pt x="534654" y="44793"/>
                </a:cubicBezTo>
                <a:close/>
                <a:moveTo>
                  <a:pt x="2038162" y="21415"/>
                </a:moveTo>
                <a:lnTo>
                  <a:pt x="2151352" y="21415"/>
                </a:lnTo>
                <a:lnTo>
                  <a:pt x="2151352" y="45993"/>
                </a:lnTo>
                <a:lnTo>
                  <a:pt x="2109346" y="45993"/>
                </a:lnTo>
                <a:lnTo>
                  <a:pt x="2109346" y="169409"/>
                </a:lnTo>
                <a:lnTo>
                  <a:pt x="2079768" y="169409"/>
                </a:lnTo>
                <a:lnTo>
                  <a:pt x="2079768" y="45993"/>
                </a:lnTo>
                <a:lnTo>
                  <a:pt x="2038162" y="45993"/>
                </a:lnTo>
                <a:close/>
                <a:moveTo>
                  <a:pt x="1878914" y="21415"/>
                </a:moveTo>
                <a:lnTo>
                  <a:pt x="1927505" y="21415"/>
                </a:lnTo>
                <a:cubicBezTo>
                  <a:pt x="1938552" y="21340"/>
                  <a:pt x="1948426" y="22756"/>
                  <a:pt x="1957126" y="25664"/>
                </a:cubicBezTo>
                <a:cubicBezTo>
                  <a:pt x="1965827" y="28573"/>
                  <a:pt x="1972704" y="33425"/>
                  <a:pt x="1977758" y="40223"/>
                </a:cubicBezTo>
                <a:cubicBezTo>
                  <a:pt x="1982813" y="47020"/>
                  <a:pt x="1985394" y="56215"/>
                  <a:pt x="1985502" y="67808"/>
                </a:cubicBezTo>
                <a:cubicBezTo>
                  <a:pt x="1985385" y="79056"/>
                  <a:pt x="1982799" y="88299"/>
                  <a:pt x="1977744" y="95536"/>
                </a:cubicBezTo>
                <a:cubicBezTo>
                  <a:pt x="1972688" y="102773"/>
                  <a:pt x="1965865" y="108132"/>
                  <a:pt x="1957274" y="111613"/>
                </a:cubicBezTo>
                <a:cubicBezTo>
                  <a:pt x="1948684" y="115093"/>
                  <a:pt x="1939028" y="116823"/>
                  <a:pt x="1928305" y="116802"/>
                </a:cubicBezTo>
                <a:lnTo>
                  <a:pt x="1908493" y="116802"/>
                </a:lnTo>
                <a:lnTo>
                  <a:pt x="1908493" y="169409"/>
                </a:lnTo>
                <a:lnTo>
                  <a:pt x="1878914" y="169409"/>
                </a:lnTo>
                <a:close/>
                <a:moveTo>
                  <a:pt x="1707464" y="21415"/>
                </a:moveTo>
                <a:lnTo>
                  <a:pt x="1756055" y="21415"/>
                </a:lnTo>
                <a:cubicBezTo>
                  <a:pt x="1767102" y="21340"/>
                  <a:pt x="1776976" y="22756"/>
                  <a:pt x="1785676" y="25664"/>
                </a:cubicBezTo>
                <a:cubicBezTo>
                  <a:pt x="1794377" y="28573"/>
                  <a:pt x="1801254" y="33425"/>
                  <a:pt x="1806308" y="40223"/>
                </a:cubicBezTo>
                <a:cubicBezTo>
                  <a:pt x="1811363" y="47020"/>
                  <a:pt x="1813944" y="56215"/>
                  <a:pt x="1814052" y="67808"/>
                </a:cubicBezTo>
                <a:cubicBezTo>
                  <a:pt x="1813935" y="79056"/>
                  <a:pt x="1811349" y="88299"/>
                  <a:pt x="1806294" y="95536"/>
                </a:cubicBezTo>
                <a:cubicBezTo>
                  <a:pt x="1801238" y="102773"/>
                  <a:pt x="1794415" y="108132"/>
                  <a:pt x="1785824" y="111613"/>
                </a:cubicBezTo>
                <a:cubicBezTo>
                  <a:pt x="1777234" y="115093"/>
                  <a:pt x="1767578" y="116823"/>
                  <a:pt x="1756855" y="116802"/>
                </a:cubicBezTo>
                <a:lnTo>
                  <a:pt x="1737043" y="116802"/>
                </a:lnTo>
                <a:lnTo>
                  <a:pt x="1737043" y="169409"/>
                </a:lnTo>
                <a:lnTo>
                  <a:pt x="1707464" y="169409"/>
                </a:lnTo>
                <a:close/>
                <a:moveTo>
                  <a:pt x="818962" y="21415"/>
                </a:moveTo>
                <a:lnTo>
                  <a:pt x="932152" y="21415"/>
                </a:lnTo>
                <a:lnTo>
                  <a:pt x="932152" y="45993"/>
                </a:lnTo>
                <a:lnTo>
                  <a:pt x="890146" y="45993"/>
                </a:lnTo>
                <a:lnTo>
                  <a:pt x="890146" y="169409"/>
                </a:lnTo>
                <a:lnTo>
                  <a:pt x="860568" y="169409"/>
                </a:lnTo>
                <a:lnTo>
                  <a:pt x="860568" y="45993"/>
                </a:lnTo>
                <a:lnTo>
                  <a:pt x="818962" y="45993"/>
                </a:lnTo>
                <a:close/>
                <a:moveTo>
                  <a:pt x="659714" y="21415"/>
                </a:moveTo>
                <a:lnTo>
                  <a:pt x="708305" y="21415"/>
                </a:lnTo>
                <a:cubicBezTo>
                  <a:pt x="719352" y="21340"/>
                  <a:pt x="729226" y="22756"/>
                  <a:pt x="737926" y="25664"/>
                </a:cubicBezTo>
                <a:cubicBezTo>
                  <a:pt x="746627" y="28573"/>
                  <a:pt x="753504" y="33425"/>
                  <a:pt x="758558" y="40223"/>
                </a:cubicBezTo>
                <a:cubicBezTo>
                  <a:pt x="763613" y="47020"/>
                  <a:pt x="766194" y="56215"/>
                  <a:pt x="766302" y="67808"/>
                </a:cubicBezTo>
                <a:cubicBezTo>
                  <a:pt x="766185" y="79056"/>
                  <a:pt x="763599" y="88299"/>
                  <a:pt x="758544" y="95536"/>
                </a:cubicBezTo>
                <a:cubicBezTo>
                  <a:pt x="753488" y="102773"/>
                  <a:pt x="746665" y="108132"/>
                  <a:pt x="738075" y="111613"/>
                </a:cubicBezTo>
                <a:cubicBezTo>
                  <a:pt x="729484" y="115093"/>
                  <a:pt x="719828" y="116823"/>
                  <a:pt x="709105" y="116802"/>
                </a:cubicBezTo>
                <a:lnTo>
                  <a:pt x="689293" y="116802"/>
                </a:lnTo>
                <a:lnTo>
                  <a:pt x="689293" y="169409"/>
                </a:lnTo>
                <a:lnTo>
                  <a:pt x="659714" y="169409"/>
                </a:lnTo>
                <a:close/>
                <a:moveTo>
                  <a:pt x="488264" y="21415"/>
                </a:moveTo>
                <a:lnTo>
                  <a:pt x="536855" y="21415"/>
                </a:lnTo>
                <a:cubicBezTo>
                  <a:pt x="547902" y="21340"/>
                  <a:pt x="557776" y="22756"/>
                  <a:pt x="566476" y="25664"/>
                </a:cubicBezTo>
                <a:cubicBezTo>
                  <a:pt x="575177" y="28573"/>
                  <a:pt x="582054" y="33425"/>
                  <a:pt x="587108" y="40223"/>
                </a:cubicBezTo>
                <a:cubicBezTo>
                  <a:pt x="592163" y="47020"/>
                  <a:pt x="594744" y="56215"/>
                  <a:pt x="594852" y="67808"/>
                </a:cubicBezTo>
                <a:cubicBezTo>
                  <a:pt x="594735" y="79056"/>
                  <a:pt x="592149" y="88299"/>
                  <a:pt x="587094" y="95536"/>
                </a:cubicBezTo>
                <a:cubicBezTo>
                  <a:pt x="582038" y="102773"/>
                  <a:pt x="575215" y="108132"/>
                  <a:pt x="566625" y="111613"/>
                </a:cubicBezTo>
                <a:cubicBezTo>
                  <a:pt x="558034" y="115093"/>
                  <a:pt x="548378" y="116823"/>
                  <a:pt x="537655" y="116802"/>
                </a:cubicBezTo>
                <a:lnTo>
                  <a:pt x="517843" y="116802"/>
                </a:lnTo>
                <a:lnTo>
                  <a:pt x="517843" y="169409"/>
                </a:lnTo>
                <a:lnTo>
                  <a:pt x="488264" y="169409"/>
                </a:lnTo>
                <a:close/>
                <a:moveTo>
                  <a:pt x="1226401" y="13402"/>
                </a:moveTo>
                <a:lnTo>
                  <a:pt x="1399823" y="13402"/>
                </a:lnTo>
                <a:lnTo>
                  <a:pt x="1399823" y="37805"/>
                </a:lnTo>
                <a:lnTo>
                  <a:pt x="1337615" y="37805"/>
                </a:lnTo>
                <a:cubicBezTo>
                  <a:pt x="1335906" y="40909"/>
                  <a:pt x="1334073" y="44001"/>
                  <a:pt x="1332114" y="47081"/>
                </a:cubicBezTo>
                <a:cubicBezTo>
                  <a:pt x="1330155" y="50160"/>
                  <a:pt x="1328122" y="53202"/>
                  <a:pt x="1326013" y="56207"/>
                </a:cubicBezTo>
                <a:lnTo>
                  <a:pt x="1326013" y="77010"/>
                </a:lnTo>
                <a:lnTo>
                  <a:pt x="1340815" y="64608"/>
                </a:lnTo>
                <a:cubicBezTo>
                  <a:pt x="1348109" y="69833"/>
                  <a:pt x="1355969" y="75629"/>
                  <a:pt x="1364396" y="81995"/>
                </a:cubicBezTo>
                <a:cubicBezTo>
                  <a:pt x="1372823" y="88362"/>
                  <a:pt x="1380861" y="94750"/>
                  <a:pt x="1388510" y="101161"/>
                </a:cubicBezTo>
                <a:cubicBezTo>
                  <a:pt x="1396159" y="107571"/>
                  <a:pt x="1402464" y="113456"/>
                  <a:pt x="1407423" y="118815"/>
                </a:cubicBezTo>
                <a:lnTo>
                  <a:pt x="1387221" y="137017"/>
                </a:lnTo>
                <a:cubicBezTo>
                  <a:pt x="1382961" y="131995"/>
                  <a:pt x="1377435" y="126348"/>
                  <a:pt x="1370641" y="120074"/>
                </a:cubicBezTo>
                <a:cubicBezTo>
                  <a:pt x="1363848" y="113801"/>
                  <a:pt x="1356543" y="107427"/>
                  <a:pt x="1348727" y="100953"/>
                </a:cubicBezTo>
                <a:cubicBezTo>
                  <a:pt x="1340911" y="94480"/>
                  <a:pt x="1333340" y="88432"/>
                  <a:pt x="1326013" y="82810"/>
                </a:cubicBezTo>
                <a:lnTo>
                  <a:pt x="1326013" y="186423"/>
                </a:lnTo>
                <a:lnTo>
                  <a:pt x="1300010" y="186423"/>
                </a:lnTo>
                <a:lnTo>
                  <a:pt x="1300010" y="88811"/>
                </a:lnTo>
                <a:cubicBezTo>
                  <a:pt x="1290896" y="98575"/>
                  <a:pt x="1281020" y="107651"/>
                  <a:pt x="1270381" y="116039"/>
                </a:cubicBezTo>
                <a:cubicBezTo>
                  <a:pt x="1259743" y="124428"/>
                  <a:pt x="1248416" y="131754"/>
                  <a:pt x="1236402" y="138017"/>
                </a:cubicBezTo>
                <a:cubicBezTo>
                  <a:pt x="1234381" y="134654"/>
                  <a:pt x="1231822" y="130929"/>
                  <a:pt x="1228726" y="126841"/>
                </a:cubicBezTo>
                <a:cubicBezTo>
                  <a:pt x="1225630" y="122753"/>
                  <a:pt x="1222721" y="119277"/>
                  <a:pt x="1220000" y="116414"/>
                </a:cubicBezTo>
                <a:cubicBezTo>
                  <a:pt x="1238357" y="107613"/>
                  <a:pt x="1254950" y="96212"/>
                  <a:pt x="1269781" y="82210"/>
                </a:cubicBezTo>
                <a:cubicBezTo>
                  <a:pt x="1284612" y="68208"/>
                  <a:pt x="1296755" y="53407"/>
                  <a:pt x="1306211" y="37805"/>
                </a:cubicBezTo>
                <a:lnTo>
                  <a:pt x="1226401" y="37805"/>
                </a:lnTo>
                <a:close/>
                <a:moveTo>
                  <a:pt x="255927" y="12801"/>
                </a:moveTo>
                <a:lnTo>
                  <a:pt x="407946" y="12801"/>
                </a:lnTo>
                <a:lnTo>
                  <a:pt x="407946" y="36404"/>
                </a:lnTo>
                <a:lnTo>
                  <a:pt x="346539" y="36404"/>
                </a:lnTo>
                <a:lnTo>
                  <a:pt x="346539" y="77410"/>
                </a:lnTo>
                <a:lnTo>
                  <a:pt x="421548" y="77410"/>
                </a:lnTo>
                <a:lnTo>
                  <a:pt x="421548" y="101013"/>
                </a:lnTo>
                <a:lnTo>
                  <a:pt x="346539" y="101013"/>
                </a:lnTo>
                <a:lnTo>
                  <a:pt x="346539" y="156019"/>
                </a:lnTo>
                <a:cubicBezTo>
                  <a:pt x="346605" y="163308"/>
                  <a:pt x="345672" y="168884"/>
                  <a:pt x="343738" y="172747"/>
                </a:cubicBezTo>
                <a:cubicBezTo>
                  <a:pt x="341805" y="176610"/>
                  <a:pt x="338471" y="179435"/>
                  <a:pt x="333737" y="181223"/>
                </a:cubicBezTo>
                <a:cubicBezTo>
                  <a:pt x="329036" y="183165"/>
                  <a:pt x="323036" y="184431"/>
                  <a:pt x="315735" y="185023"/>
                </a:cubicBezTo>
                <a:cubicBezTo>
                  <a:pt x="308434" y="185615"/>
                  <a:pt x="299833" y="185882"/>
                  <a:pt x="289931" y="185823"/>
                </a:cubicBezTo>
                <a:cubicBezTo>
                  <a:pt x="289152" y="182060"/>
                  <a:pt x="287810" y="177835"/>
                  <a:pt x="285906" y="173147"/>
                </a:cubicBezTo>
                <a:cubicBezTo>
                  <a:pt x="284002" y="168459"/>
                  <a:pt x="282010" y="164283"/>
                  <a:pt x="279930" y="160620"/>
                </a:cubicBezTo>
                <a:cubicBezTo>
                  <a:pt x="287585" y="161008"/>
                  <a:pt x="294728" y="161233"/>
                  <a:pt x="301358" y="161295"/>
                </a:cubicBezTo>
                <a:cubicBezTo>
                  <a:pt x="307988" y="161358"/>
                  <a:pt x="312580" y="161333"/>
                  <a:pt x="315135" y="161220"/>
                </a:cubicBezTo>
                <a:cubicBezTo>
                  <a:pt x="317318" y="161158"/>
                  <a:pt x="318902" y="160733"/>
                  <a:pt x="319885" y="159945"/>
                </a:cubicBezTo>
                <a:cubicBezTo>
                  <a:pt x="320869" y="159157"/>
                  <a:pt x="321352" y="157782"/>
                  <a:pt x="321335" y="155819"/>
                </a:cubicBezTo>
                <a:lnTo>
                  <a:pt x="321335" y="101013"/>
                </a:lnTo>
                <a:lnTo>
                  <a:pt x="242326" y="101013"/>
                </a:lnTo>
                <a:lnTo>
                  <a:pt x="242326" y="77410"/>
                </a:lnTo>
                <a:lnTo>
                  <a:pt x="321335" y="77410"/>
                </a:lnTo>
                <a:lnTo>
                  <a:pt x="321335" y="36404"/>
                </a:lnTo>
                <a:lnTo>
                  <a:pt x="255927" y="36404"/>
                </a:lnTo>
                <a:close/>
                <a:moveTo>
                  <a:pt x="60208" y="10414"/>
                </a:moveTo>
                <a:lnTo>
                  <a:pt x="185223" y="10414"/>
                </a:lnTo>
                <a:lnTo>
                  <a:pt x="185223" y="31791"/>
                </a:lnTo>
                <a:lnTo>
                  <a:pt x="126616" y="31791"/>
                </a:lnTo>
                <a:lnTo>
                  <a:pt x="149019" y="35798"/>
                </a:lnTo>
                <a:cubicBezTo>
                  <a:pt x="147718" y="38006"/>
                  <a:pt x="146418" y="40201"/>
                  <a:pt x="145118" y="42383"/>
                </a:cubicBezTo>
                <a:cubicBezTo>
                  <a:pt x="143818" y="44566"/>
                  <a:pt x="142518" y="46711"/>
                  <a:pt x="141218" y="48818"/>
                </a:cubicBezTo>
                <a:lnTo>
                  <a:pt x="179422" y="48818"/>
                </a:lnTo>
                <a:lnTo>
                  <a:pt x="179422" y="121003"/>
                </a:lnTo>
                <a:lnTo>
                  <a:pt x="144618" y="121003"/>
                </a:lnTo>
                <a:lnTo>
                  <a:pt x="144618" y="164232"/>
                </a:lnTo>
                <a:cubicBezTo>
                  <a:pt x="144697" y="169282"/>
                  <a:pt x="144139" y="173320"/>
                  <a:pt x="142943" y="176347"/>
                </a:cubicBezTo>
                <a:cubicBezTo>
                  <a:pt x="141747" y="179373"/>
                  <a:pt x="139438" y="181662"/>
                  <a:pt x="136017" y="183215"/>
                </a:cubicBezTo>
                <a:cubicBezTo>
                  <a:pt x="132621" y="184767"/>
                  <a:pt x="128562" y="185758"/>
                  <a:pt x="123841" y="186186"/>
                </a:cubicBezTo>
                <a:cubicBezTo>
                  <a:pt x="119119" y="186615"/>
                  <a:pt x="113710" y="186757"/>
                  <a:pt x="107613" y="186611"/>
                </a:cubicBezTo>
                <a:cubicBezTo>
                  <a:pt x="107080" y="183414"/>
                  <a:pt x="106247" y="179968"/>
                  <a:pt x="105113" y="176272"/>
                </a:cubicBezTo>
                <a:cubicBezTo>
                  <a:pt x="103980" y="172576"/>
                  <a:pt x="102746" y="169230"/>
                  <a:pt x="101413" y="166233"/>
                </a:cubicBezTo>
                <a:cubicBezTo>
                  <a:pt x="105051" y="166329"/>
                  <a:pt x="108526" y="166387"/>
                  <a:pt x="111839" y="166408"/>
                </a:cubicBezTo>
                <a:cubicBezTo>
                  <a:pt x="115152" y="166429"/>
                  <a:pt x="117477" y="166437"/>
                  <a:pt x="118815" y="166433"/>
                </a:cubicBezTo>
                <a:cubicBezTo>
                  <a:pt x="119903" y="166454"/>
                  <a:pt x="120678" y="166262"/>
                  <a:pt x="121140" y="165858"/>
                </a:cubicBezTo>
                <a:cubicBezTo>
                  <a:pt x="121603" y="165453"/>
                  <a:pt x="121828" y="164711"/>
                  <a:pt x="121815" y="163631"/>
                </a:cubicBezTo>
                <a:lnTo>
                  <a:pt x="121815" y="121003"/>
                </a:lnTo>
                <a:lnTo>
                  <a:pt x="90211" y="121003"/>
                </a:lnTo>
                <a:lnTo>
                  <a:pt x="90211" y="48818"/>
                </a:lnTo>
                <a:lnTo>
                  <a:pt x="117015" y="48818"/>
                </a:lnTo>
                <a:cubicBezTo>
                  <a:pt x="118027" y="45893"/>
                  <a:pt x="118952" y="42980"/>
                  <a:pt x="119790" y="40080"/>
                </a:cubicBezTo>
                <a:cubicBezTo>
                  <a:pt x="120628" y="37179"/>
                  <a:pt x="121303" y="34416"/>
                  <a:pt x="121815" y="31791"/>
                </a:cubicBezTo>
                <a:lnTo>
                  <a:pt x="83210" y="31791"/>
                </a:lnTo>
                <a:lnTo>
                  <a:pt x="83210" y="65596"/>
                </a:lnTo>
                <a:cubicBezTo>
                  <a:pt x="83313" y="77633"/>
                  <a:pt x="82708" y="90914"/>
                  <a:pt x="81395" y="105441"/>
                </a:cubicBezTo>
                <a:cubicBezTo>
                  <a:pt x="80083" y="119967"/>
                  <a:pt x="77448" y="134369"/>
                  <a:pt x="73491" y="148648"/>
                </a:cubicBezTo>
                <a:cubicBezTo>
                  <a:pt x="69533" y="162927"/>
                  <a:pt x="63639" y="175715"/>
                  <a:pt x="55807" y="187011"/>
                </a:cubicBezTo>
                <a:cubicBezTo>
                  <a:pt x="53498" y="184977"/>
                  <a:pt x="50365" y="182694"/>
                  <a:pt x="46406" y="180160"/>
                </a:cubicBezTo>
                <a:cubicBezTo>
                  <a:pt x="42447" y="177626"/>
                  <a:pt x="38913" y="175643"/>
                  <a:pt x="35804" y="174209"/>
                </a:cubicBezTo>
                <a:cubicBezTo>
                  <a:pt x="43159" y="163771"/>
                  <a:pt x="48586" y="152223"/>
                  <a:pt x="52088" y="139565"/>
                </a:cubicBezTo>
                <a:cubicBezTo>
                  <a:pt x="55590" y="126907"/>
                  <a:pt x="57847" y="114159"/>
                  <a:pt x="58859" y="101321"/>
                </a:cubicBezTo>
                <a:cubicBezTo>
                  <a:pt x="59872" y="88482"/>
                  <a:pt x="60321" y="76574"/>
                  <a:pt x="60208" y="65596"/>
                </a:cubicBezTo>
                <a:close/>
                <a:moveTo>
                  <a:pt x="23203" y="1413"/>
                </a:moveTo>
                <a:cubicBezTo>
                  <a:pt x="28487" y="4342"/>
                  <a:pt x="34321" y="7633"/>
                  <a:pt x="40705" y="11285"/>
                </a:cubicBezTo>
                <a:cubicBezTo>
                  <a:pt x="47089" y="14937"/>
                  <a:pt x="52323" y="18176"/>
                  <a:pt x="56407" y="21003"/>
                </a:cubicBezTo>
                <a:lnTo>
                  <a:pt x="42005" y="40005"/>
                </a:lnTo>
                <a:cubicBezTo>
                  <a:pt x="38142" y="36958"/>
                  <a:pt x="33117" y="33440"/>
                  <a:pt x="26928" y="29449"/>
                </a:cubicBezTo>
                <a:cubicBezTo>
                  <a:pt x="20740" y="25458"/>
                  <a:pt x="14964" y="21843"/>
                  <a:pt x="9601" y="18605"/>
                </a:cubicBezTo>
                <a:close/>
                <a:moveTo>
                  <a:pt x="1546536" y="0"/>
                </a:moveTo>
                <a:lnTo>
                  <a:pt x="1571939" y="0"/>
                </a:lnTo>
                <a:lnTo>
                  <a:pt x="1571939" y="62408"/>
                </a:lnTo>
                <a:lnTo>
                  <a:pt x="1631547" y="62408"/>
                </a:lnTo>
                <a:lnTo>
                  <a:pt x="1631547" y="86411"/>
                </a:lnTo>
                <a:lnTo>
                  <a:pt x="1571939" y="86411"/>
                </a:lnTo>
                <a:lnTo>
                  <a:pt x="1571939" y="153019"/>
                </a:lnTo>
                <a:lnTo>
                  <a:pt x="1642348" y="153019"/>
                </a:lnTo>
                <a:lnTo>
                  <a:pt x="1642348" y="176822"/>
                </a:lnTo>
                <a:lnTo>
                  <a:pt x="1459725" y="176822"/>
                </a:lnTo>
                <a:lnTo>
                  <a:pt x="1459725" y="153019"/>
                </a:lnTo>
                <a:lnTo>
                  <a:pt x="1485128" y="153019"/>
                </a:lnTo>
                <a:lnTo>
                  <a:pt x="1485128" y="41005"/>
                </a:lnTo>
                <a:lnTo>
                  <a:pt x="1510132" y="41005"/>
                </a:lnTo>
                <a:lnTo>
                  <a:pt x="1510132" y="153019"/>
                </a:lnTo>
                <a:lnTo>
                  <a:pt x="1546536" y="153019"/>
                </a:ln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74200">
              <a:lnSpc>
                <a:spcPct val="140000"/>
              </a:lnSpc>
              <a:defRPr/>
            </a:pPr>
            <a:endParaRPr lang="zh-CN" altLang="en-US" sz="1185" spc="254" dirty="0">
              <a:solidFill>
                <a:srgbClr val="ECBD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C106BC4-5A71-42A4-8B46-CAF99D2FA880}"/>
              </a:ext>
            </a:extLst>
          </p:cNvPr>
          <p:cNvGrpSpPr/>
          <p:nvPr/>
        </p:nvGrpSpPr>
        <p:grpSpPr>
          <a:xfrm>
            <a:off x="4745214" y="4340541"/>
            <a:ext cx="3890785" cy="83250"/>
            <a:chOff x="3955432" y="5643520"/>
            <a:chExt cx="3026445" cy="86703"/>
          </a:xfr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</p:grpSpPr>
        <p:sp>
          <p:nvSpPr>
            <p:cNvPr id="18" name="Rectangle 151">
              <a:extLst>
                <a:ext uri="{FF2B5EF4-FFF2-40B4-BE49-F238E27FC236}">
                  <a16:creationId xmlns:a16="http://schemas.microsoft.com/office/drawing/2014/main" id="{AB1001C7-FC02-42A2-8DF9-23B0D9166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52">
              <a:extLst>
                <a:ext uri="{FF2B5EF4-FFF2-40B4-BE49-F238E27FC236}">
                  <a16:creationId xmlns:a16="http://schemas.microsoft.com/office/drawing/2014/main" id="{EBB21AA6-2831-4CEE-BD0A-32FB7B95C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53">
              <a:extLst>
                <a:ext uri="{FF2B5EF4-FFF2-40B4-BE49-F238E27FC236}">
                  <a16:creationId xmlns:a16="http://schemas.microsoft.com/office/drawing/2014/main" id="{7D98904E-8A91-41DD-B8A1-48A7459C5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54">
              <a:extLst>
                <a:ext uri="{FF2B5EF4-FFF2-40B4-BE49-F238E27FC236}">
                  <a16:creationId xmlns:a16="http://schemas.microsoft.com/office/drawing/2014/main" id="{D28F5FF0-C7DD-438D-A0B2-B98E86F6C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155">
              <a:extLst>
                <a:ext uri="{FF2B5EF4-FFF2-40B4-BE49-F238E27FC236}">
                  <a16:creationId xmlns:a16="http://schemas.microsoft.com/office/drawing/2014/main" id="{640876A5-E206-4DB9-A65E-D1617F24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56">
              <a:extLst>
                <a:ext uri="{FF2B5EF4-FFF2-40B4-BE49-F238E27FC236}">
                  <a16:creationId xmlns:a16="http://schemas.microsoft.com/office/drawing/2014/main" id="{1BFD4401-719B-4219-B69B-F87DE8D16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157">
              <a:extLst>
                <a:ext uri="{FF2B5EF4-FFF2-40B4-BE49-F238E27FC236}">
                  <a16:creationId xmlns:a16="http://schemas.microsoft.com/office/drawing/2014/main" id="{25A3CEE1-1E38-478F-98A7-C043A363E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58">
              <a:extLst>
                <a:ext uri="{FF2B5EF4-FFF2-40B4-BE49-F238E27FC236}">
                  <a16:creationId xmlns:a16="http://schemas.microsoft.com/office/drawing/2014/main" id="{2B01424E-1DFD-44B6-A9A9-E9D8631E8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159">
              <a:extLst>
                <a:ext uri="{FF2B5EF4-FFF2-40B4-BE49-F238E27FC236}">
                  <a16:creationId xmlns:a16="http://schemas.microsoft.com/office/drawing/2014/main" id="{549A3173-939E-44E8-B7D1-2162127FE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160">
              <a:extLst>
                <a:ext uri="{FF2B5EF4-FFF2-40B4-BE49-F238E27FC236}">
                  <a16:creationId xmlns:a16="http://schemas.microsoft.com/office/drawing/2014/main" id="{15FB76F2-E622-46BF-AEAF-16A3ED3A8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161">
              <a:extLst>
                <a:ext uri="{FF2B5EF4-FFF2-40B4-BE49-F238E27FC236}">
                  <a16:creationId xmlns:a16="http://schemas.microsoft.com/office/drawing/2014/main" id="{66BCE7E3-F20A-4D0C-81EE-1031A8C6B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62">
              <a:extLst>
                <a:ext uri="{FF2B5EF4-FFF2-40B4-BE49-F238E27FC236}">
                  <a16:creationId xmlns:a16="http://schemas.microsoft.com/office/drawing/2014/main" id="{CD47F3D1-FA02-42FD-AF60-3D99E588C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163">
              <a:extLst>
                <a:ext uri="{FF2B5EF4-FFF2-40B4-BE49-F238E27FC236}">
                  <a16:creationId xmlns:a16="http://schemas.microsoft.com/office/drawing/2014/main" id="{E3D03B6F-3FA7-429F-8D9E-4D299E5EA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164">
              <a:extLst>
                <a:ext uri="{FF2B5EF4-FFF2-40B4-BE49-F238E27FC236}">
                  <a16:creationId xmlns:a16="http://schemas.microsoft.com/office/drawing/2014/main" id="{7138BAC1-E801-4E20-8DCD-33C81A1C3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165">
              <a:extLst>
                <a:ext uri="{FF2B5EF4-FFF2-40B4-BE49-F238E27FC236}">
                  <a16:creationId xmlns:a16="http://schemas.microsoft.com/office/drawing/2014/main" id="{C387AF53-B72F-472A-B357-3B9DF7C77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166">
              <a:extLst>
                <a:ext uri="{FF2B5EF4-FFF2-40B4-BE49-F238E27FC236}">
                  <a16:creationId xmlns:a16="http://schemas.microsoft.com/office/drawing/2014/main" id="{EA70F6D0-B954-4A47-A846-E5FB5DF23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167">
              <a:extLst>
                <a:ext uri="{FF2B5EF4-FFF2-40B4-BE49-F238E27FC236}">
                  <a16:creationId xmlns:a16="http://schemas.microsoft.com/office/drawing/2014/main" id="{751FCDA5-8ECB-4FA4-9F65-4768BB30C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68">
              <a:extLst>
                <a:ext uri="{FF2B5EF4-FFF2-40B4-BE49-F238E27FC236}">
                  <a16:creationId xmlns:a16="http://schemas.microsoft.com/office/drawing/2014/main" id="{B26EBBEE-B5AF-4F3E-9E71-F2CEC5725A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169">
              <a:extLst>
                <a:ext uri="{FF2B5EF4-FFF2-40B4-BE49-F238E27FC236}">
                  <a16:creationId xmlns:a16="http://schemas.microsoft.com/office/drawing/2014/main" id="{9330385C-797F-4C63-A603-9EEF07F33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170">
              <a:extLst>
                <a:ext uri="{FF2B5EF4-FFF2-40B4-BE49-F238E27FC236}">
                  <a16:creationId xmlns:a16="http://schemas.microsoft.com/office/drawing/2014/main" id="{ECBEFCFF-6347-4B73-A3EA-023554037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171">
              <a:extLst>
                <a:ext uri="{FF2B5EF4-FFF2-40B4-BE49-F238E27FC236}">
                  <a16:creationId xmlns:a16="http://schemas.microsoft.com/office/drawing/2014/main" id="{F319E5E2-ACBC-4F11-895D-BA53BC692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72">
              <a:extLst>
                <a:ext uri="{FF2B5EF4-FFF2-40B4-BE49-F238E27FC236}">
                  <a16:creationId xmlns:a16="http://schemas.microsoft.com/office/drawing/2014/main" id="{90038663-61F8-45E7-A2CE-53D1B15F0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73">
              <a:extLst>
                <a:ext uri="{FF2B5EF4-FFF2-40B4-BE49-F238E27FC236}">
                  <a16:creationId xmlns:a16="http://schemas.microsoft.com/office/drawing/2014/main" id="{4900E0BB-A5C5-40BE-A9BD-A4D4421CBF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174">
              <a:extLst>
                <a:ext uri="{FF2B5EF4-FFF2-40B4-BE49-F238E27FC236}">
                  <a16:creationId xmlns:a16="http://schemas.microsoft.com/office/drawing/2014/main" id="{55EF1F25-05CF-474D-85FC-217BC9013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175">
              <a:extLst>
                <a:ext uri="{FF2B5EF4-FFF2-40B4-BE49-F238E27FC236}">
                  <a16:creationId xmlns:a16="http://schemas.microsoft.com/office/drawing/2014/main" id="{9029DBF4-1295-41C3-899B-F47C0E4F7C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176">
              <a:extLst>
                <a:ext uri="{FF2B5EF4-FFF2-40B4-BE49-F238E27FC236}">
                  <a16:creationId xmlns:a16="http://schemas.microsoft.com/office/drawing/2014/main" id="{C446EF4C-CFE5-4DF4-931B-E0B9704EC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177">
              <a:extLst>
                <a:ext uri="{FF2B5EF4-FFF2-40B4-BE49-F238E27FC236}">
                  <a16:creationId xmlns:a16="http://schemas.microsoft.com/office/drawing/2014/main" id="{D035A4AD-C197-45DD-AB2A-DDF92D2C3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178">
              <a:extLst>
                <a:ext uri="{FF2B5EF4-FFF2-40B4-BE49-F238E27FC236}">
                  <a16:creationId xmlns:a16="http://schemas.microsoft.com/office/drawing/2014/main" id="{891D6D00-3C05-4C9E-AA09-8555833D9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79">
              <a:extLst>
                <a:ext uri="{FF2B5EF4-FFF2-40B4-BE49-F238E27FC236}">
                  <a16:creationId xmlns:a16="http://schemas.microsoft.com/office/drawing/2014/main" id="{0AD93DC9-8159-4EB1-BDFA-CAAC6A1B2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180">
              <a:extLst>
                <a:ext uri="{FF2B5EF4-FFF2-40B4-BE49-F238E27FC236}">
                  <a16:creationId xmlns:a16="http://schemas.microsoft.com/office/drawing/2014/main" id="{6F257D47-4658-461E-BE61-053026A11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81">
              <a:extLst>
                <a:ext uri="{FF2B5EF4-FFF2-40B4-BE49-F238E27FC236}">
                  <a16:creationId xmlns:a16="http://schemas.microsoft.com/office/drawing/2014/main" id="{84AA824E-BA56-48FF-9266-3AC443DA4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ectangle 182">
              <a:extLst>
                <a:ext uri="{FF2B5EF4-FFF2-40B4-BE49-F238E27FC236}">
                  <a16:creationId xmlns:a16="http://schemas.microsoft.com/office/drawing/2014/main" id="{8552FF39-A0DF-40C9-9483-3161F063A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83">
              <a:extLst>
                <a:ext uri="{FF2B5EF4-FFF2-40B4-BE49-F238E27FC236}">
                  <a16:creationId xmlns:a16="http://schemas.microsoft.com/office/drawing/2014/main" id="{C1CEED41-4C2C-41B6-8EBB-F93E45DB0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184">
              <a:extLst>
                <a:ext uri="{FF2B5EF4-FFF2-40B4-BE49-F238E27FC236}">
                  <a16:creationId xmlns:a16="http://schemas.microsoft.com/office/drawing/2014/main" id="{44346A83-8ED1-4C43-9228-0E5BAB609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85">
              <a:extLst>
                <a:ext uri="{FF2B5EF4-FFF2-40B4-BE49-F238E27FC236}">
                  <a16:creationId xmlns:a16="http://schemas.microsoft.com/office/drawing/2014/main" id="{459DE9A1-CE40-4E42-9919-7E1073EA0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186">
              <a:extLst>
                <a:ext uri="{FF2B5EF4-FFF2-40B4-BE49-F238E27FC236}">
                  <a16:creationId xmlns:a16="http://schemas.microsoft.com/office/drawing/2014/main" id="{02715E06-90F1-454B-90E0-6C110B4AE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187">
              <a:extLst>
                <a:ext uri="{FF2B5EF4-FFF2-40B4-BE49-F238E27FC236}">
                  <a16:creationId xmlns:a16="http://schemas.microsoft.com/office/drawing/2014/main" id="{37C4BCC9-FF38-41B6-A09B-76AD410E1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188">
              <a:extLst>
                <a:ext uri="{FF2B5EF4-FFF2-40B4-BE49-F238E27FC236}">
                  <a16:creationId xmlns:a16="http://schemas.microsoft.com/office/drawing/2014/main" id="{BF7B80F2-D7F2-484E-930E-F7502A0A1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189">
              <a:extLst>
                <a:ext uri="{FF2B5EF4-FFF2-40B4-BE49-F238E27FC236}">
                  <a16:creationId xmlns:a16="http://schemas.microsoft.com/office/drawing/2014/main" id="{BBD6534C-CE24-48AE-8755-F19D03A44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190">
              <a:extLst>
                <a:ext uri="{FF2B5EF4-FFF2-40B4-BE49-F238E27FC236}">
                  <a16:creationId xmlns:a16="http://schemas.microsoft.com/office/drawing/2014/main" id="{DFD7FD04-FFCD-4CD2-BCD6-E158027FE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91">
              <a:extLst>
                <a:ext uri="{FF2B5EF4-FFF2-40B4-BE49-F238E27FC236}">
                  <a16:creationId xmlns:a16="http://schemas.microsoft.com/office/drawing/2014/main" id="{B4147DC3-2086-4BF7-AAE5-F60007C12E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192">
              <a:extLst>
                <a:ext uri="{FF2B5EF4-FFF2-40B4-BE49-F238E27FC236}">
                  <a16:creationId xmlns:a16="http://schemas.microsoft.com/office/drawing/2014/main" id="{CB9F1C09-339B-4314-99CB-128D9311A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193">
              <a:extLst>
                <a:ext uri="{FF2B5EF4-FFF2-40B4-BE49-F238E27FC236}">
                  <a16:creationId xmlns:a16="http://schemas.microsoft.com/office/drawing/2014/main" id="{1354F797-FB5E-421C-B401-03F4634AE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194">
              <a:extLst>
                <a:ext uri="{FF2B5EF4-FFF2-40B4-BE49-F238E27FC236}">
                  <a16:creationId xmlns:a16="http://schemas.microsoft.com/office/drawing/2014/main" id="{DA226FA4-EA7A-4C01-8A16-1EB652C43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Rectangle 195">
              <a:extLst>
                <a:ext uri="{FF2B5EF4-FFF2-40B4-BE49-F238E27FC236}">
                  <a16:creationId xmlns:a16="http://schemas.microsoft.com/office/drawing/2014/main" id="{3B033564-E40B-47B6-88A7-9235C088F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Rectangle 196">
              <a:extLst>
                <a:ext uri="{FF2B5EF4-FFF2-40B4-BE49-F238E27FC236}">
                  <a16:creationId xmlns:a16="http://schemas.microsoft.com/office/drawing/2014/main" id="{160DD50E-CDCD-4DFB-AC16-47BB1C8FB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Rectangle 197">
              <a:extLst>
                <a:ext uri="{FF2B5EF4-FFF2-40B4-BE49-F238E27FC236}">
                  <a16:creationId xmlns:a16="http://schemas.microsoft.com/office/drawing/2014/main" id="{08E9A035-5759-4B9D-BF9C-C32560180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Rectangle 198">
              <a:extLst>
                <a:ext uri="{FF2B5EF4-FFF2-40B4-BE49-F238E27FC236}">
                  <a16:creationId xmlns:a16="http://schemas.microsoft.com/office/drawing/2014/main" id="{814824A5-4B91-418A-84EC-D2455DA50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Rectangle 199">
              <a:extLst>
                <a:ext uri="{FF2B5EF4-FFF2-40B4-BE49-F238E27FC236}">
                  <a16:creationId xmlns:a16="http://schemas.microsoft.com/office/drawing/2014/main" id="{F48D8CDF-71D6-4ED3-99B4-8BAF8842F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Rectangle 200">
              <a:extLst>
                <a:ext uri="{FF2B5EF4-FFF2-40B4-BE49-F238E27FC236}">
                  <a16:creationId xmlns:a16="http://schemas.microsoft.com/office/drawing/2014/main" id="{1C01D6C7-71C5-4182-A790-F420E2520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Rectangle 201">
              <a:extLst>
                <a:ext uri="{FF2B5EF4-FFF2-40B4-BE49-F238E27FC236}">
                  <a16:creationId xmlns:a16="http://schemas.microsoft.com/office/drawing/2014/main" id="{F933DFA5-4E42-42A9-A590-B9D08A0C2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Rectangle 202">
              <a:extLst>
                <a:ext uri="{FF2B5EF4-FFF2-40B4-BE49-F238E27FC236}">
                  <a16:creationId xmlns:a16="http://schemas.microsoft.com/office/drawing/2014/main" id="{39B3BA29-C69F-4ADD-BD19-D80689E1C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Rectangle 203">
              <a:extLst>
                <a:ext uri="{FF2B5EF4-FFF2-40B4-BE49-F238E27FC236}">
                  <a16:creationId xmlns:a16="http://schemas.microsoft.com/office/drawing/2014/main" id="{ED4DD807-698D-43F6-9600-867EC2772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Rectangle 204">
              <a:extLst>
                <a:ext uri="{FF2B5EF4-FFF2-40B4-BE49-F238E27FC236}">
                  <a16:creationId xmlns:a16="http://schemas.microsoft.com/office/drawing/2014/main" id="{074C4B00-846F-4E62-8CA1-C9B73B923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Rectangle 205">
              <a:extLst>
                <a:ext uri="{FF2B5EF4-FFF2-40B4-BE49-F238E27FC236}">
                  <a16:creationId xmlns:a16="http://schemas.microsoft.com/office/drawing/2014/main" id="{3B269F5A-20DA-4262-A836-6E3006217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Rectangle 206">
              <a:extLst>
                <a:ext uri="{FF2B5EF4-FFF2-40B4-BE49-F238E27FC236}">
                  <a16:creationId xmlns:a16="http://schemas.microsoft.com/office/drawing/2014/main" id="{6EE1D2CF-13E4-4B3B-92D3-0E382A62A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Rectangle 207">
              <a:extLst>
                <a:ext uri="{FF2B5EF4-FFF2-40B4-BE49-F238E27FC236}">
                  <a16:creationId xmlns:a16="http://schemas.microsoft.com/office/drawing/2014/main" id="{9FFF9B58-6C47-4849-A8FD-A9EAC4AEF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Rectangle 208">
              <a:extLst>
                <a:ext uri="{FF2B5EF4-FFF2-40B4-BE49-F238E27FC236}">
                  <a16:creationId xmlns:a16="http://schemas.microsoft.com/office/drawing/2014/main" id="{E6F4E9D2-EB43-43B7-93F6-8A8809CDF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Rectangle 209">
              <a:extLst>
                <a:ext uri="{FF2B5EF4-FFF2-40B4-BE49-F238E27FC236}">
                  <a16:creationId xmlns:a16="http://schemas.microsoft.com/office/drawing/2014/main" id="{BF77EF9E-7C77-457E-91C1-F138149B55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Rectangle 210">
              <a:extLst>
                <a:ext uri="{FF2B5EF4-FFF2-40B4-BE49-F238E27FC236}">
                  <a16:creationId xmlns:a16="http://schemas.microsoft.com/office/drawing/2014/main" id="{E59D309C-B579-4237-AA1D-6E6EBCE1C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Rectangle 211">
              <a:extLst>
                <a:ext uri="{FF2B5EF4-FFF2-40B4-BE49-F238E27FC236}">
                  <a16:creationId xmlns:a16="http://schemas.microsoft.com/office/drawing/2014/main" id="{643C4263-B1DA-4630-BAB6-2C24FAA52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Rectangle 212">
              <a:extLst>
                <a:ext uri="{FF2B5EF4-FFF2-40B4-BE49-F238E27FC236}">
                  <a16:creationId xmlns:a16="http://schemas.microsoft.com/office/drawing/2014/main" id="{711A9397-DF80-4B67-8EB5-4E4D61616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Rectangle 213">
              <a:extLst>
                <a:ext uri="{FF2B5EF4-FFF2-40B4-BE49-F238E27FC236}">
                  <a16:creationId xmlns:a16="http://schemas.microsoft.com/office/drawing/2014/main" id="{B790F561-78A9-4A2E-B0CB-6CD4F15ABE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214">
              <a:extLst>
                <a:ext uri="{FF2B5EF4-FFF2-40B4-BE49-F238E27FC236}">
                  <a16:creationId xmlns:a16="http://schemas.microsoft.com/office/drawing/2014/main" id="{5078FE37-C098-400C-81E2-2AFFB5EE4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Rectangle 215">
              <a:extLst>
                <a:ext uri="{FF2B5EF4-FFF2-40B4-BE49-F238E27FC236}">
                  <a16:creationId xmlns:a16="http://schemas.microsoft.com/office/drawing/2014/main" id="{6522BB42-2B6A-4848-B899-D77766DDA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Rectangle 216">
              <a:extLst>
                <a:ext uri="{FF2B5EF4-FFF2-40B4-BE49-F238E27FC236}">
                  <a16:creationId xmlns:a16="http://schemas.microsoft.com/office/drawing/2014/main" id="{71575DB5-7629-452F-AF9B-7F1E97929C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Rectangle 217">
              <a:extLst>
                <a:ext uri="{FF2B5EF4-FFF2-40B4-BE49-F238E27FC236}">
                  <a16:creationId xmlns:a16="http://schemas.microsoft.com/office/drawing/2014/main" id="{64C2A3F2-6376-42CB-A344-A8692D4A09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Rectangle 218">
              <a:extLst>
                <a:ext uri="{FF2B5EF4-FFF2-40B4-BE49-F238E27FC236}">
                  <a16:creationId xmlns:a16="http://schemas.microsoft.com/office/drawing/2014/main" id="{5A130530-4946-401E-84FF-1530DF6D1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Rectangle 219">
              <a:extLst>
                <a:ext uri="{FF2B5EF4-FFF2-40B4-BE49-F238E27FC236}">
                  <a16:creationId xmlns:a16="http://schemas.microsoft.com/office/drawing/2014/main" id="{404DDD0C-2474-49E8-AACF-9E1E32D0F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Rectangle 220">
              <a:extLst>
                <a:ext uri="{FF2B5EF4-FFF2-40B4-BE49-F238E27FC236}">
                  <a16:creationId xmlns:a16="http://schemas.microsoft.com/office/drawing/2014/main" id="{17E9CD73-BD23-4E37-A8C8-B0E960269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Rectangle 221">
              <a:extLst>
                <a:ext uri="{FF2B5EF4-FFF2-40B4-BE49-F238E27FC236}">
                  <a16:creationId xmlns:a16="http://schemas.microsoft.com/office/drawing/2014/main" id="{D1A480CB-0AC3-4118-B148-A5C744E26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Rectangle 222">
              <a:extLst>
                <a:ext uri="{FF2B5EF4-FFF2-40B4-BE49-F238E27FC236}">
                  <a16:creationId xmlns:a16="http://schemas.microsoft.com/office/drawing/2014/main" id="{31E2BEDD-58A0-4B7D-B091-BEC54AC92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Rectangle 223">
              <a:extLst>
                <a:ext uri="{FF2B5EF4-FFF2-40B4-BE49-F238E27FC236}">
                  <a16:creationId xmlns:a16="http://schemas.microsoft.com/office/drawing/2014/main" id="{7ECF36AB-49D7-4AAB-AEE4-4698CBC88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Rectangle 224">
              <a:extLst>
                <a:ext uri="{FF2B5EF4-FFF2-40B4-BE49-F238E27FC236}">
                  <a16:creationId xmlns:a16="http://schemas.microsoft.com/office/drawing/2014/main" id="{84F2FE29-516D-4B0B-9E9B-CF52ECE2D7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Rectangle 225">
              <a:extLst>
                <a:ext uri="{FF2B5EF4-FFF2-40B4-BE49-F238E27FC236}">
                  <a16:creationId xmlns:a16="http://schemas.microsoft.com/office/drawing/2014/main" id="{FD294811-9BDF-4717-8F06-8239D5B20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Rectangle 226">
              <a:extLst>
                <a:ext uri="{FF2B5EF4-FFF2-40B4-BE49-F238E27FC236}">
                  <a16:creationId xmlns:a16="http://schemas.microsoft.com/office/drawing/2014/main" id="{1FB19D2E-EF29-4051-8BF2-D31B730F7E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Rectangle 227">
              <a:extLst>
                <a:ext uri="{FF2B5EF4-FFF2-40B4-BE49-F238E27FC236}">
                  <a16:creationId xmlns:a16="http://schemas.microsoft.com/office/drawing/2014/main" id="{854A2A88-ED02-4E17-86A3-CDCB20C75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Rectangle 228">
              <a:extLst>
                <a:ext uri="{FF2B5EF4-FFF2-40B4-BE49-F238E27FC236}">
                  <a16:creationId xmlns:a16="http://schemas.microsoft.com/office/drawing/2014/main" id="{35FF1E4B-F58E-4E33-82AB-D2C616F11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5C2DCA89-5130-4FA1-85FD-047551B7A539}"/>
              </a:ext>
            </a:extLst>
          </p:cNvPr>
          <p:cNvGrpSpPr/>
          <p:nvPr/>
        </p:nvGrpSpPr>
        <p:grpSpPr>
          <a:xfrm>
            <a:off x="4719999" y="4985246"/>
            <a:ext cx="4520522" cy="202507"/>
            <a:chOff x="4592998" y="5031776"/>
            <a:chExt cx="4955347" cy="221986"/>
          </a:xfrm>
        </p:grpSpPr>
        <p:sp>
          <p:nvSpPr>
            <p:cNvPr id="104" name="任意多边形: 形状 90">
              <a:extLst>
                <a:ext uri="{FF2B5EF4-FFF2-40B4-BE49-F238E27FC236}">
                  <a16:creationId xmlns:a16="http://schemas.microsoft.com/office/drawing/2014/main" id="{6A2CB27F-0B1E-4FF7-9C1C-5B52B517E992}"/>
                </a:ext>
              </a:extLst>
            </p:cNvPr>
            <p:cNvSpPr/>
            <p:nvPr/>
          </p:nvSpPr>
          <p:spPr>
            <a:xfrm>
              <a:off x="4592998" y="5042635"/>
              <a:ext cx="4955347" cy="200269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580650">
                <a:lnSpc>
                  <a:spcPct val="130000"/>
                </a:lnSpc>
              </a:pPr>
              <a:endParaRPr lang="en-US" altLang="zh-CN" sz="2032" spc="254" dirty="0"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5C606AAC-10DB-4D90-BC1B-4076C64BE56E}"/>
                </a:ext>
              </a:extLst>
            </p:cNvPr>
            <p:cNvSpPr txBox="1"/>
            <p:nvPr/>
          </p:nvSpPr>
          <p:spPr>
            <a:xfrm>
              <a:off x="5202273" y="5031776"/>
              <a:ext cx="687759" cy="221986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774200">
                <a:defRPr/>
              </a:pPr>
              <a:endParaRPr lang="zh-CN" altLang="en-US" sz="2371" dirty="0"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endParaRPr>
            </a:p>
          </p:txBody>
        </p:sp>
      </p:grpSp>
      <p:sp>
        <p:nvSpPr>
          <p:cNvPr id="102" name="任意多边形: 形状 88">
            <a:extLst>
              <a:ext uri="{FF2B5EF4-FFF2-40B4-BE49-F238E27FC236}">
                <a16:creationId xmlns:a16="http://schemas.microsoft.com/office/drawing/2014/main" id="{EBCCAB0B-45BD-4042-8661-7CF91650FE28}"/>
              </a:ext>
            </a:extLst>
          </p:cNvPr>
          <p:cNvSpPr/>
          <p:nvPr/>
        </p:nvSpPr>
        <p:spPr>
          <a:xfrm>
            <a:off x="4719999" y="4636824"/>
            <a:ext cx="4340964" cy="182496"/>
          </a:xfrm>
          <a:custGeom>
            <a:avLst/>
            <a:gdLst>
              <a:gd name="connsiteX0" fmla="*/ 1826200 w 4758517"/>
              <a:gd name="connsiteY0" fmla="*/ 159716 h 200050"/>
              <a:gd name="connsiteX1" fmla="*/ 1856042 w 4758517"/>
              <a:gd name="connsiteY1" fmla="*/ 168968 h 200050"/>
              <a:gd name="connsiteX2" fmla="*/ 1885835 w 4758517"/>
              <a:gd name="connsiteY2" fmla="*/ 179681 h 200050"/>
              <a:gd name="connsiteX3" fmla="*/ 1910126 w 4758517"/>
              <a:gd name="connsiteY3" fmla="*/ 189956 h 200050"/>
              <a:gd name="connsiteX4" fmla="*/ 1903990 w 4758517"/>
              <a:gd name="connsiteY4" fmla="*/ 198939 h 200050"/>
              <a:gd name="connsiteX5" fmla="*/ 1880398 w 4758517"/>
              <a:gd name="connsiteY5" fmla="*/ 188325 h 200050"/>
              <a:gd name="connsiteX6" fmla="*/ 1850669 w 4758517"/>
              <a:gd name="connsiteY6" fmla="*/ 177125 h 200050"/>
              <a:gd name="connsiteX7" fmla="*/ 1820503 w 4758517"/>
              <a:gd name="connsiteY7" fmla="*/ 167385 h 200050"/>
              <a:gd name="connsiteX8" fmla="*/ 3174933 w 4758517"/>
              <a:gd name="connsiteY8" fmla="*/ 149650 h 200050"/>
              <a:gd name="connsiteX9" fmla="*/ 3201780 w 4758517"/>
              <a:gd name="connsiteY9" fmla="*/ 162732 h 200050"/>
              <a:gd name="connsiteX10" fmla="*/ 3228140 w 4758517"/>
              <a:gd name="connsiteY10" fmla="*/ 177471 h 200050"/>
              <a:gd name="connsiteX11" fmla="*/ 3248998 w 4758517"/>
              <a:gd name="connsiteY11" fmla="*/ 191284 h 200050"/>
              <a:gd name="connsiteX12" fmla="*/ 3242424 w 4758517"/>
              <a:gd name="connsiteY12" fmla="*/ 199611 h 200050"/>
              <a:gd name="connsiteX13" fmla="*/ 3221778 w 4758517"/>
              <a:gd name="connsiteY13" fmla="*/ 185749 h 200050"/>
              <a:gd name="connsiteX14" fmla="*/ 3195580 w 4758517"/>
              <a:gd name="connsiteY14" fmla="*/ 170524 h 200050"/>
              <a:gd name="connsiteX15" fmla="*/ 3168798 w 4758517"/>
              <a:gd name="connsiteY15" fmla="*/ 156662 h 200050"/>
              <a:gd name="connsiteX16" fmla="*/ 4076481 w 4758517"/>
              <a:gd name="connsiteY16" fmla="*/ 149215 h 200050"/>
              <a:gd name="connsiteX17" fmla="*/ 4085464 w 4758517"/>
              <a:gd name="connsiteY17" fmla="*/ 153161 h 200050"/>
              <a:gd name="connsiteX18" fmla="*/ 4074892 w 4758517"/>
              <a:gd name="connsiteY18" fmla="*/ 173077 h 200050"/>
              <a:gd name="connsiteX19" fmla="*/ 4062676 w 4758517"/>
              <a:gd name="connsiteY19" fmla="*/ 192163 h 200050"/>
              <a:gd name="connsiteX20" fmla="*/ 4053034 w 4758517"/>
              <a:gd name="connsiteY20" fmla="*/ 188010 h 200050"/>
              <a:gd name="connsiteX21" fmla="*/ 4066236 w 4758517"/>
              <a:gd name="connsiteY21" fmla="*/ 169024 h 200050"/>
              <a:gd name="connsiteX22" fmla="*/ 4076481 w 4758517"/>
              <a:gd name="connsiteY22" fmla="*/ 149215 h 200050"/>
              <a:gd name="connsiteX23" fmla="*/ 4218914 w 4758517"/>
              <a:gd name="connsiteY23" fmla="*/ 144404 h 200050"/>
              <a:gd name="connsiteX24" fmla="*/ 4233348 w 4758517"/>
              <a:gd name="connsiteY24" fmla="*/ 164947 h 200050"/>
              <a:gd name="connsiteX25" fmla="*/ 4243676 w 4758517"/>
              <a:gd name="connsiteY25" fmla="*/ 184505 h 200050"/>
              <a:gd name="connsiteX26" fmla="*/ 4234033 w 4758517"/>
              <a:gd name="connsiteY26" fmla="*/ 188449 h 200050"/>
              <a:gd name="connsiteX27" fmla="*/ 4223844 w 4758517"/>
              <a:gd name="connsiteY27" fmla="*/ 168755 h 200050"/>
              <a:gd name="connsiteX28" fmla="*/ 4209710 w 4758517"/>
              <a:gd name="connsiteY28" fmla="*/ 147910 h 200050"/>
              <a:gd name="connsiteX29" fmla="*/ 4099928 w 4758517"/>
              <a:gd name="connsiteY29" fmla="*/ 142213 h 200050"/>
              <a:gd name="connsiteX30" fmla="*/ 4110446 w 4758517"/>
              <a:gd name="connsiteY30" fmla="*/ 142213 h 200050"/>
              <a:gd name="connsiteX31" fmla="*/ 4110446 w 4758517"/>
              <a:gd name="connsiteY31" fmla="*/ 181437 h 200050"/>
              <a:gd name="connsiteX32" fmla="*/ 4113595 w 4758517"/>
              <a:gd name="connsiteY32" fmla="*/ 186998 h 200050"/>
              <a:gd name="connsiteX33" fmla="*/ 4127757 w 4758517"/>
              <a:gd name="connsiteY33" fmla="*/ 188449 h 200050"/>
              <a:gd name="connsiteX34" fmla="*/ 4182758 w 4758517"/>
              <a:gd name="connsiteY34" fmla="*/ 188449 h 200050"/>
              <a:gd name="connsiteX35" fmla="*/ 4194782 w 4758517"/>
              <a:gd name="connsiteY35" fmla="*/ 183793 h 200050"/>
              <a:gd name="connsiteX36" fmla="*/ 4198097 w 4758517"/>
              <a:gd name="connsiteY36" fmla="*/ 161716 h 200050"/>
              <a:gd name="connsiteX37" fmla="*/ 4203054 w 4758517"/>
              <a:gd name="connsiteY37" fmla="*/ 164071 h 200050"/>
              <a:gd name="connsiteX38" fmla="*/ 4208176 w 4758517"/>
              <a:gd name="connsiteY38" fmla="*/ 165441 h 200050"/>
              <a:gd name="connsiteX39" fmla="*/ 4202452 w 4758517"/>
              <a:gd name="connsiteY39" fmla="*/ 191280 h 200050"/>
              <a:gd name="connsiteX40" fmla="*/ 4183415 w 4758517"/>
              <a:gd name="connsiteY40" fmla="*/ 197406 h 200050"/>
              <a:gd name="connsiteX41" fmla="*/ 4127976 w 4758517"/>
              <a:gd name="connsiteY41" fmla="*/ 197406 h 200050"/>
              <a:gd name="connsiteX42" fmla="*/ 4105652 w 4758517"/>
              <a:gd name="connsiteY42" fmla="*/ 194345 h 200050"/>
              <a:gd name="connsiteX43" fmla="*/ 4099928 w 4758517"/>
              <a:gd name="connsiteY43" fmla="*/ 181437 h 200050"/>
              <a:gd name="connsiteX44" fmla="*/ 292085 w 4758517"/>
              <a:gd name="connsiteY44" fmla="*/ 137365 h 200050"/>
              <a:gd name="connsiteX45" fmla="*/ 312107 w 4758517"/>
              <a:gd name="connsiteY45" fmla="*/ 153832 h 200050"/>
              <a:gd name="connsiteX46" fmla="*/ 337882 w 4758517"/>
              <a:gd name="connsiteY46" fmla="*/ 167175 h 200050"/>
              <a:gd name="connsiteX47" fmla="*/ 364342 w 4758517"/>
              <a:gd name="connsiteY47" fmla="*/ 153832 h 200050"/>
              <a:gd name="connsiteX48" fmla="*/ 385214 w 4758517"/>
              <a:gd name="connsiteY48" fmla="*/ 137365 h 200050"/>
              <a:gd name="connsiteX49" fmla="*/ 4140685 w 4758517"/>
              <a:gd name="connsiteY49" fmla="*/ 133654 h 200050"/>
              <a:gd name="connsiteX50" fmla="*/ 4157531 w 4758517"/>
              <a:gd name="connsiteY50" fmla="*/ 150804 h 200050"/>
              <a:gd name="connsiteX51" fmla="*/ 4170924 w 4758517"/>
              <a:gd name="connsiteY51" fmla="*/ 167627 h 200050"/>
              <a:gd name="connsiteX52" fmla="*/ 4161721 w 4758517"/>
              <a:gd name="connsiteY52" fmla="*/ 172668 h 200050"/>
              <a:gd name="connsiteX53" fmla="*/ 4149012 w 4758517"/>
              <a:gd name="connsiteY53" fmla="*/ 155736 h 200050"/>
              <a:gd name="connsiteX54" fmla="*/ 4132358 w 4758517"/>
              <a:gd name="connsiteY54" fmla="*/ 137818 h 200050"/>
              <a:gd name="connsiteX55" fmla="*/ 1811956 w 4758517"/>
              <a:gd name="connsiteY55" fmla="*/ 129696 h 200050"/>
              <a:gd name="connsiteX56" fmla="*/ 1822694 w 4758517"/>
              <a:gd name="connsiteY56" fmla="*/ 129696 h 200050"/>
              <a:gd name="connsiteX57" fmla="*/ 1808841 w 4758517"/>
              <a:gd name="connsiteY57" fmla="*/ 164999 h 200050"/>
              <a:gd name="connsiteX58" fmla="*/ 1777749 w 4758517"/>
              <a:gd name="connsiteY58" fmla="*/ 187156 h 200050"/>
              <a:gd name="connsiteX59" fmla="*/ 1722114 w 4758517"/>
              <a:gd name="connsiteY59" fmla="*/ 199378 h 200050"/>
              <a:gd name="connsiteX60" fmla="*/ 1720225 w 4758517"/>
              <a:gd name="connsiteY60" fmla="*/ 194722 h 200050"/>
              <a:gd name="connsiteX61" fmla="*/ 1717512 w 4758517"/>
              <a:gd name="connsiteY61" fmla="*/ 190394 h 200050"/>
              <a:gd name="connsiteX62" fmla="*/ 1770776 w 4758517"/>
              <a:gd name="connsiteY62" fmla="*/ 179868 h 200050"/>
              <a:gd name="connsiteX63" fmla="*/ 1799742 w 4758517"/>
              <a:gd name="connsiteY63" fmla="*/ 160528 h 200050"/>
              <a:gd name="connsiteX64" fmla="*/ 1811956 w 4758517"/>
              <a:gd name="connsiteY64" fmla="*/ 129696 h 200050"/>
              <a:gd name="connsiteX65" fmla="*/ 4349568 w 4758517"/>
              <a:gd name="connsiteY65" fmla="*/ 122697 h 200050"/>
              <a:gd name="connsiteX66" fmla="*/ 4349568 w 4758517"/>
              <a:gd name="connsiteY66" fmla="*/ 174631 h 200050"/>
              <a:gd name="connsiteX67" fmla="*/ 4460448 w 4758517"/>
              <a:gd name="connsiteY67" fmla="*/ 174631 h 200050"/>
              <a:gd name="connsiteX68" fmla="*/ 4460448 w 4758517"/>
              <a:gd name="connsiteY68" fmla="*/ 122697 h 200050"/>
              <a:gd name="connsiteX69" fmla="*/ 4651802 w 4758517"/>
              <a:gd name="connsiteY69" fmla="*/ 117428 h 200050"/>
              <a:gd name="connsiteX70" fmla="*/ 4662100 w 4758517"/>
              <a:gd name="connsiteY70" fmla="*/ 117428 h 200050"/>
              <a:gd name="connsiteX71" fmla="*/ 4662100 w 4758517"/>
              <a:gd name="connsiteY71" fmla="*/ 134106 h 200050"/>
              <a:gd name="connsiteX72" fmla="*/ 4754353 w 4758517"/>
              <a:gd name="connsiteY72" fmla="*/ 134106 h 200050"/>
              <a:gd name="connsiteX73" fmla="*/ 4754353 w 4758517"/>
              <a:gd name="connsiteY73" fmla="*/ 143501 h 200050"/>
              <a:gd name="connsiteX74" fmla="*/ 4673714 w 4758517"/>
              <a:gd name="connsiteY74" fmla="*/ 143501 h 200050"/>
              <a:gd name="connsiteX75" fmla="*/ 4698622 w 4758517"/>
              <a:gd name="connsiteY75" fmla="*/ 160569 h 200050"/>
              <a:gd name="connsiteX76" fmla="*/ 4728204 w 4758517"/>
              <a:gd name="connsiteY76" fmla="*/ 174860 h 200050"/>
              <a:gd name="connsiteX77" fmla="*/ 4758517 w 4758517"/>
              <a:gd name="connsiteY77" fmla="*/ 184916 h 200050"/>
              <a:gd name="connsiteX78" fmla="*/ 4754792 w 4758517"/>
              <a:gd name="connsiteY78" fmla="*/ 189325 h 200050"/>
              <a:gd name="connsiteX79" fmla="*/ 4751724 w 4758517"/>
              <a:gd name="connsiteY79" fmla="*/ 193900 h 200050"/>
              <a:gd name="connsiteX80" fmla="*/ 4719722 w 4758517"/>
              <a:gd name="connsiteY80" fmla="*/ 181929 h 200050"/>
              <a:gd name="connsiteX81" fmla="*/ 4688258 w 4758517"/>
              <a:gd name="connsiteY81" fmla="*/ 165186 h 200050"/>
              <a:gd name="connsiteX82" fmla="*/ 4662100 w 4758517"/>
              <a:gd name="connsiteY82" fmla="*/ 145473 h 200050"/>
              <a:gd name="connsiteX83" fmla="*/ 4662100 w 4758517"/>
              <a:gd name="connsiteY83" fmla="*/ 198939 h 200050"/>
              <a:gd name="connsiteX84" fmla="*/ 4651802 w 4758517"/>
              <a:gd name="connsiteY84" fmla="*/ 198939 h 200050"/>
              <a:gd name="connsiteX85" fmla="*/ 4651802 w 4758517"/>
              <a:gd name="connsiteY85" fmla="*/ 145253 h 200050"/>
              <a:gd name="connsiteX86" fmla="*/ 4625749 w 4758517"/>
              <a:gd name="connsiteY86" fmla="*/ 165779 h 200050"/>
              <a:gd name="connsiteX87" fmla="*/ 4594730 w 4758517"/>
              <a:gd name="connsiteY87" fmla="*/ 183236 h 200050"/>
              <a:gd name="connsiteX88" fmla="*/ 4563712 w 4758517"/>
              <a:gd name="connsiteY88" fmla="*/ 195872 h 200050"/>
              <a:gd name="connsiteX89" fmla="*/ 4560260 w 4758517"/>
              <a:gd name="connsiteY89" fmla="*/ 191161 h 200050"/>
              <a:gd name="connsiteX90" fmla="*/ 4556480 w 4758517"/>
              <a:gd name="connsiteY90" fmla="*/ 187107 h 200050"/>
              <a:gd name="connsiteX91" fmla="*/ 4586112 w 4758517"/>
              <a:gd name="connsiteY91" fmla="*/ 176288 h 200050"/>
              <a:gd name="connsiteX92" fmla="*/ 4615304 w 4758517"/>
              <a:gd name="connsiteY92" fmla="*/ 161185 h 200050"/>
              <a:gd name="connsiteX93" fmla="*/ 4639968 w 4758517"/>
              <a:gd name="connsiteY93" fmla="*/ 143501 h 200050"/>
              <a:gd name="connsiteX94" fmla="*/ 4560644 w 4758517"/>
              <a:gd name="connsiteY94" fmla="*/ 143501 h 200050"/>
              <a:gd name="connsiteX95" fmla="*/ 4560644 w 4758517"/>
              <a:gd name="connsiteY95" fmla="*/ 134106 h 200050"/>
              <a:gd name="connsiteX96" fmla="*/ 4651802 w 4758517"/>
              <a:gd name="connsiteY96" fmla="*/ 134106 h 200050"/>
              <a:gd name="connsiteX97" fmla="*/ 4338832 w 4758517"/>
              <a:gd name="connsiteY97" fmla="*/ 113056 h 200050"/>
              <a:gd name="connsiteX98" fmla="*/ 4471184 w 4758517"/>
              <a:gd name="connsiteY98" fmla="*/ 113056 h 200050"/>
              <a:gd name="connsiteX99" fmla="*/ 4471184 w 4758517"/>
              <a:gd name="connsiteY99" fmla="*/ 197639 h 200050"/>
              <a:gd name="connsiteX100" fmla="*/ 4460448 w 4758517"/>
              <a:gd name="connsiteY100" fmla="*/ 197639 h 200050"/>
              <a:gd name="connsiteX101" fmla="*/ 4460448 w 4758517"/>
              <a:gd name="connsiteY101" fmla="*/ 184711 h 200050"/>
              <a:gd name="connsiteX102" fmla="*/ 4349568 w 4758517"/>
              <a:gd name="connsiteY102" fmla="*/ 184711 h 200050"/>
              <a:gd name="connsiteX103" fmla="*/ 4349568 w 4758517"/>
              <a:gd name="connsiteY103" fmla="*/ 198515 h 200050"/>
              <a:gd name="connsiteX104" fmla="*/ 4338832 w 4758517"/>
              <a:gd name="connsiteY104" fmla="*/ 198515 h 200050"/>
              <a:gd name="connsiteX105" fmla="*/ 2236627 w 4758517"/>
              <a:gd name="connsiteY105" fmla="*/ 112399 h 200050"/>
              <a:gd name="connsiteX106" fmla="*/ 2236627 w 4758517"/>
              <a:gd name="connsiteY106" fmla="*/ 152279 h 200050"/>
              <a:gd name="connsiteX107" fmla="*/ 2258019 w 4758517"/>
              <a:gd name="connsiteY107" fmla="*/ 148801 h 200050"/>
              <a:gd name="connsiteX108" fmla="*/ 2280890 w 4758517"/>
              <a:gd name="connsiteY108" fmla="*/ 144829 h 200050"/>
              <a:gd name="connsiteX109" fmla="*/ 2280890 w 4758517"/>
              <a:gd name="connsiteY109" fmla="*/ 112399 h 200050"/>
              <a:gd name="connsiteX110" fmla="*/ 1748848 w 4758517"/>
              <a:gd name="connsiteY110" fmla="*/ 110221 h 200050"/>
              <a:gd name="connsiteX111" fmla="*/ 1884049 w 4758517"/>
              <a:gd name="connsiteY111" fmla="*/ 110221 h 200050"/>
              <a:gd name="connsiteX112" fmla="*/ 1884049 w 4758517"/>
              <a:gd name="connsiteY112" fmla="*/ 170234 h 200050"/>
              <a:gd name="connsiteX113" fmla="*/ 1873532 w 4758517"/>
              <a:gd name="connsiteY113" fmla="*/ 170234 h 200050"/>
              <a:gd name="connsiteX114" fmla="*/ 1873532 w 4758517"/>
              <a:gd name="connsiteY114" fmla="*/ 119616 h 200050"/>
              <a:gd name="connsiteX115" fmla="*/ 1758927 w 4758517"/>
              <a:gd name="connsiteY115" fmla="*/ 119616 h 200050"/>
              <a:gd name="connsiteX116" fmla="*/ 1758927 w 4758517"/>
              <a:gd name="connsiteY116" fmla="*/ 171330 h 200050"/>
              <a:gd name="connsiteX117" fmla="*/ 1748848 w 4758517"/>
              <a:gd name="connsiteY117" fmla="*/ 171330 h 200050"/>
              <a:gd name="connsiteX118" fmla="*/ 3962698 w 4758517"/>
              <a:gd name="connsiteY118" fmla="*/ 106482 h 200050"/>
              <a:gd name="connsiteX119" fmla="*/ 3971682 w 4758517"/>
              <a:gd name="connsiteY119" fmla="*/ 111960 h 200050"/>
              <a:gd name="connsiteX120" fmla="*/ 3960616 w 4758517"/>
              <a:gd name="connsiteY120" fmla="*/ 132339 h 200050"/>
              <a:gd name="connsiteX121" fmla="*/ 3949550 w 4758517"/>
              <a:gd name="connsiteY121" fmla="*/ 150746 h 200050"/>
              <a:gd name="connsiteX122" fmla="*/ 3941662 w 4758517"/>
              <a:gd name="connsiteY122" fmla="*/ 145925 h 200050"/>
              <a:gd name="connsiteX123" fmla="*/ 3952838 w 4758517"/>
              <a:gd name="connsiteY123" fmla="*/ 126779 h 200050"/>
              <a:gd name="connsiteX124" fmla="*/ 3962698 w 4758517"/>
              <a:gd name="connsiteY124" fmla="*/ 106482 h 200050"/>
              <a:gd name="connsiteX125" fmla="*/ 3835166 w 4758517"/>
              <a:gd name="connsiteY125" fmla="*/ 106482 h 200050"/>
              <a:gd name="connsiteX126" fmla="*/ 3844369 w 4758517"/>
              <a:gd name="connsiteY126" fmla="*/ 110426 h 200050"/>
              <a:gd name="connsiteX127" fmla="*/ 3835138 w 4758517"/>
              <a:gd name="connsiteY127" fmla="*/ 130887 h 200050"/>
              <a:gd name="connsiteX128" fmla="*/ 3822456 w 4758517"/>
              <a:gd name="connsiteY128" fmla="*/ 149212 h 200050"/>
              <a:gd name="connsiteX129" fmla="*/ 3813252 w 4758517"/>
              <a:gd name="connsiteY129" fmla="*/ 143953 h 200050"/>
              <a:gd name="connsiteX130" fmla="*/ 3826182 w 4758517"/>
              <a:gd name="connsiteY130" fmla="*/ 126368 h 200050"/>
              <a:gd name="connsiteX131" fmla="*/ 3835166 w 4758517"/>
              <a:gd name="connsiteY131" fmla="*/ 106482 h 200050"/>
              <a:gd name="connsiteX132" fmla="*/ 3893234 w 4758517"/>
              <a:gd name="connsiteY132" fmla="*/ 92458 h 200050"/>
              <a:gd name="connsiteX133" fmla="*/ 3904411 w 4758517"/>
              <a:gd name="connsiteY133" fmla="*/ 92458 h 200050"/>
              <a:gd name="connsiteX134" fmla="*/ 3898494 w 4758517"/>
              <a:gd name="connsiteY134" fmla="*/ 127080 h 200050"/>
              <a:gd name="connsiteX135" fmla="*/ 3935170 w 4758517"/>
              <a:gd name="connsiteY135" fmla="*/ 168467 h 200050"/>
              <a:gd name="connsiteX136" fmla="*/ 3997320 w 4758517"/>
              <a:gd name="connsiteY136" fmla="*/ 188655 h 200050"/>
              <a:gd name="connsiteX137" fmla="*/ 3993815 w 4758517"/>
              <a:gd name="connsiteY137" fmla="*/ 193064 h 200050"/>
              <a:gd name="connsiteX138" fmla="*/ 3990966 w 4758517"/>
              <a:gd name="connsiteY138" fmla="*/ 198296 h 200050"/>
              <a:gd name="connsiteX139" fmla="*/ 3932212 w 4758517"/>
              <a:gd name="connsiteY139" fmla="*/ 178219 h 200050"/>
              <a:gd name="connsiteX140" fmla="*/ 3894331 w 4758517"/>
              <a:gd name="connsiteY140" fmla="*/ 139570 h 200050"/>
              <a:gd name="connsiteX141" fmla="*/ 3865022 w 4758517"/>
              <a:gd name="connsiteY141" fmla="*/ 177287 h 200050"/>
              <a:gd name="connsiteX142" fmla="*/ 3803830 w 4758517"/>
              <a:gd name="connsiteY142" fmla="*/ 200050 h 200050"/>
              <a:gd name="connsiteX143" fmla="*/ 3801694 w 4758517"/>
              <a:gd name="connsiteY143" fmla="*/ 195475 h 200050"/>
              <a:gd name="connsiteX144" fmla="*/ 3798572 w 4758517"/>
              <a:gd name="connsiteY144" fmla="*/ 191065 h 200050"/>
              <a:gd name="connsiteX145" fmla="*/ 3855886 w 4758517"/>
              <a:gd name="connsiteY145" fmla="*/ 171246 h 200050"/>
              <a:gd name="connsiteX146" fmla="*/ 3883399 w 4758517"/>
              <a:gd name="connsiteY146" fmla="*/ 138426 h 200050"/>
              <a:gd name="connsiteX147" fmla="*/ 3893234 w 4758517"/>
              <a:gd name="connsiteY147" fmla="*/ 92458 h 200050"/>
              <a:gd name="connsiteX148" fmla="*/ 4597896 w 4758517"/>
              <a:gd name="connsiteY148" fmla="*/ 87185 h 200050"/>
              <a:gd name="connsiteX149" fmla="*/ 4597896 w 4758517"/>
              <a:gd name="connsiteY149" fmla="*/ 105839 h 200050"/>
              <a:gd name="connsiteX150" fmla="*/ 4656184 w 4758517"/>
              <a:gd name="connsiteY150" fmla="*/ 105839 h 200050"/>
              <a:gd name="connsiteX151" fmla="*/ 4656184 w 4758517"/>
              <a:gd name="connsiteY151" fmla="*/ 87185 h 200050"/>
              <a:gd name="connsiteX152" fmla="*/ 286168 w 4758517"/>
              <a:gd name="connsiteY152" fmla="*/ 84556 h 200050"/>
              <a:gd name="connsiteX153" fmla="*/ 286168 w 4758517"/>
              <a:gd name="connsiteY153" fmla="*/ 102989 h 200050"/>
              <a:gd name="connsiteX154" fmla="*/ 395075 w 4758517"/>
              <a:gd name="connsiteY154" fmla="*/ 102989 h 200050"/>
              <a:gd name="connsiteX155" fmla="*/ 395075 w 4758517"/>
              <a:gd name="connsiteY155" fmla="*/ 84556 h 200050"/>
              <a:gd name="connsiteX156" fmla="*/ 4104968 w 4758517"/>
              <a:gd name="connsiteY156" fmla="*/ 82802 h 200050"/>
              <a:gd name="connsiteX157" fmla="*/ 4104968 w 4758517"/>
              <a:gd name="connsiteY157" fmla="*/ 110002 h 200050"/>
              <a:gd name="connsiteX158" fmla="*/ 4146820 w 4758517"/>
              <a:gd name="connsiteY158" fmla="*/ 110002 h 200050"/>
              <a:gd name="connsiteX159" fmla="*/ 4146820 w 4758517"/>
              <a:gd name="connsiteY159" fmla="*/ 82802 h 200050"/>
              <a:gd name="connsiteX160" fmla="*/ 3152802 w 4758517"/>
              <a:gd name="connsiteY160" fmla="*/ 79967 h 200050"/>
              <a:gd name="connsiteX161" fmla="*/ 3163319 w 4758517"/>
              <a:gd name="connsiteY161" fmla="*/ 79967 h 200050"/>
              <a:gd name="connsiteX162" fmla="*/ 3163319 w 4758517"/>
              <a:gd name="connsiteY162" fmla="*/ 120068 h 200050"/>
              <a:gd name="connsiteX163" fmla="*/ 3160515 w 4758517"/>
              <a:gd name="connsiteY163" fmla="*/ 141884 h 200050"/>
              <a:gd name="connsiteX164" fmla="*/ 3147789 w 4758517"/>
              <a:gd name="connsiteY164" fmla="*/ 163126 h 200050"/>
              <a:gd name="connsiteX165" fmla="*/ 3118668 w 4758517"/>
              <a:gd name="connsiteY165" fmla="*/ 182560 h 200050"/>
              <a:gd name="connsiteX166" fmla="*/ 3066684 w 4758517"/>
              <a:gd name="connsiteY166" fmla="*/ 198954 h 200050"/>
              <a:gd name="connsiteX167" fmla="*/ 3064055 w 4758517"/>
              <a:gd name="connsiteY167" fmla="*/ 194461 h 200050"/>
              <a:gd name="connsiteX168" fmla="*/ 3060768 w 4758517"/>
              <a:gd name="connsiteY168" fmla="*/ 189970 h 200050"/>
              <a:gd name="connsiteX169" fmla="*/ 3110739 w 4758517"/>
              <a:gd name="connsiteY169" fmla="*/ 175161 h 200050"/>
              <a:gd name="connsiteX170" fmla="*/ 3138421 w 4758517"/>
              <a:gd name="connsiteY170" fmla="*/ 157621 h 200050"/>
              <a:gd name="connsiteX171" fmla="*/ 3150285 w 4758517"/>
              <a:gd name="connsiteY171" fmla="*/ 138724 h 200050"/>
              <a:gd name="connsiteX172" fmla="*/ 3152802 w 4758517"/>
              <a:gd name="connsiteY172" fmla="*/ 119849 h 200050"/>
              <a:gd name="connsiteX173" fmla="*/ 4095764 w 4758517"/>
              <a:gd name="connsiteY173" fmla="*/ 74284 h 200050"/>
              <a:gd name="connsiteX174" fmla="*/ 4156024 w 4758517"/>
              <a:gd name="connsiteY174" fmla="*/ 74284 h 200050"/>
              <a:gd name="connsiteX175" fmla="*/ 4156024 w 4758517"/>
              <a:gd name="connsiteY175" fmla="*/ 118520 h 200050"/>
              <a:gd name="connsiteX176" fmla="*/ 4095764 w 4758517"/>
              <a:gd name="connsiteY176" fmla="*/ 118520 h 200050"/>
              <a:gd name="connsiteX177" fmla="*/ 4348693 w 4758517"/>
              <a:gd name="connsiteY177" fmla="*/ 72517 h 200050"/>
              <a:gd name="connsiteX178" fmla="*/ 4459352 w 4758517"/>
              <a:gd name="connsiteY178" fmla="*/ 72517 h 200050"/>
              <a:gd name="connsiteX179" fmla="*/ 4459352 w 4758517"/>
              <a:gd name="connsiteY179" fmla="*/ 82378 h 200050"/>
              <a:gd name="connsiteX180" fmla="*/ 4348693 w 4758517"/>
              <a:gd name="connsiteY180" fmla="*/ 82378 h 200050"/>
              <a:gd name="connsiteX181" fmla="*/ 58480 w 4758517"/>
              <a:gd name="connsiteY181" fmla="*/ 69655 h 200050"/>
              <a:gd name="connsiteX182" fmla="*/ 58480 w 4758517"/>
              <a:gd name="connsiteY182" fmla="*/ 127093 h 200050"/>
              <a:gd name="connsiteX183" fmla="*/ 120301 w 4758517"/>
              <a:gd name="connsiteY183" fmla="*/ 127093 h 200050"/>
              <a:gd name="connsiteX184" fmla="*/ 120301 w 4758517"/>
              <a:gd name="connsiteY184" fmla="*/ 69655 h 200050"/>
              <a:gd name="connsiteX185" fmla="*/ 2236627 w 4758517"/>
              <a:gd name="connsiteY185" fmla="*/ 66382 h 200050"/>
              <a:gd name="connsiteX186" fmla="*/ 2236627 w 4758517"/>
              <a:gd name="connsiteY186" fmla="*/ 102757 h 200050"/>
              <a:gd name="connsiteX187" fmla="*/ 2280890 w 4758517"/>
              <a:gd name="connsiteY187" fmla="*/ 102757 h 200050"/>
              <a:gd name="connsiteX188" fmla="*/ 2280890 w 4758517"/>
              <a:gd name="connsiteY188" fmla="*/ 66382 h 200050"/>
              <a:gd name="connsiteX189" fmla="*/ 1575737 w 4758517"/>
              <a:gd name="connsiteY189" fmla="*/ 65711 h 200050"/>
              <a:gd name="connsiteX190" fmla="*/ 1573326 w 4758517"/>
              <a:gd name="connsiteY190" fmla="*/ 88596 h 200050"/>
              <a:gd name="connsiteX191" fmla="*/ 1569601 w 4758517"/>
              <a:gd name="connsiteY191" fmla="*/ 110002 h 200050"/>
              <a:gd name="connsiteX192" fmla="*/ 1639284 w 4758517"/>
              <a:gd name="connsiteY192" fmla="*/ 110002 h 200050"/>
              <a:gd name="connsiteX193" fmla="*/ 1639284 w 4758517"/>
              <a:gd name="connsiteY193" fmla="*/ 65711 h 200050"/>
              <a:gd name="connsiteX194" fmla="*/ 1505835 w 4758517"/>
              <a:gd name="connsiteY194" fmla="*/ 65711 h 200050"/>
              <a:gd name="connsiteX195" fmla="*/ 1505835 w 4758517"/>
              <a:gd name="connsiteY195" fmla="*/ 110002 h 200050"/>
              <a:gd name="connsiteX196" fmla="*/ 1558863 w 4758517"/>
              <a:gd name="connsiteY196" fmla="*/ 110002 h 200050"/>
              <a:gd name="connsiteX197" fmla="*/ 1562480 w 4758517"/>
              <a:gd name="connsiteY197" fmla="*/ 88678 h 200050"/>
              <a:gd name="connsiteX198" fmla="*/ 1564780 w 4758517"/>
              <a:gd name="connsiteY198" fmla="*/ 65711 h 200050"/>
              <a:gd name="connsiteX199" fmla="*/ 4597896 w 4758517"/>
              <a:gd name="connsiteY199" fmla="*/ 60889 h 200050"/>
              <a:gd name="connsiteX200" fmla="*/ 4597896 w 4758517"/>
              <a:gd name="connsiteY200" fmla="*/ 78666 h 200050"/>
              <a:gd name="connsiteX201" fmla="*/ 4656184 w 4758517"/>
              <a:gd name="connsiteY201" fmla="*/ 78666 h 200050"/>
              <a:gd name="connsiteX202" fmla="*/ 4656184 w 4758517"/>
              <a:gd name="connsiteY202" fmla="*/ 60889 h 200050"/>
              <a:gd name="connsiteX203" fmla="*/ 48428 w 4758517"/>
              <a:gd name="connsiteY203" fmla="*/ 59822 h 200050"/>
              <a:gd name="connsiteX204" fmla="*/ 130573 w 4758517"/>
              <a:gd name="connsiteY204" fmla="*/ 59822 h 200050"/>
              <a:gd name="connsiteX205" fmla="*/ 130573 w 4758517"/>
              <a:gd name="connsiteY205" fmla="*/ 136708 h 200050"/>
              <a:gd name="connsiteX206" fmla="*/ 48428 w 4758517"/>
              <a:gd name="connsiteY206" fmla="*/ 136708 h 200050"/>
              <a:gd name="connsiteX207" fmla="*/ 286168 w 4758517"/>
              <a:gd name="connsiteY207" fmla="*/ 58480 h 200050"/>
              <a:gd name="connsiteX208" fmla="*/ 286168 w 4758517"/>
              <a:gd name="connsiteY208" fmla="*/ 76256 h 200050"/>
              <a:gd name="connsiteX209" fmla="*/ 395075 w 4758517"/>
              <a:gd name="connsiteY209" fmla="*/ 76256 h 200050"/>
              <a:gd name="connsiteX210" fmla="*/ 395075 w 4758517"/>
              <a:gd name="connsiteY210" fmla="*/ 58480 h 200050"/>
              <a:gd name="connsiteX211" fmla="*/ 2113477 w 4758517"/>
              <a:gd name="connsiteY211" fmla="*/ 55863 h 200050"/>
              <a:gd name="connsiteX212" fmla="*/ 2132650 w 4758517"/>
              <a:gd name="connsiteY212" fmla="*/ 69066 h 200050"/>
              <a:gd name="connsiteX213" fmla="*/ 2147222 w 4758517"/>
              <a:gd name="connsiteY213" fmla="*/ 83254 h 200050"/>
              <a:gd name="connsiteX214" fmla="*/ 2139991 w 4758517"/>
              <a:gd name="connsiteY214" fmla="*/ 89828 h 200050"/>
              <a:gd name="connsiteX215" fmla="*/ 2125282 w 4758517"/>
              <a:gd name="connsiteY215" fmla="*/ 75448 h 200050"/>
              <a:gd name="connsiteX216" fmla="*/ 2106465 w 4758517"/>
              <a:gd name="connsiteY216" fmla="*/ 61561 h 200050"/>
              <a:gd name="connsiteX217" fmla="*/ 2086962 w 4758517"/>
              <a:gd name="connsiteY217" fmla="*/ 52796 h 200050"/>
              <a:gd name="connsiteX218" fmla="*/ 2097042 w 4758517"/>
              <a:gd name="connsiteY218" fmla="*/ 52796 h 200050"/>
              <a:gd name="connsiteX219" fmla="*/ 2097042 w 4758517"/>
              <a:gd name="connsiteY219" fmla="*/ 84131 h 200050"/>
              <a:gd name="connsiteX220" fmla="*/ 2097015 w 4758517"/>
              <a:gd name="connsiteY220" fmla="*/ 89938 h 200050"/>
              <a:gd name="connsiteX221" fmla="*/ 2096823 w 4758517"/>
              <a:gd name="connsiteY221" fmla="*/ 95745 h 200050"/>
              <a:gd name="connsiteX222" fmla="*/ 2158179 w 4758517"/>
              <a:gd name="connsiteY222" fmla="*/ 95745 h 200050"/>
              <a:gd name="connsiteX223" fmla="*/ 2158179 w 4758517"/>
              <a:gd name="connsiteY223" fmla="*/ 105606 h 200050"/>
              <a:gd name="connsiteX224" fmla="*/ 2098357 w 4758517"/>
              <a:gd name="connsiteY224" fmla="*/ 105606 h 200050"/>
              <a:gd name="connsiteX225" fmla="*/ 2121064 w 4758517"/>
              <a:gd name="connsiteY225" fmla="*/ 157730 h 200050"/>
              <a:gd name="connsiteX226" fmla="*/ 2159713 w 4758517"/>
              <a:gd name="connsiteY226" fmla="*/ 190627 h 200050"/>
              <a:gd name="connsiteX227" fmla="*/ 2155686 w 4758517"/>
              <a:gd name="connsiteY227" fmla="*/ 194461 h 200050"/>
              <a:gd name="connsiteX228" fmla="*/ 2152482 w 4758517"/>
              <a:gd name="connsiteY228" fmla="*/ 198954 h 200050"/>
              <a:gd name="connsiteX229" fmla="*/ 2116517 w 4758517"/>
              <a:gd name="connsiteY229" fmla="*/ 168440 h 200050"/>
              <a:gd name="connsiteX230" fmla="*/ 2093536 w 4758517"/>
              <a:gd name="connsiteY230" fmla="*/ 121821 h 200050"/>
              <a:gd name="connsiteX231" fmla="*/ 2076088 w 4758517"/>
              <a:gd name="connsiteY231" fmla="*/ 162195 h 200050"/>
              <a:gd name="connsiteX232" fmla="*/ 2034810 w 4758517"/>
              <a:gd name="connsiteY232" fmla="*/ 199611 h 200050"/>
              <a:gd name="connsiteX233" fmla="*/ 2031276 w 4758517"/>
              <a:gd name="connsiteY233" fmla="*/ 195968 h 200050"/>
              <a:gd name="connsiteX234" fmla="*/ 2026921 w 4758517"/>
              <a:gd name="connsiteY234" fmla="*/ 192818 h 200050"/>
              <a:gd name="connsiteX235" fmla="*/ 2060513 w 4758517"/>
              <a:gd name="connsiteY235" fmla="*/ 165192 h 200050"/>
              <a:gd name="connsiteX236" fmla="*/ 2078571 w 4758517"/>
              <a:gd name="connsiteY236" fmla="*/ 135277 h 200050"/>
              <a:gd name="connsiteX237" fmla="*/ 2085866 w 4758517"/>
              <a:gd name="connsiteY237" fmla="*/ 105606 h 200050"/>
              <a:gd name="connsiteX238" fmla="*/ 2031962 w 4758517"/>
              <a:gd name="connsiteY238" fmla="*/ 105606 h 200050"/>
              <a:gd name="connsiteX239" fmla="*/ 2031962 w 4758517"/>
              <a:gd name="connsiteY239" fmla="*/ 95745 h 200050"/>
              <a:gd name="connsiteX240" fmla="*/ 2086744 w 4758517"/>
              <a:gd name="connsiteY240" fmla="*/ 95745 h 200050"/>
              <a:gd name="connsiteX241" fmla="*/ 2086935 w 4758517"/>
              <a:gd name="connsiteY241" fmla="*/ 89774 h 200050"/>
              <a:gd name="connsiteX242" fmla="*/ 2086962 w 4758517"/>
              <a:gd name="connsiteY242" fmla="*/ 84131 h 200050"/>
              <a:gd name="connsiteX243" fmla="*/ 1795741 w 4758517"/>
              <a:gd name="connsiteY243" fmla="*/ 52344 h 200050"/>
              <a:gd name="connsiteX244" fmla="*/ 1794290 w 4758517"/>
              <a:gd name="connsiteY244" fmla="*/ 62794 h 200050"/>
              <a:gd name="connsiteX245" fmla="*/ 1791358 w 4758517"/>
              <a:gd name="connsiteY245" fmla="*/ 72750 h 200050"/>
              <a:gd name="connsiteX246" fmla="*/ 1837375 w 4758517"/>
              <a:gd name="connsiteY246" fmla="*/ 72750 h 200050"/>
              <a:gd name="connsiteX247" fmla="*/ 1837375 w 4758517"/>
              <a:gd name="connsiteY247" fmla="*/ 52344 h 200050"/>
              <a:gd name="connsiteX248" fmla="*/ 1749066 w 4758517"/>
              <a:gd name="connsiteY248" fmla="*/ 52344 h 200050"/>
              <a:gd name="connsiteX249" fmla="*/ 1747423 w 4758517"/>
              <a:gd name="connsiteY249" fmla="*/ 62794 h 200050"/>
              <a:gd name="connsiteX250" fmla="*/ 1745780 w 4758517"/>
              <a:gd name="connsiteY250" fmla="*/ 72750 h 200050"/>
              <a:gd name="connsiteX251" fmla="*/ 1780183 w 4758517"/>
              <a:gd name="connsiteY251" fmla="*/ 72750 h 200050"/>
              <a:gd name="connsiteX252" fmla="*/ 1783908 w 4758517"/>
              <a:gd name="connsiteY252" fmla="*/ 62794 h 200050"/>
              <a:gd name="connsiteX253" fmla="*/ 1785661 w 4758517"/>
              <a:gd name="connsiteY253" fmla="*/ 52344 h 200050"/>
              <a:gd name="connsiteX254" fmla="*/ 1982438 w 4758517"/>
              <a:gd name="connsiteY254" fmla="*/ 51919 h 200050"/>
              <a:gd name="connsiteX255" fmla="*/ 1996106 w 4758517"/>
              <a:gd name="connsiteY255" fmla="*/ 62711 h 200050"/>
              <a:gd name="connsiteX256" fmla="*/ 2006323 w 4758517"/>
              <a:gd name="connsiteY256" fmla="*/ 73832 h 200050"/>
              <a:gd name="connsiteX257" fmla="*/ 2017773 w 4758517"/>
              <a:gd name="connsiteY257" fmla="*/ 64793 h 200050"/>
              <a:gd name="connsiteX258" fmla="*/ 2026921 w 4758517"/>
              <a:gd name="connsiteY258" fmla="*/ 55426 h 200050"/>
              <a:gd name="connsiteX259" fmla="*/ 2035467 w 4758517"/>
              <a:gd name="connsiteY259" fmla="*/ 60465 h 200050"/>
              <a:gd name="connsiteX260" fmla="*/ 2024593 w 4758517"/>
              <a:gd name="connsiteY260" fmla="*/ 71148 h 200050"/>
              <a:gd name="connsiteX261" fmla="*/ 2011582 w 4758517"/>
              <a:gd name="connsiteY261" fmla="*/ 81502 h 200050"/>
              <a:gd name="connsiteX262" fmla="*/ 2022045 w 4758517"/>
              <a:gd name="connsiteY262" fmla="*/ 109084 h 200050"/>
              <a:gd name="connsiteX263" fmla="*/ 2024292 w 4758517"/>
              <a:gd name="connsiteY263" fmla="*/ 137817 h 200050"/>
              <a:gd name="connsiteX264" fmla="*/ 2022183 w 4758517"/>
              <a:gd name="connsiteY264" fmla="*/ 170604 h 200050"/>
              <a:gd name="connsiteX265" fmla="*/ 2013993 w 4758517"/>
              <a:gd name="connsiteY265" fmla="*/ 191722 h 200050"/>
              <a:gd name="connsiteX266" fmla="*/ 2009556 w 4758517"/>
              <a:gd name="connsiteY266" fmla="*/ 195283 h 200050"/>
              <a:gd name="connsiteX267" fmla="*/ 2003475 w 4758517"/>
              <a:gd name="connsiteY267" fmla="*/ 197200 h 200050"/>
              <a:gd name="connsiteX268" fmla="*/ 1992764 w 4758517"/>
              <a:gd name="connsiteY268" fmla="*/ 198104 h 200050"/>
              <a:gd name="connsiteX269" fmla="*/ 1980904 w 4758517"/>
              <a:gd name="connsiteY269" fmla="*/ 197858 h 200050"/>
              <a:gd name="connsiteX270" fmla="*/ 1979672 w 4758517"/>
              <a:gd name="connsiteY270" fmla="*/ 192845 h 200050"/>
              <a:gd name="connsiteX271" fmla="*/ 1976960 w 4758517"/>
              <a:gd name="connsiteY271" fmla="*/ 187998 h 200050"/>
              <a:gd name="connsiteX272" fmla="*/ 1990327 w 4758517"/>
              <a:gd name="connsiteY272" fmla="*/ 188490 h 200050"/>
              <a:gd name="connsiteX273" fmla="*/ 1999749 w 4758517"/>
              <a:gd name="connsiteY273" fmla="*/ 187998 h 200050"/>
              <a:gd name="connsiteX274" fmla="*/ 2003831 w 4758517"/>
              <a:gd name="connsiteY274" fmla="*/ 186984 h 200050"/>
              <a:gd name="connsiteX275" fmla="*/ 2006762 w 4758517"/>
              <a:gd name="connsiteY275" fmla="*/ 184491 h 200050"/>
              <a:gd name="connsiteX276" fmla="*/ 2012732 w 4758517"/>
              <a:gd name="connsiteY276" fmla="*/ 167098 h 200050"/>
              <a:gd name="connsiteX277" fmla="*/ 2014431 w 4758517"/>
              <a:gd name="connsiteY277" fmla="*/ 137379 h 200050"/>
              <a:gd name="connsiteX278" fmla="*/ 2013993 w 4758517"/>
              <a:gd name="connsiteY278" fmla="*/ 124012 h 200050"/>
              <a:gd name="connsiteX279" fmla="*/ 1992792 w 4758517"/>
              <a:gd name="connsiteY279" fmla="*/ 144391 h 200050"/>
              <a:gd name="connsiteX280" fmla="*/ 1969290 w 4758517"/>
              <a:gd name="connsiteY280" fmla="*/ 160168 h 200050"/>
              <a:gd name="connsiteX281" fmla="*/ 1966414 w 4758517"/>
              <a:gd name="connsiteY281" fmla="*/ 155922 h 200050"/>
              <a:gd name="connsiteX282" fmla="*/ 1962717 w 4758517"/>
              <a:gd name="connsiteY282" fmla="*/ 151842 h 200050"/>
              <a:gd name="connsiteX283" fmla="*/ 1990135 w 4758517"/>
              <a:gd name="connsiteY283" fmla="*/ 135023 h 200050"/>
              <a:gd name="connsiteX284" fmla="*/ 2012459 w 4758517"/>
              <a:gd name="connsiteY284" fmla="*/ 111960 h 200050"/>
              <a:gd name="connsiteX285" fmla="*/ 2009117 w 4758517"/>
              <a:gd name="connsiteY285" fmla="*/ 99415 h 200050"/>
              <a:gd name="connsiteX286" fmla="*/ 2003475 w 4758517"/>
              <a:gd name="connsiteY286" fmla="*/ 87199 h 200050"/>
              <a:gd name="connsiteX287" fmla="*/ 1986930 w 4758517"/>
              <a:gd name="connsiteY287" fmla="*/ 96977 h 200050"/>
              <a:gd name="connsiteX288" fmla="*/ 1969729 w 4758517"/>
              <a:gd name="connsiteY288" fmla="*/ 105606 h 200050"/>
              <a:gd name="connsiteX289" fmla="*/ 1966688 w 4758517"/>
              <a:gd name="connsiteY289" fmla="*/ 102236 h 200050"/>
              <a:gd name="connsiteX290" fmla="*/ 1963155 w 4758517"/>
              <a:gd name="connsiteY290" fmla="*/ 99032 h 200050"/>
              <a:gd name="connsiteX291" fmla="*/ 1981206 w 4758517"/>
              <a:gd name="connsiteY291" fmla="*/ 90047 h 200050"/>
              <a:gd name="connsiteX292" fmla="*/ 1998435 w 4758517"/>
              <a:gd name="connsiteY292" fmla="*/ 79748 h 200050"/>
              <a:gd name="connsiteX293" fmla="*/ 1988464 w 4758517"/>
              <a:gd name="connsiteY293" fmla="*/ 68436 h 200050"/>
              <a:gd name="connsiteX294" fmla="*/ 1975207 w 4758517"/>
              <a:gd name="connsiteY294" fmla="*/ 57617 h 200050"/>
              <a:gd name="connsiteX295" fmla="*/ 4091820 w 4758517"/>
              <a:gd name="connsiteY295" fmla="*/ 50180 h 200050"/>
              <a:gd name="connsiteX296" fmla="*/ 4161064 w 4758517"/>
              <a:gd name="connsiteY296" fmla="*/ 50180 h 200050"/>
              <a:gd name="connsiteX297" fmla="*/ 4161064 w 4758517"/>
              <a:gd name="connsiteY297" fmla="*/ 58917 h 200050"/>
              <a:gd name="connsiteX298" fmla="*/ 4091820 w 4758517"/>
              <a:gd name="connsiteY298" fmla="*/ 58917 h 200050"/>
              <a:gd name="connsiteX299" fmla="*/ 275869 w 4758517"/>
              <a:gd name="connsiteY299" fmla="*/ 49961 h 200050"/>
              <a:gd name="connsiteX300" fmla="*/ 405812 w 4758517"/>
              <a:gd name="connsiteY300" fmla="*/ 49961 h 200050"/>
              <a:gd name="connsiteX301" fmla="*/ 405812 w 4758517"/>
              <a:gd name="connsiteY301" fmla="*/ 111508 h 200050"/>
              <a:gd name="connsiteX302" fmla="*/ 312244 w 4758517"/>
              <a:gd name="connsiteY302" fmla="*/ 111508 h 200050"/>
              <a:gd name="connsiteX303" fmla="*/ 306410 w 4758517"/>
              <a:gd name="connsiteY303" fmla="*/ 120123 h 200050"/>
              <a:gd name="connsiteX304" fmla="*/ 299754 w 4758517"/>
              <a:gd name="connsiteY304" fmla="*/ 128408 h 200050"/>
              <a:gd name="connsiteX305" fmla="*/ 393541 w 4758517"/>
              <a:gd name="connsiteY305" fmla="*/ 128408 h 200050"/>
              <a:gd name="connsiteX306" fmla="*/ 395732 w 4758517"/>
              <a:gd name="connsiteY306" fmla="*/ 127750 h 200050"/>
              <a:gd name="connsiteX307" fmla="*/ 402306 w 4758517"/>
              <a:gd name="connsiteY307" fmla="*/ 132559 h 200050"/>
              <a:gd name="connsiteX308" fmla="*/ 379955 w 4758517"/>
              <a:gd name="connsiteY308" fmla="*/ 154545 h 200050"/>
              <a:gd name="connsiteX309" fmla="*/ 350372 w 4758517"/>
              <a:gd name="connsiteY309" fmla="*/ 171777 h 200050"/>
              <a:gd name="connsiteX310" fmla="*/ 391048 w 4758517"/>
              <a:gd name="connsiteY310" fmla="*/ 182189 h 200050"/>
              <a:gd name="connsiteX311" fmla="*/ 435832 w 4758517"/>
              <a:gd name="connsiteY311" fmla="*/ 187998 h 200050"/>
              <a:gd name="connsiteX312" fmla="*/ 432436 w 4758517"/>
              <a:gd name="connsiteY312" fmla="*/ 192736 h 200050"/>
              <a:gd name="connsiteX313" fmla="*/ 429697 w 4758517"/>
              <a:gd name="connsiteY313" fmla="*/ 197639 h 200050"/>
              <a:gd name="connsiteX314" fmla="*/ 381407 w 4758517"/>
              <a:gd name="connsiteY314" fmla="*/ 190297 h 200050"/>
              <a:gd name="connsiteX315" fmla="*/ 337882 w 4758517"/>
              <a:gd name="connsiteY315" fmla="*/ 177038 h 200050"/>
              <a:gd name="connsiteX316" fmla="*/ 289838 w 4758517"/>
              <a:gd name="connsiteY316" fmla="*/ 191229 h 200050"/>
              <a:gd name="connsiteX317" fmla="*/ 240151 w 4758517"/>
              <a:gd name="connsiteY317" fmla="*/ 199172 h 200050"/>
              <a:gd name="connsiteX318" fmla="*/ 238371 w 4758517"/>
              <a:gd name="connsiteY318" fmla="*/ 194078 h 200050"/>
              <a:gd name="connsiteX319" fmla="*/ 235769 w 4758517"/>
              <a:gd name="connsiteY319" fmla="*/ 189312 h 200050"/>
              <a:gd name="connsiteX320" fmla="*/ 281320 w 4758517"/>
              <a:gd name="connsiteY320" fmla="*/ 183066 h 200050"/>
              <a:gd name="connsiteX321" fmla="*/ 325392 w 4758517"/>
              <a:gd name="connsiteY321" fmla="*/ 171558 h 200050"/>
              <a:gd name="connsiteX322" fmla="*/ 303397 w 4758517"/>
              <a:gd name="connsiteY322" fmla="*/ 158736 h 200050"/>
              <a:gd name="connsiteX323" fmla="*/ 285511 w 4758517"/>
              <a:gd name="connsiteY323" fmla="*/ 143283 h 200050"/>
              <a:gd name="connsiteX324" fmla="*/ 271322 w 4758517"/>
              <a:gd name="connsiteY324" fmla="*/ 155064 h 200050"/>
              <a:gd name="connsiteX325" fmla="*/ 256805 w 4758517"/>
              <a:gd name="connsiteY325" fmla="*/ 165202 h 200050"/>
              <a:gd name="connsiteX326" fmla="*/ 253271 w 4758517"/>
              <a:gd name="connsiteY326" fmla="*/ 161585 h 200050"/>
              <a:gd name="connsiteX327" fmla="*/ 248916 w 4758517"/>
              <a:gd name="connsiteY327" fmla="*/ 157968 h 200050"/>
              <a:gd name="connsiteX328" fmla="*/ 277567 w 4758517"/>
              <a:gd name="connsiteY328" fmla="*/ 137539 h 200050"/>
              <a:gd name="connsiteX329" fmla="*/ 300631 w 4758517"/>
              <a:gd name="connsiteY329" fmla="*/ 111508 h 200050"/>
              <a:gd name="connsiteX330" fmla="*/ 275869 w 4758517"/>
              <a:gd name="connsiteY330" fmla="*/ 111508 h 200050"/>
              <a:gd name="connsiteX331" fmla="*/ 2331728 w 4758517"/>
              <a:gd name="connsiteY331" fmla="*/ 36361 h 200050"/>
              <a:gd name="connsiteX332" fmla="*/ 2342137 w 4758517"/>
              <a:gd name="connsiteY332" fmla="*/ 86596 h 200050"/>
              <a:gd name="connsiteX333" fmla="*/ 2357804 w 4758517"/>
              <a:gd name="connsiteY333" fmla="*/ 129929 h 200050"/>
              <a:gd name="connsiteX334" fmla="*/ 2376320 w 4758517"/>
              <a:gd name="connsiteY334" fmla="*/ 87254 h 200050"/>
              <a:gd name="connsiteX335" fmla="*/ 2388920 w 4758517"/>
              <a:gd name="connsiteY335" fmla="*/ 36361 h 200050"/>
              <a:gd name="connsiteX336" fmla="*/ 4597896 w 4758517"/>
              <a:gd name="connsiteY336" fmla="*/ 34376 h 200050"/>
              <a:gd name="connsiteX337" fmla="*/ 4597896 w 4758517"/>
              <a:gd name="connsiteY337" fmla="*/ 52371 h 200050"/>
              <a:gd name="connsiteX338" fmla="*/ 4656184 w 4758517"/>
              <a:gd name="connsiteY338" fmla="*/ 52371 h 200050"/>
              <a:gd name="connsiteX339" fmla="*/ 4656184 w 4758517"/>
              <a:gd name="connsiteY339" fmla="*/ 34376 h 200050"/>
              <a:gd name="connsiteX340" fmla="*/ 3502133 w 4758517"/>
              <a:gd name="connsiteY340" fmla="*/ 34156 h 200050"/>
              <a:gd name="connsiteX341" fmla="*/ 3502133 w 4758517"/>
              <a:gd name="connsiteY341" fmla="*/ 104524 h 200050"/>
              <a:gd name="connsiteX342" fmla="*/ 3528657 w 4758517"/>
              <a:gd name="connsiteY342" fmla="*/ 104524 h 200050"/>
              <a:gd name="connsiteX343" fmla="*/ 3563840 w 4758517"/>
              <a:gd name="connsiteY343" fmla="*/ 95947 h 200050"/>
              <a:gd name="connsiteX344" fmla="*/ 3575348 w 4758517"/>
              <a:gd name="connsiteY344" fmla="*/ 68134 h 200050"/>
              <a:gd name="connsiteX345" fmla="*/ 3563484 w 4758517"/>
              <a:gd name="connsiteY345" fmla="*/ 41445 h 200050"/>
              <a:gd name="connsiteX346" fmla="*/ 3527780 w 4758517"/>
              <a:gd name="connsiteY346" fmla="*/ 34156 h 200050"/>
              <a:gd name="connsiteX347" fmla="*/ 3337786 w 4758517"/>
              <a:gd name="connsiteY347" fmla="*/ 34156 h 200050"/>
              <a:gd name="connsiteX348" fmla="*/ 3337786 w 4758517"/>
              <a:gd name="connsiteY348" fmla="*/ 104524 h 200050"/>
              <a:gd name="connsiteX349" fmla="*/ 3364310 w 4758517"/>
              <a:gd name="connsiteY349" fmla="*/ 104524 h 200050"/>
              <a:gd name="connsiteX350" fmla="*/ 3399494 w 4758517"/>
              <a:gd name="connsiteY350" fmla="*/ 95947 h 200050"/>
              <a:gd name="connsiteX351" fmla="*/ 3411002 w 4758517"/>
              <a:gd name="connsiteY351" fmla="*/ 68134 h 200050"/>
              <a:gd name="connsiteX352" fmla="*/ 3399138 w 4758517"/>
              <a:gd name="connsiteY352" fmla="*/ 41445 h 200050"/>
              <a:gd name="connsiteX353" fmla="*/ 3363434 w 4758517"/>
              <a:gd name="connsiteY353" fmla="*/ 34156 h 200050"/>
              <a:gd name="connsiteX354" fmla="*/ 2956134 w 4758517"/>
              <a:gd name="connsiteY354" fmla="*/ 31089 h 200050"/>
              <a:gd name="connsiteX355" fmla="*/ 2931116 w 4758517"/>
              <a:gd name="connsiteY355" fmla="*/ 48978 h 200050"/>
              <a:gd name="connsiteX356" fmla="*/ 2921717 w 4758517"/>
              <a:gd name="connsiteY356" fmla="*/ 102538 h 200050"/>
              <a:gd name="connsiteX357" fmla="*/ 2931116 w 4758517"/>
              <a:gd name="connsiteY357" fmla="*/ 156974 h 200050"/>
              <a:gd name="connsiteX358" fmla="*/ 2956134 w 4758517"/>
              <a:gd name="connsiteY358" fmla="*/ 175082 h 200050"/>
              <a:gd name="connsiteX359" fmla="*/ 2980960 w 4758517"/>
              <a:gd name="connsiteY359" fmla="*/ 156974 h 200050"/>
              <a:gd name="connsiteX360" fmla="*/ 2990332 w 4758517"/>
              <a:gd name="connsiteY360" fmla="*/ 102538 h 200050"/>
              <a:gd name="connsiteX361" fmla="*/ 2980960 w 4758517"/>
              <a:gd name="connsiteY361" fmla="*/ 48978 h 200050"/>
              <a:gd name="connsiteX362" fmla="*/ 2956134 w 4758517"/>
              <a:gd name="connsiteY362" fmla="*/ 31089 h 200050"/>
              <a:gd name="connsiteX363" fmla="*/ 2805483 w 4758517"/>
              <a:gd name="connsiteY363" fmla="*/ 31089 h 200050"/>
              <a:gd name="connsiteX364" fmla="*/ 2780465 w 4758517"/>
              <a:gd name="connsiteY364" fmla="*/ 48978 h 200050"/>
              <a:gd name="connsiteX365" fmla="*/ 2771067 w 4758517"/>
              <a:gd name="connsiteY365" fmla="*/ 102538 h 200050"/>
              <a:gd name="connsiteX366" fmla="*/ 2780465 w 4758517"/>
              <a:gd name="connsiteY366" fmla="*/ 156974 h 200050"/>
              <a:gd name="connsiteX367" fmla="*/ 2805483 w 4758517"/>
              <a:gd name="connsiteY367" fmla="*/ 175082 h 200050"/>
              <a:gd name="connsiteX368" fmla="*/ 2830309 w 4758517"/>
              <a:gd name="connsiteY368" fmla="*/ 156974 h 200050"/>
              <a:gd name="connsiteX369" fmla="*/ 2839681 w 4758517"/>
              <a:gd name="connsiteY369" fmla="*/ 102538 h 200050"/>
              <a:gd name="connsiteX370" fmla="*/ 2830309 w 4758517"/>
              <a:gd name="connsiteY370" fmla="*/ 48978 h 200050"/>
              <a:gd name="connsiteX371" fmla="*/ 2805483 w 4758517"/>
              <a:gd name="connsiteY371" fmla="*/ 31089 h 200050"/>
              <a:gd name="connsiteX372" fmla="*/ 2654832 w 4758517"/>
              <a:gd name="connsiteY372" fmla="*/ 31089 h 200050"/>
              <a:gd name="connsiteX373" fmla="*/ 2629814 w 4758517"/>
              <a:gd name="connsiteY373" fmla="*/ 48978 h 200050"/>
              <a:gd name="connsiteX374" fmla="*/ 2620416 w 4758517"/>
              <a:gd name="connsiteY374" fmla="*/ 102538 h 200050"/>
              <a:gd name="connsiteX375" fmla="*/ 2629814 w 4758517"/>
              <a:gd name="connsiteY375" fmla="*/ 156974 h 200050"/>
              <a:gd name="connsiteX376" fmla="*/ 2654832 w 4758517"/>
              <a:gd name="connsiteY376" fmla="*/ 175082 h 200050"/>
              <a:gd name="connsiteX377" fmla="*/ 2679659 w 4758517"/>
              <a:gd name="connsiteY377" fmla="*/ 156974 h 200050"/>
              <a:gd name="connsiteX378" fmla="*/ 2689031 w 4758517"/>
              <a:gd name="connsiteY378" fmla="*/ 102538 h 200050"/>
              <a:gd name="connsiteX379" fmla="*/ 2679659 w 4758517"/>
              <a:gd name="connsiteY379" fmla="*/ 48978 h 200050"/>
              <a:gd name="connsiteX380" fmla="*/ 2654832 w 4758517"/>
              <a:gd name="connsiteY380" fmla="*/ 31089 h 200050"/>
              <a:gd name="connsiteX381" fmla="*/ 1530377 w 4758517"/>
              <a:gd name="connsiteY381" fmla="*/ 28020 h 200050"/>
              <a:gd name="connsiteX382" fmla="*/ 1518517 w 4758517"/>
              <a:gd name="connsiteY382" fmla="*/ 42113 h 200050"/>
              <a:gd name="connsiteX383" fmla="*/ 1505177 w 4758517"/>
              <a:gd name="connsiteY383" fmla="*/ 55877 h 200050"/>
              <a:gd name="connsiteX384" fmla="*/ 1570697 w 4758517"/>
              <a:gd name="connsiteY384" fmla="*/ 55877 h 200050"/>
              <a:gd name="connsiteX385" fmla="*/ 1581872 w 4758517"/>
              <a:gd name="connsiteY385" fmla="*/ 42607 h 200050"/>
              <a:gd name="connsiteX386" fmla="*/ 1591733 w 4758517"/>
              <a:gd name="connsiteY386" fmla="*/ 28020 h 200050"/>
              <a:gd name="connsiteX387" fmla="*/ 2393522 w 4758517"/>
              <a:gd name="connsiteY387" fmla="*/ 25624 h 200050"/>
              <a:gd name="connsiteX388" fmla="*/ 2400097 w 4758517"/>
              <a:gd name="connsiteY388" fmla="*/ 27596 h 200050"/>
              <a:gd name="connsiteX389" fmla="*/ 2385825 w 4758517"/>
              <a:gd name="connsiteY389" fmla="*/ 90568 h 200050"/>
              <a:gd name="connsiteX390" fmla="*/ 2363502 w 4758517"/>
              <a:gd name="connsiteY390" fmla="*/ 140885 h 200050"/>
              <a:gd name="connsiteX391" fmla="*/ 2383497 w 4758517"/>
              <a:gd name="connsiteY391" fmla="*/ 168605 h 200050"/>
              <a:gd name="connsiteX392" fmla="*/ 2409080 w 4758517"/>
              <a:gd name="connsiteY392" fmla="*/ 189093 h 200050"/>
              <a:gd name="connsiteX393" fmla="*/ 2404917 w 4758517"/>
              <a:gd name="connsiteY393" fmla="*/ 192818 h 200050"/>
              <a:gd name="connsiteX394" fmla="*/ 2401411 w 4758517"/>
              <a:gd name="connsiteY394" fmla="*/ 197200 h 200050"/>
              <a:gd name="connsiteX395" fmla="*/ 2376924 w 4758517"/>
              <a:gd name="connsiteY395" fmla="*/ 177150 h 200050"/>
              <a:gd name="connsiteX396" fmla="*/ 2357366 w 4758517"/>
              <a:gd name="connsiteY396" fmla="*/ 150527 h 200050"/>
              <a:gd name="connsiteX397" fmla="*/ 2335618 w 4758517"/>
              <a:gd name="connsiteY397" fmla="*/ 178109 h 200050"/>
              <a:gd name="connsiteX398" fmla="*/ 2311568 w 4758517"/>
              <a:gd name="connsiteY398" fmla="*/ 198954 h 200050"/>
              <a:gd name="connsiteX399" fmla="*/ 2308309 w 4758517"/>
              <a:gd name="connsiteY399" fmla="*/ 194571 h 200050"/>
              <a:gd name="connsiteX400" fmla="*/ 2304557 w 4758517"/>
              <a:gd name="connsiteY400" fmla="*/ 190846 h 200050"/>
              <a:gd name="connsiteX401" fmla="*/ 2329345 w 4758517"/>
              <a:gd name="connsiteY401" fmla="*/ 169646 h 200050"/>
              <a:gd name="connsiteX402" fmla="*/ 2351668 w 4758517"/>
              <a:gd name="connsiteY402" fmla="*/ 140227 h 200050"/>
              <a:gd name="connsiteX403" fmla="*/ 2333838 w 4758517"/>
              <a:gd name="connsiteY403" fmla="*/ 92649 h 200050"/>
              <a:gd name="connsiteX404" fmla="*/ 2322087 w 4758517"/>
              <a:gd name="connsiteY404" fmla="*/ 36361 h 200050"/>
              <a:gd name="connsiteX405" fmla="*/ 2309158 w 4758517"/>
              <a:gd name="connsiteY405" fmla="*/ 36361 h 200050"/>
              <a:gd name="connsiteX406" fmla="*/ 2309158 w 4758517"/>
              <a:gd name="connsiteY406" fmla="*/ 26281 h 200050"/>
              <a:gd name="connsiteX407" fmla="*/ 2391769 w 4758517"/>
              <a:gd name="connsiteY407" fmla="*/ 26281 h 200050"/>
              <a:gd name="connsiteX408" fmla="*/ 1847455 w 4758517"/>
              <a:gd name="connsiteY408" fmla="*/ 24733 h 200050"/>
              <a:gd name="connsiteX409" fmla="*/ 1847455 w 4758517"/>
              <a:gd name="connsiteY409" fmla="*/ 43825 h 200050"/>
              <a:gd name="connsiteX410" fmla="*/ 1885803 w 4758517"/>
              <a:gd name="connsiteY410" fmla="*/ 43825 h 200050"/>
              <a:gd name="connsiteX411" fmla="*/ 1885803 w 4758517"/>
              <a:gd name="connsiteY411" fmla="*/ 24733 h 200050"/>
              <a:gd name="connsiteX412" fmla="*/ 1795960 w 4758517"/>
              <a:gd name="connsiteY412" fmla="*/ 24733 h 200050"/>
              <a:gd name="connsiteX413" fmla="*/ 1795960 w 4758517"/>
              <a:gd name="connsiteY413" fmla="*/ 42728 h 200050"/>
              <a:gd name="connsiteX414" fmla="*/ 1795960 w 4758517"/>
              <a:gd name="connsiteY414" fmla="*/ 43825 h 200050"/>
              <a:gd name="connsiteX415" fmla="*/ 1837375 w 4758517"/>
              <a:gd name="connsiteY415" fmla="*/ 43825 h 200050"/>
              <a:gd name="connsiteX416" fmla="*/ 1837375 w 4758517"/>
              <a:gd name="connsiteY416" fmla="*/ 24733 h 200050"/>
              <a:gd name="connsiteX417" fmla="*/ 3630295 w 4758517"/>
              <a:gd name="connsiteY417" fmla="*/ 23227 h 200050"/>
              <a:gd name="connsiteX418" fmla="*/ 3744214 w 4758517"/>
              <a:gd name="connsiteY418" fmla="*/ 23227 h 200050"/>
              <a:gd name="connsiteX419" fmla="*/ 3744214 w 4758517"/>
              <a:gd name="connsiteY419" fmla="*/ 34376 h 200050"/>
              <a:gd name="connsiteX420" fmla="*/ 3693815 w 4758517"/>
              <a:gd name="connsiteY420" fmla="*/ 34376 h 200050"/>
              <a:gd name="connsiteX421" fmla="*/ 3693815 w 4758517"/>
              <a:gd name="connsiteY421" fmla="*/ 182944 h 200050"/>
              <a:gd name="connsiteX422" fmla="*/ 3680475 w 4758517"/>
              <a:gd name="connsiteY422" fmla="*/ 182944 h 200050"/>
              <a:gd name="connsiteX423" fmla="*/ 3680475 w 4758517"/>
              <a:gd name="connsiteY423" fmla="*/ 34376 h 200050"/>
              <a:gd name="connsiteX424" fmla="*/ 3630295 w 4758517"/>
              <a:gd name="connsiteY424" fmla="*/ 34376 h 200050"/>
              <a:gd name="connsiteX425" fmla="*/ 3489012 w 4758517"/>
              <a:gd name="connsiteY425" fmla="*/ 23227 h 200050"/>
              <a:gd name="connsiteX426" fmla="*/ 3530411 w 4758517"/>
              <a:gd name="connsiteY426" fmla="*/ 23227 h 200050"/>
              <a:gd name="connsiteX427" fmla="*/ 3573113 w 4758517"/>
              <a:gd name="connsiteY427" fmla="*/ 33268 h 200050"/>
              <a:gd name="connsiteX428" fmla="*/ 3588688 w 4758517"/>
              <a:gd name="connsiteY428" fmla="*/ 68134 h 200050"/>
              <a:gd name="connsiteX429" fmla="*/ 3573305 w 4758517"/>
              <a:gd name="connsiteY429" fmla="*/ 103795 h 200050"/>
              <a:gd name="connsiteX430" fmla="*/ 3531288 w 4758517"/>
              <a:gd name="connsiteY430" fmla="*/ 115453 h 200050"/>
              <a:gd name="connsiteX431" fmla="*/ 3502133 w 4758517"/>
              <a:gd name="connsiteY431" fmla="*/ 115453 h 200050"/>
              <a:gd name="connsiteX432" fmla="*/ 3502133 w 4758517"/>
              <a:gd name="connsiteY432" fmla="*/ 182944 h 200050"/>
              <a:gd name="connsiteX433" fmla="*/ 3489012 w 4758517"/>
              <a:gd name="connsiteY433" fmla="*/ 182944 h 200050"/>
              <a:gd name="connsiteX434" fmla="*/ 3324666 w 4758517"/>
              <a:gd name="connsiteY434" fmla="*/ 23227 h 200050"/>
              <a:gd name="connsiteX435" fmla="*/ 3366065 w 4758517"/>
              <a:gd name="connsiteY435" fmla="*/ 23227 h 200050"/>
              <a:gd name="connsiteX436" fmla="*/ 3408767 w 4758517"/>
              <a:gd name="connsiteY436" fmla="*/ 33268 h 200050"/>
              <a:gd name="connsiteX437" fmla="*/ 3424342 w 4758517"/>
              <a:gd name="connsiteY437" fmla="*/ 68134 h 200050"/>
              <a:gd name="connsiteX438" fmla="*/ 3408959 w 4758517"/>
              <a:gd name="connsiteY438" fmla="*/ 103795 h 200050"/>
              <a:gd name="connsiteX439" fmla="*/ 3366942 w 4758517"/>
              <a:gd name="connsiteY439" fmla="*/ 115453 h 200050"/>
              <a:gd name="connsiteX440" fmla="*/ 3337786 w 4758517"/>
              <a:gd name="connsiteY440" fmla="*/ 115453 h 200050"/>
              <a:gd name="connsiteX441" fmla="*/ 3337786 w 4758517"/>
              <a:gd name="connsiteY441" fmla="*/ 182944 h 200050"/>
              <a:gd name="connsiteX442" fmla="*/ 3324666 w 4758517"/>
              <a:gd name="connsiteY442" fmla="*/ 182944 h 200050"/>
              <a:gd name="connsiteX443" fmla="*/ 2470012 w 4758517"/>
              <a:gd name="connsiteY443" fmla="*/ 23227 h 200050"/>
              <a:gd name="connsiteX444" fmla="*/ 2542971 w 4758517"/>
              <a:gd name="connsiteY444" fmla="*/ 23227 h 200050"/>
              <a:gd name="connsiteX445" fmla="*/ 2542971 w 4758517"/>
              <a:gd name="connsiteY445" fmla="*/ 34376 h 200050"/>
              <a:gd name="connsiteX446" fmla="*/ 2481406 w 4758517"/>
              <a:gd name="connsiteY446" fmla="*/ 34376 h 200050"/>
              <a:gd name="connsiteX447" fmla="*/ 2476804 w 4758517"/>
              <a:gd name="connsiteY447" fmla="*/ 88070 h 200050"/>
              <a:gd name="connsiteX448" fmla="*/ 2488939 w 4758517"/>
              <a:gd name="connsiteY448" fmla="*/ 82523 h 200050"/>
              <a:gd name="connsiteX449" fmla="*/ 2503538 w 4758517"/>
              <a:gd name="connsiteY449" fmla="*/ 80420 h 200050"/>
              <a:gd name="connsiteX450" fmla="*/ 2537052 w 4758517"/>
              <a:gd name="connsiteY450" fmla="*/ 92734 h 200050"/>
              <a:gd name="connsiteX451" fmla="*/ 2550843 w 4758517"/>
              <a:gd name="connsiteY451" fmla="*/ 131682 h 200050"/>
              <a:gd name="connsiteX452" fmla="*/ 2543546 w 4758517"/>
              <a:gd name="connsiteY452" fmla="*/ 161103 h 200050"/>
              <a:gd name="connsiteX453" fmla="*/ 2525152 w 4758517"/>
              <a:gd name="connsiteY453" fmla="*/ 179460 h 200050"/>
              <a:gd name="connsiteX454" fmla="*/ 2500908 w 4758517"/>
              <a:gd name="connsiteY454" fmla="*/ 185792 h 200050"/>
              <a:gd name="connsiteX455" fmla="*/ 2470834 w 4758517"/>
              <a:gd name="connsiteY455" fmla="*/ 179177 h 200050"/>
              <a:gd name="connsiteX456" fmla="*/ 2451605 w 4758517"/>
              <a:gd name="connsiteY456" fmla="*/ 164999 h 200050"/>
              <a:gd name="connsiteX457" fmla="*/ 2458617 w 4758517"/>
              <a:gd name="connsiteY457" fmla="*/ 156012 h 200050"/>
              <a:gd name="connsiteX458" fmla="*/ 2475189 w 4758517"/>
              <a:gd name="connsiteY458" fmla="*/ 169055 h 200050"/>
              <a:gd name="connsiteX459" fmla="*/ 2500471 w 4758517"/>
              <a:gd name="connsiteY459" fmla="*/ 174864 h 200050"/>
              <a:gd name="connsiteX460" fmla="*/ 2526656 w 4758517"/>
              <a:gd name="connsiteY460" fmla="*/ 163191 h 200050"/>
              <a:gd name="connsiteX461" fmla="*/ 2537722 w 4758517"/>
              <a:gd name="connsiteY461" fmla="*/ 132120 h 200050"/>
              <a:gd name="connsiteX462" fmla="*/ 2527807 w 4758517"/>
              <a:gd name="connsiteY462" fmla="*/ 102089 h 200050"/>
              <a:gd name="connsiteX463" fmla="*/ 2501128 w 4758517"/>
              <a:gd name="connsiteY463" fmla="*/ 91129 h 200050"/>
              <a:gd name="connsiteX464" fmla="*/ 2486008 w 4758517"/>
              <a:gd name="connsiteY464" fmla="*/ 93869 h 200050"/>
              <a:gd name="connsiteX465" fmla="*/ 2472860 w 4758517"/>
              <a:gd name="connsiteY465" fmla="*/ 101213 h 200050"/>
              <a:gd name="connsiteX466" fmla="*/ 2464534 w 4758517"/>
              <a:gd name="connsiteY466" fmla="*/ 96171 h 200050"/>
              <a:gd name="connsiteX467" fmla="*/ 2236627 w 4758517"/>
              <a:gd name="connsiteY467" fmla="*/ 21461 h 200050"/>
              <a:gd name="connsiteX468" fmla="*/ 2236627 w 4758517"/>
              <a:gd name="connsiteY468" fmla="*/ 56959 h 200050"/>
              <a:gd name="connsiteX469" fmla="*/ 2280890 w 4758517"/>
              <a:gd name="connsiteY469" fmla="*/ 56959 h 200050"/>
              <a:gd name="connsiteX470" fmla="*/ 2280890 w 4758517"/>
              <a:gd name="connsiteY470" fmla="*/ 21461 h 200050"/>
              <a:gd name="connsiteX471" fmla="*/ 10492 w 4758517"/>
              <a:gd name="connsiteY471" fmla="*/ 20789 h 200050"/>
              <a:gd name="connsiteX472" fmla="*/ 10492 w 4758517"/>
              <a:gd name="connsiteY472" fmla="*/ 176836 h 200050"/>
              <a:gd name="connsiteX473" fmla="*/ 169167 w 4758517"/>
              <a:gd name="connsiteY473" fmla="*/ 176836 h 200050"/>
              <a:gd name="connsiteX474" fmla="*/ 169167 w 4758517"/>
              <a:gd name="connsiteY474" fmla="*/ 20789 h 200050"/>
              <a:gd name="connsiteX475" fmla="*/ 2956134 w 4758517"/>
              <a:gd name="connsiteY475" fmla="*/ 20379 h 200050"/>
              <a:gd name="connsiteX476" fmla="*/ 2990425 w 4758517"/>
              <a:gd name="connsiteY476" fmla="*/ 40665 h 200050"/>
              <a:gd name="connsiteX477" fmla="*/ 3003014 w 4758517"/>
              <a:gd name="connsiteY477" fmla="*/ 102538 h 200050"/>
              <a:gd name="connsiteX478" fmla="*/ 2990425 w 4758517"/>
              <a:gd name="connsiteY478" fmla="*/ 165205 h 200050"/>
              <a:gd name="connsiteX479" fmla="*/ 2956134 w 4758517"/>
              <a:gd name="connsiteY479" fmla="*/ 185792 h 200050"/>
              <a:gd name="connsiteX480" fmla="*/ 2921651 w 4758517"/>
              <a:gd name="connsiteY480" fmla="*/ 165205 h 200050"/>
              <a:gd name="connsiteX481" fmla="*/ 2909035 w 4758517"/>
              <a:gd name="connsiteY481" fmla="*/ 102538 h 200050"/>
              <a:gd name="connsiteX482" fmla="*/ 2921651 w 4758517"/>
              <a:gd name="connsiteY482" fmla="*/ 40665 h 200050"/>
              <a:gd name="connsiteX483" fmla="*/ 2956134 w 4758517"/>
              <a:gd name="connsiteY483" fmla="*/ 20379 h 200050"/>
              <a:gd name="connsiteX484" fmla="*/ 2805483 w 4758517"/>
              <a:gd name="connsiteY484" fmla="*/ 20379 h 200050"/>
              <a:gd name="connsiteX485" fmla="*/ 2839774 w 4758517"/>
              <a:gd name="connsiteY485" fmla="*/ 40665 h 200050"/>
              <a:gd name="connsiteX486" fmla="*/ 2852363 w 4758517"/>
              <a:gd name="connsiteY486" fmla="*/ 102538 h 200050"/>
              <a:gd name="connsiteX487" fmla="*/ 2839774 w 4758517"/>
              <a:gd name="connsiteY487" fmla="*/ 165205 h 200050"/>
              <a:gd name="connsiteX488" fmla="*/ 2805483 w 4758517"/>
              <a:gd name="connsiteY488" fmla="*/ 185792 h 200050"/>
              <a:gd name="connsiteX489" fmla="*/ 2771000 w 4758517"/>
              <a:gd name="connsiteY489" fmla="*/ 165205 h 200050"/>
              <a:gd name="connsiteX490" fmla="*/ 2758384 w 4758517"/>
              <a:gd name="connsiteY490" fmla="*/ 102538 h 200050"/>
              <a:gd name="connsiteX491" fmla="*/ 2771000 w 4758517"/>
              <a:gd name="connsiteY491" fmla="*/ 40665 h 200050"/>
              <a:gd name="connsiteX492" fmla="*/ 2805483 w 4758517"/>
              <a:gd name="connsiteY492" fmla="*/ 20379 h 200050"/>
              <a:gd name="connsiteX493" fmla="*/ 2654832 w 4758517"/>
              <a:gd name="connsiteY493" fmla="*/ 20379 h 200050"/>
              <a:gd name="connsiteX494" fmla="*/ 2689124 w 4758517"/>
              <a:gd name="connsiteY494" fmla="*/ 40665 h 200050"/>
              <a:gd name="connsiteX495" fmla="*/ 2701713 w 4758517"/>
              <a:gd name="connsiteY495" fmla="*/ 102538 h 200050"/>
              <a:gd name="connsiteX496" fmla="*/ 2689124 w 4758517"/>
              <a:gd name="connsiteY496" fmla="*/ 165205 h 200050"/>
              <a:gd name="connsiteX497" fmla="*/ 2654832 w 4758517"/>
              <a:gd name="connsiteY497" fmla="*/ 185792 h 200050"/>
              <a:gd name="connsiteX498" fmla="*/ 2620350 w 4758517"/>
              <a:gd name="connsiteY498" fmla="*/ 165205 h 200050"/>
              <a:gd name="connsiteX499" fmla="*/ 2607733 w 4758517"/>
              <a:gd name="connsiteY499" fmla="*/ 102538 h 200050"/>
              <a:gd name="connsiteX500" fmla="*/ 2620350 w 4758517"/>
              <a:gd name="connsiteY500" fmla="*/ 40665 h 200050"/>
              <a:gd name="connsiteX501" fmla="*/ 2654832 w 4758517"/>
              <a:gd name="connsiteY501" fmla="*/ 20379 h 200050"/>
              <a:gd name="connsiteX502" fmla="*/ 3065369 w 4758517"/>
              <a:gd name="connsiteY502" fmla="*/ 13353 h 200050"/>
              <a:gd name="connsiteX503" fmla="*/ 3251628 w 4758517"/>
              <a:gd name="connsiteY503" fmla="*/ 13353 h 200050"/>
              <a:gd name="connsiteX504" fmla="*/ 3251628 w 4758517"/>
              <a:gd name="connsiteY504" fmla="*/ 23433 h 200050"/>
              <a:gd name="connsiteX505" fmla="*/ 3163758 w 4758517"/>
              <a:gd name="connsiteY505" fmla="*/ 23433 h 200050"/>
              <a:gd name="connsiteX506" fmla="*/ 3156828 w 4758517"/>
              <a:gd name="connsiteY506" fmla="*/ 38936 h 200050"/>
              <a:gd name="connsiteX507" fmla="*/ 3149733 w 4758517"/>
              <a:gd name="connsiteY507" fmla="*/ 53453 h 200050"/>
              <a:gd name="connsiteX508" fmla="*/ 3227962 w 4758517"/>
              <a:gd name="connsiteY508" fmla="*/ 53453 h 200050"/>
              <a:gd name="connsiteX509" fmla="*/ 3227962 w 4758517"/>
              <a:gd name="connsiteY509" fmla="*/ 155566 h 200050"/>
              <a:gd name="connsiteX510" fmla="*/ 3217006 w 4758517"/>
              <a:gd name="connsiteY510" fmla="*/ 155566 h 200050"/>
              <a:gd name="connsiteX511" fmla="*/ 3217006 w 4758517"/>
              <a:gd name="connsiteY511" fmla="*/ 63533 h 200050"/>
              <a:gd name="connsiteX512" fmla="*/ 3099334 w 4758517"/>
              <a:gd name="connsiteY512" fmla="*/ 63533 h 200050"/>
              <a:gd name="connsiteX513" fmla="*/ 3099334 w 4758517"/>
              <a:gd name="connsiteY513" fmla="*/ 155566 h 200050"/>
              <a:gd name="connsiteX514" fmla="*/ 3088816 w 4758517"/>
              <a:gd name="connsiteY514" fmla="*/ 155566 h 200050"/>
              <a:gd name="connsiteX515" fmla="*/ 3088816 w 4758517"/>
              <a:gd name="connsiteY515" fmla="*/ 53453 h 200050"/>
              <a:gd name="connsiteX516" fmla="*/ 3138558 w 4758517"/>
              <a:gd name="connsiteY516" fmla="*/ 53453 h 200050"/>
              <a:gd name="connsiteX517" fmla="*/ 3145515 w 4758517"/>
              <a:gd name="connsiteY517" fmla="*/ 38772 h 200050"/>
              <a:gd name="connsiteX518" fmla="*/ 3151486 w 4758517"/>
              <a:gd name="connsiteY518" fmla="*/ 23433 h 200050"/>
              <a:gd name="connsiteX519" fmla="*/ 3065369 w 4758517"/>
              <a:gd name="connsiteY519" fmla="*/ 23433 h 200050"/>
              <a:gd name="connsiteX520" fmla="*/ 2210112 w 4758517"/>
              <a:gd name="connsiteY520" fmla="*/ 11600 h 200050"/>
              <a:gd name="connsiteX521" fmla="*/ 2308720 w 4758517"/>
              <a:gd name="connsiteY521" fmla="*/ 11600 h 200050"/>
              <a:gd name="connsiteX522" fmla="*/ 2308720 w 4758517"/>
              <a:gd name="connsiteY522" fmla="*/ 21461 h 200050"/>
              <a:gd name="connsiteX523" fmla="*/ 2291190 w 4758517"/>
              <a:gd name="connsiteY523" fmla="*/ 21461 h 200050"/>
              <a:gd name="connsiteX524" fmla="*/ 2291190 w 4758517"/>
              <a:gd name="connsiteY524" fmla="*/ 143076 h 200050"/>
              <a:gd name="connsiteX525" fmla="*/ 2310473 w 4758517"/>
              <a:gd name="connsiteY525" fmla="*/ 139570 h 200050"/>
              <a:gd name="connsiteX526" fmla="*/ 2311131 w 4758517"/>
              <a:gd name="connsiteY526" fmla="*/ 148992 h 200050"/>
              <a:gd name="connsiteX527" fmla="*/ 2291190 w 4758517"/>
              <a:gd name="connsiteY527" fmla="*/ 152718 h 200050"/>
              <a:gd name="connsiteX528" fmla="*/ 2291190 w 4758517"/>
              <a:gd name="connsiteY528" fmla="*/ 198735 h 200050"/>
              <a:gd name="connsiteX529" fmla="*/ 2280890 w 4758517"/>
              <a:gd name="connsiteY529" fmla="*/ 198735 h 200050"/>
              <a:gd name="connsiteX530" fmla="*/ 2280890 w 4758517"/>
              <a:gd name="connsiteY530" fmla="*/ 154690 h 200050"/>
              <a:gd name="connsiteX531" fmla="*/ 2243639 w 4758517"/>
              <a:gd name="connsiteY531" fmla="*/ 161428 h 200050"/>
              <a:gd name="connsiteX532" fmla="*/ 2210989 w 4758517"/>
              <a:gd name="connsiteY532" fmla="*/ 167180 h 200050"/>
              <a:gd name="connsiteX533" fmla="*/ 2208578 w 4758517"/>
              <a:gd name="connsiteY533" fmla="*/ 156881 h 200050"/>
              <a:gd name="connsiteX534" fmla="*/ 2226328 w 4758517"/>
              <a:gd name="connsiteY534" fmla="*/ 154033 h 200050"/>
              <a:gd name="connsiteX535" fmla="*/ 2226328 w 4758517"/>
              <a:gd name="connsiteY535" fmla="*/ 21461 h 200050"/>
              <a:gd name="connsiteX536" fmla="*/ 2210112 w 4758517"/>
              <a:gd name="connsiteY536" fmla="*/ 21461 h 200050"/>
              <a:gd name="connsiteX537" fmla="*/ 3820484 w 4758517"/>
              <a:gd name="connsiteY537" fmla="*/ 10723 h 200050"/>
              <a:gd name="connsiteX538" fmla="*/ 3968176 w 4758517"/>
              <a:gd name="connsiteY538" fmla="*/ 10723 h 200050"/>
              <a:gd name="connsiteX539" fmla="*/ 3968176 w 4758517"/>
              <a:gd name="connsiteY539" fmla="*/ 87199 h 200050"/>
              <a:gd name="connsiteX540" fmla="*/ 3820484 w 4758517"/>
              <a:gd name="connsiteY540" fmla="*/ 87199 h 200050"/>
              <a:gd name="connsiteX541" fmla="*/ 3820484 w 4758517"/>
              <a:gd name="connsiteY541" fmla="*/ 77338 h 200050"/>
              <a:gd name="connsiteX542" fmla="*/ 3958096 w 4758517"/>
              <a:gd name="connsiteY542" fmla="*/ 77338 h 200050"/>
              <a:gd name="connsiteX543" fmla="*/ 3958096 w 4758517"/>
              <a:gd name="connsiteY543" fmla="*/ 53234 h 200050"/>
              <a:gd name="connsiteX544" fmla="*/ 3830126 w 4758517"/>
              <a:gd name="connsiteY544" fmla="*/ 53234 h 200050"/>
              <a:gd name="connsiteX545" fmla="*/ 3830126 w 4758517"/>
              <a:gd name="connsiteY545" fmla="*/ 44469 h 200050"/>
              <a:gd name="connsiteX546" fmla="*/ 3958096 w 4758517"/>
              <a:gd name="connsiteY546" fmla="*/ 44469 h 200050"/>
              <a:gd name="connsiteX547" fmla="*/ 3958096 w 4758517"/>
              <a:gd name="connsiteY547" fmla="*/ 20584 h 200050"/>
              <a:gd name="connsiteX548" fmla="*/ 3820484 w 4758517"/>
              <a:gd name="connsiteY548" fmla="*/ 20584 h 200050"/>
              <a:gd name="connsiteX549" fmla="*/ 0 w 4758517"/>
              <a:gd name="connsiteY549" fmla="*/ 10299 h 200050"/>
              <a:gd name="connsiteX550" fmla="*/ 179877 w 4758517"/>
              <a:gd name="connsiteY550" fmla="*/ 10299 h 200050"/>
              <a:gd name="connsiteX551" fmla="*/ 179877 w 4758517"/>
              <a:gd name="connsiteY551" fmla="*/ 198721 h 200050"/>
              <a:gd name="connsiteX552" fmla="*/ 169167 w 4758517"/>
              <a:gd name="connsiteY552" fmla="*/ 198721 h 200050"/>
              <a:gd name="connsiteX553" fmla="*/ 169167 w 4758517"/>
              <a:gd name="connsiteY553" fmla="*/ 186888 h 200050"/>
              <a:gd name="connsiteX554" fmla="*/ 10492 w 4758517"/>
              <a:gd name="connsiteY554" fmla="*/ 186888 h 200050"/>
              <a:gd name="connsiteX555" fmla="*/ 10492 w 4758517"/>
              <a:gd name="connsiteY555" fmla="*/ 198721 h 200050"/>
              <a:gd name="connsiteX556" fmla="*/ 0 w 4758517"/>
              <a:gd name="connsiteY556" fmla="*/ 198721 h 200050"/>
              <a:gd name="connsiteX557" fmla="*/ 2021662 w 4758517"/>
              <a:gd name="connsiteY557" fmla="*/ 644 h 200050"/>
              <a:gd name="connsiteX558" fmla="*/ 2032180 w 4758517"/>
              <a:gd name="connsiteY558" fmla="*/ 644 h 200050"/>
              <a:gd name="connsiteX559" fmla="*/ 2032180 w 4758517"/>
              <a:gd name="connsiteY559" fmla="*/ 19270 h 200050"/>
              <a:gd name="connsiteX560" fmla="*/ 2093317 w 4758517"/>
              <a:gd name="connsiteY560" fmla="*/ 19270 h 200050"/>
              <a:gd name="connsiteX561" fmla="*/ 2093317 w 4758517"/>
              <a:gd name="connsiteY561" fmla="*/ 644 h 200050"/>
              <a:gd name="connsiteX562" fmla="*/ 2103616 w 4758517"/>
              <a:gd name="connsiteY562" fmla="*/ 644 h 200050"/>
              <a:gd name="connsiteX563" fmla="*/ 2103616 w 4758517"/>
              <a:gd name="connsiteY563" fmla="*/ 19270 h 200050"/>
              <a:gd name="connsiteX564" fmla="*/ 2157959 w 4758517"/>
              <a:gd name="connsiteY564" fmla="*/ 19270 h 200050"/>
              <a:gd name="connsiteX565" fmla="*/ 2157959 w 4758517"/>
              <a:gd name="connsiteY565" fmla="*/ 29130 h 200050"/>
              <a:gd name="connsiteX566" fmla="*/ 2103616 w 4758517"/>
              <a:gd name="connsiteY566" fmla="*/ 29130 h 200050"/>
              <a:gd name="connsiteX567" fmla="*/ 2103616 w 4758517"/>
              <a:gd name="connsiteY567" fmla="*/ 48413 h 200050"/>
              <a:gd name="connsiteX568" fmla="*/ 2093317 w 4758517"/>
              <a:gd name="connsiteY568" fmla="*/ 48413 h 200050"/>
              <a:gd name="connsiteX569" fmla="*/ 2093317 w 4758517"/>
              <a:gd name="connsiteY569" fmla="*/ 29130 h 200050"/>
              <a:gd name="connsiteX570" fmla="*/ 2032180 w 4758517"/>
              <a:gd name="connsiteY570" fmla="*/ 29130 h 200050"/>
              <a:gd name="connsiteX571" fmla="*/ 2032180 w 4758517"/>
              <a:gd name="connsiteY571" fmla="*/ 49070 h 200050"/>
              <a:gd name="connsiteX572" fmla="*/ 2021662 w 4758517"/>
              <a:gd name="connsiteY572" fmla="*/ 49070 h 200050"/>
              <a:gd name="connsiteX573" fmla="*/ 2021662 w 4758517"/>
              <a:gd name="connsiteY573" fmla="*/ 29130 h 200050"/>
              <a:gd name="connsiteX574" fmla="*/ 1967319 w 4758517"/>
              <a:gd name="connsiteY574" fmla="*/ 29130 h 200050"/>
              <a:gd name="connsiteX575" fmla="*/ 1967319 w 4758517"/>
              <a:gd name="connsiteY575" fmla="*/ 19270 h 200050"/>
              <a:gd name="connsiteX576" fmla="*/ 2021662 w 4758517"/>
              <a:gd name="connsiteY576" fmla="*/ 19270 h 200050"/>
              <a:gd name="connsiteX577" fmla="*/ 4166762 w 4758517"/>
              <a:gd name="connsiteY577" fmla="*/ 438 h 200050"/>
              <a:gd name="connsiteX578" fmla="*/ 4177060 w 4758517"/>
              <a:gd name="connsiteY578" fmla="*/ 438 h 200050"/>
              <a:gd name="connsiteX579" fmla="*/ 4178814 w 4758517"/>
              <a:gd name="connsiteY579" fmla="*/ 23884 h 200050"/>
              <a:gd name="connsiteX580" fmla="*/ 4247838 w 4758517"/>
              <a:gd name="connsiteY580" fmla="*/ 23884 h 200050"/>
              <a:gd name="connsiteX581" fmla="*/ 4247838 w 4758517"/>
              <a:gd name="connsiteY581" fmla="*/ 33061 h 200050"/>
              <a:gd name="connsiteX582" fmla="*/ 4179909 w 4758517"/>
              <a:gd name="connsiteY582" fmla="*/ 33061 h 200050"/>
              <a:gd name="connsiteX583" fmla="*/ 4186838 w 4758517"/>
              <a:gd name="connsiteY583" fmla="*/ 65393 h 200050"/>
              <a:gd name="connsiteX584" fmla="*/ 4196563 w 4758517"/>
              <a:gd name="connsiteY584" fmla="*/ 91796 h 200050"/>
              <a:gd name="connsiteX585" fmla="*/ 4211134 w 4758517"/>
              <a:gd name="connsiteY585" fmla="*/ 70461 h 200050"/>
              <a:gd name="connsiteX586" fmla="*/ 4222420 w 4758517"/>
              <a:gd name="connsiteY586" fmla="*/ 46668 h 200050"/>
              <a:gd name="connsiteX587" fmla="*/ 4232062 w 4758517"/>
              <a:gd name="connsiteY587" fmla="*/ 49083 h 200050"/>
              <a:gd name="connsiteX588" fmla="*/ 4218640 w 4758517"/>
              <a:gd name="connsiteY588" fmla="*/ 77146 h 200050"/>
              <a:gd name="connsiteX589" fmla="*/ 4201602 w 4758517"/>
              <a:gd name="connsiteY589" fmla="*/ 101447 h 200050"/>
              <a:gd name="connsiteX590" fmla="*/ 4216120 w 4758517"/>
              <a:gd name="connsiteY590" fmla="*/ 120228 h 200050"/>
              <a:gd name="connsiteX591" fmla="*/ 4230966 w 4758517"/>
              <a:gd name="connsiteY591" fmla="*/ 126860 h 200050"/>
              <a:gd name="connsiteX592" fmla="*/ 4236883 w 4758517"/>
              <a:gd name="connsiteY592" fmla="*/ 120172 h 200050"/>
              <a:gd name="connsiteX593" fmla="*/ 4239512 w 4758517"/>
              <a:gd name="connsiteY593" fmla="*/ 98376 h 200050"/>
              <a:gd name="connsiteX594" fmla="*/ 4243812 w 4758517"/>
              <a:gd name="connsiteY594" fmla="*/ 101255 h 200050"/>
              <a:gd name="connsiteX595" fmla="*/ 4248277 w 4758517"/>
              <a:gd name="connsiteY595" fmla="*/ 102982 h 200050"/>
              <a:gd name="connsiteX596" fmla="*/ 4243182 w 4758517"/>
              <a:gd name="connsiteY596" fmla="*/ 129464 h 200050"/>
              <a:gd name="connsiteX597" fmla="*/ 4230528 w 4758517"/>
              <a:gd name="connsiteY597" fmla="*/ 136721 h 200050"/>
              <a:gd name="connsiteX598" fmla="*/ 4211573 w 4758517"/>
              <a:gd name="connsiteY598" fmla="*/ 129437 h 200050"/>
              <a:gd name="connsiteX599" fmla="*/ 4194590 w 4758517"/>
              <a:gd name="connsiteY599" fmla="*/ 109343 h 200050"/>
              <a:gd name="connsiteX600" fmla="*/ 4179717 w 4758517"/>
              <a:gd name="connsiteY600" fmla="*/ 123023 h 200050"/>
              <a:gd name="connsiteX601" fmla="*/ 4163694 w 4758517"/>
              <a:gd name="connsiteY601" fmla="*/ 134749 h 200050"/>
              <a:gd name="connsiteX602" fmla="*/ 4160078 w 4758517"/>
              <a:gd name="connsiteY602" fmla="*/ 131052 h 200050"/>
              <a:gd name="connsiteX603" fmla="*/ 4155805 w 4758517"/>
              <a:gd name="connsiteY603" fmla="*/ 127518 h 200050"/>
              <a:gd name="connsiteX604" fmla="*/ 4173472 w 4758517"/>
              <a:gd name="connsiteY604" fmla="*/ 115138 h 200050"/>
              <a:gd name="connsiteX605" fmla="*/ 4189332 w 4758517"/>
              <a:gd name="connsiteY605" fmla="*/ 100131 h 200050"/>
              <a:gd name="connsiteX606" fmla="*/ 4177691 w 4758517"/>
              <a:gd name="connsiteY606" fmla="*/ 69795 h 200050"/>
              <a:gd name="connsiteX607" fmla="*/ 4169829 w 4758517"/>
              <a:gd name="connsiteY607" fmla="*/ 33061 h 200050"/>
              <a:gd name="connsiteX608" fmla="*/ 4081082 w 4758517"/>
              <a:gd name="connsiteY608" fmla="*/ 33061 h 200050"/>
              <a:gd name="connsiteX609" fmla="*/ 4081082 w 4758517"/>
              <a:gd name="connsiteY609" fmla="*/ 56296 h 200050"/>
              <a:gd name="connsiteX610" fmla="*/ 4079541 w 4758517"/>
              <a:gd name="connsiteY610" fmla="*/ 83095 h 200050"/>
              <a:gd name="connsiteX611" fmla="*/ 4073421 w 4758517"/>
              <a:gd name="connsiteY611" fmla="*/ 112331 h 200050"/>
              <a:gd name="connsiteX612" fmla="*/ 4060484 w 4758517"/>
              <a:gd name="connsiteY612" fmla="*/ 139571 h 200050"/>
              <a:gd name="connsiteX613" fmla="*/ 4056732 w 4758517"/>
              <a:gd name="connsiteY613" fmla="*/ 135763 h 200050"/>
              <a:gd name="connsiteX614" fmla="*/ 4052814 w 4758517"/>
              <a:gd name="connsiteY614" fmla="*/ 132777 h 200050"/>
              <a:gd name="connsiteX615" fmla="*/ 4064542 w 4758517"/>
              <a:gd name="connsiteY615" fmla="*/ 107648 h 200050"/>
              <a:gd name="connsiteX616" fmla="*/ 4069794 w 4758517"/>
              <a:gd name="connsiteY616" fmla="*/ 80854 h 200050"/>
              <a:gd name="connsiteX617" fmla="*/ 4071003 w 4758517"/>
              <a:gd name="connsiteY617" fmla="*/ 56296 h 200050"/>
              <a:gd name="connsiteX618" fmla="*/ 4071003 w 4758517"/>
              <a:gd name="connsiteY618" fmla="*/ 23884 h 200050"/>
              <a:gd name="connsiteX619" fmla="*/ 4168515 w 4758517"/>
              <a:gd name="connsiteY619" fmla="*/ 23884 h 200050"/>
              <a:gd name="connsiteX620" fmla="*/ 4167392 w 4758517"/>
              <a:gd name="connsiteY620" fmla="*/ 12326 h 200050"/>
              <a:gd name="connsiteX621" fmla="*/ 4166762 w 4758517"/>
              <a:gd name="connsiteY621" fmla="*/ 438 h 200050"/>
              <a:gd name="connsiteX622" fmla="*/ 1786100 w 4758517"/>
              <a:gd name="connsiteY622" fmla="*/ 438 h 200050"/>
              <a:gd name="connsiteX623" fmla="*/ 1795960 w 4758517"/>
              <a:gd name="connsiteY623" fmla="*/ 438 h 200050"/>
              <a:gd name="connsiteX624" fmla="*/ 1795960 w 4758517"/>
              <a:gd name="connsiteY624" fmla="*/ 15996 h 200050"/>
              <a:gd name="connsiteX625" fmla="*/ 1837375 w 4758517"/>
              <a:gd name="connsiteY625" fmla="*/ 15996 h 200050"/>
              <a:gd name="connsiteX626" fmla="*/ 1837375 w 4758517"/>
              <a:gd name="connsiteY626" fmla="*/ 438 h 200050"/>
              <a:gd name="connsiteX627" fmla="*/ 1847455 w 4758517"/>
              <a:gd name="connsiteY627" fmla="*/ 438 h 200050"/>
              <a:gd name="connsiteX628" fmla="*/ 1847455 w 4758517"/>
              <a:gd name="connsiteY628" fmla="*/ 15996 h 200050"/>
              <a:gd name="connsiteX629" fmla="*/ 1895664 w 4758517"/>
              <a:gd name="connsiteY629" fmla="*/ 15996 h 200050"/>
              <a:gd name="connsiteX630" fmla="*/ 1895664 w 4758517"/>
              <a:gd name="connsiteY630" fmla="*/ 52344 h 200050"/>
              <a:gd name="connsiteX631" fmla="*/ 1847455 w 4758517"/>
              <a:gd name="connsiteY631" fmla="*/ 52344 h 200050"/>
              <a:gd name="connsiteX632" fmla="*/ 1847455 w 4758517"/>
              <a:gd name="connsiteY632" fmla="*/ 72750 h 200050"/>
              <a:gd name="connsiteX633" fmla="*/ 1908373 w 4758517"/>
              <a:gd name="connsiteY633" fmla="*/ 72750 h 200050"/>
              <a:gd name="connsiteX634" fmla="*/ 1908263 w 4758517"/>
              <a:gd name="connsiteY634" fmla="*/ 74361 h 200050"/>
              <a:gd name="connsiteX635" fmla="*/ 1908154 w 4758517"/>
              <a:gd name="connsiteY635" fmla="*/ 77118 h 200050"/>
              <a:gd name="connsiteX636" fmla="*/ 1905278 w 4758517"/>
              <a:gd name="connsiteY636" fmla="*/ 92922 h 200050"/>
              <a:gd name="connsiteX637" fmla="*/ 1901580 w 4758517"/>
              <a:gd name="connsiteY637" fmla="*/ 100347 h 200050"/>
              <a:gd name="connsiteX638" fmla="*/ 1897416 w 4758517"/>
              <a:gd name="connsiteY638" fmla="*/ 102702 h 200050"/>
              <a:gd name="connsiteX639" fmla="*/ 1891938 w 4758517"/>
              <a:gd name="connsiteY639" fmla="*/ 103414 h 200050"/>
              <a:gd name="connsiteX640" fmla="*/ 1884406 w 4758517"/>
              <a:gd name="connsiteY640" fmla="*/ 103634 h 200050"/>
              <a:gd name="connsiteX641" fmla="*/ 1873751 w 4758517"/>
              <a:gd name="connsiteY641" fmla="*/ 103195 h 200050"/>
              <a:gd name="connsiteX642" fmla="*/ 1872984 w 4758517"/>
              <a:gd name="connsiteY642" fmla="*/ 99141 h 200050"/>
              <a:gd name="connsiteX643" fmla="*/ 1871560 w 4758517"/>
              <a:gd name="connsiteY643" fmla="*/ 95086 h 200050"/>
              <a:gd name="connsiteX644" fmla="*/ 1881886 w 4758517"/>
              <a:gd name="connsiteY644" fmla="*/ 95854 h 200050"/>
              <a:gd name="connsiteX645" fmla="*/ 1888433 w 4758517"/>
              <a:gd name="connsiteY645" fmla="*/ 95964 h 200050"/>
              <a:gd name="connsiteX646" fmla="*/ 1891637 w 4758517"/>
              <a:gd name="connsiteY646" fmla="*/ 95717 h 200050"/>
              <a:gd name="connsiteX647" fmla="*/ 1893692 w 4758517"/>
              <a:gd name="connsiteY647" fmla="*/ 94648 h 200050"/>
              <a:gd name="connsiteX648" fmla="*/ 1895746 w 4758517"/>
              <a:gd name="connsiteY648" fmla="*/ 90426 h 200050"/>
              <a:gd name="connsiteX649" fmla="*/ 1897636 w 4758517"/>
              <a:gd name="connsiteY649" fmla="*/ 81269 h 200050"/>
              <a:gd name="connsiteX650" fmla="*/ 1847455 w 4758517"/>
              <a:gd name="connsiteY650" fmla="*/ 81269 h 200050"/>
              <a:gd name="connsiteX651" fmla="*/ 1847455 w 4758517"/>
              <a:gd name="connsiteY651" fmla="*/ 104277 h 200050"/>
              <a:gd name="connsiteX652" fmla="*/ 1837375 w 4758517"/>
              <a:gd name="connsiteY652" fmla="*/ 104277 h 200050"/>
              <a:gd name="connsiteX653" fmla="*/ 1837375 w 4758517"/>
              <a:gd name="connsiteY653" fmla="*/ 81269 h 200050"/>
              <a:gd name="connsiteX654" fmla="*/ 1787414 w 4758517"/>
              <a:gd name="connsiteY654" fmla="*/ 81269 h 200050"/>
              <a:gd name="connsiteX655" fmla="*/ 1766351 w 4758517"/>
              <a:gd name="connsiteY655" fmla="*/ 101483 h 200050"/>
              <a:gd name="connsiteX656" fmla="*/ 1726059 w 4758517"/>
              <a:gd name="connsiteY656" fmla="*/ 118082 h 200050"/>
              <a:gd name="connsiteX657" fmla="*/ 1723757 w 4758517"/>
              <a:gd name="connsiteY657" fmla="*/ 113563 h 200050"/>
              <a:gd name="connsiteX658" fmla="*/ 1720800 w 4758517"/>
              <a:gd name="connsiteY658" fmla="*/ 109536 h 200050"/>
              <a:gd name="connsiteX659" fmla="*/ 1754983 w 4758517"/>
              <a:gd name="connsiteY659" fmla="*/ 96635 h 200050"/>
              <a:gd name="connsiteX660" fmla="*/ 1774705 w 4758517"/>
              <a:gd name="connsiteY660" fmla="*/ 81269 h 200050"/>
              <a:gd name="connsiteX661" fmla="*/ 1734166 w 4758517"/>
              <a:gd name="connsiteY661" fmla="*/ 81269 h 200050"/>
              <a:gd name="connsiteX662" fmla="*/ 1737590 w 4758517"/>
              <a:gd name="connsiteY662" fmla="*/ 63288 h 200050"/>
              <a:gd name="connsiteX663" fmla="*/ 1740521 w 4758517"/>
              <a:gd name="connsiteY663" fmla="*/ 43825 h 200050"/>
              <a:gd name="connsiteX664" fmla="*/ 1786100 w 4758517"/>
              <a:gd name="connsiteY664" fmla="*/ 43825 h 200050"/>
              <a:gd name="connsiteX665" fmla="*/ 1786100 w 4758517"/>
              <a:gd name="connsiteY665" fmla="*/ 42728 h 200050"/>
              <a:gd name="connsiteX666" fmla="*/ 1786100 w 4758517"/>
              <a:gd name="connsiteY666" fmla="*/ 24733 h 200050"/>
              <a:gd name="connsiteX667" fmla="*/ 1730003 w 4758517"/>
              <a:gd name="connsiteY667" fmla="*/ 24733 h 200050"/>
              <a:gd name="connsiteX668" fmla="*/ 1730003 w 4758517"/>
              <a:gd name="connsiteY668" fmla="*/ 15996 h 200050"/>
              <a:gd name="connsiteX669" fmla="*/ 1786100 w 4758517"/>
              <a:gd name="connsiteY669" fmla="*/ 15996 h 200050"/>
              <a:gd name="connsiteX670" fmla="*/ 1535855 w 4758517"/>
              <a:gd name="connsiteY670" fmla="*/ 438 h 200050"/>
              <a:gd name="connsiteX671" fmla="*/ 1547469 w 4758517"/>
              <a:gd name="connsiteY671" fmla="*/ 2410 h 200050"/>
              <a:gd name="connsiteX672" fmla="*/ 1542648 w 4758517"/>
              <a:gd name="connsiteY672" fmla="*/ 10436 h 200050"/>
              <a:gd name="connsiteX673" fmla="*/ 1537170 w 4758517"/>
              <a:gd name="connsiteY673" fmla="*/ 18626 h 200050"/>
              <a:gd name="connsiteX674" fmla="*/ 1597649 w 4758517"/>
              <a:gd name="connsiteY674" fmla="*/ 18626 h 200050"/>
              <a:gd name="connsiteX675" fmla="*/ 1599621 w 4758517"/>
              <a:gd name="connsiteY675" fmla="*/ 17968 h 200050"/>
              <a:gd name="connsiteX676" fmla="*/ 1606415 w 4758517"/>
              <a:gd name="connsiteY676" fmla="*/ 22777 h 200050"/>
              <a:gd name="connsiteX677" fmla="*/ 1595485 w 4758517"/>
              <a:gd name="connsiteY677" fmla="*/ 39813 h 200050"/>
              <a:gd name="connsiteX678" fmla="*/ 1582748 w 4758517"/>
              <a:gd name="connsiteY678" fmla="*/ 55877 h 200050"/>
              <a:gd name="connsiteX679" fmla="*/ 1650021 w 4758517"/>
              <a:gd name="connsiteY679" fmla="*/ 55877 h 200050"/>
              <a:gd name="connsiteX680" fmla="*/ 1650021 w 4758517"/>
              <a:gd name="connsiteY680" fmla="*/ 119835 h 200050"/>
              <a:gd name="connsiteX681" fmla="*/ 1591513 w 4758517"/>
              <a:gd name="connsiteY681" fmla="*/ 119835 h 200050"/>
              <a:gd name="connsiteX682" fmla="*/ 1591513 w 4758517"/>
              <a:gd name="connsiteY682" fmla="*/ 177271 h 200050"/>
              <a:gd name="connsiteX683" fmla="*/ 1593897 w 4758517"/>
              <a:gd name="connsiteY683" fmla="*/ 183189 h 200050"/>
              <a:gd name="connsiteX684" fmla="*/ 1604661 w 4758517"/>
              <a:gd name="connsiteY684" fmla="*/ 184505 h 200050"/>
              <a:gd name="connsiteX685" fmla="*/ 1644323 w 4758517"/>
              <a:gd name="connsiteY685" fmla="*/ 184505 h 200050"/>
              <a:gd name="connsiteX686" fmla="*/ 1652002 w 4758517"/>
              <a:gd name="connsiteY686" fmla="*/ 182394 h 200050"/>
              <a:gd name="connsiteX687" fmla="*/ 1655637 w 4758517"/>
              <a:gd name="connsiteY687" fmla="*/ 173170 h 200050"/>
              <a:gd name="connsiteX688" fmla="*/ 1657033 w 4758517"/>
              <a:gd name="connsiteY688" fmla="*/ 152499 h 200050"/>
              <a:gd name="connsiteX689" fmla="*/ 1661908 w 4758517"/>
              <a:gd name="connsiteY689" fmla="*/ 155020 h 200050"/>
              <a:gd name="connsiteX690" fmla="*/ 1667113 w 4758517"/>
              <a:gd name="connsiteY690" fmla="*/ 156883 h 200050"/>
              <a:gd name="connsiteX691" fmla="*/ 1661772 w 4758517"/>
              <a:gd name="connsiteY691" fmla="*/ 186952 h 200050"/>
              <a:gd name="connsiteX692" fmla="*/ 1644762 w 4758517"/>
              <a:gd name="connsiteY692" fmla="*/ 194338 h 200050"/>
              <a:gd name="connsiteX693" fmla="*/ 1604223 w 4758517"/>
              <a:gd name="connsiteY693" fmla="*/ 194338 h 200050"/>
              <a:gd name="connsiteX694" fmla="*/ 1585789 w 4758517"/>
              <a:gd name="connsiteY694" fmla="*/ 190975 h 200050"/>
              <a:gd name="connsiteX695" fmla="*/ 1580996 w 4758517"/>
              <a:gd name="connsiteY695" fmla="*/ 177271 h 200050"/>
              <a:gd name="connsiteX696" fmla="*/ 1580996 w 4758517"/>
              <a:gd name="connsiteY696" fmla="*/ 119835 h 200050"/>
              <a:gd name="connsiteX697" fmla="*/ 1566971 w 4758517"/>
              <a:gd name="connsiteY697" fmla="*/ 119835 h 200050"/>
              <a:gd name="connsiteX698" fmla="*/ 1551640 w 4758517"/>
              <a:gd name="connsiteY698" fmla="*/ 152343 h 200050"/>
              <a:gd name="connsiteX699" fmla="*/ 1523795 w 4758517"/>
              <a:gd name="connsiteY699" fmla="*/ 178219 h 200050"/>
              <a:gd name="connsiteX700" fmla="*/ 1479101 w 4758517"/>
              <a:gd name="connsiteY700" fmla="*/ 196530 h 200050"/>
              <a:gd name="connsiteX701" fmla="*/ 1476444 w 4758517"/>
              <a:gd name="connsiteY701" fmla="*/ 191798 h 200050"/>
              <a:gd name="connsiteX702" fmla="*/ 1472966 w 4758517"/>
              <a:gd name="connsiteY702" fmla="*/ 187564 h 200050"/>
              <a:gd name="connsiteX703" fmla="*/ 1515046 w 4758517"/>
              <a:gd name="connsiteY703" fmla="*/ 171422 h 200050"/>
              <a:gd name="connsiteX704" fmla="*/ 1541399 w 4758517"/>
              <a:gd name="connsiteY704" fmla="*/ 148552 h 200050"/>
              <a:gd name="connsiteX705" fmla="*/ 1556015 w 4758517"/>
              <a:gd name="connsiteY705" fmla="*/ 119835 h 200050"/>
              <a:gd name="connsiteX706" fmla="*/ 1495316 w 4758517"/>
              <a:gd name="connsiteY706" fmla="*/ 119835 h 200050"/>
              <a:gd name="connsiteX707" fmla="*/ 1495316 w 4758517"/>
              <a:gd name="connsiteY707" fmla="*/ 64618 h 200050"/>
              <a:gd name="connsiteX708" fmla="*/ 1487373 w 4758517"/>
              <a:gd name="connsiteY708" fmla="*/ 71138 h 200050"/>
              <a:gd name="connsiteX709" fmla="*/ 1479101 w 4758517"/>
              <a:gd name="connsiteY709" fmla="*/ 77331 h 200050"/>
              <a:gd name="connsiteX710" fmla="*/ 1475486 w 4758517"/>
              <a:gd name="connsiteY710" fmla="*/ 73384 h 200050"/>
              <a:gd name="connsiteX711" fmla="*/ 1471212 w 4758517"/>
              <a:gd name="connsiteY711" fmla="*/ 70095 h 200050"/>
              <a:gd name="connsiteX712" fmla="*/ 1510519 w 4758517"/>
              <a:gd name="connsiteY712" fmla="*/ 35845 h 200050"/>
              <a:gd name="connsiteX713" fmla="*/ 1535855 w 4758517"/>
              <a:gd name="connsiteY713" fmla="*/ 438 h 200050"/>
              <a:gd name="connsiteX714" fmla="*/ 288579 w 4758517"/>
              <a:gd name="connsiteY714" fmla="*/ 438 h 200050"/>
              <a:gd name="connsiteX715" fmla="*/ 298001 w 4758517"/>
              <a:gd name="connsiteY715" fmla="*/ 3506 h 200050"/>
              <a:gd name="connsiteX716" fmla="*/ 292577 w 4758517"/>
              <a:gd name="connsiteY716" fmla="*/ 13421 h 200050"/>
              <a:gd name="connsiteX717" fmla="*/ 286168 w 4758517"/>
              <a:gd name="connsiteY717" fmla="*/ 23008 h 200050"/>
              <a:gd name="connsiteX718" fmla="*/ 422027 w 4758517"/>
              <a:gd name="connsiteY718" fmla="*/ 23008 h 200050"/>
              <a:gd name="connsiteX719" fmla="*/ 422027 w 4758517"/>
              <a:gd name="connsiteY719" fmla="*/ 32403 h 200050"/>
              <a:gd name="connsiteX720" fmla="*/ 279375 w 4758517"/>
              <a:gd name="connsiteY720" fmla="*/ 32403 h 200050"/>
              <a:gd name="connsiteX721" fmla="*/ 262995 w 4758517"/>
              <a:gd name="connsiteY721" fmla="*/ 50547 h 200050"/>
              <a:gd name="connsiteX722" fmla="*/ 245629 w 4758517"/>
              <a:gd name="connsiteY722" fmla="*/ 65722 h 200050"/>
              <a:gd name="connsiteX723" fmla="*/ 242671 w 4758517"/>
              <a:gd name="connsiteY723" fmla="*/ 61224 h 200050"/>
              <a:gd name="connsiteX724" fmla="*/ 239055 w 4758517"/>
              <a:gd name="connsiteY724" fmla="*/ 56732 h 200050"/>
              <a:gd name="connsiteX725" fmla="*/ 266858 w 4758517"/>
              <a:gd name="connsiteY725" fmla="*/ 31876 h 200050"/>
              <a:gd name="connsiteX726" fmla="*/ 288579 w 4758517"/>
              <a:gd name="connsiteY726" fmla="*/ 438 h 200050"/>
              <a:gd name="connsiteX727" fmla="*/ 4408734 w 4758517"/>
              <a:gd name="connsiteY727" fmla="*/ 425 h 200050"/>
              <a:gd name="connsiteX728" fmla="*/ 4417718 w 4758517"/>
              <a:gd name="connsiteY728" fmla="*/ 4588 h 200050"/>
              <a:gd name="connsiteX729" fmla="*/ 4414294 w 4758517"/>
              <a:gd name="connsiteY729" fmla="*/ 9600 h 200050"/>
              <a:gd name="connsiteX730" fmla="*/ 4410706 w 4758517"/>
              <a:gd name="connsiteY730" fmla="*/ 14449 h 200050"/>
              <a:gd name="connsiteX731" fmla="*/ 4452477 w 4758517"/>
              <a:gd name="connsiteY731" fmla="*/ 50824 h 200050"/>
              <a:gd name="connsiteX732" fmla="*/ 4504931 w 4758517"/>
              <a:gd name="connsiteY732" fmla="*/ 79310 h 200050"/>
              <a:gd name="connsiteX733" fmla="*/ 4500630 w 4758517"/>
              <a:gd name="connsiteY733" fmla="*/ 83583 h 200050"/>
              <a:gd name="connsiteX734" fmla="*/ 4497480 w 4758517"/>
              <a:gd name="connsiteY734" fmla="*/ 88513 h 200050"/>
              <a:gd name="connsiteX735" fmla="*/ 4446532 w 4758517"/>
              <a:gd name="connsiteY735" fmla="*/ 59096 h 200050"/>
              <a:gd name="connsiteX736" fmla="*/ 4404789 w 4758517"/>
              <a:gd name="connsiteY736" fmla="*/ 22118 h 200050"/>
              <a:gd name="connsiteX737" fmla="*/ 4363073 w 4758517"/>
              <a:gd name="connsiteY737" fmla="*/ 61068 h 200050"/>
              <a:gd name="connsiteX738" fmla="*/ 4312316 w 4758517"/>
              <a:gd name="connsiteY738" fmla="*/ 89828 h 200050"/>
              <a:gd name="connsiteX739" fmla="*/ 4309085 w 4758517"/>
              <a:gd name="connsiteY739" fmla="*/ 85473 h 200050"/>
              <a:gd name="connsiteX740" fmla="*/ 4304868 w 4758517"/>
              <a:gd name="connsiteY740" fmla="*/ 81282 h 200050"/>
              <a:gd name="connsiteX741" fmla="*/ 4364525 w 4758517"/>
              <a:gd name="connsiteY741" fmla="*/ 47263 h 200050"/>
              <a:gd name="connsiteX742" fmla="*/ 4408734 w 4758517"/>
              <a:gd name="connsiteY742" fmla="*/ 425 h 200050"/>
              <a:gd name="connsiteX743" fmla="*/ 4197878 w 4758517"/>
              <a:gd name="connsiteY743" fmla="*/ 219 h 200050"/>
              <a:gd name="connsiteX744" fmla="*/ 4214559 w 4758517"/>
              <a:gd name="connsiteY744" fmla="*/ 7560 h 200050"/>
              <a:gd name="connsiteX745" fmla="*/ 4228117 w 4758517"/>
              <a:gd name="connsiteY745" fmla="*/ 16215 h 200050"/>
              <a:gd name="connsiteX746" fmla="*/ 4221981 w 4758517"/>
              <a:gd name="connsiteY746" fmla="*/ 23008 h 200050"/>
              <a:gd name="connsiteX747" fmla="*/ 4208314 w 4758517"/>
              <a:gd name="connsiteY747" fmla="*/ 14024 h 200050"/>
              <a:gd name="connsiteX748" fmla="*/ 4191523 w 4758517"/>
              <a:gd name="connsiteY748" fmla="*/ 6354 h 200050"/>
              <a:gd name="connsiteX749" fmla="*/ 4606662 w 4758517"/>
              <a:gd name="connsiteY749" fmla="*/ 0 h 200050"/>
              <a:gd name="connsiteX750" fmla="*/ 4617836 w 4758517"/>
              <a:gd name="connsiteY750" fmla="*/ 1972 h 200050"/>
              <a:gd name="connsiteX751" fmla="*/ 4611509 w 4758517"/>
              <a:gd name="connsiteY751" fmla="*/ 13339 h 200050"/>
              <a:gd name="connsiteX752" fmla="*/ 4604032 w 4758517"/>
              <a:gd name="connsiteY752" fmla="*/ 25199 h 200050"/>
              <a:gd name="connsiteX753" fmla="*/ 4662319 w 4758517"/>
              <a:gd name="connsiteY753" fmla="*/ 25199 h 200050"/>
              <a:gd name="connsiteX754" fmla="*/ 4656978 w 4758517"/>
              <a:gd name="connsiteY754" fmla="*/ 14024 h 200050"/>
              <a:gd name="connsiteX755" fmla="*/ 4650487 w 4758517"/>
              <a:gd name="connsiteY755" fmla="*/ 2849 h 200050"/>
              <a:gd name="connsiteX756" fmla="*/ 4659910 w 4758517"/>
              <a:gd name="connsiteY756" fmla="*/ 0 h 200050"/>
              <a:gd name="connsiteX757" fmla="*/ 4667634 w 4758517"/>
              <a:gd name="connsiteY757" fmla="*/ 12928 h 200050"/>
              <a:gd name="connsiteX758" fmla="*/ 4673714 w 4758517"/>
              <a:gd name="connsiteY758" fmla="*/ 25199 h 200050"/>
              <a:gd name="connsiteX759" fmla="*/ 4739672 w 4758517"/>
              <a:gd name="connsiteY759" fmla="*/ 25199 h 200050"/>
              <a:gd name="connsiteX760" fmla="*/ 4739672 w 4758517"/>
              <a:gd name="connsiteY760" fmla="*/ 34376 h 200050"/>
              <a:gd name="connsiteX761" fmla="*/ 4666483 w 4758517"/>
              <a:gd name="connsiteY761" fmla="*/ 34376 h 200050"/>
              <a:gd name="connsiteX762" fmla="*/ 4666483 w 4758517"/>
              <a:gd name="connsiteY762" fmla="*/ 52371 h 200050"/>
              <a:gd name="connsiteX763" fmla="*/ 4731344 w 4758517"/>
              <a:gd name="connsiteY763" fmla="*/ 52371 h 200050"/>
              <a:gd name="connsiteX764" fmla="*/ 4731344 w 4758517"/>
              <a:gd name="connsiteY764" fmla="*/ 60889 h 200050"/>
              <a:gd name="connsiteX765" fmla="*/ 4666483 w 4758517"/>
              <a:gd name="connsiteY765" fmla="*/ 60889 h 200050"/>
              <a:gd name="connsiteX766" fmla="*/ 4666483 w 4758517"/>
              <a:gd name="connsiteY766" fmla="*/ 78666 h 200050"/>
              <a:gd name="connsiteX767" fmla="*/ 4732222 w 4758517"/>
              <a:gd name="connsiteY767" fmla="*/ 78666 h 200050"/>
              <a:gd name="connsiteX768" fmla="*/ 4732222 w 4758517"/>
              <a:gd name="connsiteY768" fmla="*/ 87185 h 200050"/>
              <a:gd name="connsiteX769" fmla="*/ 4666483 w 4758517"/>
              <a:gd name="connsiteY769" fmla="*/ 87185 h 200050"/>
              <a:gd name="connsiteX770" fmla="*/ 4666483 w 4758517"/>
              <a:gd name="connsiteY770" fmla="*/ 105839 h 200050"/>
              <a:gd name="connsiteX771" fmla="*/ 4747779 w 4758517"/>
              <a:gd name="connsiteY771" fmla="*/ 105839 h 200050"/>
              <a:gd name="connsiteX772" fmla="*/ 4747779 w 4758517"/>
              <a:gd name="connsiteY772" fmla="*/ 115014 h 200050"/>
              <a:gd name="connsiteX773" fmla="*/ 4597896 w 4758517"/>
              <a:gd name="connsiteY773" fmla="*/ 115014 h 200050"/>
              <a:gd name="connsiteX774" fmla="*/ 4597896 w 4758517"/>
              <a:gd name="connsiteY774" fmla="*/ 122256 h 200050"/>
              <a:gd name="connsiteX775" fmla="*/ 4587597 w 4758517"/>
              <a:gd name="connsiteY775" fmla="*/ 122256 h 200050"/>
              <a:gd name="connsiteX776" fmla="*/ 4587597 w 4758517"/>
              <a:gd name="connsiteY776" fmla="*/ 47104 h 200050"/>
              <a:gd name="connsiteX777" fmla="*/ 4563932 w 4758517"/>
              <a:gd name="connsiteY777" fmla="*/ 70546 h 200050"/>
              <a:gd name="connsiteX778" fmla="*/ 4560234 w 4758517"/>
              <a:gd name="connsiteY778" fmla="*/ 66953 h 200050"/>
              <a:gd name="connsiteX779" fmla="*/ 4556042 w 4758517"/>
              <a:gd name="connsiteY779" fmla="*/ 64182 h 200050"/>
              <a:gd name="connsiteX780" fmla="*/ 4586856 w 4758517"/>
              <a:gd name="connsiteY780" fmla="*/ 32259 h 200050"/>
              <a:gd name="connsiteX781" fmla="*/ 4606662 w 4758517"/>
              <a:gd name="connsiteY781" fmla="*/ 0 h 2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</a:cxnLst>
            <a:rect l="l" t="t" r="r" b="b"/>
            <a:pathLst>
              <a:path w="4758517" h="200050">
                <a:moveTo>
                  <a:pt x="1826200" y="159716"/>
                </a:moveTo>
                <a:cubicBezTo>
                  <a:pt x="1835701" y="162398"/>
                  <a:pt x="1845648" y="165482"/>
                  <a:pt x="1856042" y="168968"/>
                </a:cubicBezTo>
                <a:cubicBezTo>
                  <a:pt x="1866436" y="172454"/>
                  <a:pt x="1876366" y="176025"/>
                  <a:pt x="1885835" y="179681"/>
                </a:cubicBezTo>
                <a:cubicBezTo>
                  <a:pt x="1895303" y="183337"/>
                  <a:pt x="1903401" y="186762"/>
                  <a:pt x="1910126" y="189956"/>
                </a:cubicBezTo>
                <a:lnTo>
                  <a:pt x="1903990" y="198939"/>
                </a:lnTo>
                <a:cubicBezTo>
                  <a:pt x="1897623" y="195669"/>
                  <a:pt x="1889759" y="192131"/>
                  <a:pt x="1880398" y="188325"/>
                </a:cubicBezTo>
                <a:cubicBezTo>
                  <a:pt x="1871036" y="184518"/>
                  <a:pt x="1861126" y="180785"/>
                  <a:pt x="1850669" y="177125"/>
                </a:cubicBezTo>
                <a:cubicBezTo>
                  <a:pt x="1840212" y="173465"/>
                  <a:pt x="1830157" y="170218"/>
                  <a:pt x="1820503" y="167385"/>
                </a:cubicBezTo>
                <a:close/>
                <a:moveTo>
                  <a:pt x="3174933" y="149650"/>
                </a:moveTo>
                <a:cubicBezTo>
                  <a:pt x="3183546" y="153520"/>
                  <a:pt x="3192495" y="157880"/>
                  <a:pt x="3201780" y="162732"/>
                </a:cubicBezTo>
                <a:cubicBezTo>
                  <a:pt x="3211066" y="167584"/>
                  <a:pt x="3219853" y="172498"/>
                  <a:pt x="3228140" y="177471"/>
                </a:cubicBezTo>
                <a:cubicBezTo>
                  <a:pt x="3236428" y="182445"/>
                  <a:pt x="3243381" y="187049"/>
                  <a:pt x="3248998" y="191284"/>
                </a:cubicBezTo>
                <a:lnTo>
                  <a:pt x="3242424" y="199611"/>
                </a:lnTo>
                <a:cubicBezTo>
                  <a:pt x="3236881" y="195445"/>
                  <a:pt x="3230000" y="190824"/>
                  <a:pt x="3221778" y="185749"/>
                </a:cubicBezTo>
                <a:cubicBezTo>
                  <a:pt x="3213556" y="180674"/>
                  <a:pt x="3204824" y="175599"/>
                  <a:pt x="3195580" y="170524"/>
                </a:cubicBezTo>
                <a:cubicBezTo>
                  <a:pt x="3186336" y="165449"/>
                  <a:pt x="3177408" y="160828"/>
                  <a:pt x="3168798" y="156662"/>
                </a:cubicBezTo>
                <a:close/>
                <a:moveTo>
                  <a:pt x="4076481" y="149215"/>
                </a:moveTo>
                <a:lnTo>
                  <a:pt x="4085464" y="153161"/>
                </a:lnTo>
                <a:cubicBezTo>
                  <a:pt x="4082352" y="159211"/>
                  <a:pt x="4078828" y="165850"/>
                  <a:pt x="4074892" y="173077"/>
                </a:cubicBezTo>
                <a:cubicBezTo>
                  <a:pt x="4070957" y="180304"/>
                  <a:pt x="4066885" y="186666"/>
                  <a:pt x="4062676" y="192163"/>
                </a:cubicBezTo>
                <a:lnTo>
                  <a:pt x="4053034" y="188010"/>
                </a:lnTo>
                <a:cubicBezTo>
                  <a:pt x="4057708" y="182600"/>
                  <a:pt x="4062110" y="176270"/>
                  <a:pt x="4066236" y="169024"/>
                </a:cubicBezTo>
                <a:cubicBezTo>
                  <a:pt x="4070364" y="161777"/>
                  <a:pt x="4073778" y="155174"/>
                  <a:pt x="4076481" y="149215"/>
                </a:cubicBezTo>
                <a:close/>
                <a:moveTo>
                  <a:pt x="4218914" y="144404"/>
                </a:moveTo>
                <a:cubicBezTo>
                  <a:pt x="4223986" y="150760"/>
                  <a:pt x="4228798" y="157607"/>
                  <a:pt x="4233348" y="164947"/>
                </a:cubicBezTo>
                <a:cubicBezTo>
                  <a:pt x="4237901" y="172288"/>
                  <a:pt x="4241342" y="178808"/>
                  <a:pt x="4243676" y="184505"/>
                </a:cubicBezTo>
                <a:lnTo>
                  <a:pt x="4234033" y="188449"/>
                </a:lnTo>
                <a:cubicBezTo>
                  <a:pt x="4231705" y="182747"/>
                  <a:pt x="4228309" y="176183"/>
                  <a:pt x="4223844" y="168755"/>
                </a:cubicBezTo>
                <a:cubicBezTo>
                  <a:pt x="4219380" y="161328"/>
                  <a:pt x="4214668" y="154379"/>
                  <a:pt x="4209710" y="147910"/>
                </a:cubicBezTo>
                <a:close/>
                <a:moveTo>
                  <a:pt x="4099928" y="142213"/>
                </a:moveTo>
                <a:lnTo>
                  <a:pt x="4110446" y="142213"/>
                </a:lnTo>
                <a:lnTo>
                  <a:pt x="4110446" y="181437"/>
                </a:lnTo>
                <a:cubicBezTo>
                  <a:pt x="4110249" y="184126"/>
                  <a:pt x="4111299" y="185980"/>
                  <a:pt x="4113595" y="186998"/>
                </a:cubicBezTo>
                <a:cubicBezTo>
                  <a:pt x="4115892" y="188015"/>
                  <a:pt x="4120613" y="188499"/>
                  <a:pt x="4127757" y="188449"/>
                </a:cubicBezTo>
                <a:lnTo>
                  <a:pt x="4182758" y="188449"/>
                </a:lnTo>
                <a:cubicBezTo>
                  <a:pt x="4188806" y="188787"/>
                  <a:pt x="4192814" y="187235"/>
                  <a:pt x="4194782" y="183793"/>
                </a:cubicBezTo>
                <a:cubicBezTo>
                  <a:pt x="4196750" y="180350"/>
                  <a:pt x="4197854" y="172991"/>
                  <a:pt x="4198097" y="161716"/>
                </a:cubicBezTo>
                <a:cubicBezTo>
                  <a:pt x="4199571" y="162610"/>
                  <a:pt x="4201224" y="163395"/>
                  <a:pt x="4203054" y="164071"/>
                </a:cubicBezTo>
                <a:cubicBezTo>
                  <a:pt x="4204885" y="164747"/>
                  <a:pt x="4206592" y="165203"/>
                  <a:pt x="4208176" y="165441"/>
                </a:cubicBezTo>
                <a:cubicBezTo>
                  <a:pt x="4207679" y="178273"/>
                  <a:pt x="4205771" y="186885"/>
                  <a:pt x="4202452" y="191280"/>
                </a:cubicBezTo>
                <a:cubicBezTo>
                  <a:pt x="4199133" y="195675"/>
                  <a:pt x="4192787" y="197717"/>
                  <a:pt x="4183415" y="197406"/>
                </a:cubicBezTo>
                <a:lnTo>
                  <a:pt x="4127976" y="197406"/>
                </a:lnTo>
                <a:cubicBezTo>
                  <a:pt x="4117124" y="197561"/>
                  <a:pt x="4109684" y="196540"/>
                  <a:pt x="4105652" y="194345"/>
                </a:cubicBezTo>
                <a:cubicBezTo>
                  <a:pt x="4101621" y="192149"/>
                  <a:pt x="4099713" y="187847"/>
                  <a:pt x="4099928" y="181437"/>
                </a:cubicBezTo>
                <a:close/>
                <a:moveTo>
                  <a:pt x="292085" y="137365"/>
                </a:moveTo>
                <a:cubicBezTo>
                  <a:pt x="297704" y="143388"/>
                  <a:pt x="304378" y="148877"/>
                  <a:pt x="312107" y="153832"/>
                </a:cubicBezTo>
                <a:cubicBezTo>
                  <a:pt x="319836" y="158786"/>
                  <a:pt x="328428" y="163234"/>
                  <a:pt x="337882" y="167175"/>
                </a:cubicBezTo>
                <a:cubicBezTo>
                  <a:pt x="347469" y="163234"/>
                  <a:pt x="356289" y="158786"/>
                  <a:pt x="364342" y="153832"/>
                </a:cubicBezTo>
                <a:cubicBezTo>
                  <a:pt x="372395" y="148877"/>
                  <a:pt x="379352" y="143388"/>
                  <a:pt x="385214" y="137365"/>
                </a:cubicBezTo>
                <a:close/>
                <a:moveTo>
                  <a:pt x="4140685" y="133654"/>
                </a:moveTo>
                <a:cubicBezTo>
                  <a:pt x="4146260" y="138795"/>
                  <a:pt x="4151874" y="144512"/>
                  <a:pt x="4157531" y="150804"/>
                </a:cubicBezTo>
                <a:cubicBezTo>
                  <a:pt x="4163187" y="157097"/>
                  <a:pt x="4167652" y="162704"/>
                  <a:pt x="4170924" y="167627"/>
                </a:cubicBezTo>
                <a:lnTo>
                  <a:pt x="4161721" y="172668"/>
                </a:lnTo>
                <a:cubicBezTo>
                  <a:pt x="4158690" y="167763"/>
                  <a:pt x="4154454" y="162120"/>
                  <a:pt x="4149012" y="155736"/>
                </a:cubicBezTo>
                <a:cubicBezTo>
                  <a:pt x="4143571" y="149352"/>
                  <a:pt x="4138019" y="143379"/>
                  <a:pt x="4132358" y="137818"/>
                </a:cubicBezTo>
                <a:close/>
                <a:moveTo>
                  <a:pt x="1811956" y="129696"/>
                </a:moveTo>
                <a:lnTo>
                  <a:pt x="1822694" y="129696"/>
                </a:lnTo>
                <a:cubicBezTo>
                  <a:pt x="1820340" y="143923"/>
                  <a:pt x="1815722" y="155691"/>
                  <a:pt x="1808841" y="164999"/>
                </a:cubicBezTo>
                <a:cubicBezTo>
                  <a:pt x="1801958" y="174309"/>
                  <a:pt x="1791594" y="181694"/>
                  <a:pt x="1777749" y="187156"/>
                </a:cubicBezTo>
                <a:cubicBezTo>
                  <a:pt x="1763903" y="192617"/>
                  <a:pt x="1745358" y="196691"/>
                  <a:pt x="1722114" y="199378"/>
                </a:cubicBezTo>
                <a:cubicBezTo>
                  <a:pt x="1721744" y="197991"/>
                  <a:pt x="1721115" y="196438"/>
                  <a:pt x="1720225" y="194722"/>
                </a:cubicBezTo>
                <a:cubicBezTo>
                  <a:pt x="1719334" y="193005"/>
                  <a:pt x="1718430" y="191563"/>
                  <a:pt x="1717512" y="190394"/>
                </a:cubicBezTo>
                <a:cubicBezTo>
                  <a:pt x="1739946" y="188131"/>
                  <a:pt x="1757701" y="184622"/>
                  <a:pt x="1770776" y="179868"/>
                </a:cubicBezTo>
                <a:cubicBezTo>
                  <a:pt x="1783853" y="175113"/>
                  <a:pt x="1793508" y="168666"/>
                  <a:pt x="1799742" y="160528"/>
                </a:cubicBezTo>
                <a:cubicBezTo>
                  <a:pt x="1805976" y="152389"/>
                  <a:pt x="1810048" y="142112"/>
                  <a:pt x="1811956" y="129696"/>
                </a:cubicBezTo>
                <a:close/>
                <a:moveTo>
                  <a:pt x="4349568" y="122697"/>
                </a:moveTo>
                <a:lnTo>
                  <a:pt x="4349568" y="174631"/>
                </a:lnTo>
                <a:lnTo>
                  <a:pt x="4460448" y="174631"/>
                </a:lnTo>
                <a:lnTo>
                  <a:pt x="4460448" y="122697"/>
                </a:lnTo>
                <a:close/>
                <a:moveTo>
                  <a:pt x="4651802" y="117428"/>
                </a:moveTo>
                <a:lnTo>
                  <a:pt x="4662100" y="117428"/>
                </a:lnTo>
                <a:lnTo>
                  <a:pt x="4662100" y="134106"/>
                </a:lnTo>
                <a:lnTo>
                  <a:pt x="4754353" y="134106"/>
                </a:lnTo>
                <a:lnTo>
                  <a:pt x="4754353" y="143501"/>
                </a:lnTo>
                <a:lnTo>
                  <a:pt x="4673714" y="143501"/>
                </a:lnTo>
                <a:cubicBezTo>
                  <a:pt x="4680909" y="149531"/>
                  <a:pt x="4689212" y="155220"/>
                  <a:pt x="4698622" y="160569"/>
                </a:cubicBezTo>
                <a:cubicBezTo>
                  <a:pt x="4708032" y="165917"/>
                  <a:pt x="4717893" y="170681"/>
                  <a:pt x="4728204" y="174860"/>
                </a:cubicBezTo>
                <a:cubicBezTo>
                  <a:pt x="4738515" y="179040"/>
                  <a:pt x="4748619" y="182391"/>
                  <a:pt x="4758517" y="184916"/>
                </a:cubicBezTo>
                <a:cubicBezTo>
                  <a:pt x="4757274" y="186180"/>
                  <a:pt x="4756033" y="187650"/>
                  <a:pt x="4754792" y="189325"/>
                </a:cubicBezTo>
                <a:cubicBezTo>
                  <a:pt x="4753550" y="191001"/>
                  <a:pt x="4752527" y="192526"/>
                  <a:pt x="4751724" y="193900"/>
                </a:cubicBezTo>
                <a:cubicBezTo>
                  <a:pt x="4741365" y="190855"/>
                  <a:pt x="4730698" y="186865"/>
                  <a:pt x="4719722" y="181929"/>
                </a:cubicBezTo>
                <a:cubicBezTo>
                  <a:pt x="4708748" y="176993"/>
                  <a:pt x="4698260" y="171412"/>
                  <a:pt x="4688258" y="165186"/>
                </a:cubicBezTo>
                <a:cubicBezTo>
                  <a:pt x="4678256" y="158960"/>
                  <a:pt x="4669537" y="152389"/>
                  <a:pt x="4662100" y="145473"/>
                </a:cubicBezTo>
                <a:lnTo>
                  <a:pt x="4662100" y="198939"/>
                </a:lnTo>
                <a:lnTo>
                  <a:pt x="4651802" y="198939"/>
                </a:lnTo>
                <a:lnTo>
                  <a:pt x="4651802" y="145253"/>
                </a:lnTo>
                <a:cubicBezTo>
                  <a:pt x="4644359" y="152461"/>
                  <a:pt x="4635676" y="159303"/>
                  <a:pt x="4625749" y="165779"/>
                </a:cubicBezTo>
                <a:cubicBezTo>
                  <a:pt x="4615824" y="172255"/>
                  <a:pt x="4605484" y="178074"/>
                  <a:pt x="4594730" y="183236"/>
                </a:cubicBezTo>
                <a:cubicBezTo>
                  <a:pt x="4583976" y="188397"/>
                  <a:pt x="4573638" y="192609"/>
                  <a:pt x="4563712" y="195872"/>
                </a:cubicBezTo>
                <a:cubicBezTo>
                  <a:pt x="4562698" y="194384"/>
                  <a:pt x="4561548" y="192814"/>
                  <a:pt x="4560260" y="191161"/>
                </a:cubicBezTo>
                <a:cubicBezTo>
                  <a:pt x="4558974" y="189508"/>
                  <a:pt x="4557713" y="188157"/>
                  <a:pt x="4556480" y="187107"/>
                </a:cubicBezTo>
                <a:cubicBezTo>
                  <a:pt x="4566090" y="184357"/>
                  <a:pt x="4575967" y="180751"/>
                  <a:pt x="4586112" y="176288"/>
                </a:cubicBezTo>
                <a:cubicBezTo>
                  <a:pt x="4596256" y="171826"/>
                  <a:pt x="4605987" y="166792"/>
                  <a:pt x="4615304" y="161185"/>
                </a:cubicBezTo>
                <a:cubicBezTo>
                  <a:pt x="4624622" y="155578"/>
                  <a:pt x="4632844" y="149683"/>
                  <a:pt x="4639968" y="143501"/>
                </a:cubicBezTo>
                <a:lnTo>
                  <a:pt x="4560644" y="143501"/>
                </a:lnTo>
                <a:lnTo>
                  <a:pt x="4560644" y="134106"/>
                </a:lnTo>
                <a:lnTo>
                  <a:pt x="4651802" y="134106"/>
                </a:lnTo>
                <a:close/>
                <a:moveTo>
                  <a:pt x="4338832" y="113056"/>
                </a:moveTo>
                <a:lnTo>
                  <a:pt x="4471184" y="113056"/>
                </a:lnTo>
                <a:lnTo>
                  <a:pt x="4471184" y="197639"/>
                </a:lnTo>
                <a:lnTo>
                  <a:pt x="4460448" y="197639"/>
                </a:lnTo>
                <a:lnTo>
                  <a:pt x="4460448" y="184711"/>
                </a:lnTo>
                <a:lnTo>
                  <a:pt x="4349568" y="184711"/>
                </a:lnTo>
                <a:lnTo>
                  <a:pt x="4349568" y="198515"/>
                </a:lnTo>
                <a:lnTo>
                  <a:pt x="4338832" y="198515"/>
                </a:lnTo>
                <a:close/>
                <a:moveTo>
                  <a:pt x="2236627" y="112399"/>
                </a:moveTo>
                <a:lnTo>
                  <a:pt x="2236627" y="152279"/>
                </a:lnTo>
                <a:cubicBezTo>
                  <a:pt x="2243442" y="151188"/>
                  <a:pt x="2250573" y="150029"/>
                  <a:pt x="2258019" y="148801"/>
                </a:cubicBezTo>
                <a:cubicBezTo>
                  <a:pt x="2265465" y="147573"/>
                  <a:pt x="2273089" y="146249"/>
                  <a:pt x="2280890" y="144829"/>
                </a:cubicBezTo>
                <a:lnTo>
                  <a:pt x="2280890" y="112399"/>
                </a:lnTo>
                <a:close/>
                <a:moveTo>
                  <a:pt x="1748848" y="110221"/>
                </a:moveTo>
                <a:lnTo>
                  <a:pt x="1884049" y="110221"/>
                </a:lnTo>
                <a:lnTo>
                  <a:pt x="1884049" y="170234"/>
                </a:lnTo>
                <a:lnTo>
                  <a:pt x="1873532" y="170234"/>
                </a:lnTo>
                <a:lnTo>
                  <a:pt x="1873532" y="119616"/>
                </a:lnTo>
                <a:lnTo>
                  <a:pt x="1758927" y="119616"/>
                </a:lnTo>
                <a:lnTo>
                  <a:pt x="1758927" y="171330"/>
                </a:lnTo>
                <a:lnTo>
                  <a:pt x="1748848" y="171330"/>
                </a:lnTo>
                <a:close/>
                <a:moveTo>
                  <a:pt x="3962698" y="106482"/>
                </a:moveTo>
                <a:lnTo>
                  <a:pt x="3971682" y="111960"/>
                </a:lnTo>
                <a:cubicBezTo>
                  <a:pt x="3968213" y="118589"/>
                  <a:pt x="3964524" y="125382"/>
                  <a:pt x="3960616" y="132339"/>
                </a:cubicBezTo>
                <a:cubicBezTo>
                  <a:pt x="3956709" y="139296"/>
                  <a:pt x="3953020" y="145432"/>
                  <a:pt x="3949550" y="150746"/>
                </a:cubicBezTo>
                <a:lnTo>
                  <a:pt x="3941662" y="145925"/>
                </a:lnTo>
                <a:cubicBezTo>
                  <a:pt x="3945195" y="140433"/>
                  <a:pt x="3948921" y="134051"/>
                  <a:pt x="3952838" y="126779"/>
                </a:cubicBezTo>
                <a:cubicBezTo>
                  <a:pt x="3956754" y="119506"/>
                  <a:pt x="3960042" y="112741"/>
                  <a:pt x="3962698" y="106482"/>
                </a:cubicBezTo>
                <a:close/>
                <a:moveTo>
                  <a:pt x="3835166" y="106482"/>
                </a:moveTo>
                <a:lnTo>
                  <a:pt x="3844369" y="110426"/>
                </a:lnTo>
                <a:cubicBezTo>
                  <a:pt x="3841854" y="116986"/>
                  <a:pt x="3838777" y="123807"/>
                  <a:pt x="3835138" y="130887"/>
                </a:cubicBezTo>
                <a:cubicBezTo>
                  <a:pt x="3831500" y="137968"/>
                  <a:pt x="3827273" y="144076"/>
                  <a:pt x="3822456" y="149212"/>
                </a:cubicBezTo>
                <a:lnTo>
                  <a:pt x="3813252" y="143953"/>
                </a:lnTo>
                <a:cubicBezTo>
                  <a:pt x="3818110" y="139132"/>
                  <a:pt x="3822420" y="133270"/>
                  <a:pt x="3826182" y="126368"/>
                </a:cubicBezTo>
                <a:cubicBezTo>
                  <a:pt x="3829943" y="119465"/>
                  <a:pt x="3832938" y="112836"/>
                  <a:pt x="3835166" y="106482"/>
                </a:cubicBezTo>
                <a:close/>
                <a:moveTo>
                  <a:pt x="3893234" y="92458"/>
                </a:moveTo>
                <a:lnTo>
                  <a:pt x="3904411" y="92458"/>
                </a:lnTo>
                <a:cubicBezTo>
                  <a:pt x="3903095" y="104984"/>
                  <a:pt x="3901124" y="116525"/>
                  <a:pt x="3898494" y="127080"/>
                </a:cubicBezTo>
                <a:cubicBezTo>
                  <a:pt x="3906159" y="144396"/>
                  <a:pt x="3918384" y="158191"/>
                  <a:pt x="3935170" y="168467"/>
                </a:cubicBezTo>
                <a:cubicBezTo>
                  <a:pt x="3951957" y="178744"/>
                  <a:pt x="3972673" y="185473"/>
                  <a:pt x="3997320" y="188655"/>
                </a:cubicBezTo>
                <a:cubicBezTo>
                  <a:pt x="3996179" y="189809"/>
                  <a:pt x="3995011" y="191279"/>
                  <a:pt x="3993815" y="193064"/>
                </a:cubicBezTo>
                <a:cubicBezTo>
                  <a:pt x="3992618" y="194850"/>
                  <a:pt x="3991670" y="196594"/>
                  <a:pt x="3990966" y="198296"/>
                </a:cubicBezTo>
                <a:cubicBezTo>
                  <a:pt x="3968026" y="194521"/>
                  <a:pt x="3948441" y="187829"/>
                  <a:pt x="3932212" y="178219"/>
                </a:cubicBezTo>
                <a:cubicBezTo>
                  <a:pt x="3915982" y="168609"/>
                  <a:pt x="3903355" y="155726"/>
                  <a:pt x="3894331" y="139570"/>
                </a:cubicBezTo>
                <a:cubicBezTo>
                  <a:pt x="3888779" y="154676"/>
                  <a:pt x="3879010" y="167249"/>
                  <a:pt x="3865022" y="177287"/>
                </a:cubicBezTo>
                <a:cubicBezTo>
                  <a:pt x="3851034" y="187326"/>
                  <a:pt x="3830638" y="194914"/>
                  <a:pt x="3803830" y="200050"/>
                </a:cubicBezTo>
                <a:cubicBezTo>
                  <a:pt x="3803364" y="198757"/>
                  <a:pt x="3802653" y="197233"/>
                  <a:pt x="3801694" y="195475"/>
                </a:cubicBezTo>
                <a:cubicBezTo>
                  <a:pt x="3800736" y="193717"/>
                  <a:pt x="3799694" y="192247"/>
                  <a:pt x="3798572" y="191065"/>
                </a:cubicBezTo>
                <a:cubicBezTo>
                  <a:pt x="3823653" y="186614"/>
                  <a:pt x="3842759" y="180007"/>
                  <a:pt x="3855886" y="171246"/>
                </a:cubicBezTo>
                <a:cubicBezTo>
                  <a:pt x="3869013" y="162485"/>
                  <a:pt x="3878184" y="151545"/>
                  <a:pt x="3883399" y="138426"/>
                </a:cubicBezTo>
                <a:cubicBezTo>
                  <a:pt x="3888613" y="125307"/>
                  <a:pt x="3891891" y="109984"/>
                  <a:pt x="3893234" y="92458"/>
                </a:cubicBezTo>
                <a:close/>
                <a:moveTo>
                  <a:pt x="4597896" y="87185"/>
                </a:moveTo>
                <a:lnTo>
                  <a:pt x="4597896" y="105839"/>
                </a:lnTo>
                <a:lnTo>
                  <a:pt x="4656184" y="105839"/>
                </a:lnTo>
                <a:lnTo>
                  <a:pt x="4656184" y="87185"/>
                </a:lnTo>
                <a:close/>
                <a:moveTo>
                  <a:pt x="286168" y="84556"/>
                </a:moveTo>
                <a:lnTo>
                  <a:pt x="286168" y="102989"/>
                </a:lnTo>
                <a:lnTo>
                  <a:pt x="395075" y="102989"/>
                </a:lnTo>
                <a:lnTo>
                  <a:pt x="395075" y="84556"/>
                </a:lnTo>
                <a:close/>
                <a:moveTo>
                  <a:pt x="4104968" y="82802"/>
                </a:moveTo>
                <a:lnTo>
                  <a:pt x="4104968" y="110002"/>
                </a:lnTo>
                <a:lnTo>
                  <a:pt x="4146820" y="110002"/>
                </a:lnTo>
                <a:lnTo>
                  <a:pt x="4146820" y="82802"/>
                </a:lnTo>
                <a:close/>
                <a:moveTo>
                  <a:pt x="3152802" y="79967"/>
                </a:moveTo>
                <a:lnTo>
                  <a:pt x="3163319" y="79967"/>
                </a:lnTo>
                <a:lnTo>
                  <a:pt x="3163319" y="120068"/>
                </a:lnTo>
                <a:cubicBezTo>
                  <a:pt x="3163499" y="127334"/>
                  <a:pt x="3162565" y="134605"/>
                  <a:pt x="3160515" y="141884"/>
                </a:cubicBezTo>
                <a:cubicBezTo>
                  <a:pt x="3158466" y="149164"/>
                  <a:pt x="3154224" y="156244"/>
                  <a:pt x="3147789" y="163126"/>
                </a:cubicBezTo>
                <a:cubicBezTo>
                  <a:pt x="3141353" y="170008"/>
                  <a:pt x="3131646" y="176486"/>
                  <a:pt x="3118668" y="182560"/>
                </a:cubicBezTo>
                <a:cubicBezTo>
                  <a:pt x="3105690" y="188634"/>
                  <a:pt x="3088362" y="194098"/>
                  <a:pt x="3066684" y="198954"/>
                </a:cubicBezTo>
                <a:cubicBezTo>
                  <a:pt x="3066081" y="197676"/>
                  <a:pt x="3065205" y="196178"/>
                  <a:pt x="3064055" y="194461"/>
                </a:cubicBezTo>
                <a:cubicBezTo>
                  <a:pt x="3062904" y="192745"/>
                  <a:pt x="3061808" y="191248"/>
                  <a:pt x="3060768" y="189970"/>
                </a:cubicBezTo>
                <a:cubicBezTo>
                  <a:pt x="3081678" y="185604"/>
                  <a:pt x="3098336" y="180667"/>
                  <a:pt x="3110739" y="175161"/>
                </a:cubicBezTo>
                <a:cubicBezTo>
                  <a:pt x="3123142" y="169655"/>
                  <a:pt x="3132370" y="163808"/>
                  <a:pt x="3138421" y="157621"/>
                </a:cubicBezTo>
                <a:cubicBezTo>
                  <a:pt x="3144472" y="151433"/>
                  <a:pt x="3148428" y="145135"/>
                  <a:pt x="3150285" y="138724"/>
                </a:cubicBezTo>
                <a:cubicBezTo>
                  <a:pt x="3152142" y="132314"/>
                  <a:pt x="3152981" y="126022"/>
                  <a:pt x="3152802" y="119849"/>
                </a:cubicBezTo>
                <a:close/>
                <a:moveTo>
                  <a:pt x="4095764" y="74284"/>
                </a:moveTo>
                <a:lnTo>
                  <a:pt x="4156024" y="74284"/>
                </a:lnTo>
                <a:lnTo>
                  <a:pt x="4156024" y="118520"/>
                </a:lnTo>
                <a:lnTo>
                  <a:pt x="4095764" y="118520"/>
                </a:lnTo>
                <a:close/>
                <a:moveTo>
                  <a:pt x="4348693" y="72517"/>
                </a:moveTo>
                <a:lnTo>
                  <a:pt x="4459352" y="72517"/>
                </a:lnTo>
                <a:lnTo>
                  <a:pt x="4459352" y="82378"/>
                </a:lnTo>
                <a:lnTo>
                  <a:pt x="4348693" y="82378"/>
                </a:lnTo>
                <a:close/>
                <a:moveTo>
                  <a:pt x="58480" y="69655"/>
                </a:moveTo>
                <a:lnTo>
                  <a:pt x="58480" y="127093"/>
                </a:lnTo>
                <a:lnTo>
                  <a:pt x="120301" y="127093"/>
                </a:lnTo>
                <a:lnTo>
                  <a:pt x="120301" y="69655"/>
                </a:lnTo>
                <a:close/>
                <a:moveTo>
                  <a:pt x="2236627" y="66382"/>
                </a:moveTo>
                <a:lnTo>
                  <a:pt x="2236627" y="102757"/>
                </a:lnTo>
                <a:lnTo>
                  <a:pt x="2280890" y="102757"/>
                </a:lnTo>
                <a:lnTo>
                  <a:pt x="2280890" y="66382"/>
                </a:lnTo>
                <a:close/>
                <a:moveTo>
                  <a:pt x="1575737" y="65711"/>
                </a:moveTo>
                <a:cubicBezTo>
                  <a:pt x="1575097" y="73599"/>
                  <a:pt x="1574294" y="81228"/>
                  <a:pt x="1573326" y="88596"/>
                </a:cubicBezTo>
                <a:cubicBezTo>
                  <a:pt x="1572358" y="95964"/>
                  <a:pt x="1571117" y="103099"/>
                  <a:pt x="1569601" y="110002"/>
                </a:cubicBezTo>
                <a:lnTo>
                  <a:pt x="1639284" y="110002"/>
                </a:lnTo>
                <a:lnTo>
                  <a:pt x="1639284" y="65711"/>
                </a:lnTo>
                <a:close/>
                <a:moveTo>
                  <a:pt x="1505835" y="65711"/>
                </a:moveTo>
                <a:lnTo>
                  <a:pt x="1505835" y="110002"/>
                </a:lnTo>
                <a:lnTo>
                  <a:pt x="1558863" y="110002"/>
                </a:lnTo>
                <a:cubicBezTo>
                  <a:pt x="1560370" y="103195"/>
                  <a:pt x="1561575" y="96088"/>
                  <a:pt x="1562480" y="88678"/>
                </a:cubicBezTo>
                <a:cubicBezTo>
                  <a:pt x="1563383" y="81269"/>
                  <a:pt x="1564150" y="73613"/>
                  <a:pt x="1564780" y="65711"/>
                </a:cubicBezTo>
                <a:close/>
                <a:moveTo>
                  <a:pt x="4597896" y="60889"/>
                </a:moveTo>
                <a:lnTo>
                  <a:pt x="4597896" y="78666"/>
                </a:lnTo>
                <a:lnTo>
                  <a:pt x="4656184" y="78666"/>
                </a:lnTo>
                <a:lnTo>
                  <a:pt x="4656184" y="60889"/>
                </a:lnTo>
                <a:close/>
                <a:moveTo>
                  <a:pt x="48428" y="59822"/>
                </a:moveTo>
                <a:lnTo>
                  <a:pt x="130573" y="59822"/>
                </a:lnTo>
                <a:lnTo>
                  <a:pt x="130573" y="136708"/>
                </a:lnTo>
                <a:lnTo>
                  <a:pt x="48428" y="136708"/>
                </a:lnTo>
                <a:close/>
                <a:moveTo>
                  <a:pt x="286168" y="58480"/>
                </a:moveTo>
                <a:lnTo>
                  <a:pt x="286168" y="76256"/>
                </a:lnTo>
                <a:lnTo>
                  <a:pt x="395075" y="76256"/>
                </a:lnTo>
                <a:lnTo>
                  <a:pt x="395075" y="58480"/>
                </a:lnTo>
                <a:close/>
                <a:moveTo>
                  <a:pt x="2113477" y="55863"/>
                </a:moveTo>
                <a:cubicBezTo>
                  <a:pt x="2120033" y="59634"/>
                  <a:pt x="2126424" y="64035"/>
                  <a:pt x="2132650" y="69066"/>
                </a:cubicBezTo>
                <a:cubicBezTo>
                  <a:pt x="2138877" y="74097"/>
                  <a:pt x="2143735" y="78827"/>
                  <a:pt x="2147222" y="83254"/>
                </a:cubicBezTo>
                <a:lnTo>
                  <a:pt x="2139991" y="89828"/>
                </a:lnTo>
                <a:cubicBezTo>
                  <a:pt x="2136308" y="85405"/>
                  <a:pt x="2131405" y="80611"/>
                  <a:pt x="2125282" y="75448"/>
                </a:cubicBezTo>
                <a:cubicBezTo>
                  <a:pt x="2119161" y="70285"/>
                  <a:pt x="2112888" y="65656"/>
                  <a:pt x="2106465" y="61561"/>
                </a:cubicBezTo>
                <a:close/>
                <a:moveTo>
                  <a:pt x="2086962" y="52796"/>
                </a:moveTo>
                <a:lnTo>
                  <a:pt x="2097042" y="52796"/>
                </a:lnTo>
                <a:lnTo>
                  <a:pt x="2097042" y="84131"/>
                </a:lnTo>
                <a:cubicBezTo>
                  <a:pt x="2097047" y="86094"/>
                  <a:pt x="2097037" y="88029"/>
                  <a:pt x="2097015" y="89938"/>
                </a:cubicBezTo>
                <a:cubicBezTo>
                  <a:pt x="2096992" y="91846"/>
                  <a:pt x="2096928" y="93781"/>
                  <a:pt x="2096823" y="95745"/>
                </a:cubicBezTo>
                <a:lnTo>
                  <a:pt x="2158179" y="95745"/>
                </a:lnTo>
                <a:lnTo>
                  <a:pt x="2158179" y="105606"/>
                </a:lnTo>
                <a:lnTo>
                  <a:pt x="2098357" y="105606"/>
                </a:lnTo>
                <a:cubicBezTo>
                  <a:pt x="2103365" y="125706"/>
                  <a:pt x="2110934" y="143081"/>
                  <a:pt x="2121064" y="157730"/>
                </a:cubicBezTo>
                <a:cubicBezTo>
                  <a:pt x="2131195" y="172380"/>
                  <a:pt x="2144077" y="183345"/>
                  <a:pt x="2159713" y="190627"/>
                </a:cubicBezTo>
                <a:cubicBezTo>
                  <a:pt x="2158357" y="191658"/>
                  <a:pt x="2157015" y="192937"/>
                  <a:pt x="2155686" y="194461"/>
                </a:cubicBezTo>
                <a:cubicBezTo>
                  <a:pt x="2154358" y="195986"/>
                  <a:pt x="2153289" y="197484"/>
                  <a:pt x="2152482" y="198954"/>
                </a:cubicBezTo>
                <a:cubicBezTo>
                  <a:pt x="2138261" y="191741"/>
                  <a:pt x="2126273" y="181570"/>
                  <a:pt x="2116517" y="168440"/>
                </a:cubicBezTo>
                <a:cubicBezTo>
                  <a:pt x="2106761" y="155311"/>
                  <a:pt x="2099101" y="139771"/>
                  <a:pt x="2093536" y="121821"/>
                </a:cubicBezTo>
                <a:cubicBezTo>
                  <a:pt x="2090857" y="135334"/>
                  <a:pt x="2085040" y="148792"/>
                  <a:pt x="2076088" y="162195"/>
                </a:cubicBezTo>
                <a:cubicBezTo>
                  <a:pt x="2067136" y="175598"/>
                  <a:pt x="2053377" y="188070"/>
                  <a:pt x="2034810" y="199611"/>
                </a:cubicBezTo>
                <a:cubicBezTo>
                  <a:pt x="2033893" y="198465"/>
                  <a:pt x="2032714" y="197251"/>
                  <a:pt x="2031276" y="195968"/>
                </a:cubicBezTo>
                <a:cubicBezTo>
                  <a:pt x="2029839" y="194685"/>
                  <a:pt x="2028386" y="193635"/>
                  <a:pt x="2026921" y="192818"/>
                </a:cubicBezTo>
                <a:cubicBezTo>
                  <a:pt x="2041105" y="184202"/>
                  <a:pt x="2052302" y="174993"/>
                  <a:pt x="2060513" y="165192"/>
                </a:cubicBezTo>
                <a:cubicBezTo>
                  <a:pt x="2068723" y="155391"/>
                  <a:pt x="2074743" y="145419"/>
                  <a:pt x="2078571" y="135277"/>
                </a:cubicBezTo>
                <a:cubicBezTo>
                  <a:pt x="2082398" y="125135"/>
                  <a:pt x="2084831" y="115244"/>
                  <a:pt x="2085866" y="105606"/>
                </a:cubicBezTo>
                <a:lnTo>
                  <a:pt x="2031962" y="105606"/>
                </a:lnTo>
                <a:lnTo>
                  <a:pt x="2031962" y="95745"/>
                </a:lnTo>
                <a:lnTo>
                  <a:pt x="2086744" y="95745"/>
                </a:lnTo>
                <a:cubicBezTo>
                  <a:pt x="2086848" y="93672"/>
                  <a:pt x="2086912" y="91682"/>
                  <a:pt x="2086935" y="89774"/>
                </a:cubicBezTo>
                <a:cubicBezTo>
                  <a:pt x="2086958" y="87865"/>
                  <a:pt x="2086966" y="85984"/>
                  <a:pt x="2086962" y="84131"/>
                </a:cubicBezTo>
                <a:close/>
                <a:moveTo>
                  <a:pt x="1795741" y="52344"/>
                </a:moveTo>
                <a:cubicBezTo>
                  <a:pt x="1795436" y="55950"/>
                  <a:pt x="1794951" y="59434"/>
                  <a:pt x="1794290" y="62794"/>
                </a:cubicBezTo>
                <a:cubicBezTo>
                  <a:pt x="1793627" y="66153"/>
                  <a:pt x="1792650" y="69473"/>
                  <a:pt x="1791358" y="72750"/>
                </a:cubicBezTo>
                <a:lnTo>
                  <a:pt x="1837375" y="72750"/>
                </a:lnTo>
                <a:lnTo>
                  <a:pt x="1837375" y="52344"/>
                </a:lnTo>
                <a:close/>
                <a:moveTo>
                  <a:pt x="1749066" y="52344"/>
                </a:moveTo>
                <a:cubicBezTo>
                  <a:pt x="1748519" y="55868"/>
                  <a:pt x="1747971" y="59352"/>
                  <a:pt x="1747423" y="62794"/>
                </a:cubicBezTo>
                <a:cubicBezTo>
                  <a:pt x="1746876" y="66236"/>
                  <a:pt x="1746327" y="69555"/>
                  <a:pt x="1745780" y="72750"/>
                </a:cubicBezTo>
                <a:lnTo>
                  <a:pt x="1780183" y="72750"/>
                </a:lnTo>
                <a:cubicBezTo>
                  <a:pt x="1781808" y="69473"/>
                  <a:pt x="1783050" y="66153"/>
                  <a:pt x="1783908" y="62794"/>
                </a:cubicBezTo>
                <a:cubicBezTo>
                  <a:pt x="1784767" y="59434"/>
                  <a:pt x="1785350" y="55950"/>
                  <a:pt x="1785661" y="52344"/>
                </a:cubicBezTo>
                <a:close/>
                <a:moveTo>
                  <a:pt x="1982438" y="51919"/>
                </a:moveTo>
                <a:cubicBezTo>
                  <a:pt x="1987583" y="55434"/>
                  <a:pt x="1992139" y="59032"/>
                  <a:pt x="1996106" y="62711"/>
                </a:cubicBezTo>
                <a:cubicBezTo>
                  <a:pt x="2000073" y="66391"/>
                  <a:pt x="2003479" y="70097"/>
                  <a:pt x="2006323" y="73832"/>
                </a:cubicBezTo>
                <a:cubicBezTo>
                  <a:pt x="2010496" y="70874"/>
                  <a:pt x="2014312" y="67861"/>
                  <a:pt x="2017773" y="64793"/>
                </a:cubicBezTo>
                <a:cubicBezTo>
                  <a:pt x="2021233" y="61726"/>
                  <a:pt x="2024283" y="58603"/>
                  <a:pt x="2026921" y="55426"/>
                </a:cubicBezTo>
                <a:lnTo>
                  <a:pt x="2035467" y="60465"/>
                </a:lnTo>
                <a:cubicBezTo>
                  <a:pt x="2032267" y="64081"/>
                  <a:pt x="2028642" y="67642"/>
                  <a:pt x="2024593" y="71148"/>
                </a:cubicBezTo>
                <a:cubicBezTo>
                  <a:pt x="2020544" y="74654"/>
                  <a:pt x="2016207" y="78105"/>
                  <a:pt x="2011582" y="81502"/>
                </a:cubicBezTo>
                <a:cubicBezTo>
                  <a:pt x="2016905" y="90490"/>
                  <a:pt x="2020393" y="99685"/>
                  <a:pt x="2022045" y="109084"/>
                </a:cubicBezTo>
                <a:cubicBezTo>
                  <a:pt x="2023698" y="118484"/>
                  <a:pt x="2024447" y="128061"/>
                  <a:pt x="2024292" y="137817"/>
                </a:cubicBezTo>
                <a:cubicBezTo>
                  <a:pt x="2024369" y="150568"/>
                  <a:pt x="2023667" y="161497"/>
                  <a:pt x="2022183" y="170604"/>
                </a:cubicBezTo>
                <a:cubicBezTo>
                  <a:pt x="2020699" y="179711"/>
                  <a:pt x="2017969" y="186751"/>
                  <a:pt x="2013993" y="191722"/>
                </a:cubicBezTo>
                <a:cubicBezTo>
                  <a:pt x="2012788" y="193156"/>
                  <a:pt x="2011308" y="194343"/>
                  <a:pt x="2009556" y="195283"/>
                </a:cubicBezTo>
                <a:cubicBezTo>
                  <a:pt x="2007802" y="196223"/>
                  <a:pt x="2005775" y="196863"/>
                  <a:pt x="2003475" y="197200"/>
                </a:cubicBezTo>
                <a:cubicBezTo>
                  <a:pt x="2000165" y="197735"/>
                  <a:pt x="1996595" y="198036"/>
                  <a:pt x="1992764" y="198104"/>
                </a:cubicBezTo>
                <a:cubicBezTo>
                  <a:pt x="1988935" y="198173"/>
                  <a:pt x="1984981" y="198090"/>
                  <a:pt x="1980904" y="197858"/>
                </a:cubicBezTo>
                <a:cubicBezTo>
                  <a:pt x="1980781" y="196283"/>
                  <a:pt x="1980370" y="194612"/>
                  <a:pt x="1979672" y="192845"/>
                </a:cubicBezTo>
                <a:cubicBezTo>
                  <a:pt x="1978973" y="191079"/>
                  <a:pt x="1978070" y="189463"/>
                  <a:pt x="1976960" y="187998"/>
                </a:cubicBezTo>
                <a:cubicBezTo>
                  <a:pt x="1981936" y="188326"/>
                  <a:pt x="1986392" y="188490"/>
                  <a:pt x="1990327" y="188490"/>
                </a:cubicBezTo>
                <a:cubicBezTo>
                  <a:pt x="1994262" y="188490"/>
                  <a:pt x="1997403" y="188326"/>
                  <a:pt x="1999749" y="187998"/>
                </a:cubicBezTo>
                <a:cubicBezTo>
                  <a:pt x="2001370" y="187893"/>
                  <a:pt x="2002730" y="187555"/>
                  <a:pt x="2003831" y="186984"/>
                </a:cubicBezTo>
                <a:cubicBezTo>
                  <a:pt x="2004931" y="186413"/>
                  <a:pt x="2005908" y="185582"/>
                  <a:pt x="2006762" y="184491"/>
                </a:cubicBezTo>
                <a:cubicBezTo>
                  <a:pt x="2009574" y="181008"/>
                  <a:pt x="2011564" y="175210"/>
                  <a:pt x="2012732" y="167098"/>
                </a:cubicBezTo>
                <a:cubicBezTo>
                  <a:pt x="2013901" y="158985"/>
                  <a:pt x="2014467" y="149079"/>
                  <a:pt x="2014431" y="137379"/>
                </a:cubicBezTo>
                <a:cubicBezTo>
                  <a:pt x="2014394" y="133033"/>
                  <a:pt x="2014249" y="128577"/>
                  <a:pt x="2013993" y="124012"/>
                </a:cubicBezTo>
                <a:cubicBezTo>
                  <a:pt x="2007802" y="131161"/>
                  <a:pt x="2000736" y="137954"/>
                  <a:pt x="1992792" y="144391"/>
                </a:cubicBezTo>
                <a:cubicBezTo>
                  <a:pt x="1984849" y="150828"/>
                  <a:pt x="1977015" y="156087"/>
                  <a:pt x="1969290" y="160168"/>
                </a:cubicBezTo>
                <a:cubicBezTo>
                  <a:pt x="1968592" y="158904"/>
                  <a:pt x="1967634" y="157488"/>
                  <a:pt x="1966414" y="155922"/>
                </a:cubicBezTo>
                <a:cubicBezTo>
                  <a:pt x="1965196" y="154356"/>
                  <a:pt x="1963963" y="152996"/>
                  <a:pt x="1962717" y="151842"/>
                </a:cubicBezTo>
                <a:cubicBezTo>
                  <a:pt x="1971870" y="147906"/>
                  <a:pt x="1981009" y="142300"/>
                  <a:pt x="1990135" y="135023"/>
                </a:cubicBezTo>
                <a:cubicBezTo>
                  <a:pt x="1999261" y="127746"/>
                  <a:pt x="2006702" y="120059"/>
                  <a:pt x="2012459" y="111960"/>
                </a:cubicBezTo>
                <a:cubicBezTo>
                  <a:pt x="2011701" y="107696"/>
                  <a:pt x="2010587" y="103514"/>
                  <a:pt x="2009117" y="99415"/>
                </a:cubicBezTo>
                <a:cubicBezTo>
                  <a:pt x="2007648" y="95316"/>
                  <a:pt x="2005766" y="91244"/>
                  <a:pt x="2003475" y="87199"/>
                </a:cubicBezTo>
                <a:cubicBezTo>
                  <a:pt x="1998097" y="90609"/>
                  <a:pt x="1992582" y="93868"/>
                  <a:pt x="1986930" y="96977"/>
                </a:cubicBezTo>
                <a:cubicBezTo>
                  <a:pt x="1981279" y="100086"/>
                  <a:pt x="1975545" y="102962"/>
                  <a:pt x="1969729" y="105606"/>
                </a:cubicBezTo>
                <a:cubicBezTo>
                  <a:pt x="1968921" y="104578"/>
                  <a:pt x="1967907" y="103455"/>
                  <a:pt x="1966688" y="102236"/>
                </a:cubicBezTo>
                <a:cubicBezTo>
                  <a:pt x="1965470" y="101017"/>
                  <a:pt x="1964292" y="99949"/>
                  <a:pt x="1963155" y="99032"/>
                </a:cubicBezTo>
                <a:cubicBezTo>
                  <a:pt x="1969213" y="96283"/>
                  <a:pt x="1975230" y="93288"/>
                  <a:pt x="1981206" y="90047"/>
                </a:cubicBezTo>
                <a:cubicBezTo>
                  <a:pt x="1987181" y="86806"/>
                  <a:pt x="1992925" y="83373"/>
                  <a:pt x="1998435" y="79748"/>
                </a:cubicBezTo>
                <a:cubicBezTo>
                  <a:pt x="1995604" y="75909"/>
                  <a:pt x="1992281" y="72138"/>
                  <a:pt x="1988464" y="68436"/>
                </a:cubicBezTo>
                <a:cubicBezTo>
                  <a:pt x="1984648" y="64733"/>
                  <a:pt x="1980228" y="61127"/>
                  <a:pt x="1975207" y="57617"/>
                </a:cubicBezTo>
                <a:close/>
                <a:moveTo>
                  <a:pt x="4091820" y="50180"/>
                </a:moveTo>
                <a:lnTo>
                  <a:pt x="4161064" y="50180"/>
                </a:lnTo>
                <a:lnTo>
                  <a:pt x="4161064" y="58917"/>
                </a:lnTo>
                <a:lnTo>
                  <a:pt x="4091820" y="58917"/>
                </a:lnTo>
                <a:close/>
                <a:moveTo>
                  <a:pt x="275869" y="49961"/>
                </a:moveTo>
                <a:lnTo>
                  <a:pt x="405812" y="49961"/>
                </a:lnTo>
                <a:lnTo>
                  <a:pt x="405812" y="111508"/>
                </a:lnTo>
                <a:lnTo>
                  <a:pt x="312244" y="111508"/>
                </a:lnTo>
                <a:cubicBezTo>
                  <a:pt x="310478" y="114380"/>
                  <a:pt x="308533" y="117251"/>
                  <a:pt x="306410" y="120123"/>
                </a:cubicBezTo>
                <a:cubicBezTo>
                  <a:pt x="304287" y="122994"/>
                  <a:pt x="302068" y="125756"/>
                  <a:pt x="299754" y="128408"/>
                </a:cubicBezTo>
                <a:lnTo>
                  <a:pt x="393541" y="128408"/>
                </a:lnTo>
                <a:lnTo>
                  <a:pt x="395732" y="127750"/>
                </a:lnTo>
                <a:lnTo>
                  <a:pt x="402306" y="132559"/>
                </a:lnTo>
                <a:cubicBezTo>
                  <a:pt x="396225" y="140748"/>
                  <a:pt x="388775" y="148077"/>
                  <a:pt x="379955" y="154545"/>
                </a:cubicBezTo>
                <a:cubicBezTo>
                  <a:pt x="371135" y="161015"/>
                  <a:pt x="361274" y="166758"/>
                  <a:pt x="350372" y="171777"/>
                </a:cubicBezTo>
                <a:cubicBezTo>
                  <a:pt x="363041" y="176043"/>
                  <a:pt x="376599" y="179513"/>
                  <a:pt x="391048" y="182189"/>
                </a:cubicBezTo>
                <a:cubicBezTo>
                  <a:pt x="405497" y="184864"/>
                  <a:pt x="420425" y="186801"/>
                  <a:pt x="435832" y="187998"/>
                </a:cubicBezTo>
                <a:cubicBezTo>
                  <a:pt x="434618" y="189371"/>
                  <a:pt x="433486" y="190951"/>
                  <a:pt x="432436" y="192736"/>
                </a:cubicBezTo>
                <a:cubicBezTo>
                  <a:pt x="431386" y="194521"/>
                  <a:pt x="430473" y="196155"/>
                  <a:pt x="429697" y="197639"/>
                </a:cubicBezTo>
                <a:cubicBezTo>
                  <a:pt x="413066" y="196123"/>
                  <a:pt x="396969" y="193676"/>
                  <a:pt x="381407" y="190297"/>
                </a:cubicBezTo>
                <a:cubicBezTo>
                  <a:pt x="365844" y="186919"/>
                  <a:pt x="351336" y="182499"/>
                  <a:pt x="337882" y="177038"/>
                </a:cubicBezTo>
                <a:cubicBezTo>
                  <a:pt x="322607" y="182919"/>
                  <a:pt x="306593" y="187650"/>
                  <a:pt x="289838" y="191229"/>
                </a:cubicBezTo>
                <a:cubicBezTo>
                  <a:pt x="273084" y="194809"/>
                  <a:pt x="256522" y="197456"/>
                  <a:pt x="240151" y="199172"/>
                </a:cubicBezTo>
                <a:cubicBezTo>
                  <a:pt x="239790" y="197584"/>
                  <a:pt x="239197" y="195886"/>
                  <a:pt x="238371" y="194078"/>
                </a:cubicBezTo>
                <a:cubicBezTo>
                  <a:pt x="237544" y="192270"/>
                  <a:pt x="236677" y="190681"/>
                  <a:pt x="235769" y="189312"/>
                </a:cubicBezTo>
                <a:cubicBezTo>
                  <a:pt x="250802" y="188024"/>
                  <a:pt x="265986" y="185942"/>
                  <a:pt x="281320" y="183066"/>
                </a:cubicBezTo>
                <a:cubicBezTo>
                  <a:pt x="296654" y="180189"/>
                  <a:pt x="311345" y="176353"/>
                  <a:pt x="325392" y="171558"/>
                </a:cubicBezTo>
                <a:cubicBezTo>
                  <a:pt x="317471" y="167723"/>
                  <a:pt x="310140" y="163449"/>
                  <a:pt x="303397" y="158736"/>
                </a:cubicBezTo>
                <a:cubicBezTo>
                  <a:pt x="296654" y="154023"/>
                  <a:pt x="290692" y="148872"/>
                  <a:pt x="285511" y="143283"/>
                </a:cubicBezTo>
                <a:cubicBezTo>
                  <a:pt x="280890" y="147457"/>
                  <a:pt x="276161" y="151384"/>
                  <a:pt x="271322" y="155064"/>
                </a:cubicBezTo>
                <a:cubicBezTo>
                  <a:pt x="266483" y="158745"/>
                  <a:pt x="261644" y="162124"/>
                  <a:pt x="256805" y="165202"/>
                </a:cubicBezTo>
                <a:cubicBezTo>
                  <a:pt x="255970" y="164243"/>
                  <a:pt x="254791" y="163037"/>
                  <a:pt x="253271" y="161585"/>
                </a:cubicBezTo>
                <a:cubicBezTo>
                  <a:pt x="251751" y="160133"/>
                  <a:pt x="250299" y="158927"/>
                  <a:pt x="248916" y="157968"/>
                </a:cubicBezTo>
                <a:cubicBezTo>
                  <a:pt x="258932" y="152307"/>
                  <a:pt x="268482" y="145498"/>
                  <a:pt x="277567" y="137539"/>
                </a:cubicBezTo>
                <a:cubicBezTo>
                  <a:pt x="286652" y="129581"/>
                  <a:pt x="294340" y="120904"/>
                  <a:pt x="300631" y="111508"/>
                </a:cubicBezTo>
                <a:lnTo>
                  <a:pt x="275869" y="111508"/>
                </a:lnTo>
                <a:close/>
                <a:moveTo>
                  <a:pt x="2331728" y="36361"/>
                </a:moveTo>
                <a:cubicBezTo>
                  <a:pt x="2334431" y="54147"/>
                  <a:pt x="2337900" y="70892"/>
                  <a:pt x="2342137" y="86596"/>
                </a:cubicBezTo>
                <a:cubicBezTo>
                  <a:pt x="2346374" y="102300"/>
                  <a:pt x="2351596" y="116745"/>
                  <a:pt x="2357804" y="129929"/>
                </a:cubicBezTo>
                <a:cubicBezTo>
                  <a:pt x="2364853" y="117100"/>
                  <a:pt x="2371026" y="102875"/>
                  <a:pt x="2376320" y="87254"/>
                </a:cubicBezTo>
                <a:cubicBezTo>
                  <a:pt x="2381616" y="71632"/>
                  <a:pt x="2385816" y="54667"/>
                  <a:pt x="2388920" y="36361"/>
                </a:cubicBezTo>
                <a:close/>
                <a:moveTo>
                  <a:pt x="4597896" y="34376"/>
                </a:moveTo>
                <a:lnTo>
                  <a:pt x="4597896" y="52371"/>
                </a:lnTo>
                <a:lnTo>
                  <a:pt x="4656184" y="52371"/>
                </a:lnTo>
                <a:lnTo>
                  <a:pt x="4656184" y="34376"/>
                </a:lnTo>
                <a:close/>
                <a:moveTo>
                  <a:pt x="3502133" y="34156"/>
                </a:moveTo>
                <a:lnTo>
                  <a:pt x="3502133" y="104524"/>
                </a:lnTo>
                <a:lnTo>
                  <a:pt x="3528657" y="104524"/>
                </a:lnTo>
                <a:cubicBezTo>
                  <a:pt x="3544412" y="104610"/>
                  <a:pt x="3556141" y="101751"/>
                  <a:pt x="3563840" y="95947"/>
                </a:cubicBezTo>
                <a:cubicBezTo>
                  <a:pt x="3571540" y="90142"/>
                  <a:pt x="3575377" y="80871"/>
                  <a:pt x="3575348" y="68134"/>
                </a:cubicBezTo>
                <a:cubicBezTo>
                  <a:pt x="3575354" y="55401"/>
                  <a:pt x="3571398" y="46505"/>
                  <a:pt x="3563484" y="41445"/>
                </a:cubicBezTo>
                <a:cubicBezTo>
                  <a:pt x="3555570" y="36385"/>
                  <a:pt x="3543668" y="33955"/>
                  <a:pt x="3527780" y="34156"/>
                </a:cubicBezTo>
                <a:close/>
                <a:moveTo>
                  <a:pt x="3337786" y="34156"/>
                </a:moveTo>
                <a:lnTo>
                  <a:pt x="3337786" y="104524"/>
                </a:lnTo>
                <a:lnTo>
                  <a:pt x="3364310" y="104524"/>
                </a:lnTo>
                <a:cubicBezTo>
                  <a:pt x="3380066" y="104610"/>
                  <a:pt x="3391795" y="101751"/>
                  <a:pt x="3399494" y="95947"/>
                </a:cubicBezTo>
                <a:cubicBezTo>
                  <a:pt x="3407194" y="90142"/>
                  <a:pt x="3411030" y="80871"/>
                  <a:pt x="3411002" y="68134"/>
                </a:cubicBezTo>
                <a:cubicBezTo>
                  <a:pt x="3411007" y="55401"/>
                  <a:pt x="3407052" y="46505"/>
                  <a:pt x="3399138" y="41445"/>
                </a:cubicBezTo>
                <a:cubicBezTo>
                  <a:pt x="3391224" y="36385"/>
                  <a:pt x="3379322" y="33955"/>
                  <a:pt x="3363434" y="34156"/>
                </a:cubicBezTo>
                <a:close/>
                <a:moveTo>
                  <a:pt x="2956134" y="31089"/>
                </a:moveTo>
                <a:cubicBezTo>
                  <a:pt x="2945589" y="31093"/>
                  <a:pt x="2937249" y="37056"/>
                  <a:pt x="2931116" y="48978"/>
                </a:cubicBezTo>
                <a:cubicBezTo>
                  <a:pt x="2924982" y="60901"/>
                  <a:pt x="2921849" y="78754"/>
                  <a:pt x="2921717" y="102538"/>
                </a:cubicBezTo>
                <a:cubicBezTo>
                  <a:pt x="2921849" y="126751"/>
                  <a:pt x="2924982" y="144897"/>
                  <a:pt x="2931116" y="156974"/>
                </a:cubicBezTo>
                <a:cubicBezTo>
                  <a:pt x="2937249" y="169051"/>
                  <a:pt x="2945589" y="175087"/>
                  <a:pt x="2956134" y="175082"/>
                </a:cubicBezTo>
                <a:cubicBezTo>
                  <a:pt x="2966574" y="175087"/>
                  <a:pt x="2974849" y="169051"/>
                  <a:pt x="2980960" y="156974"/>
                </a:cubicBezTo>
                <a:cubicBezTo>
                  <a:pt x="2987071" y="144897"/>
                  <a:pt x="2990194" y="126751"/>
                  <a:pt x="2990332" y="102538"/>
                </a:cubicBezTo>
                <a:cubicBezTo>
                  <a:pt x="2990194" y="78754"/>
                  <a:pt x="2987071" y="60901"/>
                  <a:pt x="2980960" y="48978"/>
                </a:cubicBezTo>
                <a:cubicBezTo>
                  <a:pt x="2974849" y="37056"/>
                  <a:pt x="2966574" y="31093"/>
                  <a:pt x="2956134" y="31089"/>
                </a:cubicBezTo>
                <a:close/>
                <a:moveTo>
                  <a:pt x="2805483" y="31089"/>
                </a:moveTo>
                <a:cubicBezTo>
                  <a:pt x="2794938" y="31093"/>
                  <a:pt x="2786599" y="37056"/>
                  <a:pt x="2780465" y="48978"/>
                </a:cubicBezTo>
                <a:cubicBezTo>
                  <a:pt x="2774332" y="60901"/>
                  <a:pt x="2771199" y="78754"/>
                  <a:pt x="2771067" y="102538"/>
                </a:cubicBezTo>
                <a:cubicBezTo>
                  <a:pt x="2771199" y="126751"/>
                  <a:pt x="2774332" y="144897"/>
                  <a:pt x="2780465" y="156974"/>
                </a:cubicBezTo>
                <a:cubicBezTo>
                  <a:pt x="2786599" y="169051"/>
                  <a:pt x="2794938" y="175087"/>
                  <a:pt x="2805483" y="175082"/>
                </a:cubicBezTo>
                <a:cubicBezTo>
                  <a:pt x="2815923" y="175087"/>
                  <a:pt x="2824199" y="169051"/>
                  <a:pt x="2830309" y="156974"/>
                </a:cubicBezTo>
                <a:cubicBezTo>
                  <a:pt x="2836420" y="144897"/>
                  <a:pt x="2839544" y="126751"/>
                  <a:pt x="2839681" y="102538"/>
                </a:cubicBezTo>
                <a:cubicBezTo>
                  <a:pt x="2839544" y="78754"/>
                  <a:pt x="2836420" y="60901"/>
                  <a:pt x="2830309" y="48978"/>
                </a:cubicBezTo>
                <a:cubicBezTo>
                  <a:pt x="2824199" y="37056"/>
                  <a:pt x="2815923" y="31093"/>
                  <a:pt x="2805483" y="31089"/>
                </a:cubicBezTo>
                <a:close/>
                <a:moveTo>
                  <a:pt x="2654832" y="31089"/>
                </a:moveTo>
                <a:cubicBezTo>
                  <a:pt x="2644287" y="31093"/>
                  <a:pt x="2635948" y="37056"/>
                  <a:pt x="2629814" y="48978"/>
                </a:cubicBezTo>
                <a:cubicBezTo>
                  <a:pt x="2623681" y="60901"/>
                  <a:pt x="2620548" y="78754"/>
                  <a:pt x="2620416" y="102538"/>
                </a:cubicBezTo>
                <a:cubicBezTo>
                  <a:pt x="2620548" y="126751"/>
                  <a:pt x="2623681" y="144897"/>
                  <a:pt x="2629814" y="156974"/>
                </a:cubicBezTo>
                <a:cubicBezTo>
                  <a:pt x="2635948" y="169051"/>
                  <a:pt x="2644287" y="175087"/>
                  <a:pt x="2654832" y="175082"/>
                </a:cubicBezTo>
                <a:cubicBezTo>
                  <a:pt x="2665273" y="175087"/>
                  <a:pt x="2673548" y="169051"/>
                  <a:pt x="2679659" y="156974"/>
                </a:cubicBezTo>
                <a:cubicBezTo>
                  <a:pt x="2685770" y="144897"/>
                  <a:pt x="2688893" y="126751"/>
                  <a:pt x="2689031" y="102538"/>
                </a:cubicBezTo>
                <a:cubicBezTo>
                  <a:pt x="2688893" y="78754"/>
                  <a:pt x="2685770" y="60901"/>
                  <a:pt x="2679659" y="48978"/>
                </a:cubicBezTo>
                <a:cubicBezTo>
                  <a:pt x="2673548" y="37056"/>
                  <a:pt x="2665273" y="31093"/>
                  <a:pt x="2654832" y="31089"/>
                </a:cubicBezTo>
                <a:close/>
                <a:moveTo>
                  <a:pt x="1530377" y="28020"/>
                </a:moveTo>
                <a:cubicBezTo>
                  <a:pt x="1526656" y="32746"/>
                  <a:pt x="1522703" y="37443"/>
                  <a:pt x="1518517" y="42113"/>
                </a:cubicBezTo>
                <a:cubicBezTo>
                  <a:pt x="1514330" y="46783"/>
                  <a:pt x="1509884" y="51372"/>
                  <a:pt x="1505177" y="55877"/>
                </a:cubicBezTo>
                <a:lnTo>
                  <a:pt x="1570697" y="55877"/>
                </a:lnTo>
                <a:cubicBezTo>
                  <a:pt x="1574476" y="51947"/>
                  <a:pt x="1578202" y="47524"/>
                  <a:pt x="1581872" y="42607"/>
                </a:cubicBezTo>
                <a:cubicBezTo>
                  <a:pt x="1585543" y="37690"/>
                  <a:pt x="1588830" y="32828"/>
                  <a:pt x="1591733" y="28020"/>
                </a:cubicBezTo>
                <a:close/>
                <a:moveTo>
                  <a:pt x="2393522" y="25624"/>
                </a:moveTo>
                <a:lnTo>
                  <a:pt x="2400097" y="27596"/>
                </a:lnTo>
                <a:cubicBezTo>
                  <a:pt x="2396777" y="50710"/>
                  <a:pt x="2392020" y="71700"/>
                  <a:pt x="2385825" y="90568"/>
                </a:cubicBezTo>
                <a:cubicBezTo>
                  <a:pt x="2379630" y="109435"/>
                  <a:pt x="2372189" y="126208"/>
                  <a:pt x="2363502" y="140885"/>
                </a:cubicBezTo>
                <a:cubicBezTo>
                  <a:pt x="2369291" y="151220"/>
                  <a:pt x="2375956" y="160460"/>
                  <a:pt x="2383497" y="168605"/>
                </a:cubicBezTo>
                <a:cubicBezTo>
                  <a:pt x="2391039" y="176749"/>
                  <a:pt x="2399567" y="183578"/>
                  <a:pt x="2409080" y="189093"/>
                </a:cubicBezTo>
                <a:cubicBezTo>
                  <a:pt x="2407720" y="190115"/>
                  <a:pt x="2406333" y="191357"/>
                  <a:pt x="2404917" y="192818"/>
                </a:cubicBezTo>
                <a:cubicBezTo>
                  <a:pt x="2403501" y="194279"/>
                  <a:pt x="2402333" y="195740"/>
                  <a:pt x="2401411" y="197200"/>
                </a:cubicBezTo>
                <a:cubicBezTo>
                  <a:pt x="2392344" y="191613"/>
                  <a:pt x="2384183" y="184929"/>
                  <a:pt x="2376924" y="177150"/>
                </a:cubicBezTo>
                <a:cubicBezTo>
                  <a:pt x="2369665" y="169372"/>
                  <a:pt x="2363145" y="160497"/>
                  <a:pt x="2357366" y="150527"/>
                </a:cubicBezTo>
                <a:cubicBezTo>
                  <a:pt x="2350555" y="160830"/>
                  <a:pt x="2343305" y="170024"/>
                  <a:pt x="2335618" y="178109"/>
                </a:cubicBezTo>
                <a:cubicBezTo>
                  <a:pt x="2327930" y="186194"/>
                  <a:pt x="2319914" y="193142"/>
                  <a:pt x="2311568" y="198954"/>
                </a:cubicBezTo>
                <a:cubicBezTo>
                  <a:pt x="2310660" y="197575"/>
                  <a:pt x="2309573" y="196114"/>
                  <a:pt x="2308309" y="194571"/>
                </a:cubicBezTo>
                <a:cubicBezTo>
                  <a:pt x="2307044" y="193028"/>
                  <a:pt x="2305794" y="191786"/>
                  <a:pt x="2304557" y="190846"/>
                </a:cubicBezTo>
                <a:cubicBezTo>
                  <a:pt x="2313134" y="185230"/>
                  <a:pt x="2321397" y="178164"/>
                  <a:pt x="2329345" y="169646"/>
                </a:cubicBezTo>
                <a:cubicBezTo>
                  <a:pt x="2337293" y="161126"/>
                  <a:pt x="2344734" y="151321"/>
                  <a:pt x="2351668" y="140227"/>
                </a:cubicBezTo>
                <a:cubicBezTo>
                  <a:pt x="2344589" y="125943"/>
                  <a:pt x="2338644" y="110084"/>
                  <a:pt x="2333838" y="92649"/>
                </a:cubicBezTo>
                <a:cubicBezTo>
                  <a:pt x="2329030" y="75215"/>
                  <a:pt x="2325114" y="56452"/>
                  <a:pt x="2322087" y="36361"/>
                </a:cubicBezTo>
                <a:lnTo>
                  <a:pt x="2309158" y="36361"/>
                </a:lnTo>
                <a:lnTo>
                  <a:pt x="2309158" y="26281"/>
                </a:lnTo>
                <a:lnTo>
                  <a:pt x="2391769" y="26281"/>
                </a:lnTo>
                <a:close/>
                <a:moveTo>
                  <a:pt x="1847455" y="24733"/>
                </a:moveTo>
                <a:lnTo>
                  <a:pt x="1847455" y="43825"/>
                </a:lnTo>
                <a:lnTo>
                  <a:pt x="1885803" y="43825"/>
                </a:lnTo>
                <a:lnTo>
                  <a:pt x="1885803" y="24733"/>
                </a:lnTo>
                <a:close/>
                <a:moveTo>
                  <a:pt x="1795960" y="24733"/>
                </a:moveTo>
                <a:lnTo>
                  <a:pt x="1795960" y="42728"/>
                </a:lnTo>
                <a:lnTo>
                  <a:pt x="1795960" y="43825"/>
                </a:lnTo>
                <a:lnTo>
                  <a:pt x="1837375" y="43825"/>
                </a:lnTo>
                <a:lnTo>
                  <a:pt x="1837375" y="24733"/>
                </a:lnTo>
                <a:close/>
                <a:moveTo>
                  <a:pt x="3630295" y="23227"/>
                </a:moveTo>
                <a:lnTo>
                  <a:pt x="3744214" y="23227"/>
                </a:lnTo>
                <a:lnTo>
                  <a:pt x="3744214" y="34376"/>
                </a:lnTo>
                <a:lnTo>
                  <a:pt x="3693815" y="34376"/>
                </a:lnTo>
                <a:lnTo>
                  <a:pt x="3693815" y="182944"/>
                </a:lnTo>
                <a:lnTo>
                  <a:pt x="3680475" y="182944"/>
                </a:lnTo>
                <a:lnTo>
                  <a:pt x="3680475" y="34376"/>
                </a:lnTo>
                <a:lnTo>
                  <a:pt x="3630295" y="34376"/>
                </a:lnTo>
                <a:close/>
                <a:moveTo>
                  <a:pt x="3489012" y="23227"/>
                </a:moveTo>
                <a:lnTo>
                  <a:pt x="3530411" y="23227"/>
                </a:lnTo>
                <a:cubicBezTo>
                  <a:pt x="3548663" y="23030"/>
                  <a:pt x="3562897" y="26376"/>
                  <a:pt x="3573113" y="33268"/>
                </a:cubicBezTo>
                <a:cubicBezTo>
                  <a:pt x="3583329" y="40159"/>
                  <a:pt x="3588520" y="51781"/>
                  <a:pt x="3588688" y="68134"/>
                </a:cubicBezTo>
                <a:cubicBezTo>
                  <a:pt x="3588516" y="84108"/>
                  <a:pt x="3583388" y="95995"/>
                  <a:pt x="3573305" y="103795"/>
                </a:cubicBezTo>
                <a:cubicBezTo>
                  <a:pt x="3563222" y="111596"/>
                  <a:pt x="3549216" y="115481"/>
                  <a:pt x="3531288" y="115453"/>
                </a:cubicBezTo>
                <a:lnTo>
                  <a:pt x="3502133" y="115453"/>
                </a:lnTo>
                <a:lnTo>
                  <a:pt x="3502133" y="182944"/>
                </a:lnTo>
                <a:lnTo>
                  <a:pt x="3489012" y="182944"/>
                </a:lnTo>
                <a:close/>
                <a:moveTo>
                  <a:pt x="3324666" y="23227"/>
                </a:moveTo>
                <a:lnTo>
                  <a:pt x="3366065" y="23227"/>
                </a:lnTo>
                <a:cubicBezTo>
                  <a:pt x="3384317" y="23030"/>
                  <a:pt x="3398551" y="26376"/>
                  <a:pt x="3408767" y="33268"/>
                </a:cubicBezTo>
                <a:cubicBezTo>
                  <a:pt x="3418982" y="40159"/>
                  <a:pt x="3424174" y="51781"/>
                  <a:pt x="3424342" y="68134"/>
                </a:cubicBezTo>
                <a:cubicBezTo>
                  <a:pt x="3424170" y="84108"/>
                  <a:pt x="3419042" y="95995"/>
                  <a:pt x="3408959" y="103795"/>
                </a:cubicBezTo>
                <a:cubicBezTo>
                  <a:pt x="3398876" y="111596"/>
                  <a:pt x="3384870" y="115481"/>
                  <a:pt x="3366942" y="115453"/>
                </a:cubicBezTo>
                <a:lnTo>
                  <a:pt x="3337786" y="115453"/>
                </a:lnTo>
                <a:lnTo>
                  <a:pt x="3337786" y="182944"/>
                </a:lnTo>
                <a:lnTo>
                  <a:pt x="3324666" y="182944"/>
                </a:lnTo>
                <a:close/>
                <a:moveTo>
                  <a:pt x="2470012" y="23227"/>
                </a:moveTo>
                <a:lnTo>
                  <a:pt x="2542971" y="23227"/>
                </a:lnTo>
                <a:lnTo>
                  <a:pt x="2542971" y="34376"/>
                </a:lnTo>
                <a:lnTo>
                  <a:pt x="2481406" y="34376"/>
                </a:lnTo>
                <a:lnTo>
                  <a:pt x="2476804" y="88070"/>
                </a:lnTo>
                <a:cubicBezTo>
                  <a:pt x="2480590" y="85743"/>
                  <a:pt x="2484633" y="83893"/>
                  <a:pt x="2488939" y="82523"/>
                </a:cubicBezTo>
                <a:cubicBezTo>
                  <a:pt x="2493244" y="81153"/>
                  <a:pt x="2498110" y="80451"/>
                  <a:pt x="2503538" y="80420"/>
                </a:cubicBezTo>
                <a:cubicBezTo>
                  <a:pt x="2517014" y="80336"/>
                  <a:pt x="2528184" y="84441"/>
                  <a:pt x="2537052" y="92734"/>
                </a:cubicBezTo>
                <a:cubicBezTo>
                  <a:pt x="2545918" y="101028"/>
                  <a:pt x="2550515" y="114010"/>
                  <a:pt x="2550843" y="131682"/>
                </a:cubicBezTo>
                <a:cubicBezTo>
                  <a:pt x="2550697" y="143253"/>
                  <a:pt x="2548264" y="153059"/>
                  <a:pt x="2543546" y="161103"/>
                </a:cubicBezTo>
                <a:cubicBezTo>
                  <a:pt x="2538826" y="169146"/>
                  <a:pt x="2532695" y="175265"/>
                  <a:pt x="2525152" y="179460"/>
                </a:cubicBezTo>
                <a:cubicBezTo>
                  <a:pt x="2517608" y="183655"/>
                  <a:pt x="2509528" y="185765"/>
                  <a:pt x="2500908" y="185792"/>
                </a:cubicBezTo>
                <a:cubicBezTo>
                  <a:pt x="2488665" y="185556"/>
                  <a:pt x="2478640" y="183351"/>
                  <a:pt x="2470834" y="179177"/>
                </a:cubicBezTo>
                <a:cubicBezTo>
                  <a:pt x="2463027" y="175002"/>
                  <a:pt x="2456618" y="170277"/>
                  <a:pt x="2451605" y="164999"/>
                </a:cubicBezTo>
                <a:lnTo>
                  <a:pt x="2458617" y="156012"/>
                </a:lnTo>
                <a:cubicBezTo>
                  <a:pt x="2463087" y="161017"/>
                  <a:pt x="2468610" y="165364"/>
                  <a:pt x="2475189" y="169055"/>
                </a:cubicBezTo>
                <a:cubicBezTo>
                  <a:pt x="2481767" y="172744"/>
                  <a:pt x="2490194" y="174681"/>
                  <a:pt x="2500471" y="174864"/>
                </a:cubicBezTo>
                <a:cubicBezTo>
                  <a:pt x="2510843" y="174699"/>
                  <a:pt x="2519571" y="170808"/>
                  <a:pt x="2526656" y="163191"/>
                </a:cubicBezTo>
                <a:cubicBezTo>
                  <a:pt x="2533742" y="155574"/>
                  <a:pt x="2537430" y="145217"/>
                  <a:pt x="2537722" y="132120"/>
                </a:cubicBezTo>
                <a:cubicBezTo>
                  <a:pt x="2537594" y="119287"/>
                  <a:pt x="2534290" y="109277"/>
                  <a:pt x="2527807" y="102089"/>
                </a:cubicBezTo>
                <a:cubicBezTo>
                  <a:pt x="2521324" y="94902"/>
                  <a:pt x="2512431" y="91248"/>
                  <a:pt x="2501128" y="91129"/>
                </a:cubicBezTo>
                <a:cubicBezTo>
                  <a:pt x="2495430" y="91166"/>
                  <a:pt x="2490391" y="92079"/>
                  <a:pt x="2486008" y="93869"/>
                </a:cubicBezTo>
                <a:cubicBezTo>
                  <a:pt x="2481626" y="95660"/>
                  <a:pt x="2477243" y="98108"/>
                  <a:pt x="2472860" y="101213"/>
                </a:cubicBezTo>
                <a:lnTo>
                  <a:pt x="2464534" y="96171"/>
                </a:lnTo>
                <a:close/>
                <a:moveTo>
                  <a:pt x="2236627" y="21461"/>
                </a:moveTo>
                <a:lnTo>
                  <a:pt x="2236627" y="56959"/>
                </a:lnTo>
                <a:lnTo>
                  <a:pt x="2280890" y="56959"/>
                </a:lnTo>
                <a:lnTo>
                  <a:pt x="2280890" y="21461"/>
                </a:lnTo>
                <a:close/>
                <a:moveTo>
                  <a:pt x="10492" y="20789"/>
                </a:moveTo>
                <a:lnTo>
                  <a:pt x="10492" y="176836"/>
                </a:lnTo>
                <a:lnTo>
                  <a:pt x="169167" y="176836"/>
                </a:lnTo>
                <a:lnTo>
                  <a:pt x="169167" y="20789"/>
                </a:lnTo>
                <a:close/>
                <a:moveTo>
                  <a:pt x="2956134" y="20379"/>
                </a:moveTo>
                <a:cubicBezTo>
                  <a:pt x="2970747" y="20337"/>
                  <a:pt x="2982177" y="27099"/>
                  <a:pt x="2990425" y="40665"/>
                </a:cubicBezTo>
                <a:cubicBezTo>
                  <a:pt x="2998673" y="54231"/>
                  <a:pt x="3002868" y="74856"/>
                  <a:pt x="3003014" y="102538"/>
                </a:cubicBezTo>
                <a:cubicBezTo>
                  <a:pt x="3002868" y="130554"/>
                  <a:pt x="2998673" y="151443"/>
                  <a:pt x="2990425" y="165205"/>
                </a:cubicBezTo>
                <a:cubicBezTo>
                  <a:pt x="2982177" y="178968"/>
                  <a:pt x="2970747" y="185830"/>
                  <a:pt x="2956134" y="185792"/>
                </a:cubicBezTo>
                <a:cubicBezTo>
                  <a:pt x="2941416" y="185830"/>
                  <a:pt x="2929921" y="178968"/>
                  <a:pt x="2921651" y="165205"/>
                </a:cubicBezTo>
                <a:cubicBezTo>
                  <a:pt x="2913380" y="151443"/>
                  <a:pt x="2909175" y="130554"/>
                  <a:pt x="2909035" y="102538"/>
                </a:cubicBezTo>
                <a:cubicBezTo>
                  <a:pt x="2909175" y="74856"/>
                  <a:pt x="2913380" y="54231"/>
                  <a:pt x="2921651" y="40665"/>
                </a:cubicBezTo>
                <a:cubicBezTo>
                  <a:pt x="2929921" y="27099"/>
                  <a:pt x="2941416" y="20337"/>
                  <a:pt x="2956134" y="20379"/>
                </a:cubicBezTo>
                <a:close/>
                <a:moveTo>
                  <a:pt x="2805483" y="20379"/>
                </a:moveTo>
                <a:cubicBezTo>
                  <a:pt x="2820096" y="20337"/>
                  <a:pt x="2831527" y="27099"/>
                  <a:pt x="2839774" y="40665"/>
                </a:cubicBezTo>
                <a:cubicBezTo>
                  <a:pt x="2848022" y="54231"/>
                  <a:pt x="2852218" y="74856"/>
                  <a:pt x="2852363" y="102538"/>
                </a:cubicBezTo>
                <a:cubicBezTo>
                  <a:pt x="2852218" y="130554"/>
                  <a:pt x="2848022" y="151443"/>
                  <a:pt x="2839774" y="165205"/>
                </a:cubicBezTo>
                <a:cubicBezTo>
                  <a:pt x="2831527" y="178968"/>
                  <a:pt x="2820096" y="185830"/>
                  <a:pt x="2805483" y="185792"/>
                </a:cubicBezTo>
                <a:cubicBezTo>
                  <a:pt x="2790765" y="185830"/>
                  <a:pt x="2779271" y="178968"/>
                  <a:pt x="2771000" y="165205"/>
                </a:cubicBezTo>
                <a:cubicBezTo>
                  <a:pt x="2762730" y="151443"/>
                  <a:pt x="2758525" y="130554"/>
                  <a:pt x="2758384" y="102538"/>
                </a:cubicBezTo>
                <a:cubicBezTo>
                  <a:pt x="2758525" y="74856"/>
                  <a:pt x="2762730" y="54231"/>
                  <a:pt x="2771000" y="40665"/>
                </a:cubicBezTo>
                <a:cubicBezTo>
                  <a:pt x="2779271" y="27099"/>
                  <a:pt x="2790765" y="20337"/>
                  <a:pt x="2805483" y="20379"/>
                </a:cubicBezTo>
                <a:close/>
                <a:moveTo>
                  <a:pt x="2654832" y="20379"/>
                </a:moveTo>
                <a:cubicBezTo>
                  <a:pt x="2669446" y="20337"/>
                  <a:pt x="2680876" y="27099"/>
                  <a:pt x="2689124" y="40665"/>
                </a:cubicBezTo>
                <a:cubicBezTo>
                  <a:pt x="2697371" y="54231"/>
                  <a:pt x="2701567" y="74856"/>
                  <a:pt x="2701713" y="102538"/>
                </a:cubicBezTo>
                <a:cubicBezTo>
                  <a:pt x="2701567" y="130554"/>
                  <a:pt x="2697371" y="151443"/>
                  <a:pt x="2689124" y="165205"/>
                </a:cubicBezTo>
                <a:cubicBezTo>
                  <a:pt x="2680876" y="178968"/>
                  <a:pt x="2669446" y="185830"/>
                  <a:pt x="2654832" y="185792"/>
                </a:cubicBezTo>
                <a:cubicBezTo>
                  <a:pt x="2640114" y="185830"/>
                  <a:pt x="2628620" y="178968"/>
                  <a:pt x="2620350" y="165205"/>
                </a:cubicBezTo>
                <a:cubicBezTo>
                  <a:pt x="2612079" y="151443"/>
                  <a:pt x="2607874" y="130554"/>
                  <a:pt x="2607733" y="102538"/>
                </a:cubicBezTo>
                <a:cubicBezTo>
                  <a:pt x="2607874" y="74856"/>
                  <a:pt x="2612079" y="54231"/>
                  <a:pt x="2620350" y="40665"/>
                </a:cubicBezTo>
                <a:cubicBezTo>
                  <a:pt x="2628620" y="27099"/>
                  <a:pt x="2640114" y="20337"/>
                  <a:pt x="2654832" y="20379"/>
                </a:cubicBezTo>
                <a:close/>
                <a:moveTo>
                  <a:pt x="3065369" y="13353"/>
                </a:moveTo>
                <a:lnTo>
                  <a:pt x="3251628" y="13353"/>
                </a:lnTo>
                <a:lnTo>
                  <a:pt x="3251628" y="23433"/>
                </a:lnTo>
                <a:lnTo>
                  <a:pt x="3163758" y="23433"/>
                </a:lnTo>
                <a:cubicBezTo>
                  <a:pt x="3161544" y="28546"/>
                  <a:pt x="3159233" y="33713"/>
                  <a:pt x="3156828" y="38936"/>
                </a:cubicBezTo>
                <a:cubicBezTo>
                  <a:pt x="3154422" y="44159"/>
                  <a:pt x="3152057" y="48998"/>
                  <a:pt x="3149733" y="53453"/>
                </a:cubicBezTo>
                <a:lnTo>
                  <a:pt x="3227962" y="53453"/>
                </a:lnTo>
                <a:lnTo>
                  <a:pt x="3227962" y="155566"/>
                </a:lnTo>
                <a:lnTo>
                  <a:pt x="3217006" y="155566"/>
                </a:lnTo>
                <a:lnTo>
                  <a:pt x="3217006" y="63533"/>
                </a:lnTo>
                <a:lnTo>
                  <a:pt x="3099334" y="63533"/>
                </a:lnTo>
                <a:lnTo>
                  <a:pt x="3099334" y="155566"/>
                </a:lnTo>
                <a:lnTo>
                  <a:pt x="3088816" y="155566"/>
                </a:lnTo>
                <a:lnTo>
                  <a:pt x="3088816" y="53453"/>
                </a:lnTo>
                <a:lnTo>
                  <a:pt x="3138558" y="53453"/>
                </a:lnTo>
                <a:cubicBezTo>
                  <a:pt x="3140904" y="49052"/>
                  <a:pt x="3143223" y="44159"/>
                  <a:pt x="3145515" y="38772"/>
                </a:cubicBezTo>
                <a:cubicBezTo>
                  <a:pt x="3147806" y="33385"/>
                  <a:pt x="3149797" y="28272"/>
                  <a:pt x="3151486" y="23433"/>
                </a:cubicBezTo>
                <a:lnTo>
                  <a:pt x="3065369" y="23433"/>
                </a:lnTo>
                <a:close/>
                <a:moveTo>
                  <a:pt x="2210112" y="11600"/>
                </a:moveTo>
                <a:lnTo>
                  <a:pt x="2308720" y="11600"/>
                </a:lnTo>
                <a:lnTo>
                  <a:pt x="2308720" y="21461"/>
                </a:lnTo>
                <a:lnTo>
                  <a:pt x="2291190" y="21461"/>
                </a:lnTo>
                <a:lnTo>
                  <a:pt x="2291190" y="143076"/>
                </a:lnTo>
                <a:lnTo>
                  <a:pt x="2310473" y="139570"/>
                </a:lnTo>
                <a:lnTo>
                  <a:pt x="2311131" y="148992"/>
                </a:lnTo>
                <a:lnTo>
                  <a:pt x="2291190" y="152718"/>
                </a:lnTo>
                <a:lnTo>
                  <a:pt x="2291190" y="198735"/>
                </a:lnTo>
                <a:lnTo>
                  <a:pt x="2280890" y="198735"/>
                </a:lnTo>
                <a:lnTo>
                  <a:pt x="2280890" y="154690"/>
                </a:lnTo>
                <a:cubicBezTo>
                  <a:pt x="2267980" y="157100"/>
                  <a:pt x="2255563" y="159346"/>
                  <a:pt x="2243639" y="161428"/>
                </a:cubicBezTo>
                <a:cubicBezTo>
                  <a:pt x="2231715" y="163510"/>
                  <a:pt x="2220831" y="165427"/>
                  <a:pt x="2210989" y="167180"/>
                </a:cubicBezTo>
                <a:lnTo>
                  <a:pt x="2208578" y="156881"/>
                </a:lnTo>
                <a:lnTo>
                  <a:pt x="2226328" y="154033"/>
                </a:lnTo>
                <a:lnTo>
                  <a:pt x="2226328" y="21461"/>
                </a:lnTo>
                <a:lnTo>
                  <a:pt x="2210112" y="21461"/>
                </a:lnTo>
                <a:close/>
                <a:moveTo>
                  <a:pt x="3820484" y="10723"/>
                </a:moveTo>
                <a:lnTo>
                  <a:pt x="3968176" y="10723"/>
                </a:lnTo>
                <a:lnTo>
                  <a:pt x="3968176" y="87199"/>
                </a:lnTo>
                <a:lnTo>
                  <a:pt x="3820484" y="87199"/>
                </a:lnTo>
                <a:lnTo>
                  <a:pt x="3820484" y="77338"/>
                </a:lnTo>
                <a:lnTo>
                  <a:pt x="3958096" y="77338"/>
                </a:lnTo>
                <a:lnTo>
                  <a:pt x="3958096" y="53234"/>
                </a:lnTo>
                <a:lnTo>
                  <a:pt x="3830126" y="53234"/>
                </a:lnTo>
                <a:lnTo>
                  <a:pt x="3830126" y="44469"/>
                </a:lnTo>
                <a:lnTo>
                  <a:pt x="3958096" y="44469"/>
                </a:lnTo>
                <a:lnTo>
                  <a:pt x="3958096" y="20584"/>
                </a:lnTo>
                <a:lnTo>
                  <a:pt x="3820484" y="20584"/>
                </a:lnTo>
                <a:close/>
                <a:moveTo>
                  <a:pt x="0" y="10299"/>
                </a:moveTo>
                <a:lnTo>
                  <a:pt x="179877" y="10299"/>
                </a:lnTo>
                <a:lnTo>
                  <a:pt x="179877" y="198721"/>
                </a:lnTo>
                <a:lnTo>
                  <a:pt x="169167" y="198721"/>
                </a:lnTo>
                <a:lnTo>
                  <a:pt x="169167" y="186888"/>
                </a:lnTo>
                <a:lnTo>
                  <a:pt x="10492" y="186888"/>
                </a:lnTo>
                <a:lnTo>
                  <a:pt x="10492" y="198721"/>
                </a:lnTo>
                <a:lnTo>
                  <a:pt x="0" y="198721"/>
                </a:lnTo>
                <a:close/>
                <a:moveTo>
                  <a:pt x="2021662" y="644"/>
                </a:moveTo>
                <a:lnTo>
                  <a:pt x="2032180" y="644"/>
                </a:lnTo>
                <a:lnTo>
                  <a:pt x="2032180" y="19270"/>
                </a:lnTo>
                <a:lnTo>
                  <a:pt x="2093317" y="19270"/>
                </a:lnTo>
                <a:lnTo>
                  <a:pt x="2093317" y="644"/>
                </a:lnTo>
                <a:lnTo>
                  <a:pt x="2103616" y="644"/>
                </a:lnTo>
                <a:lnTo>
                  <a:pt x="2103616" y="19270"/>
                </a:lnTo>
                <a:lnTo>
                  <a:pt x="2157959" y="19270"/>
                </a:lnTo>
                <a:lnTo>
                  <a:pt x="2157959" y="29130"/>
                </a:lnTo>
                <a:lnTo>
                  <a:pt x="2103616" y="29130"/>
                </a:lnTo>
                <a:lnTo>
                  <a:pt x="2103616" y="48413"/>
                </a:lnTo>
                <a:lnTo>
                  <a:pt x="2093317" y="48413"/>
                </a:lnTo>
                <a:lnTo>
                  <a:pt x="2093317" y="29130"/>
                </a:lnTo>
                <a:lnTo>
                  <a:pt x="2032180" y="29130"/>
                </a:lnTo>
                <a:lnTo>
                  <a:pt x="2032180" y="49070"/>
                </a:lnTo>
                <a:lnTo>
                  <a:pt x="2021662" y="49070"/>
                </a:lnTo>
                <a:lnTo>
                  <a:pt x="2021662" y="29130"/>
                </a:lnTo>
                <a:lnTo>
                  <a:pt x="1967319" y="29130"/>
                </a:lnTo>
                <a:lnTo>
                  <a:pt x="1967319" y="19270"/>
                </a:lnTo>
                <a:lnTo>
                  <a:pt x="2021662" y="19270"/>
                </a:lnTo>
                <a:close/>
                <a:moveTo>
                  <a:pt x="4166762" y="438"/>
                </a:moveTo>
                <a:lnTo>
                  <a:pt x="4177060" y="438"/>
                </a:lnTo>
                <a:cubicBezTo>
                  <a:pt x="4177316" y="8582"/>
                  <a:pt x="4177900" y="16398"/>
                  <a:pt x="4178814" y="23884"/>
                </a:cubicBezTo>
                <a:lnTo>
                  <a:pt x="4247838" y="23884"/>
                </a:lnTo>
                <a:lnTo>
                  <a:pt x="4247838" y="33061"/>
                </a:lnTo>
                <a:lnTo>
                  <a:pt x="4179909" y="33061"/>
                </a:lnTo>
                <a:cubicBezTo>
                  <a:pt x="4181685" y="44716"/>
                  <a:pt x="4183994" y="55493"/>
                  <a:pt x="4186838" y="65393"/>
                </a:cubicBezTo>
                <a:cubicBezTo>
                  <a:pt x="4189684" y="75294"/>
                  <a:pt x="4192925" y="84095"/>
                  <a:pt x="4196563" y="91796"/>
                </a:cubicBezTo>
                <a:cubicBezTo>
                  <a:pt x="4201940" y="85110"/>
                  <a:pt x="4206798" y="77998"/>
                  <a:pt x="4211134" y="70461"/>
                </a:cubicBezTo>
                <a:cubicBezTo>
                  <a:pt x="4215472" y="62925"/>
                  <a:pt x="4219234" y="54994"/>
                  <a:pt x="4222420" y="46668"/>
                </a:cubicBezTo>
                <a:lnTo>
                  <a:pt x="4232062" y="49083"/>
                </a:lnTo>
                <a:cubicBezTo>
                  <a:pt x="4228218" y="59053"/>
                  <a:pt x="4223744" y="68407"/>
                  <a:pt x="4218640" y="77146"/>
                </a:cubicBezTo>
                <a:cubicBezTo>
                  <a:pt x="4213536" y="85885"/>
                  <a:pt x="4207857" y="93986"/>
                  <a:pt x="4201602" y="101447"/>
                </a:cubicBezTo>
                <a:cubicBezTo>
                  <a:pt x="4206250" y="109593"/>
                  <a:pt x="4211090" y="115854"/>
                  <a:pt x="4216120" y="120228"/>
                </a:cubicBezTo>
                <a:cubicBezTo>
                  <a:pt x="4221150" y="124604"/>
                  <a:pt x="4226100" y="126814"/>
                  <a:pt x="4230966" y="126860"/>
                </a:cubicBezTo>
                <a:cubicBezTo>
                  <a:pt x="4233568" y="126850"/>
                  <a:pt x="4235540" y="124621"/>
                  <a:pt x="4236883" y="120172"/>
                </a:cubicBezTo>
                <a:cubicBezTo>
                  <a:pt x="4238224" y="115724"/>
                  <a:pt x="4239101" y="108458"/>
                  <a:pt x="4239512" y="98376"/>
                </a:cubicBezTo>
                <a:cubicBezTo>
                  <a:pt x="4240768" y="99487"/>
                  <a:pt x="4242201" y="100447"/>
                  <a:pt x="4243812" y="101255"/>
                </a:cubicBezTo>
                <a:cubicBezTo>
                  <a:pt x="4245424" y="102064"/>
                  <a:pt x="4246912" y="102640"/>
                  <a:pt x="4248277" y="102982"/>
                </a:cubicBezTo>
                <a:cubicBezTo>
                  <a:pt x="4247510" y="115602"/>
                  <a:pt x="4245812" y="124429"/>
                  <a:pt x="4243182" y="129464"/>
                </a:cubicBezTo>
                <a:cubicBezTo>
                  <a:pt x="4240553" y="134498"/>
                  <a:pt x="4236334" y="136917"/>
                  <a:pt x="4230528" y="136721"/>
                </a:cubicBezTo>
                <a:cubicBezTo>
                  <a:pt x="4224018" y="136648"/>
                  <a:pt x="4217699" y="134220"/>
                  <a:pt x="4211573" y="129437"/>
                </a:cubicBezTo>
                <a:cubicBezTo>
                  <a:pt x="4205447" y="124654"/>
                  <a:pt x="4199786" y="117956"/>
                  <a:pt x="4194590" y="109343"/>
                </a:cubicBezTo>
                <a:cubicBezTo>
                  <a:pt x="4189865" y="114253"/>
                  <a:pt x="4184908" y="118813"/>
                  <a:pt x="4179717" y="123023"/>
                </a:cubicBezTo>
                <a:cubicBezTo>
                  <a:pt x="4174526" y="127233"/>
                  <a:pt x="4169186" y="131142"/>
                  <a:pt x="4163694" y="134749"/>
                </a:cubicBezTo>
                <a:cubicBezTo>
                  <a:pt x="4162844" y="133695"/>
                  <a:pt x="4161640" y="132462"/>
                  <a:pt x="4160078" y="131052"/>
                </a:cubicBezTo>
                <a:cubicBezTo>
                  <a:pt x="4158516" y="129641"/>
                  <a:pt x="4157092" y="128463"/>
                  <a:pt x="4155805" y="127518"/>
                </a:cubicBezTo>
                <a:cubicBezTo>
                  <a:pt x="4161954" y="123798"/>
                  <a:pt x="4167843" y="119671"/>
                  <a:pt x="4173472" y="115138"/>
                </a:cubicBezTo>
                <a:cubicBezTo>
                  <a:pt x="4179102" y="110604"/>
                  <a:pt x="4184387" y="105602"/>
                  <a:pt x="4189332" y="100131"/>
                </a:cubicBezTo>
                <a:cubicBezTo>
                  <a:pt x="4184917" y="91208"/>
                  <a:pt x="4181037" y="81095"/>
                  <a:pt x="4177691" y="69795"/>
                </a:cubicBezTo>
                <a:cubicBezTo>
                  <a:pt x="4174344" y="58494"/>
                  <a:pt x="4171724" y="46249"/>
                  <a:pt x="4169829" y="33061"/>
                </a:cubicBezTo>
                <a:lnTo>
                  <a:pt x="4081082" y="33061"/>
                </a:lnTo>
                <a:lnTo>
                  <a:pt x="4081082" y="56296"/>
                </a:lnTo>
                <a:cubicBezTo>
                  <a:pt x="4081144" y="64454"/>
                  <a:pt x="4080630" y="73387"/>
                  <a:pt x="4079541" y="83095"/>
                </a:cubicBezTo>
                <a:cubicBezTo>
                  <a:pt x="4078450" y="92804"/>
                  <a:pt x="4076410" y="102549"/>
                  <a:pt x="4073421" y="112331"/>
                </a:cubicBezTo>
                <a:cubicBezTo>
                  <a:pt x="4070432" y="122113"/>
                  <a:pt x="4066120" y="131193"/>
                  <a:pt x="4060484" y="139571"/>
                </a:cubicBezTo>
                <a:cubicBezTo>
                  <a:pt x="4059521" y="138398"/>
                  <a:pt x="4058270" y="137128"/>
                  <a:pt x="4056732" y="135763"/>
                </a:cubicBezTo>
                <a:cubicBezTo>
                  <a:pt x="4055194" y="134398"/>
                  <a:pt x="4053888" y="133403"/>
                  <a:pt x="4052814" y="132777"/>
                </a:cubicBezTo>
                <a:cubicBezTo>
                  <a:pt x="4058006" y="125004"/>
                  <a:pt x="4061916" y="116627"/>
                  <a:pt x="4064542" y="107648"/>
                </a:cubicBezTo>
                <a:cubicBezTo>
                  <a:pt x="4067170" y="98669"/>
                  <a:pt x="4068919" y="89738"/>
                  <a:pt x="4069794" y="80854"/>
                </a:cubicBezTo>
                <a:cubicBezTo>
                  <a:pt x="4070667" y="71969"/>
                  <a:pt x="4071070" y="63784"/>
                  <a:pt x="4071003" y="56296"/>
                </a:cubicBezTo>
                <a:lnTo>
                  <a:pt x="4071003" y="23884"/>
                </a:lnTo>
                <a:lnTo>
                  <a:pt x="4168515" y="23884"/>
                </a:lnTo>
                <a:cubicBezTo>
                  <a:pt x="4168072" y="20141"/>
                  <a:pt x="4167697" y="16288"/>
                  <a:pt x="4167392" y="12326"/>
                </a:cubicBezTo>
                <a:cubicBezTo>
                  <a:pt x="4167086" y="8363"/>
                  <a:pt x="4166876" y="4401"/>
                  <a:pt x="4166762" y="438"/>
                </a:cubicBezTo>
                <a:close/>
                <a:moveTo>
                  <a:pt x="1786100" y="438"/>
                </a:moveTo>
                <a:lnTo>
                  <a:pt x="1795960" y="438"/>
                </a:lnTo>
                <a:lnTo>
                  <a:pt x="1795960" y="15996"/>
                </a:lnTo>
                <a:lnTo>
                  <a:pt x="1837375" y="15996"/>
                </a:lnTo>
                <a:lnTo>
                  <a:pt x="1837375" y="438"/>
                </a:lnTo>
                <a:lnTo>
                  <a:pt x="1847455" y="438"/>
                </a:lnTo>
                <a:lnTo>
                  <a:pt x="1847455" y="15996"/>
                </a:lnTo>
                <a:lnTo>
                  <a:pt x="1895664" y="15996"/>
                </a:lnTo>
                <a:lnTo>
                  <a:pt x="1895664" y="52344"/>
                </a:lnTo>
                <a:lnTo>
                  <a:pt x="1847455" y="52344"/>
                </a:lnTo>
                <a:lnTo>
                  <a:pt x="1847455" y="72750"/>
                </a:lnTo>
                <a:lnTo>
                  <a:pt x="1908373" y="72750"/>
                </a:lnTo>
                <a:cubicBezTo>
                  <a:pt x="1908364" y="72836"/>
                  <a:pt x="1908327" y="73373"/>
                  <a:pt x="1908263" y="74361"/>
                </a:cubicBezTo>
                <a:cubicBezTo>
                  <a:pt x="1908199" y="75348"/>
                  <a:pt x="1908163" y="76268"/>
                  <a:pt x="1908154" y="77118"/>
                </a:cubicBezTo>
                <a:cubicBezTo>
                  <a:pt x="1907209" y="84042"/>
                  <a:pt x="1906250" y="89310"/>
                  <a:pt x="1905278" y="92922"/>
                </a:cubicBezTo>
                <a:cubicBezTo>
                  <a:pt x="1904305" y="96534"/>
                  <a:pt x="1903073" y="99009"/>
                  <a:pt x="1901580" y="100347"/>
                </a:cubicBezTo>
                <a:cubicBezTo>
                  <a:pt x="1900302" y="101433"/>
                  <a:pt x="1898914" y="102218"/>
                  <a:pt x="1897416" y="102702"/>
                </a:cubicBezTo>
                <a:cubicBezTo>
                  <a:pt x="1895920" y="103186"/>
                  <a:pt x="1894093" y="103423"/>
                  <a:pt x="1891938" y="103414"/>
                </a:cubicBezTo>
                <a:cubicBezTo>
                  <a:pt x="1890208" y="103624"/>
                  <a:pt x="1887697" y="103697"/>
                  <a:pt x="1884406" y="103634"/>
                </a:cubicBezTo>
                <a:cubicBezTo>
                  <a:pt x="1881114" y="103570"/>
                  <a:pt x="1877563" y="103423"/>
                  <a:pt x="1873751" y="103195"/>
                </a:cubicBezTo>
                <a:cubicBezTo>
                  <a:pt x="1873632" y="101953"/>
                  <a:pt x="1873376" y="100602"/>
                  <a:pt x="1872984" y="99141"/>
                </a:cubicBezTo>
                <a:cubicBezTo>
                  <a:pt x="1872591" y="97680"/>
                  <a:pt x="1872116" y="96329"/>
                  <a:pt x="1871560" y="95086"/>
                </a:cubicBezTo>
                <a:cubicBezTo>
                  <a:pt x="1875371" y="95507"/>
                  <a:pt x="1878813" y="95763"/>
                  <a:pt x="1881886" y="95854"/>
                </a:cubicBezTo>
                <a:cubicBezTo>
                  <a:pt x="1884958" y="95945"/>
                  <a:pt x="1887140" y="95982"/>
                  <a:pt x="1888433" y="95964"/>
                </a:cubicBezTo>
                <a:cubicBezTo>
                  <a:pt x="1889733" y="95978"/>
                  <a:pt x="1890802" y="95895"/>
                  <a:pt x="1891637" y="95717"/>
                </a:cubicBezTo>
                <a:cubicBezTo>
                  <a:pt x="1892472" y="95539"/>
                  <a:pt x="1893157" y="95183"/>
                  <a:pt x="1893692" y="94648"/>
                </a:cubicBezTo>
                <a:cubicBezTo>
                  <a:pt x="1894444" y="93926"/>
                  <a:pt x="1895129" y="92518"/>
                  <a:pt x="1895746" y="90426"/>
                </a:cubicBezTo>
                <a:cubicBezTo>
                  <a:pt x="1896362" y="88333"/>
                  <a:pt x="1896992" y="85280"/>
                  <a:pt x="1897636" y="81269"/>
                </a:cubicBezTo>
                <a:lnTo>
                  <a:pt x="1847455" y="81269"/>
                </a:lnTo>
                <a:lnTo>
                  <a:pt x="1847455" y="104277"/>
                </a:lnTo>
                <a:lnTo>
                  <a:pt x="1837375" y="104277"/>
                </a:lnTo>
                <a:lnTo>
                  <a:pt x="1837375" y="81269"/>
                </a:lnTo>
                <a:lnTo>
                  <a:pt x="1787414" y="81269"/>
                </a:lnTo>
                <a:cubicBezTo>
                  <a:pt x="1783091" y="88610"/>
                  <a:pt x="1776070" y="95347"/>
                  <a:pt x="1766351" y="101483"/>
                </a:cubicBezTo>
                <a:cubicBezTo>
                  <a:pt x="1756631" y="107619"/>
                  <a:pt x="1743201" y="113151"/>
                  <a:pt x="1726059" y="118082"/>
                </a:cubicBezTo>
                <a:cubicBezTo>
                  <a:pt x="1725483" y="116699"/>
                  <a:pt x="1724716" y="115192"/>
                  <a:pt x="1723757" y="113563"/>
                </a:cubicBezTo>
                <a:cubicBezTo>
                  <a:pt x="1722799" y="111933"/>
                  <a:pt x="1721813" y="110591"/>
                  <a:pt x="1720800" y="109536"/>
                </a:cubicBezTo>
                <a:cubicBezTo>
                  <a:pt x="1734933" y="105688"/>
                  <a:pt x="1746327" y="101387"/>
                  <a:pt x="1754983" y="96635"/>
                </a:cubicBezTo>
                <a:cubicBezTo>
                  <a:pt x="1763639" y="91883"/>
                  <a:pt x="1770213" y="86761"/>
                  <a:pt x="1774705" y="81269"/>
                </a:cubicBezTo>
                <a:lnTo>
                  <a:pt x="1734166" y="81269"/>
                </a:lnTo>
                <a:cubicBezTo>
                  <a:pt x="1735294" y="76062"/>
                  <a:pt x="1736435" y="70068"/>
                  <a:pt x="1737590" y="63288"/>
                </a:cubicBezTo>
                <a:cubicBezTo>
                  <a:pt x="1738745" y="56507"/>
                  <a:pt x="1739722" y="50020"/>
                  <a:pt x="1740521" y="43825"/>
                </a:cubicBezTo>
                <a:lnTo>
                  <a:pt x="1786100" y="43825"/>
                </a:lnTo>
                <a:lnTo>
                  <a:pt x="1786100" y="42728"/>
                </a:lnTo>
                <a:lnTo>
                  <a:pt x="1786100" y="24733"/>
                </a:lnTo>
                <a:lnTo>
                  <a:pt x="1730003" y="24733"/>
                </a:lnTo>
                <a:lnTo>
                  <a:pt x="1730003" y="15996"/>
                </a:lnTo>
                <a:lnTo>
                  <a:pt x="1786100" y="15996"/>
                </a:lnTo>
                <a:close/>
                <a:moveTo>
                  <a:pt x="1535855" y="438"/>
                </a:moveTo>
                <a:lnTo>
                  <a:pt x="1547469" y="2410"/>
                </a:lnTo>
                <a:cubicBezTo>
                  <a:pt x="1545944" y="5044"/>
                  <a:pt x="1544338" y="7719"/>
                  <a:pt x="1542648" y="10436"/>
                </a:cubicBezTo>
                <a:cubicBezTo>
                  <a:pt x="1540959" y="13152"/>
                  <a:pt x="1539133" y="15882"/>
                  <a:pt x="1537170" y="18626"/>
                </a:cubicBezTo>
                <a:lnTo>
                  <a:pt x="1597649" y="18626"/>
                </a:lnTo>
                <a:lnTo>
                  <a:pt x="1599621" y="17968"/>
                </a:lnTo>
                <a:lnTo>
                  <a:pt x="1606415" y="22777"/>
                </a:lnTo>
                <a:cubicBezTo>
                  <a:pt x="1603278" y="28342"/>
                  <a:pt x="1599635" y="34020"/>
                  <a:pt x="1595485" y="39813"/>
                </a:cubicBezTo>
                <a:cubicBezTo>
                  <a:pt x="1591336" y="45605"/>
                  <a:pt x="1587090" y="50960"/>
                  <a:pt x="1582748" y="55877"/>
                </a:cubicBezTo>
                <a:lnTo>
                  <a:pt x="1650021" y="55877"/>
                </a:lnTo>
                <a:lnTo>
                  <a:pt x="1650021" y="119835"/>
                </a:lnTo>
                <a:lnTo>
                  <a:pt x="1591513" y="119835"/>
                </a:lnTo>
                <a:lnTo>
                  <a:pt x="1591513" y="177271"/>
                </a:lnTo>
                <a:cubicBezTo>
                  <a:pt x="1591363" y="180258"/>
                  <a:pt x="1592158" y="182230"/>
                  <a:pt x="1593897" y="183189"/>
                </a:cubicBezTo>
                <a:cubicBezTo>
                  <a:pt x="1595636" y="184148"/>
                  <a:pt x="1599225" y="184587"/>
                  <a:pt x="1604661" y="184505"/>
                </a:cubicBezTo>
                <a:lnTo>
                  <a:pt x="1644323" y="184505"/>
                </a:lnTo>
                <a:cubicBezTo>
                  <a:pt x="1647707" y="184625"/>
                  <a:pt x="1650266" y="183922"/>
                  <a:pt x="1652002" y="182394"/>
                </a:cubicBezTo>
                <a:cubicBezTo>
                  <a:pt x="1653737" y="180866"/>
                  <a:pt x="1654948" y="177792"/>
                  <a:pt x="1655637" y="173170"/>
                </a:cubicBezTo>
                <a:cubicBezTo>
                  <a:pt x="1656326" y="168549"/>
                  <a:pt x="1656791" y="161658"/>
                  <a:pt x="1657033" y="152499"/>
                </a:cubicBezTo>
                <a:cubicBezTo>
                  <a:pt x="1658494" y="153394"/>
                  <a:pt x="1660119" y="154234"/>
                  <a:pt x="1661908" y="155020"/>
                </a:cubicBezTo>
                <a:cubicBezTo>
                  <a:pt x="1663698" y="155805"/>
                  <a:pt x="1665433" y="156426"/>
                  <a:pt x="1667113" y="156883"/>
                </a:cubicBezTo>
                <a:cubicBezTo>
                  <a:pt x="1666496" y="171675"/>
                  <a:pt x="1664716" y="181698"/>
                  <a:pt x="1661772" y="186952"/>
                </a:cubicBezTo>
                <a:cubicBezTo>
                  <a:pt x="1658827" y="192206"/>
                  <a:pt x="1653158" y="194668"/>
                  <a:pt x="1644762" y="194338"/>
                </a:cubicBezTo>
                <a:lnTo>
                  <a:pt x="1604223" y="194338"/>
                </a:lnTo>
                <a:cubicBezTo>
                  <a:pt x="1595299" y="194489"/>
                  <a:pt x="1589154" y="193368"/>
                  <a:pt x="1585789" y="190975"/>
                </a:cubicBezTo>
                <a:cubicBezTo>
                  <a:pt x="1582425" y="188583"/>
                  <a:pt x="1580827" y="184015"/>
                  <a:pt x="1580996" y="177271"/>
                </a:cubicBezTo>
                <a:lnTo>
                  <a:pt x="1580996" y="119835"/>
                </a:lnTo>
                <a:lnTo>
                  <a:pt x="1566971" y="119835"/>
                </a:lnTo>
                <a:cubicBezTo>
                  <a:pt x="1563586" y="131699"/>
                  <a:pt x="1558475" y="142535"/>
                  <a:pt x="1551640" y="152343"/>
                </a:cubicBezTo>
                <a:cubicBezTo>
                  <a:pt x="1544806" y="162152"/>
                  <a:pt x="1535524" y="170777"/>
                  <a:pt x="1523795" y="178219"/>
                </a:cubicBezTo>
                <a:cubicBezTo>
                  <a:pt x="1512067" y="185661"/>
                  <a:pt x="1497168" y="191765"/>
                  <a:pt x="1479101" y="196530"/>
                </a:cubicBezTo>
                <a:cubicBezTo>
                  <a:pt x="1478503" y="195129"/>
                  <a:pt x="1477617" y="193552"/>
                  <a:pt x="1476444" y="191798"/>
                </a:cubicBezTo>
                <a:cubicBezTo>
                  <a:pt x="1475271" y="190045"/>
                  <a:pt x="1474112" y="188634"/>
                  <a:pt x="1472966" y="187564"/>
                </a:cubicBezTo>
                <a:cubicBezTo>
                  <a:pt x="1489947" y="183378"/>
                  <a:pt x="1503974" y="177997"/>
                  <a:pt x="1515046" y="171422"/>
                </a:cubicBezTo>
                <a:cubicBezTo>
                  <a:pt x="1526119" y="164847"/>
                  <a:pt x="1534903" y="157223"/>
                  <a:pt x="1541399" y="148552"/>
                </a:cubicBezTo>
                <a:cubicBezTo>
                  <a:pt x="1547894" y="139882"/>
                  <a:pt x="1552766" y="130309"/>
                  <a:pt x="1556015" y="119835"/>
                </a:cubicBezTo>
                <a:lnTo>
                  <a:pt x="1495316" y="119835"/>
                </a:lnTo>
                <a:lnTo>
                  <a:pt x="1495316" y="64618"/>
                </a:lnTo>
                <a:cubicBezTo>
                  <a:pt x="1492696" y="66900"/>
                  <a:pt x="1490048" y="69073"/>
                  <a:pt x="1487373" y="71138"/>
                </a:cubicBezTo>
                <a:cubicBezTo>
                  <a:pt x="1484698" y="73202"/>
                  <a:pt x="1481941" y="75266"/>
                  <a:pt x="1479101" y="77331"/>
                </a:cubicBezTo>
                <a:cubicBezTo>
                  <a:pt x="1478170" y="76070"/>
                  <a:pt x="1476964" y="74755"/>
                  <a:pt x="1475486" y="73384"/>
                </a:cubicBezTo>
                <a:cubicBezTo>
                  <a:pt x="1474007" y="72014"/>
                  <a:pt x="1472582" y="70918"/>
                  <a:pt x="1471212" y="70095"/>
                </a:cubicBezTo>
                <a:cubicBezTo>
                  <a:pt x="1486492" y="59737"/>
                  <a:pt x="1499594" y="48320"/>
                  <a:pt x="1510519" y="35845"/>
                </a:cubicBezTo>
                <a:cubicBezTo>
                  <a:pt x="1521443" y="23370"/>
                  <a:pt x="1529889" y="11568"/>
                  <a:pt x="1535855" y="438"/>
                </a:cubicBezTo>
                <a:close/>
                <a:moveTo>
                  <a:pt x="288579" y="438"/>
                </a:moveTo>
                <a:lnTo>
                  <a:pt x="298001" y="3506"/>
                </a:lnTo>
                <a:cubicBezTo>
                  <a:pt x="296357" y="6811"/>
                  <a:pt x="294550" y="10116"/>
                  <a:pt x="292577" y="13421"/>
                </a:cubicBezTo>
                <a:cubicBezTo>
                  <a:pt x="290605" y="16727"/>
                  <a:pt x="288469" y="19922"/>
                  <a:pt x="286168" y="23008"/>
                </a:cubicBezTo>
                <a:lnTo>
                  <a:pt x="422027" y="23008"/>
                </a:lnTo>
                <a:lnTo>
                  <a:pt x="422027" y="32403"/>
                </a:lnTo>
                <a:lnTo>
                  <a:pt x="279375" y="32403"/>
                </a:lnTo>
                <a:cubicBezTo>
                  <a:pt x="274189" y="38895"/>
                  <a:pt x="268729" y="44943"/>
                  <a:pt x="262995" y="50547"/>
                </a:cubicBezTo>
                <a:cubicBezTo>
                  <a:pt x="257261" y="56152"/>
                  <a:pt x="251473" y="61210"/>
                  <a:pt x="245629" y="65722"/>
                </a:cubicBezTo>
                <a:cubicBezTo>
                  <a:pt x="245000" y="64524"/>
                  <a:pt x="244013" y="63025"/>
                  <a:pt x="242671" y="61224"/>
                </a:cubicBezTo>
                <a:cubicBezTo>
                  <a:pt x="241329" y="59423"/>
                  <a:pt x="240124" y="57926"/>
                  <a:pt x="239055" y="56732"/>
                </a:cubicBezTo>
                <a:cubicBezTo>
                  <a:pt x="248775" y="49927"/>
                  <a:pt x="258042" y="41642"/>
                  <a:pt x="266858" y="31876"/>
                </a:cubicBezTo>
                <a:cubicBezTo>
                  <a:pt x="275672" y="22111"/>
                  <a:pt x="282913" y="11632"/>
                  <a:pt x="288579" y="438"/>
                </a:cubicBezTo>
                <a:close/>
                <a:moveTo>
                  <a:pt x="4408734" y="425"/>
                </a:moveTo>
                <a:lnTo>
                  <a:pt x="4417718" y="4588"/>
                </a:lnTo>
                <a:cubicBezTo>
                  <a:pt x="4416618" y="6245"/>
                  <a:pt x="4415476" y="7916"/>
                  <a:pt x="4414294" y="9600"/>
                </a:cubicBezTo>
                <a:cubicBezTo>
                  <a:pt x="4413112" y="11285"/>
                  <a:pt x="4411915" y="12901"/>
                  <a:pt x="4410706" y="14449"/>
                </a:cubicBezTo>
                <a:cubicBezTo>
                  <a:pt x="4422781" y="28162"/>
                  <a:pt x="4436704" y="40287"/>
                  <a:pt x="4452477" y="50824"/>
                </a:cubicBezTo>
                <a:cubicBezTo>
                  <a:pt x="4468250" y="61360"/>
                  <a:pt x="4485734" y="70856"/>
                  <a:pt x="4504931" y="79310"/>
                </a:cubicBezTo>
                <a:cubicBezTo>
                  <a:pt x="4503456" y="80461"/>
                  <a:pt x="4502023" y="81885"/>
                  <a:pt x="4500630" y="83583"/>
                </a:cubicBezTo>
                <a:cubicBezTo>
                  <a:pt x="4499238" y="85282"/>
                  <a:pt x="4498188" y="86925"/>
                  <a:pt x="4497480" y="88513"/>
                </a:cubicBezTo>
                <a:cubicBezTo>
                  <a:pt x="4478882" y="79639"/>
                  <a:pt x="4461899" y="69833"/>
                  <a:pt x="4446532" y="59096"/>
                </a:cubicBezTo>
                <a:cubicBezTo>
                  <a:pt x="4431166" y="48359"/>
                  <a:pt x="4417252" y="36033"/>
                  <a:pt x="4404789" y="22118"/>
                </a:cubicBezTo>
                <a:cubicBezTo>
                  <a:pt x="4392896" y="36389"/>
                  <a:pt x="4378991" y="49372"/>
                  <a:pt x="4363073" y="61068"/>
                </a:cubicBezTo>
                <a:cubicBezTo>
                  <a:pt x="4347154" y="72764"/>
                  <a:pt x="4330235" y="82351"/>
                  <a:pt x="4312316" y="89828"/>
                </a:cubicBezTo>
                <a:cubicBezTo>
                  <a:pt x="4311514" y="88554"/>
                  <a:pt x="4310436" y="87103"/>
                  <a:pt x="4309085" y="85473"/>
                </a:cubicBezTo>
                <a:cubicBezTo>
                  <a:pt x="4307734" y="83843"/>
                  <a:pt x="4306328" y="82446"/>
                  <a:pt x="4304868" y="81282"/>
                </a:cubicBezTo>
                <a:cubicBezTo>
                  <a:pt x="4326342" y="72737"/>
                  <a:pt x="4346227" y="61396"/>
                  <a:pt x="4364525" y="47263"/>
                </a:cubicBezTo>
                <a:cubicBezTo>
                  <a:pt x="4382822" y="33129"/>
                  <a:pt x="4397558" y="17516"/>
                  <a:pt x="4408734" y="425"/>
                </a:cubicBezTo>
                <a:close/>
                <a:moveTo>
                  <a:pt x="4197878" y="219"/>
                </a:moveTo>
                <a:cubicBezTo>
                  <a:pt x="4203424" y="2255"/>
                  <a:pt x="4208984" y="4702"/>
                  <a:pt x="4214559" y="7560"/>
                </a:cubicBezTo>
                <a:cubicBezTo>
                  <a:pt x="4220134" y="10418"/>
                  <a:pt x="4224652" y="13303"/>
                  <a:pt x="4228117" y="16215"/>
                </a:cubicBezTo>
                <a:lnTo>
                  <a:pt x="4221981" y="23008"/>
                </a:lnTo>
                <a:cubicBezTo>
                  <a:pt x="4218426" y="20068"/>
                  <a:pt x="4213870" y="17073"/>
                  <a:pt x="4208314" y="14024"/>
                </a:cubicBezTo>
                <a:cubicBezTo>
                  <a:pt x="4202758" y="10975"/>
                  <a:pt x="4197161" y="8418"/>
                  <a:pt x="4191523" y="6354"/>
                </a:cubicBezTo>
                <a:close/>
                <a:moveTo>
                  <a:pt x="4606662" y="0"/>
                </a:moveTo>
                <a:lnTo>
                  <a:pt x="4617836" y="1972"/>
                </a:lnTo>
                <a:cubicBezTo>
                  <a:pt x="4615878" y="5610"/>
                  <a:pt x="4613769" y="9400"/>
                  <a:pt x="4611509" y="13339"/>
                </a:cubicBezTo>
                <a:cubicBezTo>
                  <a:pt x="4609250" y="17279"/>
                  <a:pt x="4606756" y="21232"/>
                  <a:pt x="4604032" y="25199"/>
                </a:cubicBezTo>
                <a:lnTo>
                  <a:pt x="4662319" y="25199"/>
                </a:lnTo>
                <a:cubicBezTo>
                  <a:pt x="4660854" y="21720"/>
                  <a:pt x="4659074" y="17996"/>
                  <a:pt x="4656978" y="14024"/>
                </a:cubicBezTo>
                <a:cubicBezTo>
                  <a:pt x="4654882" y="10052"/>
                  <a:pt x="4652718" y="6327"/>
                  <a:pt x="4650487" y="2849"/>
                </a:cubicBezTo>
                <a:lnTo>
                  <a:pt x="4659910" y="0"/>
                </a:lnTo>
                <a:cubicBezTo>
                  <a:pt x="4662511" y="4063"/>
                  <a:pt x="4665086" y="8372"/>
                  <a:pt x="4667634" y="12928"/>
                </a:cubicBezTo>
                <a:cubicBezTo>
                  <a:pt x="4670180" y="17485"/>
                  <a:pt x="4672208" y="21575"/>
                  <a:pt x="4673714" y="25199"/>
                </a:cubicBezTo>
                <a:lnTo>
                  <a:pt x="4739672" y="25199"/>
                </a:lnTo>
                <a:lnTo>
                  <a:pt x="4739672" y="34376"/>
                </a:lnTo>
                <a:lnTo>
                  <a:pt x="4666483" y="34376"/>
                </a:lnTo>
                <a:lnTo>
                  <a:pt x="4666483" y="52371"/>
                </a:lnTo>
                <a:lnTo>
                  <a:pt x="4731344" y="52371"/>
                </a:lnTo>
                <a:lnTo>
                  <a:pt x="4731344" y="60889"/>
                </a:lnTo>
                <a:lnTo>
                  <a:pt x="4666483" y="60889"/>
                </a:lnTo>
                <a:lnTo>
                  <a:pt x="4666483" y="78666"/>
                </a:lnTo>
                <a:lnTo>
                  <a:pt x="4732222" y="78666"/>
                </a:lnTo>
                <a:lnTo>
                  <a:pt x="4732222" y="87185"/>
                </a:lnTo>
                <a:lnTo>
                  <a:pt x="4666483" y="87185"/>
                </a:lnTo>
                <a:lnTo>
                  <a:pt x="4666483" y="105839"/>
                </a:lnTo>
                <a:lnTo>
                  <a:pt x="4747779" y="105839"/>
                </a:lnTo>
                <a:lnTo>
                  <a:pt x="4747779" y="115014"/>
                </a:lnTo>
                <a:lnTo>
                  <a:pt x="4597896" y="115014"/>
                </a:lnTo>
                <a:lnTo>
                  <a:pt x="4597896" y="122256"/>
                </a:lnTo>
                <a:lnTo>
                  <a:pt x="4587597" y="122256"/>
                </a:lnTo>
                <a:lnTo>
                  <a:pt x="4587597" y="47104"/>
                </a:lnTo>
                <a:cubicBezTo>
                  <a:pt x="4580584" y="55459"/>
                  <a:pt x="4572696" y="63273"/>
                  <a:pt x="4563932" y="70546"/>
                </a:cubicBezTo>
                <a:cubicBezTo>
                  <a:pt x="4562904" y="69389"/>
                  <a:pt x="4561672" y="68192"/>
                  <a:pt x="4560234" y="66953"/>
                </a:cubicBezTo>
                <a:cubicBezTo>
                  <a:pt x="4558796" y="65713"/>
                  <a:pt x="4557398" y="64790"/>
                  <a:pt x="4556042" y="64182"/>
                </a:cubicBezTo>
                <a:cubicBezTo>
                  <a:pt x="4568026" y="54308"/>
                  <a:pt x="4578297" y="43668"/>
                  <a:pt x="4586856" y="32259"/>
                </a:cubicBezTo>
                <a:cubicBezTo>
                  <a:pt x="4595417" y="20851"/>
                  <a:pt x="4602018" y="10098"/>
                  <a:pt x="46066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580650">
              <a:lnSpc>
                <a:spcPct val="130000"/>
              </a:lnSpc>
              <a:defRPr/>
            </a:pPr>
            <a:endParaRPr lang="en-US" altLang="zh-CN" sz="2032" spc="25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任意多边形: 形状 89">
            <a:extLst>
              <a:ext uri="{FF2B5EF4-FFF2-40B4-BE49-F238E27FC236}">
                <a16:creationId xmlns:a16="http://schemas.microsoft.com/office/drawing/2014/main" id="{10B66514-ED38-4A02-A36C-2DFEC9206F46}"/>
              </a:ext>
            </a:extLst>
          </p:cNvPr>
          <p:cNvSpPr/>
          <p:nvPr/>
        </p:nvSpPr>
        <p:spPr>
          <a:xfrm>
            <a:off x="5278707" y="4631626"/>
            <a:ext cx="620689" cy="192890"/>
          </a:xfrm>
          <a:custGeom>
            <a:avLst/>
            <a:gdLst>
              <a:gd name="connsiteX0" fmla="*/ 544752 w 680392"/>
              <a:gd name="connsiteY0" fmla="*/ 143963 h 211444"/>
              <a:gd name="connsiteX1" fmla="*/ 557352 w 680392"/>
              <a:gd name="connsiteY1" fmla="*/ 166167 h 211444"/>
              <a:gd name="connsiteX2" fmla="*/ 567980 w 680392"/>
              <a:gd name="connsiteY2" fmla="*/ 186910 h 211444"/>
              <a:gd name="connsiteX3" fmla="*/ 537521 w 680392"/>
              <a:gd name="connsiteY3" fmla="*/ 197416 h 211444"/>
              <a:gd name="connsiteX4" fmla="*/ 532974 w 680392"/>
              <a:gd name="connsiteY4" fmla="*/ 186032 h 211444"/>
              <a:gd name="connsiteX5" fmla="*/ 526783 w 680392"/>
              <a:gd name="connsiteY5" fmla="*/ 172662 h 211444"/>
              <a:gd name="connsiteX6" fmla="*/ 515252 w 680392"/>
              <a:gd name="connsiteY6" fmla="*/ 199055 h 211444"/>
              <a:gd name="connsiteX7" fmla="*/ 487122 w 680392"/>
              <a:gd name="connsiteY7" fmla="*/ 205733 h 211444"/>
              <a:gd name="connsiteX8" fmla="*/ 450527 w 680392"/>
              <a:gd name="connsiteY8" fmla="*/ 205733 h 211444"/>
              <a:gd name="connsiteX9" fmla="*/ 416617 w 680392"/>
              <a:gd name="connsiteY9" fmla="*/ 199110 h 211444"/>
              <a:gd name="connsiteX10" fmla="*/ 408016 w 680392"/>
              <a:gd name="connsiteY10" fmla="*/ 175075 h 211444"/>
              <a:gd name="connsiteX11" fmla="*/ 408016 w 680392"/>
              <a:gd name="connsiteY11" fmla="*/ 157964 h 211444"/>
              <a:gd name="connsiteX12" fmla="*/ 399224 w 680392"/>
              <a:gd name="connsiteY12" fmla="*/ 179863 h 211444"/>
              <a:gd name="connsiteX13" fmla="*/ 389610 w 680392"/>
              <a:gd name="connsiteY13" fmla="*/ 200261 h 211444"/>
              <a:gd name="connsiteX14" fmla="*/ 359589 w 680392"/>
              <a:gd name="connsiteY14" fmla="*/ 188442 h 211444"/>
              <a:gd name="connsiteX15" fmla="*/ 370737 w 680392"/>
              <a:gd name="connsiteY15" fmla="*/ 168935 h 211444"/>
              <a:gd name="connsiteX16" fmla="*/ 379749 w 680392"/>
              <a:gd name="connsiteY16" fmla="*/ 147469 h 211444"/>
              <a:gd name="connsiteX17" fmla="*/ 408016 w 680392"/>
              <a:gd name="connsiteY17" fmla="*/ 157308 h 211444"/>
              <a:gd name="connsiteX18" fmla="*/ 408016 w 680392"/>
              <a:gd name="connsiteY18" fmla="*/ 145720 h 211444"/>
              <a:gd name="connsiteX19" fmla="*/ 440228 w 680392"/>
              <a:gd name="connsiteY19" fmla="*/ 145720 h 211444"/>
              <a:gd name="connsiteX20" fmla="*/ 440228 w 680392"/>
              <a:gd name="connsiteY20" fmla="*/ 174637 h 211444"/>
              <a:gd name="connsiteX21" fmla="*/ 442693 w 680392"/>
              <a:gd name="connsiteY21" fmla="*/ 180533 h 211444"/>
              <a:gd name="connsiteX22" fmla="*/ 454033 w 680392"/>
              <a:gd name="connsiteY22" fmla="*/ 181657 h 211444"/>
              <a:gd name="connsiteX23" fmla="*/ 484930 w 680392"/>
              <a:gd name="connsiteY23" fmla="*/ 181657 h 211444"/>
              <a:gd name="connsiteX24" fmla="*/ 495092 w 680392"/>
              <a:gd name="connsiteY24" fmla="*/ 177464 h 211444"/>
              <a:gd name="connsiteX25" fmla="*/ 498516 w 680392"/>
              <a:gd name="connsiteY25" fmla="*/ 157320 h 211444"/>
              <a:gd name="connsiteX26" fmla="*/ 510020 w 680392"/>
              <a:gd name="connsiteY26" fmla="*/ 162472 h 211444"/>
              <a:gd name="connsiteX27" fmla="*/ 523496 w 680392"/>
              <a:gd name="connsiteY27" fmla="*/ 166309 h 211444"/>
              <a:gd name="connsiteX28" fmla="*/ 519908 w 680392"/>
              <a:gd name="connsiteY28" fmla="*/ 159348 h 211444"/>
              <a:gd name="connsiteX29" fmla="*/ 516485 w 680392"/>
              <a:gd name="connsiteY29" fmla="*/ 152716 h 211444"/>
              <a:gd name="connsiteX30" fmla="*/ 148569 w 680392"/>
              <a:gd name="connsiteY30" fmla="*/ 105606 h 211444"/>
              <a:gd name="connsiteX31" fmla="*/ 175960 w 680392"/>
              <a:gd name="connsiteY31" fmla="*/ 115686 h 211444"/>
              <a:gd name="connsiteX32" fmla="*/ 166016 w 680392"/>
              <a:gd name="connsiteY32" fmla="*/ 141543 h 211444"/>
              <a:gd name="connsiteX33" fmla="*/ 150979 w 680392"/>
              <a:gd name="connsiteY33" fmla="*/ 163456 h 211444"/>
              <a:gd name="connsiteX34" fmla="*/ 124465 w 680392"/>
              <a:gd name="connsiteY34" fmla="*/ 147460 h 211444"/>
              <a:gd name="connsiteX35" fmla="*/ 138899 w 680392"/>
              <a:gd name="connsiteY35" fmla="*/ 128587 h 211444"/>
              <a:gd name="connsiteX36" fmla="*/ 148569 w 680392"/>
              <a:gd name="connsiteY36" fmla="*/ 105606 h 211444"/>
              <a:gd name="connsiteX37" fmla="*/ 278511 w 680392"/>
              <a:gd name="connsiteY37" fmla="*/ 104291 h 211444"/>
              <a:gd name="connsiteX38" fmla="*/ 306122 w 680392"/>
              <a:gd name="connsiteY38" fmla="*/ 120069 h 211444"/>
              <a:gd name="connsiteX39" fmla="*/ 292207 w 680392"/>
              <a:gd name="connsiteY39" fmla="*/ 142447 h 211444"/>
              <a:gd name="connsiteX40" fmla="*/ 278950 w 680392"/>
              <a:gd name="connsiteY40" fmla="*/ 161703 h 211444"/>
              <a:gd name="connsiteX41" fmla="*/ 255284 w 680392"/>
              <a:gd name="connsiteY41" fmla="*/ 147240 h 211444"/>
              <a:gd name="connsiteX42" fmla="*/ 267720 w 680392"/>
              <a:gd name="connsiteY42" fmla="*/ 126916 h 211444"/>
              <a:gd name="connsiteX43" fmla="*/ 278511 w 680392"/>
              <a:gd name="connsiteY43" fmla="*/ 104291 h 211444"/>
              <a:gd name="connsiteX44" fmla="*/ 433216 w 680392"/>
              <a:gd name="connsiteY44" fmla="*/ 101210 h 211444"/>
              <a:gd name="connsiteX45" fmla="*/ 433216 w 680392"/>
              <a:gd name="connsiteY45" fmla="*/ 113509 h 211444"/>
              <a:gd name="connsiteX46" fmla="*/ 450965 w 680392"/>
              <a:gd name="connsiteY46" fmla="*/ 113509 h 211444"/>
              <a:gd name="connsiteX47" fmla="*/ 450965 w 680392"/>
              <a:gd name="connsiteY47" fmla="*/ 101210 h 211444"/>
              <a:gd name="connsiteX48" fmla="*/ 200502 w 680392"/>
              <a:gd name="connsiteY48" fmla="*/ 99032 h 211444"/>
              <a:gd name="connsiteX49" fmla="*/ 234247 w 680392"/>
              <a:gd name="connsiteY49" fmla="*/ 99032 h 211444"/>
              <a:gd name="connsiteX50" fmla="*/ 232056 w 680392"/>
              <a:gd name="connsiteY50" fmla="*/ 118315 h 211444"/>
              <a:gd name="connsiteX51" fmla="*/ 261310 w 680392"/>
              <a:gd name="connsiteY51" fmla="*/ 161072 h 211444"/>
              <a:gd name="connsiteX52" fmla="*/ 322118 w 680392"/>
              <a:gd name="connsiteY52" fmla="*/ 179671 h 211444"/>
              <a:gd name="connsiteX53" fmla="*/ 312038 w 680392"/>
              <a:gd name="connsiteY53" fmla="*/ 193422 h 211444"/>
              <a:gd name="connsiteX54" fmla="*/ 303930 w 680392"/>
              <a:gd name="connsiteY54" fmla="*/ 208815 h 211444"/>
              <a:gd name="connsiteX55" fmla="*/ 251723 w 680392"/>
              <a:gd name="connsiteY55" fmla="*/ 191285 h 211444"/>
              <a:gd name="connsiteX56" fmla="*/ 220223 w 680392"/>
              <a:gd name="connsiteY56" fmla="*/ 157977 h 211444"/>
              <a:gd name="connsiteX57" fmla="*/ 189491 w 680392"/>
              <a:gd name="connsiteY57" fmla="*/ 189805 h 211444"/>
              <a:gd name="connsiteX58" fmla="*/ 128189 w 680392"/>
              <a:gd name="connsiteY58" fmla="*/ 211444 h 211444"/>
              <a:gd name="connsiteX59" fmla="*/ 121369 w 680392"/>
              <a:gd name="connsiteY59" fmla="*/ 197064 h 211444"/>
              <a:gd name="connsiteX60" fmla="*/ 111755 w 680392"/>
              <a:gd name="connsiteY60" fmla="*/ 183835 h 211444"/>
              <a:gd name="connsiteX61" fmla="*/ 159118 w 680392"/>
              <a:gd name="connsiteY61" fmla="*/ 170800 h 211444"/>
              <a:gd name="connsiteX62" fmla="*/ 184971 w 680392"/>
              <a:gd name="connsiteY62" fmla="*/ 152363 h 211444"/>
              <a:gd name="connsiteX63" fmla="*/ 196403 w 680392"/>
              <a:gd name="connsiteY63" fmla="*/ 128461 h 211444"/>
              <a:gd name="connsiteX64" fmla="*/ 200502 w 680392"/>
              <a:gd name="connsiteY64" fmla="*/ 99032 h 211444"/>
              <a:gd name="connsiteX65" fmla="*/ 649057 w 680392"/>
              <a:gd name="connsiteY65" fmla="*/ 70327 h 211444"/>
              <a:gd name="connsiteX66" fmla="*/ 680392 w 680392"/>
              <a:gd name="connsiteY66" fmla="*/ 70327 h 211444"/>
              <a:gd name="connsiteX67" fmla="*/ 680392 w 680392"/>
              <a:gd name="connsiteY67" fmla="*/ 209472 h 211444"/>
              <a:gd name="connsiteX68" fmla="*/ 605889 w 680392"/>
              <a:gd name="connsiteY68" fmla="*/ 209472 h 211444"/>
              <a:gd name="connsiteX69" fmla="*/ 605889 w 680392"/>
              <a:gd name="connsiteY69" fmla="*/ 180986 h 211444"/>
              <a:gd name="connsiteX70" fmla="*/ 649057 w 680392"/>
              <a:gd name="connsiteY70" fmla="*/ 180986 h 211444"/>
              <a:gd name="connsiteX71" fmla="*/ 409112 w 680392"/>
              <a:gd name="connsiteY71" fmla="*/ 53029 h 211444"/>
              <a:gd name="connsiteX72" fmla="*/ 476384 w 680392"/>
              <a:gd name="connsiteY72" fmla="*/ 53029 h 211444"/>
              <a:gd name="connsiteX73" fmla="*/ 476384 w 680392"/>
              <a:gd name="connsiteY73" fmla="*/ 73600 h 211444"/>
              <a:gd name="connsiteX74" fmla="*/ 409112 w 680392"/>
              <a:gd name="connsiteY74" fmla="*/ 73600 h 211444"/>
              <a:gd name="connsiteX75" fmla="*/ 130161 w 680392"/>
              <a:gd name="connsiteY75" fmla="*/ 6780 h 211444"/>
              <a:gd name="connsiteX76" fmla="*/ 298890 w 680392"/>
              <a:gd name="connsiteY76" fmla="*/ 6780 h 211444"/>
              <a:gd name="connsiteX77" fmla="*/ 298890 w 680392"/>
              <a:gd name="connsiteY77" fmla="*/ 95088 h 211444"/>
              <a:gd name="connsiteX78" fmla="*/ 130161 w 680392"/>
              <a:gd name="connsiteY78" fmla="*/ 95088 h 211444"/>
              <a:gd name="connsiteX79" fmla="*/ 130161 w 680392"/>
              <a:gd name="connsiteY79" fmla="*/ 67040 h 211444"/>
              <a:gd name="connsiteX80" fmla="*/ 268431 w 680392"/>
              <a:gd name="connsiteY80" fmla="*/ 67040 h 211444"/>
              <a:gd name="connsiteX81" fmla="*/ 268431 w 680392"/>
              <a:gd name="connsiteY81" fmla="*/ 62000 h 211444"/>
              <a:gd name="connsiteX82" fmla="*/ 139804 w 680392"/>
              <a:gd name="connsiteY82" fmla="*/ 62000 h 211444"/>
              <a:gd name="connsiteX83" fmla="*/ 139804 w 680392"/>
              <a:gd name="connsiteY83" fmla="*/ 40525 h 211444"/>
              <a:gd name="connsiteX84" fmla="*/ 268431 w 680392"/>
              <a:gd name="connsiteY84" fmla="*/ 40525 h 211444"/>
              <a:gd name="connsiteX85" fmla="*/ 268431 w 680392"/>
              <a:gd name="connsiteY85" fmla="*/ 34828 h 211444"/>
              <a:gd name="connsiteX86" fmla="*/ 130161 w 680392"/>
              <a:gd name="connsiteY86" fmla="*/ 34828 h 211444"/>
              <a:gd name="connsiteX87" fmla="*/ 0 w 680392"/>
              <a:gd name="connsiteY87" fmla="*/ 1301 h 211444"/>
              <a:gd name="connsiteX88" fmla="*/ 74503 w 680392"/>
              <a:gd name="connsiteY88" fmla="*/ 1301 h 211444"/>
              <a:gd name="connsiteX89" fmla="*/ 74503 w 680392"/>
              <a:gd name="connsiteY89" fmla="*/ 29788 h 211444"/>
              <a:gd name="connsiteX90" fmla="*/ 31335 w 680392"/>
              <a:gd name="connsiteY90" fmla="*/ 29788 h 211444"/>
              <a:gd name="connsiteX91" fmla="*/ 31335 w 680392"/>
              <a:gd name="connsiteY91" fmla="*/ 140447 h 211444"/>
              <a:gd name="connsiteX92" fmla="*/ 0 w 680392"/>
              <a:gd name="connsiteY92" fmla="*/ 140447 h 211444"/>
              <a:gd name="connsiteX93" fmla="*/ 531166 w 680392"/>
              <a:gd name="connsiteY93" fmla="*/ 0 h 211444"/>
              <a:gd name="connsiteX94" fmla="*/ 541684 w 680392"/>
              <a:gd name="connsiteY94" fmla="*/ 8915 h 211444"/>
              <a:gd name="connsiteX95" fmla="*/ 550887 w 680392"/>
              <a:gd name="connsiteY95" fmla="*/ 17520 h 211444"/>
              <a:gd name="connsiteX96" fmla="*/ 546724 w 680392"/>
              <a:gd name="connsiteY96" fmla="*/ 20599 h 211444"/>
              <a:gd name="connsiteX97" fmla="*/ 563378 w 680392"/>
              <a:gd name="connsiteY97" fmla="*/ 20599 h 211444"/>
              <a:gd name="connsiteX98" fmla="*/ 563378 w 680392"/>
              <a:gd name="connsiteY98" fmla="*/ 45552 h 211444"/>
              <a:gd name="connsiteX99" fmla="*/ 509472 w 680392"/>
              <a:gd name="connsiteY99" fmla="*/ 45552 h 211444"/>
              <a:gd name="connsiteX100" fmla="*/ 511088 w 680392"/>
              <a:gd name="connsiteY100" fmla="*/ 64846 h 211444"/>
              <a:gd name="connsiteX101" fmla="*/ 513855 w 680392"/>
              <a:gd name="connsiteY101" fmla="*/ 81514 h 211444"/>
              <a:gd name="connsiteX102" fmla="*/ 523552 w 680392"/>
              <a:gd name="connsiteY102" fmla="*/ 65806 h 211444"/>
              <a:gd name="connsiteX103" fmla="*/ 530947 w 680392"/>
              <a:gd name="connsiteY103" fmla="*/ 48631 h 211444"/>
              <a:gd name="connsiteX104" fmla="*/ 559434 w 680392"/>
              <a:gd name="connsiteY104" fmla="*/ 55436 h 211444"/>
              <a:gd name="connsiteX105" fmla="*/ 545464 w 680392"/>
              <a:gd name="connsiteY105" fmla="*/ 84869 h 211444"/>
              <a:gd name="connsiteX106" fmla="*/ 527222 w 680392"/>
              <a:gd name="connsiteY106" fmla="*/ 110204 h 211444"/>
              <a:gd name="connsiteX107" fmla="*/ 531824 w 680392"/>
              <a:gd name="connsiteY107" fmla="*/ 112973 h 211444"/>
              <a:gd name="connsiteX108" fmla="*/ 537083 w 680392"/>
              <a:gd name="connsiteY108" fmla="*/ 113933 h 211444"/>
              <a:gd name="connsiteX109" fmla="*/ 542506 w 680392"/>
              <a:gd name="connsiteY109" fmla="*/ 107905 h 211444"/>
              <a:gd name="connsiteX110" fmla="*/ 544971 w 680392"/>
              <a:gd name="connsiteY110" fmla="*/ 88080 h 211444"/>
              <a:gd name="connsiteX111" fmla="*/ 556530 w 680392"/>
              <a:gd name="connsiteY111" fmla="*/ 95958 h 211444"/>
              <a:gd name="connsiteX112" fmla="*/ 569075 w 680392"/>
              <a:gd name="connsiteY112" fmla="*/ 101210 h 211444"/>
              <a:gd name="connsiteX113" fmla="*/ 558831 w 680392"/>
              <a:gd name="connsiteY113" fmla="*/ 134119 h 211444"/>
              <a:gd name="connsiteX114" fmla="*/ 535768 w 680392"/>
              <a:gd name="connsiteY114" fmla="*/ 142201 h 211444"/>
              <a:gd name="connsiteX115" fmla="*/ 519059 w 680392"/>
              <a:gd name="connsiteY115" fmla="*/ 139215 h 211444"/>
              <a:gd name="connsiteX116" fmla="*/ 505966 w 680392"/>
              <a:gd name="connsiteY116" fmla="*/ 130806 h 211444"/>
              <a:gd name="connsiteX117" fmla="*/ 499721 w 680392"/>
              <a:gd name="connsiteY117" fmla="*/ 135353 h 211444"/>
              <a:gd name="connsiteX118" fmla="*/ 493476 w 680392"/>
              <a:gd name="connsiteY118" fmla="*/ 139571 h 211444"/>
              <a:gd name="connsiteX119" fmla="*/ 485177 w 680392"/>
              <a:gd name="connsiteY119" fmla="*/ 130367 h 211444"/>
              <a:gd name="connsiteX120" fmla="*/ 475070 w 680392"/>
              <a:gd name="connsiteY120" fmla="*/ 120506 h 211444"/>
              <a:gd name="connsiteX121" fmla="*/ 475070 w 680392"/>
              <a:gd name="connsiteY121" fmla="*/ 134079 h 211444"/>
              <a:gd name="connsiteX122" fmla="*/ 469153 w 680392"/>
              <a:gd name="connsiteY122" fmla="*/ 134079 h 211444"/>
              <a:gd name="connsiteX123" fmla="*/ 483643 w 680392"/>
              <a:gd name="connsiteY123" fmla="*/ 149070 h 211444"/>
              <a:gd name="connsiteX124" fmla="*/ 496325 w 680392"/>
              <a:gd name="connsiteY124" fmla="*/ 163240 h 211444"/>
              <a:gd name="connsiteX125" fmla="*/ 469810 w 680392"/>
              <a:gd name="connsiteY125" fmla="*/ 176175 h 211444"/>
              <a:gd name="connsiteX126" fmla="*/ 458114 w 680392"/>
              <a:gd name="connsiteY126" fmla="*/ 161184 h 211444"/>
              <a:gd name="connsiteX127" fmla="*/ 443953 w 680392"/>
              <a:gd name="connsiteY127" fmla="*/ 145041 h 211444"/>
              <a:gd name="connsiteX128" fmla="*/ 468496 w 680392"/>
              <a:gd name="connsiteY128" fmla="*/ 134079 h 211444"/>
              <a:gd name="connsiteX129" fmla="*/ 408454 w 680392"/>
              <a:gd name="connsiteY129" fmla="*/ 134079 h 211444"/>
              <a:gd name="connsiteX130" fmla="*/ 408454 w 680392"/>
              <a:gd name="connsiteY130" fmla="*/ 80639 h 211444"/>
              <a:gd name="connsiteX131" fmla="*/ 475070 w 680392"/>
              <a:gd name="connsiteY131" fmla="*/ 80639 h 211444"/>
              <a:gd name="connsiteX132" fmla="*/ 475070 w 680392"/>
              <a:gd name="connsiteY132" fmla="*/ 116572 h 211444"/>
              <a:gd name="connsiteX133" fmla="*/ 490846 w 680392"/>
              <a:gd name="connsiteY133" fmla="*/ 105822 h 211444"/>
              <a:gd name="connsiteX134" fmla="*/ 483944 w 680392"/>
              <a:gd name="connsiteY134" fmla="*/ 78567 h 211444"/>
              <a:gd name="connsiteX135" fmla="*/ 480328 w 680392"/>
              <a:gd name="connsiteY135" fmla="*/ 45552 h 211444"/>
              <a:gd name="connsiteX136" fmla="*/ 405825 w 680392"/>
              <a:gd name="connsiteY136" fmla="*/ 45552 h 211444"/>
              <a:gd name="connsiteX137" fmla="*/ 405825 w 680392"/>
              <a:gd name="connsiteY137" fmla="*/ 54561 h 211444"/>
              <a:gd name="connsiteX138" fmla="*/ 404064 w 680392"/>
              <a:gd name="connsiteY138" fmla="*/ 85317 h 211444"/>
              <a:gd name="connsiteX139" fmla="*/ 396994 w 680392"/>
              <a:gd name="connsiteY139" fmla="*/ 118309 h 211444"/>
              <a:gd name="connsiteX140" fmla="*/ 381940 w 680392"/>
              <a:gd name="connsiteY140" fmla="*/ 147453 h 211444"/>
              <a:gd name="connsiteX141" fmla="*/ 370874 w 680392"/>
              <a:gd name="connsiteY141" fmla="*/ 136987 h 211444"/>
              <a:gd name="connsiteX142" fmla="*/ 358493 w 680392"/>
              <a:gd name="connsiteY142" fmla="*/ 128170 h 211444"/>
              <a:gd name="connsiteX143" fmla="*/ 373832 w 680392"/>
              <a:gd name="connsiteY143" fmla="*/ 91224 h 211444"/>
              <a:gd name="connsiteX144" fmla="*/ 376681 w 680392"/>
              <a:gd name="connsiteY144" fmla="*/ 54123 h 211444"/>
              <a:gd name="connsiteX145" fmla="*/ 376681 w 680392"/>
              <a:gd name="connsiteY145" fmla="*/ 20599 h 211444"/>
              <a:gd name="connsiteX146" fmla="*/ 479233 w 680392"/>
              <a:gd name="connsiteY146" fmla="*/ 20599 h 211444"/>
              <a:gd name="connsiteX147" fmla="*/ 479041 w 680392"/>
              <a:gd name="connsiteY147" fmla="*/ 11025 h 211444"/>
              <a:gd name="connsiteX148" fmla="*/ 479014 w 680392"/>
              <a:gd name="connsiteY148" fmla="*/ 1315 h 211444"/>
              <a:gd name="connsiteX149" fmla="*/ 508815 w 680392"/>
              <a:gd name="connsiteY149" fmla="*/ 1315 h 211444"/>
              <a:gd name="connsiteX150" fmla="*/ 508623 w 680392"/>
              <a:gd name="connsiteY150" fmla="*/ 11108 h 211444"/>
              <a:gd name="connsiteX151" fmla="*/ 508596 w 680392"/>
              <a:gd name="connsiteY151" fmla="*/ 20599 h 211444"/>
              <a:gd name="connsiteX152" fmla="*/ 521086 w 680392"/>
              <a:gd name="connsiteY152" fmla="*/ 20599 h 211444"/>
              <a:gd name="connsiteX153" fmla="*/ 516649 w 680392"/>
              <a:gd name="connsiteY153" fmla="*/ 16366 h 211444"/>
              <a:gd name="connsiteX154" fmla="*/ 512540 w 680392"/>
              <a:gd name="connsiteY154" fmla="*/ 12463 h 211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680392" h="211444">
                <a:moveTo>
                  <a:pt x="544752" y="143963"/>
                </a:moveTo>
                <a:cubicBezTo>
                  <a:pt x="548760" y="150879"/>
                  <a:pt x="552960" y="158280"/>
                  <a:pt x="557352" y="166167"/>
                </a:cubicBezTo>
                <a:cubicBezTo>
                  <a:pt x="561744" y="174055"/>
                  <a:pt x="565286" y="180969"/>
                  <a:pt x="567980" y="186910"/>
                </a:cubicBezTo>
                <a:lnTo>
                  <a:pt x="537521" y="197416"/>
                </a:lnTo>
                <a:cubicBezTo>
                  <a:pt x="536389" y="194088"/>
                  <a:pt x="534873" y="190293"/>
                  <a:pt x="532974" y="186032"/>
                </a:cubicBezTo>
                <a:cubicBezTo>
                  <a:pt x="531074" y="181771"/>
                  <a:pt x="529011" y="177314"/>
                  <a:pt x="526783" y="172662"/>
                </a:cubicBezTo>
                <a:cubicBezTo>
                  <a:pt x="524953" y="185540"/>
                  <a:pt x="521109" y="194338"/>
                  <a:pt x="515252" y="199055"/>
                </a:cubicBezTo>
                <a:cubicBezTo>
                  <a:pt x="509395" y="203772"/>
                  <a:pt x="500018" y="205998"/>
                  <a:pt x="487122" y="205733"/>
                </a:cubicBezTo>
                <a:lnTo>
                  <a:pt x="450527" y="205733"/>
                </a:lnTo>
                <a:cubicBezTo>
                  <a:pt x="433992" y="205907"/>
                  <a:pt x="422689" y="203699"/>
                  <a:pt x="416617" y="199110"/>
                </a:cubicBezTo>
                <a:cubicBezTo>
                  <a:pt x="410545" y="194522"/>
                  <a:pt x="407678" y="186510"/>
                  <a:pt x="408016" y="175075"/>
                </a:cubicBezTo>
                <a:lnTo>
                  <a:pt x="408016" y="157964"/>
                </a:lnTo>
                <a:cubicBezTo>
                  <a:pt x="405345" y="164870"/>
                  <a:pt x="402414" y="172169"/>
                  <a:pt x="399224" y="179863"/>
                </a:cubicBezTo>
                <a:cubicBezTo>
                  <a:pt x="396033" y="187557"/>
                  <a:pt x="392828" y="194356"/>
                  <a:pt x="389610" y="200261"/>
                </a:cubicBezTo>
                <a:lnTo>
                  <a:pt x="359589" y="188442"/>
                </a:lnTo>
                <a:cubicBezTo>
                  <a:pt x="363401" y="182708"/>
                  <a:pt x="367117" y="176206"/>
                  <a:pt x="370737" y="168935"/>
                </a:cubicBezTo>
                <a:cubicBezTo>
                  <a:pt x="374357" y="161665"/>
                  <a:pt x="377361" y="154509"/>
                  <a:pt x="379749" y="147469"/>
                </a:cubicBezTo>
                <a:lnTo>
                  <a:pt x="408016" y="157308"/>
                </a:lnTo>
                <a:lnTo>
                  <a:pt x="408016" y="145720"/>
                </a:lnTo>
                <a:lnTo>
                  <a:pt x="440228" y="145720"/>
                </a:lnTo>
                <a:lnTo>
                  <a:pt x="440228" y="174637"/>
                </a:lnTo>
                <a:cubicBezTo>
                  <a:pt x="440064" y="177712"/>
                  <a:pt x="440885" y="179678"/>
                  <a:pt x="442693" y="180533"/>
                </a:cubicBezTo>
                <a:cubicBezTo>
                  <a:pt x="444501" y="181388"/>
                  <a:pt x="448281" y="181762"/>
                  <a:pt x="454033" y="181657"/>
                </a:cubicBezTo>
                <a:lnTo>
                  <a:pt x="484930" y="181657"/>
                </a:lnTo>
                <a:cubicBezTo>
                  <a:pt x="490002" y="181972"/>
                  <a:pt x="493389" y="180574"/>
                  <a:pt x="495092" y="177464"/>
                </a:cubicBezTo>
                <a:cubicBezTo>
                  <a:pt x="496795" y="174353"/>
                  <a:pt x="497936" y="167638"/>
                  <a:pt x="498516" y="157320"/>
                </a:cubicBezTo>
                <a:cubicBezTo>
                  <a:pt x="501529" y="159120"/>
                  <a:pt x="505364" y="160837"/>
                  <a:pt x="510020" y="162472"/>
                </a:cubicBezTo>
                <a:cubicBezTo>
                  <a:pt x="514677" y="164108"/>
                  <a:pt x="519169" y="165387"/>
                  <a:pt x="523496" y="166309"/>
                </a:cubicBezTo>
                <a:cubicBezTo>
                  <a:pt x="522287" y="163989"/>
                  <a:pt x="521091" y="161668"/>
                  <a:pt x="519908" y="159348"/>
                </a:cubicBezTo>
                <a:cubicBezTo>
                  <a:pt x="518726" y="157028"/>
                  <a:pt x="517585" y="154816"/>
                  <a:pt x="516485" y="152716"/>
                </a:cubicBezTo>
                <a:close/>
                <a:moveTo>
                  <a:pt x="148569" y="105606"/>
                </a:moveTo>
                <a:lnTo>
                  <a:pt x="175960" y="115686"/>
                </a:lnTo>
                <a:cubicBezTo>
                  <a:pt x="173371" y="124497"/>
                  <a:pt x="170057" y="133116"/>
                  <a:pt x="166016" y="141543"/>
                </a:cubicBezTo>
                <a:cubicBezTo>
                  <a:pt x="161977" y="149970"/>
                  <a:pt x="156964" y="157274"/>
                  <a:pt x="150979" y="163456"/>
                </a:cubicBezTo>
                <a:lnTo>
                  <a:pt x="124465" y="147460"/>
                </a:lnTo>
                <a:cubicBezTo>
                  <a:pt x="129975" y="142196"/>
                  <a:pt x="134786" y="135905"/>
                  <a:pt x="138899" y="128587"/>
                </a:cubicBezTo>
                <a:cubicBezTo>
                  <a:pt x="143013" y="121269"/>
                  <a:pt x="146236" y="113608"/>
                  <a:pt x="148569" y="105606"/>
                </a:cubicBezTo>
                <a:close/>
                <a:moveTo>
                  <a:pt x="278511" y="104291"/>
                </a:moveTo>
                <a:lnTo>
                  <a:pt x="306122" y="120069"/>
                </a:lnTo>
                <a:cubicBezTo>
                  <a:pt x="301565" y="127651"/>
                  <a:pt x="296927" y="135111"/>
                  <a:pt x="292207" y="142447"/>
                </a:cubicBezTo>
                <a:cubicBezTo>
                  <a:pt x="287486" y="149783"/>
                  <a:pt x="283067" y="156202"/>
                  <a:pt x="278950" y="161703"/>
                </a:cubicBezTo>
                <a:lnTo>
                  <a:pt x="255284" y="147240"/>
                </a:lnTo>
                <a:cubicBezTo>
                  <a:pt x="259264" y="141533"/>
                  <a:pt x="263410" y="134759"/>
                  <a:pt x="267720" y="126916"/>
                </a:cubicBezTo>
                <a:cubicBezTo>
                  <a:pt x="272029" y="119073"/>
                  <a:pt x="275626" y="111531"/>
                  <a:pt x="278511" y="104291"/>
                </a:cubicBezTo>
                <a:close/>
                <a:moveTo>
                  <a:pt x="433216" y="101210"/>
                </a:moveTo>
                <a:lnTo>
                  <a:pt x="433216" y="113509"/>
                </a:lnTo>
                <a:lnTo>
                  <a:pt x="450965" y="113509"/>
                </a:lnTo>
                <a:lnTo>
                  <a:pt x="450965" y="101210"/>
                </a:lnTo>
                <a:close/>
                <a:moveTo>
                  <a:pt x="200502" y="99032"/>
                </a:moveTo>
                <a:lnTo>
                  <a:pt x="234247" y="99032"/>
                </a:lnTo>
                <a:cubicBezTo>
                  <a:pt x="233627" y="105789"/>
                  <a:pt x="232896" y="112217"/>
                  <a:pt x="232056" y="118315"/>
                </a:cubicBezTo>
                <a:cubicBezTo>
                  <a:pt x="237534" y="136772"/>
                  <a:pt x="247286" y="151025"/>
                  <a:pt x="261310" y="161072"/>
                </a:cubicBezTo>
                <a:cubicBezTo>
                  <a:pt x="275334" y="171121"/>
                  <a:pt x="295603" y="177320"/>
                  <a:pt x="322118" y="179671"/>
                </a:cubicBezTo>
                <a:cubicBezTo>
                  <a:pt x="318813" y="183296"/>
                  <a:pt x="315453" y="187879"/>
                  <a:pt x="312038" y="193422"/>
                </a:cubicBezTo>
                <a:cubicBezTo>
                  <a:pt x="308624" y="198963"/>
                  <a:pt x="305920" y="204095"/>
                  <a:pt x="303930" y="208815"/>
                </a:cubicBezTo>
                <a:cubicBezTo>
                  <a:pt x="282447" y="205382"/>
                  <a:pt x="265045" y="199539"/>
                  <a:pt x="251723" y="191285"/>
                </a:cubicBezTo>
                <a:cubicBezTo>
                  <a:pt x="238402" y="183031"/>
                  <a:pt x="227902" y="171929"/>
                  <a:pt x="220223" y="157977"/>
                </a:cubicBezTo>
                <a:cubicBezTo>
                  <a:pt x="214088" y="170258"/>
                  <a:pt x="203843" y="180867"/>
                  <a:pt x="189491" y="189805"/>
                </a:cubicBezTo>
                <a:cubicBezTo>
                  <a:pt x="175138" y="198745"/>
                  <a:pt x="154704" y="205957"/>
                  <a:pt x="128189" y="211444"/>
                </a:cubicBezTo>
                <a:cubicBezTo>
                  <a:pt x="126752" y="207075"/>
                  <a:pt x="124478" y="202282"/>
                  <a:pt x="121369" y="197064"/>
                </a:cubicBezTo>
                <a:cubicBezTo>
                  <a:pt x="118260" y="191846"/>
                  <a:pt x="115055" y="187437"/>
                  <a:pt x="111755" y="183835"/>
                </a:cubicBezTo>
                <a:cubicBezTo>
                  <a:pt x="131718" y="180385"/>
                  <a:pt x="147505" y="176040"/>
                  <a:pt x="159118" y="170800"/>
                </a:cubicBezTo>
                <a:cubicBezTo>
                  <a:pt x="170730" y="165560"/>
                  <a:pt x="179347" y="159414"/>
                  <a:pt x="184971" y="152363"/>
                </a:cubicBezTo>
                <a:cubicBezTo>
                  <a:pt x="190595" y="145311"/>
                  <a:pt x="194406" y="137344"/>
                  <a:pt x="196403" y="128461"/>
                </a:cubicBezTo>
                <a:cubicBezTo>
                  <a:pt x="198401" y="119577"/>
                  <a:pt x="199768" y="109768"/>
                  <a:pt x="200502" y="99032"/>
                </a:cubicBezTo>
                <a:close/>
                <a:moveTo>
                  <a:pt x="649057" y="70327"/>
                </a:moveTo>
                <a:lnTo>
                  <a:pt x="680392" y="70327"/>
                </a:lnTo>
                <a:lnTo>
                  <a:pt x="680392" y="209472"/>
                </a:lnTo>
                <a:lnTo>
                  <a:pt x="605889" y="209472"/>
                </a:lnTo>
                <a:lnTo>
                  <a:pt x="605889" y="180986"/>
                </a:lnTo>
                <a:lnTo>
                  <a:pt x="649057" y="180986"/>
                </a:lnTo>
                <a:close/>
                <a:moveTo>
                  <a:pt x="409112" y="53029"/>
                </a:moveTo>
                <a:lnTo>
                  <a:pt x="476384" y="53029"/>
                </a:lnTo>
                <a:lnTo>
                  <a:pt x="476384" y="73600"/>
                </a:lnTo>
                <a:lnTo>
                  <a:pt x="409112" y="73600"/>
                </a:lnTo>
                <a:close/>
                <a:moveTo>
                  <a:pt x="130161" y="6780"/>
                </a:moveTo>
                <a:lnTo>
                  <a:pt x="298890" y="6780"/>
                </a:lnTo>
                <a:lnTo>
                  <a:pt x="298890" y="95088"/>
                </a:lnTo>
                <a:lnTo>
                  <a:pt x="130161" y="95088"/>
                </a:lnTo>
                <a:lnTo>
                  <a:pt x="130161" y="67040"/>
                </a:lnTo>
                <a:lnTo>
                  <a:pt x="268431" y="67040"/>
                </a:lnTo>
                <a:lnTo>
                  <a:pt x="268431" y="62000"/>
                </a:lnTo>
                <a:lnTo>
                  <a:pt x="139804" y="62000"/>
                </a:lnTo>
                <a:lnTo>
                  <a:pt x="139804" y="40525"/>
                </a:lnTo>
                <a:lnTo>
                  <a:pt x="268431" y="40525"/>
                </a:lnTo>
                <a:lnTo>
                  <a:pt x="268431" y="34828"/>
                </a:lnTo>
                <a:lnTo>
                  <a:pt x="130161" y="34828"/>
                </a:lnTo>
                <a:close/>
                <a:moveTo>
                  <a:pt x="0" y="1301"/>
                </a:moveTo>
                <a:lnTo>
                  <a:pt x="74503" y="1301"/>
                </a:lnTo>
                <a:lnTo>
                  <a:pt x="74503" y="29788"/>
                </a:lnTo>
                <a:lnTo>
                  <a:pt x="31335" y="29788"/>
                </a:lnTo>
                <a:lnTo>
                  <a:pt x="31335" y="140447"/>
                </a:lnTo>
                <a:lnTo>
                  <a:pt x="0" y="140447"/>
                </a:lnTo>
                <a:close/>
                <a:moveTo>
                  <a:pt x="531166" y="0"/>
                </a:moveTo>
                <a:cubicBezTo>
                  <a:pt x="534480" y="2725"/>
                  <a:pt x="537986" y="5696"/>
                  <a:pt x="541684" y="8915"/>
                </a:cubicBezTo>
                <a:cubicBezTo>
                  <a:pt x="545382" y="12133"/>
                  <a:pt x="548450" y="15002"/>
                  <a:pt x="550887" y="17520"/>
                </a:cubicBezTo>
                <a:lnTo>
                  <a:pt x="546724" y="20599"/>
                </a:lnTo>
                <a:lnTo>
                  <a:pt x="563378" y="20599"/>
                </a:lnTo>
                <a:lnTo>
                  <a:pt x="563378" y="45552"/>
                </a:lnTo>
                <a:lnTo>
                  <a:pt x="509472" y="45552"/>
                </a:lnTo>
                <a:cubicBezTo>
                  <a:pt x="509806" y="52371"/>
                  <a:pt x="510344" y="58802"/>
                  <a:pt x="511088" y="64846"/>
                </a:cubicBezTo>
                <a:cubicBezTo>
                  <a:pt x="511832" y="70890"/>
                  <a:pt x="512755" y="76446"/>
                  <a:pt x="513855" y="81514"/>
                </a:cubicBezTo>
                <a:cubicBezTo>
                  <a:pt x="517470" y="76560"/>
                  <a:pt x="520703" y="71324"/>
                  <a:pt x="523552" y="65806"/>
                </a:cubicBezTo>
                <a:cubicBezTo>
                  <a:pt x="526400" y="60288"/>
                  <a:pt x="528865" y="54563"/>
                  <a:pt x="530947" y="48631"/>
                </a:cubicBezTo>
                <a:lnTo>
                  <a:pt x="559434" y="55436"/>
                </a:lnTo>
                <a:cubicBezTo>
                  <a:pt x="555572" y="65861"/>
                  <a:pt x="550915" y="75672"/>
                  <a:pt x="545464" y="84869"/>
                </a:cubicBezTo>
                <a:cubicBezTo>
                  <a:pt x="540014" y="94065"/>
                  <a:pt x="533932" y="102510"/>
                  <a:pt x="527222" y="110204"/>
                </a:cubicBezTo>
                <a:cubicBezTo>
                  <a:pt x="528646" y="111415"/>
                  <a:pt x="530180" y="112338"/>
                  <a:pt x="531824" y="112973"/>
                </a:cubicBezTo>
                <a:cubicBezTo>
                  <a:pt x="533467" y="113608"/>
                  <a:pt x="535220" y="113928"/>
                  <a:pt x="537083" y="113933"/>
                </a:cubicBezTo>
                <a:cubicBezTo>
                  <a:pt x="539548" y="114005"/>
                  <a:pt x="541356" y="111996"/>
                  <a:pt x="542506" y="107905"/>
                </a:cubicBezTo>
                <a:cubicBezTo>
                  <a:pt x="543656" y="103813"/>
                  <a:pt x="544478" y="97205"/>
                  <a:pt x="544971" y="88080"/>
                </a:cubicBezTo>
                <a:cubicBezTo>
                  <a:pt x="548194" y="90979"/>
                  <a:pt x="552047" y="93605"/>
                  <a:pt x="556530" y="95958"/>
                </a:cubicBezTo>
                <a:cubicBezTo>
                  <a:pt x="561013" y="98311"/>
                  <a:pt x="565195" y="100061"/>
                  <a:pt x="569075" y="101210"/>
                </a:cubicBezTo>
                <a:cubicBezTo>
                  <a:pt x="567359" y="117400"/>
                  <a:pt x="563944" y="128369"/>
                  <a:pt x="558831" y="134119"/>
                </a:cubicBezTo>
                <a:cubicBezTo>
                  <a:pt x="553718" y="139867"/>
                  <a:pt x="546030" y="142562"/>
                  <a:pt x="535768" y="142201"/>
                </a:cubicBezTo>
                <a:cubicBezTo>
                  <a:pt x="529541" y="142178"/>
                  <a:pt x="523972" y="141182"/>
                  <a:pt x="519059" y="139215"/>
                </a:cubicBezTo>
                <a:cubicBezTo>
                  <a:pt x="514147" y="137247"/>
                  <a:pt x="509783" y="134444"/>
                  <a:pt x="505966" y="130806"/>
                </a:cubicBezTo>
                <a:cubicBezTo>
                  <a:pt x="503885" y="132349"/>
                  <a:pt x="501803" y="133864"/>
                  <a:pt x="499721" y="135353"/>
                </a:cubicBezTo>
                <a:cubicBezTo>
                  <a:pt x="497639" y="136841"/>
                  <a:pt x="495557" y="138247"/>
                  <a:pt x="493476" y="139571"/>
                </a:cubicBezTo>
                <a:cubicBezTo>
                  <a:pt x="491462" y="137106"/>
                  <a:pt x="488696" y="134038"/>
                  <a:pt x="485177" y="130367"/>
                </a:cubicBezTo>
                <a:cubicBezTo>
                  <a:pt x="481657" y="126697"/>
                  <a:pt x="478287" y="123410"/>
                  <a:pt x="475070" y="120506"/>
                </a:cubicBezTo>
                <a:lnTo>
                  <a:pt x="475070" y="134079"/>
                </a:lnTo>
                <a:lnTo>
                  <a:pt x="469153" y="134079"/>
                </a:lnTo>
                <a:cubicBezTo>
                  <a:pt x="473640" y="138733"/>
                  <a:pt x="478470" y="143731"/>
                  <a:pt x="483643" y="149070"/>
                </a:cubicBezTo>
                <a:cubicBezTo>
                  <a:pt x="488815" y="154410"/>
                  <a:pt x="493043" y="159133"/>
                  <a:pt x="496325" y="163240"/>
                </a:cubicBezTo>
                <a:lnTo>
                  <a:pt x="469810" y="176175"/>
                </a:lnTo>
                <a:cubicBezTo>
                  <a:pt x="466966" y="171932"/>
                  <a:pt x="463067" y="166935"/>
                  <a:pt x="458114" y="161184"/>
                </a:cubicBezTo>
                <a:cubicBezTo>
                  <a:pt x="453161" y="155433"/>
                  <a:pt x="448441" y="150052"/>
                  <a:pt x="443953" y="145041"/>
                </a:cubicBezTo>
                <a:lnTo>
                  <a:pt x="468496" y="134079"/>
                </a:lnTo>
                <a:lnTo>
                  <a:pt x="408454" y="134079"/>
                </a:lnTo>
                <a:lnTo>
                  <a:pt x="408454" y="80639"/>
                </a:lnTo>
                <a:lnTo>
                  <a:pt x="475070" y="80639"/>
                </a:lnTo>
                <a:lnTo>
                  <a:pt x="475070" y="116572"/>
                </a:lnTo>
                <a:cubicBezTo>
                  <a:pt x="480548" y="113324"/>
                  <a:pt x="485807" y="109740"/>
                  <a:pt x="490846" y="105822"/>
                </a:cubicBezTo>
                <a:cubicBezTo>
                  <a:pt x="487915" y="97794"/>
                  <a:pt x="485615" y="88709"/>
                  <a:pt x="483944" y="78567"/>
                </a:cubicBezTo>
                <a:cubicBezTo>
                  <a:pt x="482273" y="68425"/>
                  <a:pt x="481068" y="57420"/>
                  <a:pt x="480328" y="45552"/>
                </a:cubicBezTo>
                <a:lnTo>
                  <a:pt x="405825" y="45552"/>
                </a:lnTo>
                <a:lnTo>
                  <a:pt x="405825" y="54561"/>
                </a:lnTo>
                <a:cubicBezTo>
                  <a:pt x="405899" y="63933"/>
                  <a:pt x="405312" y="74186"/>
                  <a:pt x="404064" y="85317"/>
                </a:cubicBezTo>
                <a:cubicBezTo>
                  <a:pt x="402815" y="96449"/>
                  <a:pt x="400459" y="107447"/>
                  <a:pt x="396994" y="118309"/>
                </a:cubicBezTo>
                <a:cubicBezTo>
                  <a:pt x="393531" y="129172"/>
                  <a:pt x="388513" y="138887"/>
                  <a:pt x="381940" y="147453"/>
                </a:cubicBezTo>
                <a:cubicBezTo>
                  <a:pt x="379347" y="144457"/>
                  <a:pt x="375658" y="140968"/>
                  <a:pt x="370874" y="136987"/>
                </a:cubicBezTo>
                <a:cubicBezTo>
                  <a:pt x="366089" y="133006"/>
                  <a:pt x="361963" y="130067"/>
                  <a:pt x="358493" y="128170"/>
                </a:cubicBezTo>
                <a:cubicBezTo>
                  <a:pt x="366537" y="116964"/>
                  <a:pt x="371650" y="104649"/>
                  <a:pt x="373832" y="91224"/>
                </a:cubicBezTo>
                <a:cubicBezTo>
                  <a:pt x="376014" y="77800"/>
                  <a:pt x="376964" y="65433"/>
                  <a:pt x="376681" y="54123"/>
                </a:cubicBezTo>
                <a:lnTo>
                  <a:pt x="376681" y="20599"/>
                </a:lnTo>
                <a:lnTo>
                  <a:pt x="479233" y="20599"/>
                </a:lnTo>
                <a:cubicBezTo>
                  <a:pt x="479128" y="17415"/>
                  <a:pt x="479064" y="14224"/>
                  <a:pt x="479041" y="11025"/>
                </a:cubicBezTo>
                <a:cubicBezTo>
                  <a:pt x="479018" y="7826"/>
                  <a:pt x="479009" y="4589"/>
                  <a:pt x="479014" y="1315"/>
                </a:cubicBezTo>
                <a:lnTo>
                  <a:pt x="508815" y="1315"/>
                </a:lnTo>
                <a:cubicBezTo>
                  <a:pt x="508710" y="4603"/>
                  <a:pt x="508646" y="7867"/>
                  <a:pt x="508623" y="11108"/>
                </a:cubicBezTo>
                <a:cubicBezTo>
                  <a:pt x="508600" y="14348"/>
                  <a:pt x="508592" y="17512"/>
                  <a:pt x="508596" y="20599"/>
                </a:cubicBezTo>
                <a:lnTo>
                  <a:pt x="521086" y="20599"/>
                </a:lnTo>
                <a:cubicBezTo>
                  <a:pt x="519552" y="19160"/>
                  <a:pt x="518073" y="17750"/>
                  <a:pt x="516649" y="16366"/>
                </a:cubicBezTo>
                <a:cubicBezTo>
                  <a:pt x="515224" y="14983"/>
                  <a:pt x="513855" y="13682"/>
                  <a:pt x="512540" y="12463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580650">
              <a:lnSpc>
                <a:spcPct val="130000"/>
              </a:lnSpc>
              <a:defRPr/>
            </a:pPr>
            <a:endParaRPr lang="en-US" altLang="zh-CN" sz="2032" spc="25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C0EB1A34-73F5-4AE7-B191-93267CC26232}"/>
              </a:ext>
            </a:extLst>
          </p:cNvPr>
          <p:cNvGrpSpPr/>
          <p:nvPr/>
        </p:nvGrpSpPr>
        <p:grpSpPr>
          <a:xfrm>
            <a:off x="4719999" y="5348484"/>
            <a:ext cx="4081840" cy="191891"/>
            <a:chOff x="4592998" y="5366485"/>
            <a:chExt cx="4474469" cy="210349"/>
          </a:xfrm>
        </p:grpSpPr>
        <p:sp>
          <p:nvSpPr>
            <p:cNvPr id="100" name="任意多边形: 形状 86">
              <a:extLst>
                <a:ext uri="{FF2B5EF4-FFF2-40B4-BE49-F238E27FC236}">
                  <a16:creationId xmlns:a16="http://schemas.microsoft.com/office/drawing/2014/main" id="{9BD9988A-E8EC-4801-968A-4ED1A44708D9}"/>
                </a:ext>
              </a:extLst>
            </p:cNvPr>
            <p:cNvSpPr/>
            <p:nvPr/>
          </p:nvSpPr>
          <p:spPr>
            <a:xfrm>
              <a:off x="4592998" y="5371101"/>
              <a:ext cx="4474469" cy="199612"/>
            </a:xfrm>
            <a:custGeom>
              <a:avLst/>
              <a:gdLst>
                <a:gd name="connsiteX0" fmla="*/ 1826199 w 4474469"/>
                <a:gd name="connsiteY0" fmla="*/ 159716 h 199612"/>
                <a:gd name="connsiteX1" fmla="*/ 1856041 w 4474469"/>
                <a:gd name="connsiteY1" fmla="*/ 168969 h 199612"/>
                <a:gd name="connsiteX2" fmla="*/ 1885834 w 4474469"/>
                <a:gd name="connsiteY2" fmla="*/ 179682 h 199612"/>
                <a:gd name="connsiteX3" fmla="*/ 1910125 w 4474469"/>
                <a:gd name="connsiteY3" fmla="*/ 189956 h 199612"/>
                <a:gd name="connsiteX4" fmla="*/ 1903989 w 4474469"/>
                <a:gd name="connsiteY4" fmla="*/ 198941 h 199612"/>
                <a:gd name="connsiteX5" fmla="*/ 1880397 w 4474469"/>
                <a:gd name="connsiteY5" fmla="*/ 188325 h 199612"/>
                <a:gd name="connsiteX6" fmla="*/ 1850668 w 4474469"/>
                <a:gd name="connsiteY6" fmla="*/ 177125 h 199612"/>
                <a:gd name="connsiteX7" fmla="*/ 1820502 w 4474469"/>
                <a:gd name="connsiteY7" fmla="*/ 167386 h 199612"/>
                <a:gd name="connsiteX8" fmla="*/ 3373790 w 4474469"/>
                <a:gd name="connsiteY8" fmla="*/ 141091 h 199612"/>
                <a:gd name="connsiteX9" fmla="*/ 3373790 w 4474469"/>
                <a:gd name="connsiteY9" fmla="*/ 166962 h 199612"/>
                <a:gd name="connsiteX10" fmla="*/ 3403729 w 4474469"/>
                <a:gd name="connsiteY10" fmla="*/ 165017 h 199612"/>
                <a:gd name="connsiteX11" fmla="*/ 3436460 w 4474469"/>
                <a:gd name="connsiteY11" fmla="*/ 162579 h 199612"/>
                <a:gd name="connsiteX12" fmla="*/ 3436460 w 4474469"/>
                <a:gd name="connsiteY12" fmla="*/ 141091 h 199612"/>
                <a:gd name="connsiteX13" fmla="*/ 292085 w 4474469"/>
                <a:gd name="connsiteY13" fmla="*/ 137366 h 199612"/>
                <a:gd name="connsiteX14" fmla="*/ 312107 w 4474469"/>
                <a:gd name="connsiteY14" fmla="*/ 153832 h 199612"/>
                <a:gd name="connsiteX15" fmla="*/ 337882 w 4474469"/>
                <a:gd name="connsiteY15" fmla="*/ 167175 h 199612"/>
                <a:gd name="connsiteX16" fmla="*/ 364341 w 4474469"/>
                <a:gd name="connsiteY16" fmla="*/ 153832 h 199612"/>
                <a:gd name="connsiteX17" fmla="*/ 385214 w 4474469"/>
                <a:gd name="connsiteY17" fmla="*/ 137366 h 199612"/>
                <a:gd name="connsiteX18" fmla="*/ 3543888 w 4474469"/>
                <a:gd name="connsiteY18" fmla="*/ 130581 h 199612"/>
                <a:gd name="connsiteX19" fmla="*/ 3553091 w 4474469"/>
                <a:gd name="connsiteY19" fmla="*/ 133869 h 199612"/>
                <a:gd name="connsiteX20" fmla="*/ 3543148 w 4474469"/>
                <a:gd name="connsiteY20" fmla="*/ 162419 h 199612"/>
                <a:gd name="connsiteX21" fmla="*/ 3528768 w 4474469"/>
                <a:gd name="connsiteY21" fmla="*/ 188657 h 199612"/>
                <a:gd name="connsiteX22" fmla="*/ 3519346 w 4474469"/>
                <a:gd name="connsiteY22" fmla="*/ 183629 h 199612"/>
                <a:gd name="connsiteX23" fmla="*/ 3534082 w 4474469"/>
                <a:gd name="connsiteY23" fmla="*/ 158174 h 199612"/>
                <a:gd name="connsiteX24" fmla="*/ 3543888 w 4474469"/>
                <a:gd name="connsiteY24" fmla="*/ 130581 h 199612"/>
                <a:gd name="connsiteX25" fmla="*/ 1811955 w 4474469"/>
                <a:gd name="connsiteY25" fmla="*/ 129696 h 199612"/>
                <a:gd name="connsiteX26" fmla="*/ 1822693 w 4474469"/>
                <a:gd name="connsiteY26" fmla="*/ 129696 h 199612"/>
                <a:gd name="connsiteX27" fmla="*/ 1808840 w 4474469"/>
                <a:gd name="connsiteY27" fmla="*/ 165000 h 199612"/>
                <a:gd name="connsiteX28" fmla="*/ 1777748 w 4474469"/>
                <a:gd name="connsiteY28" fmla="*/ 187156 h 199612"/>
                <a:gd name="connsiteX29" fmla="*/ 1722113 w 4474469"/>
                <a:gd name="connsiteY29" fmla="*/ 199379 h 199612"/>
                <a:gd name="connsiteX30" fmla="*/ 1720224 w 4474469"/>
                <a:gd name="connsiteY30" fmla="*/ 194722 h 199612"/>
                <a:gd name="connsiteX31" fmla="*/ 1717511 w 4474469"/>
                <a:gd name="connsiteY31" fmla="*/ 190394 h 199612"/>
                <a:gd name="connsiteX32" fmla="*/ 1770775 w 4474469"/>
                <a:gd name="connsiteY32" fmla="*/ 179869 h 199612"/>
                <a:gd name="connsiteX33" fmla="*/ 1799741 w 4474469"/>
                <a:gd name="connsiteY33" fmla="*/ 160528 h 199612"/>
                <a:gd name="connsiteX34" fmla="*/ 1811955 w 4474469"/>
                <a:gd name="connsiteY34" fmla="*/ 129696 h 199612"/>
                <a:gd name="connsiteX35" fmla="*/ 3570621 w 4474469"/>
                <a:gd name="connsiteY35" fmla="*/ 129047 h 199612"/>
                <a:gd name="connsiteX36" fmla="*/ 3581140 w 4474469"/>
                <a:gd name="connsiteY36" fmla="*/ 129047 h 199612"/>
                <a:gd name="connsiteX37" fmla="*/ 3581140 w 4474469"/>
                <a:gd name="connsiteY37" fmla="*/ 177053 h 199612"/>
                <a:gd name="connsiteX38" fmla="*/ 3584016 w 4474469"/>
                <a:gd name="connsiteY38" fmla="*/ 182889 h 199612"/>
                <a:gd name="connsiteX39" fmla="*/ 3596917 w 4474469"/>
                <a:gd name="connsiteY39" fmla="*/ 184286 h 199612"/>
                <a:gd name="connsiteX40" fmla="*/ 3645124 w 4474469"/>
                <a:gd name="connsiteY40" fmla="*/ 184286 h 199612"/>
                <a:gd name="connsiteX41" fmla="*/ 3653793 w 4474469"/>
                <a:gd name="connsiteY41" fmla="*/ 182289 h 199612"/>
                <a:gd name="connsiteX42" fmla="*/ 3657932 w 4474469"/>
                <a:gd name="connsiteY42" fmla="*/ 173570 h 199612"/>
                <a:gd name="connsiteX43" fmla="*/ 3659588 w 4474469"/>
                <a:gd name="connsiteY43" fmla="*/ 154036 h 199612"/>
                <a:gd name="connsiteX44" fmla="*/ 3664545 w 4474469"/>
                <a:gd name="connsiteY44" fmla="*/ 156612 h 199612"/>
                <a:gd name="connsiteX45" fmla="*/ 3669667 w 4474469"/>
                <a:gd name="connsiteY45" fmla="*/ 158201 h 199612"/>
                <a:gd name="connsiteX46" fmla="*/ 3663943 w 4474469"/>
                <a:gd name="connsiteY46" fmla="*/ 187089 h 199612"/>
                <a:gd name="connsiteX47" fmla="*/ 3645563 w 4474469"/>
                <a:gd name="connsiteY47" fmla="*/ 194120 h 199612"/>
                <a:gd name="connsiteX48" fmla="*/ 3596917 w 4474469"/>
                <a:gd name="connsiteY48" fmla="*/ 194120 h 199612"/>
                <a:gd name="connsiteX49" fmla="*/ 3576045 w 4474469"/>
                <a:gd name="connsiteY49" fmla="*/ 190757 h 199612"/>
                <a:gd name="connsiteX50" fmla="*/ 3570621 w 4474469"/>
                <a:gd name="connsiteY50" fmla="*/ 177053 h 199612"/>
                <a:gd name="connsiteX51" fmla="*/ 3680185 w 4474469"/>
                <a:gd name="connsiteY51" fmla="*/ 127512 h 199612"/>
                <a:gd name="connsiteX52" fmla="*/ 3699277 w 4474469"/>
                <a:gd name="connsiteY52" fmla="*/ 155516 h 199612"/>
                <a:gd name="connsiteX53" fmla="*/ 3712617 w 4474469"/>
                <a:gd name="connsiteY53" fmla="*/ 181875 h 199612"/>
                <a:gd name="connsiteX54" fmla="*/ 3702536 w 4474469"/>
                <a:gd name="connsiteY54" fmla="*/ 186472 h 199612"/>
                <a:gd name="connsiteX55" fmla="*/ 3689609 w 4474469"/>
                <a:gd name="connsiteY55" fmla="*/ 159707 h 199612"/>
                <a:gd name="connsiteX56" fmla="*/ 3670763 w 4474469"/>
                <a:gd name="connsiteY56" fmla="*/ 131458 h 199612"/>
                <a:gd name="connsiteX57" fmla="*/ 3597136 w 4474469"/>
                <a:gd name="connsiteY57" fmla="*/ 113264 h 199612"/>
                <a:gd name="connsiteX58" fmla="*/ 3623459 w 4474469"/>
                <a:gd name="connsiteY58" fmla="*/ 128745 h 199612"/>
                <a:gd name="connsiteX59" fmla="*/ 3644687 w 4474469"/>
                <a:gd name="connsiteY59" fmla="*/ 145049 h 199612"/>
                <a:gd name="connsiteX60" fmla="*/ 3637456 w 4474469"/>
                <a:gd name="connsiteY60" fmla="*/ 152502 h 199612"/>
                <a:gd name="connsiteX61" fmla="*/ 3616419 w 4474469"/>
                <a:gd name="connsiteY61" fmla="*/ 135924 h 199612"/>
                <a:gd name="connsiteX62" fmla="*/ 3590124 w 4474469"/>
                <a:gd name="connsiteY62" fmla="*/ 119840 h 199612"/>
                <a:gd name="connsiteX63" fmla="*/ 2236626 w 4474469"/>
                <a:gd name="connsiteY63" fmla="*/ 112399 h 199612"/>
                <a:gd name="connsiteX64" fmla="*/ 2236626 w 4474469"/>
                <a:gd name="connsiteY64" fmla="*/ 152280 h 199612"/>
                <a:gd name="connsiteX65" fmla="*/ 2258018 w 4474469"/>
                <a:gd name="connsiteY65" fmla="*/ 148802 h 199612"/>
                <a:gd name="connsiteX66" fmla="*/ 2280889 w 4474469"/>
                <a:gd name="connsiteY66" fmla="*/ 144830 h 199612"/>
                <a:gd name="connsiteX67" fmla="*/ 2280889 w 4474469"/>
                <a:gd name="connsiteY67" fmla="*/ 112399 h 199612"/>
                <a:gd name="connsiteX68" fmla="*/ 1748847 w 4474469"/>
                <a:gd name="connsiteY68" fmla="*/ 110221 h 199612"/>
                <a:gd name="connsiteX69" fmla="*/ 1884048 w 4474469"/>
                <a:gd name="connsiteY69" fmla="*/ 110221 h 199612"/>
                <a:gd name="connsiteX70" fmla="*/ 1884048 w 4474469"/>
                <a:gd name="connsiteY70" fmla="*/ 170235 h 199612"/>
                <a:gd name="connsiteX71" fmla="*/ 1873530 w 4474469"/>
                <a:gd name="connsiteY71" fmla="*/ 170235 h 199612"/>
                <a:gd name="connsiteX72" fmla="*/ 1873530 w 4474469"/>
                <a:gd name="connsiteY72" fmla="*/ 119616 h 199612"/>
                <a:gd name="connsiteX73" fmla="*/ 1758926 w 4474469"/>
                <a:gd name="connsiteY73" fmla="*/ 119616 h 199612"/>
                <a:gd name="connsiteX74" fmla="*/ 1758926 w 4474469"/>
                <a:gd name="connsiteY74" fmla="*/ 171331 h 199612"/>
                <a:gd name="connsiteX75" fmla="*/ 1748847 w 4474469"/>
                <a:gd name="connsiteY75" fmla="*/ 171331 h 199612"/>
                <a:gd name="connsiteX76" fmla="*/ 3373790 w 4474469"/>
                <a:gd name="connsiteY76" fmla="*/ 108879 h 199612"/>
                <a:gd name="connsiteX77" fmla="*/ 3373790 w 4474469"/>
                <a:gd name="connsiteY77" fmla="*/ 132134 h 199612"/>
                <a:gd name="connsiteX78" fmla="*/ 3436460 w 4474469"/>
                <a:gd name="connsiteY78" fmla="*/ 132134 h 199612"/>
                <a:gd name="connsiteX79" fmla="*/ 3436460 w 4474469"/>
                <a:gd name="connsiteY79" fmla="*/ 108879 h 199612"/>
                <a:gd name="connsiteX80" fmla="*/ 4370822 w 4474469"/>
                <a:gd name="connsiteY80" fmla="*/ 95087 h 199612"/>
                <a:gd name="connsiteX81" fmla="*/ 4381340 w 4474469"/>
                <a:gd name="connsiteY81" fmla="*/ 95087 h 199612"/>
                <a:gd name="connsiteX82" fmla="*/ 4381340 w 4474469"/>
                <a:gd name="connsiteY82" fmla="*/ 119411 h 199612"/>
                <a:gd name="connsiteX83" fmla="*/ 4467676 w 4474469"/>
                <a:gd name="connsiteY83" fmla="*/ 119411 h 199612"/>
                <a:gd name="connsiteX84" fmla="*/ 4467676 w 4474469"/>
                <a:gd name="connsiteY84" fmla="*/ 129271 h 199612"/>
                <a:gd name="connsiteX85" fmla="*/ 4390762 w 4474469"/>
                <a:gd name="connsiteY85" fmla="*/ 129271 h 199612"/>
                <a:gd name="connsiteX86" fmla="*/ 4427686 w 4474469"/>
                <a:gd name="connsiteY86" fmla="*/ 162305 h 199612"/>
                <a:gd name="connsiteX87" fmla="*/ 4474469 w 4474469"/>
                <a:gd name="connsiteY87" fmla="*/ 183834 h 199612"/>
                <a:gd name="connsiteX88" fmla="*/ 4470717 w 4474469"/>
                <a:gd name="connsiteY88" fmla="*/ 188189 h 199612"/>
                <a:gd name="connsiteX89" fmla="*/ 4467458 w 4474469"/>
                <a:gd name="connsiteY89" fmla="*/ 193038 h 199612"/>
                <a:gd name="connsiteX90" fmla="*/ 4419880 w 4474469"/>
                <a:gd name="connsiteY90" fmla="*/ 168742 h 199612"/>
                <a:gd name="connsiteX91" fmla="*/ 4381340 w 4474469"/>
                <a:gd name="connsiteY91" fmla="*/ 132778 h 199612"/>
                <a:gd name="connsiteX92" fmla="*/ 4381340 w 4474469"/>
                <a:gd name="connsiteY92" fmla="*/ 198955 h 199612"/>
                <a:gd name="connsiteX93" fmla="*/ 4370822 w 4474469"/>
                <a:gd name="connsiteY93" fmla="*/ 198955 h 199612"/>
                <a:gd name="connsiteX94" fmla="*/ 4370822 w 4474469"/>
                <a:gd name="connsiteY94" fmla="*/ 130586 h 199612"/>
                <a:gd name="connsiteX95" fmla="*/ 4346288 w 4474469"/>
                <a:gd name="connsiteY95" fmla="*/ 156516 h 199612"/>
                <a:gd name="connsiteX96" fmla="*/ 4315960 w 4474469"/>
                <a:gd name="connsiteY96" fmla="*/ 178503 h 199612"/>
                <a:gd name="connsiteX97" fmla="*/ 4284266 w 4474469"/>
                <a:gd name="connsiteY97" fmla="*/ 194353 h 199612"/>
                <a:gd name="connsiteX98" fmla="*/ 4280980 w 4474469"/>
                <a:gd name="connsiteY98" fmla="*/ 189915 h 199612"/>
                <a:gd name="connsiteX99" fmla="*/ 4277036 w 4474469"/>
                <a:gd name="connsiteY99" fmla="*/ 185807 h 199612"/>
                <a:gd name="connsiteX100" fmla="*/ 4307332 w 4474469"/>
                <a:gd name="connsiteY100" fmla="*/ 171929 h 199612"/>
                <a:gd name="connsiteX101" fmla="*/ 4336362 w 4474469"/>
                <a:gd name="connsiteY101" fmla="*/ 152353 h 199612"/>
                <a:gd name="connsiteX102" fmla="*/ 4360084 w 4474469"/>
                <a:gd name="connsiteY102" fmla="*/ 129271 h 199612"/>
                <a:gd name="connsiteX103" fmla="*/ 4281637 w 4474469"/>
                <a:gd name="connsiteY103" fmla="*/ 129271 h 199612"/>
                <a:gd name="connsiteX104" fmla="*/ 4281637 w 4474469"/>
                <a:gd name="connsiteY104" fmla="*/ 119411 h 199612"/>
                <a:gd name="connsiteX105" fmla="*/ 4370822 w 4474469"/>
                <a:gd name="connsiteY105" fmla="*/ 119411 h 199612"/>
                <a:gd name="connsiteX106" fmla="*/ 2507688 w 4474469"/>
                <a:gd name="connsiteY106" fmla="*/ 94855 h 199612"/>
                <a:gd name="connsiteX107" fmla="*/ 2490041 w 4474469"/>
                <a:gd name="connsiteY107" fmla="*/ 100006 h 199612"/>
                <a:gd name="connsiteX108" fmla="*/ 2471079 w 4474469"/>
                <a:gd name="connsiteY108" fmla="*/ 117652 h 199612"/>
                <a:gd name="connsiteX109" fmla="*/ 2482094 w 4474469"/>
                <a:gd name="connsiteY109" fmla="*/ 159519 h 199612"/>
                <a:gd name="connsiteX110" fmla="*/ 2509880 w 4474469"/>
                <a:gd name="connsiteY110" fmla="*/ 175083 h 199612"/>
                <a:gd name="connsiteX111" fmla="*/ 2531499 w 4474469"/>
                <a:gd name="connsiteY111" fmla="*/ 163630 h 199612"/>
                <a:gd name="connsiteX112" fmla="*/ 2540132 w 4474469"/>
                <a:gd name="connsiteY112" fmla="*/ 134750 h 199612"/>
                <a:gd name="connsiteX113" fmla="*/ 2532459 w 4474469"/>
                <a:gd name="connsiteY113" fmla="*/ 106089 h 199612"/>
                <a:gd name="connsiteX114" fmla="*/ 2507688 w 4474469"/>
                <a:gd name="connsiteY114" fmla="*/ 94855 h 199612"/>
                <a:gd name="connsiteX115" fmla="*/ 286168 w 4474469"/>
                <a:gd name="connsiteY115" fmla="*/ 84556 h 199612"/>
                <a:gd name="connsiteX116" fmla="*/ 286168 w 4474469"/>
                <a:gd name="connsiteY116" fmla="*/ 102990 h 199612"/>
                <a:gd name="connsiteX117" fmla="*/ 395075 w 4474469"/>
                <a:gd name="connsiteY117" fmla="*/ 102990 h 199612"/>
                <a:gd name="connsiteX118" fmla="*/ 395075 w 4474469"/>
                <a:gd name="connsiteY118" fmla="*/ 84556 h 199612"/>
                <a:gd name="connsiteX119" fmla="*/ 3373790 w 4474469"/>
                <a:gd name="connsiteY119" fmla="*/ 77106 h 199612"/>
                <a:gd name="connsiteX120" fmla="*/ 3373790 w 4474469"/>
                <a:gd name="connsiteY120" fmla="*/ 100141 h 199612"/>
                <a:gd name="connsiteX121" fmla="*/ 3436460 w 4474469"/>
                <a:gd name="connsiteY121" fmla="*/ 100141 h 199612"/>
                <a:gd name="connsiteX122" fmla="*/ 3436460 w 4474469"/>
                <a:gd name="connsiteY122" fmla="*/ 77106 h 199612"/>
                <a:gd name="connsiteX123" fmla="*/ 3011735 w 4474469"/>
                <a:gd name="connsiteY123" fmla="*/ 75366 h 199612"/>
                <a:gd name="connsiteX124" fmla="*/ 3056218 w 4474469"/>
                <a:gd name="connsiteY124" fmla="*/ 75366 h 199612"/>
                <a:gd name="connsiteX125" fmla="*/ 3056218 w 4474469"/>
                <a:gd name="connsiteY125" fmla="*/ 160617 h 199612"/>
                <a:gd name="connsiteX126" fmla="*/ 3063724 w 4474469"/>
                <a:gd name="connsiteY126" fmla="*/ 166261 h 199612"/>
                <a:gd name="connsiteX127" fmla="*/ 3074187 w 4474469"/>
                <a:gd name="connsiteY127" fmla="*/ 174205 h 199612"/>
                <a:gd name="connsiteX128" fmla="*/ 3098620 w 4474469"/>
                <a:gd name="connsiteY128" fmla="*/ 183711 h 199612"/>
                <a:gd name="connsiteX129" fmla="*/ 3131599 w 4474469"/>
                <a:gd name="connsiteY129" fmla="*/ 185821 h 199612"/>
                <a:gd name="connsiteX130" fmla="*/ 3174055 w 4474469"/>
                <a:gd name="connsiteY130" fmla="*/ 184697 h 199612"/>
                <a:gd name="connsiteX131" fmla="*/ 3211580 w 4474469"/>
                <a:gd name="connsiteY131" fmla="*/ 182094 h 199612"/>
                <a:gd name="connsiteX132" fmla="*/ 3209335 w 4474469"/>
                <a:gd name="connsiteY132" fmla="*/ 187922 h 199612"/>
                <a:gd name="connsiteX133" fmla="*/ 3208074 w 4474469"/>
                <a:gd name="connsiteY133" fmla="*/ 193906 h 199612"/>
                <a:gd name="connsiteX134" fmla="*/ 3186097 w 4474469"/>
                <a:gd name="connsiteY134" fmla="*/ 194862 h 199612"/>
                <a:gd name="connsiteX135" fmla="*/ 3157010 w 4474469"/>
                <a:gd name="connsiteY135" fmla="*/ 195719 h 199612"/>
                <a:gd name="connsiteX136" fmla="*/ 3131380 w 4474469"/>
                <a:gd name="connsiteY136" fmla="*/ 196092 h 199612"/>
                <a:gd name="connsiteX137" fmla="*/ 3096154 w 4474469"/>
                <a:gd name="connsiteY137" fmla="*/ 193578 h 199612"/>
                <a:gd name="connsiteX138" fmla="*/ 3070462 w 4474469"/>
                <a:gd name="connsiteY138" fmla="*/ 183191 h 199612"/>
                <a:gd name="connsiteX139" fmla="*/ 3058793 w 4474469"/>
                <a:gd name="connsiteY139" fmla="*/ 173766 h 199612"/>
                <a:gd name="connsiteX140" fmla="*/ 3050083 w 4474469"/>
                <a:gd name="connsiteY140" fmla="*/ 168945 h 199612"/>
                <a:gd name="connsiteX141" fmla="*/ 3035100 w 4474469"/>
                <a:gd name="connsiteY141" fmla="*/ 177324 h 199612"/>
                <a:gd name="connsiteX142" fmla="*/ 3016338 w 4474469"/>
                <a:gd name="connsiteY142" fmla="*/ 198502 h 199612"/>
                <a:gd name="connsiteX143" fmla="*/ 3008449 w 4474469"/>
                <a:gd name="connsiteY143" fmla="*/ 189098 h 199612"/>
                <a:gd name="connsiteX144" fmla="*/ 3028527 w 4474469"/>
                <a:gd name="connsiteY144" fmla="*/ 169355 h 199612"/>
                <a:gd name="connsiteX145" fmla="*/ 3046139 w 4474469"/>
                <a:gd name="connsiteY145" fmla="*/ 159302 h 199612"/>
                <a:gd name="connsiteX146" fmla="*/ 3046139 w 4474469"/>
                <a:gd name="connsiteY146" fmla="*/ 85446 h 199612"/>
                <a:gd name="connsiteX147" fmla="*/ 3011735 w 4474469"/>
                <a:gd name="connsiteY147" fmla="*/ 85446 h 199612"/>
                <a:gd name="connsiteX148" fmla="*/ 58480 w 4474469"/>
                <a:gd name="connsiteY148" fmla="*/ 69655 h 199612"/>
                <a:gd name="connsiteX149" fmla="*/ 58480 w 4474469"/>
                <a:gd name="connsiteY149" fmla="*/ 127094 h 199612"/>
                <a:gd name="connsiteX150" fmla="*/ 120301 w 4474469"/>
                <a:gd name="connsiteY150" fmla="*/ 127094 h 199612"/>
                <a:gd name="connsiteX151" fmla="*/ 120301 w 4474469"/>
                <a:gd name="connsiteY151" fmla="*/ 69655 h 199612"/>
                <a:gd name="connsiteX152" fmla="*/ 3347714 w 4474469"/>
                <a:gd name="connsiteY152" fmla="*/ 67710 h 199612"/>
                <a:gd name="connsiteX153" fmla="*/ 3461660 w 4474469"/>
                <a:gd name="connsiteY153" fmla="*/ 67710 h 199612"/>
                <a:gd name="connsiteX154" fmla="*/ 3461660 w 4474469"/>
                <a:gd name="connsiteY154" fmla="*/ 77106 h 199612"/>
                <a:gd name="connsiteX155" fmla="*/ 3446541 w 4474469"/>
                <a:gd name="connsiteY155" fmla="*/ 77106 h 199612"/>
                <a:gd name="connsiteX156" fmla="*/ 3446541 w 4474469"/>
                <a:gd name="connsiteY156" fmla="*/ 161921 h 199612"/>
                <a:gd name="connsiteX157" fmla="*/ 3462755 w 4474469"/>
                <a:gd name="connsiteY157" fmla="*/ 160606 h 199612"/>
                <a:gd name="connsiteX158" fmla="*/ 3462537 w 4474469"/>
                <a:gd name="connsiteY158" fmla="*/ 169810 h 199612"/>
                <a:gd name="connsiteX159" fmla="*/ 3446541 w 4474469"/>
                <a:gd name="connsiteY159" fmla="*/ 171125 h 199612"/>
                <a:gd name="connsiteX160" fmla="*/ 3446541 w 4474469"/>
                <a:gd name="connsiteY160" fmla="*/ 198955 h 199612"/>
                <a:gd name="connsiteX161" fmla="*/ 3436460 w 4474469"/>
                <a:gd name="connsiteY161" fmla="*/ 198955 h 199612"/>
                <a:gd name="connsiteX162" fmla="*/ 3436460 w 4474469"/>
                <a:gd name="connsiteY162" fmla="*/ 172001 h 199612"/>
                <a:gd name="connsiteX163" fmla="*/ 3385978 w 4474469"/>
                <a:gd name="connsiteY163" fmla="*/ 175836 h 199612"/>
                <a:gd name="connsiteX164" fmla="*/ 3343550 w 4474469"/>
                <a:gd name="connsiteY164" fmla="*/ 179014 h 199612"/>
                <a:gd name="connsiteX165" fmla="*/ 3341798 w 4474469"/>
                <a:gd name="connsiteY165" fmla="*/ 169153 h 199612"/>
                <a:gd name="connsiteX166" fmla="*/ 3363710 w 4474469"/>
                <a:gd name="connsiteY166" fmla="*/ 167838 h 199612"/>
                <a:gd name="connsiteX167" fmla="*/ 3363710 w 4474469"/>
                <a:gd name="connsiteY167" fmla="*/ 77106 h 199612"/>
                <a:gd name="connsiteX168" fmla="*/ 3347714 w 4474469"/>
                <a:gd name="connsiteY168" fmla="*/ 77106 h 199612"/>
                <a:gd name="connsiteX169" fmla="*/ 2236626 w 4474469"/>
                <a:gd name="connsiteY169" fmla="*/ 66382 h 199612"/>
                <a:gd name="connsiteX170" fmla="*/ 2236626 w 4474469"/>
                <a:gd name="connsiteY170" fmla="*/ 102757 h 199612"/>
                <a:gd name="connsiteX171" fmla="*/ 2280889 w 4474469"/>
                <a:gd name="connsiteY171" fmla="*/ 102757 h 199612"/>
                <a:gd name="connsiteX172" fmla="*/ 2280889 w 4474469"/>
                <a:gd name="connsiteY172" fmla="*/ 66382 h 199612"/>
                <a:gd name="connsiteX173" fmla="*/ 1575736 w 4474469"/>
                <a:gd name="connsiteY173" fmla="*/ 65711 h 199612"/>
                <a:gd name="connsiteX174" fmla="*/ 1573325 w 4474469"/>
                <a:gd name="connsiteY174" fmla="*/ 88596 h 199612"/>
                <a:gd name="connsiteX175" fmla="*/ 1569600 w 4474469"/>
                <a:gd name="connsiteY175" fmla="*/ 110002 h 199612"/>
                <a:gd name="connsiteX176" fmla="*/ 1639283 w 4474469"/>
                <a:gd name="connsiteY176" fmla="*/ 110002 h 199612"/>
                <a:gd name="connsiteX177" fmla="*/ 1639283 w 4474469"/>
                <a:gd name="connsiteY177" fmla="*/ 65711 h 199612"/>
                <a:gd name="connsiteX178" fmla="*/ 1505834 w 4474469"/>
                <a:gd name="connsiteY178" fmla="*/ 65711 h 199612"/>
                <a:gd name="connsiteX179" fmla="*/ 1505834 w 4474469"/>
                <a:gd name="connsiteY179" fmla="*/ 110002 h 199612"/>
                <a:gd name="connsiteX180" fmla="*/ 1558863 w 4474469"/>
                <a:gd name="connsiteY180" fmla="*/ 110002 h 199612"/>
                <a:gd name="connsiteX181" fmla="*/ 1562479 w 4474469"/>
                <a:gd name="connsiteY181" fmla="*/ 88679 h 199612"/>
                <a:gd name="connsiteX182" fmla="*/ 1564779 w 4474469"/>
                <a:gd name="connsiteY182" fmla="*/ 65711 h 199612"/>
                <a:gd name="connsiteX183" fmla="*/ 3621020 w 4474469"/>
                <a:gd name="connsiteY183" fmla="*/ 62643 h 199612"/>
                <a:gd name="connsiteX184" fmla="*/ 3621020 w 4474469"/>
                <a:gd name="connsiteY184" fmla="*/ 96197 h 199612"/>
                <a:gd name="connsiteX185" fmla="*/ 3680624 w 4474469"/>
                <a:gd name="connsiteY185" fmla="*/ 96197 h 199612"/>
                <a:gd name="connsiteX186" fmla="*/ 3680624 w 4474469"/>
                <a:gd name="connsiteY186" fmla="*/ 62643 h 199612"/>
                <a:gd name="connsiteX187" fmla="*/ 3550242 w 4474469"/>
                <a:gd name="connsiteY187" fmla="*/ 62643 h 199612"/>
                <a:gd name="connsiteX188" fmla="*/ 3550242 w 4474469"/>
                <a:gd name="connsiteY188" fmla="*/ 96197 h 199612"/>
                <a:gd name="connsiteX189" fmla="*/ 3610941 w 4474469"/>
                <a:gd name="connsiteY189" fmla="*/ 96197 h 199612"/>
                <a:gd name="connsiteX190" fmla="*/ 3610941 w 4474469"/>
                <a:gd name="connsiteY190" fmla="*/ 62643 h 199612"/>
                <a:gd name="connsiteX191" fmla="*/ 2851060 w 4474469"/>
                <a:gd name="connsiteY191" fmla="*/ 61123 h 199612"/>
                <a:gd name="connsiteX192" fmla="*/ 2861578 w 4474469"/>
                <a:gd name="connsiteY192" fmla="*/ 61123 h 199612"/>
                <a:gd name="connsiteX193" fmla="*/ 2861578 w 4474469"/>
                <a:gd name="connsiteY193" fmla="*/ 198955 h 199612"/>
                <a:gd name="connsiteX194" fmla="*/ 2851060 w 4474469"/>
                <a:gd name="connsiteY194" fmla="*/ 198955 h 199612"/>
                <a:gd name="connsiteX195" fmla="*/ 48428 w 4474469"/>
                <a:gd name="connsiteY195" fmla="*/ 59822 h 199612"/>
                <a:gd name="connsiteX196" fmla="*/ 130573 w 4474469"/>
                <a:gd name="connsiteY196" fmla="*/ 59822 h 199612"/>
                <a:gd name="connsiteX197" fmla="*/ 130573 w 4474469"/>
                <a:gd name="connsiteY197" fmla="*/ 136708 h 199612"/>
                <a:gd name="connsiteX198" fmla="*/ 48428 w 4474469"/>
                <a:gd name="connsiteY198" fmla="*/ 136708 h 199612"/>
                <a:gd name="connsiteX199" fmla="*/ 286168 w 4474469"/>
                <a:gd name="connsiteY199" fmla="*/ 58480 h 199612"/>
                <a:gd name="connsiteX200" fmla="*/ 286168 w 4474469"/>
                <a:gd name="connsiteY200" fmla="*/ 76257 h 199612"/>
                <a:gd name="connsiteX201" fmla="*/ 395075 w 4474469"/>
                <a:gd name="connsiteY201" fmla="*/ 76257 h 199612"/>
                <a:gd name="connsiteX202" fmla="*/ 395075 w 4474469"/>
                <a:gd name="connsiteY202" fmla="*/ 58480 h 199612"/>
                <a:gd name="connsiteX203" fmla="*/ 2113476 w 4474469"/>
                <a:gd name="connsiteY203" fmla="*/ 55864 h 199612"/>
                <a:gd name="connsiteX204" fmla="*/ 2132649 w 4474469"/>
                <a:gd name="connsiteY204" fmla="*/ 69066 h 199612"/>
                <a:gd name="connsiteX205" fmla="*/ 2147221 w 4474469"/>
                <a:gd name="connsiteY205" fmla="*/ 83255 h 199612"/>
                <a:gd name="connsiteX206" fmla="*/ 2139990 w 4474469"/>
                <a:gd name="connsiteY206" fmla="*/ 89828 h 199612"/>
                <a:gd name="connsiteX207" fmla="*/ 2125281 w 4474469"/>
                <a:gd name="connsiteY207" fmla="*/ 75449 h 199612"/>
                <a:gd name="connsiteX208" fmla="*/ 2106464 w 4474469"/>
                <a:gd name="connsiteY208" fmla="*/ 61561 h 199612"/>
                <a:gd name="connsiteX209" fmla="*/ 2086961 w 4474469"/>
                <a:gd name="connsiteY209" fmla="*/ 52796 h 199612"/>
                <a:gd name="connsiteX210" fmla="*/ 2097041 w 4474469"/>
                <a:gd name="connsiteY210" fmla="*/ 52796 h 199612"/>
                <a:gd name="connsiteX211" fmla="*/ 2097041 w 4474469"/>
                <a:gd name="connsiteY211" fmla="*/ 84131 h 199612"/>
                <a:gd name="connsiteX212" fmla="*/ 2097014 w 4474469"/>
                <a:gd name="connsiteY212" fmla="*/ 89938 h 199612"/>
                <a:gd name="connsiteX213" fmla="*/ 2096822 w 4474469"/>
                <a:gd name="connsiteY213" fmla="*/ 95745 h 199612"/>
                <a:gd name="connsiteX214" fmla="*/ 2158177 w 4474469"/>
                <a:gd name="connsiteY214" fmla="*/ 95745 h 199612"/>
                <a:gd name="connsiteX215" fmla="*/ 2158177 w 4474469"/>
                <a:gd name="connsiteY215" fmla="*/ 105606 h 199612"/>
                <a:gd name="connsiteX216" fmla="*/ 2098356 w 4474469"/>
                <a:gd name="connsiteY216" fmla="*/ 105606 h 199612"/>
                <a:gd name="connsiteX217" fmla="*/ 2121063 w 4474469"/>
                <a:gd name="connsiteY217" fmla="*/ 157731 h 199612"/>
                <a:gd name="connsiteX218" fmla="*/ 2159712 w 4474469"/>
                <a:gd name="connsiteY218" fmla="*/ 190627 h 199612"/>
                <a:gd name="connsiteX219" fmla="*/ 2155685 w 4474469"/>
                <a:gd name="connsiteY219" fmla="*/ 194462 h 199612"/>
                <a:gd name="connsiteX220" fmla="*/ 2152481 w 4474469"/>
                <a:gd name="connsiteY220" fmla="*/ 198955 h 199612"/>
                <a:gd name="connsiteX221" fmla="*/ 2116516 w 4474469"/>
                <a:gd name="connsiteY221" fmla="*/ 168441 h 199612"/>
                <a:gd name="connsiteX222" fmla="*/ 2093535 w 4474469"/>
                <a:gd name="connsiteY222" fmla="*/ 121821 h 199612"/>
                <a:gd name="connsiteX223" fmla="*/ 2076087 w 4474469"/>
                <a:gd name="connsiteY223" fmla="*/ 162195 h 199612"/>
                <a:gd name="connsiteX224" fmla="*/ 2034809 w 4474469"/>
                <a:gd name="connsiteY224" fmla="*/ 199612 h 199612"/>
                <a:gd name="connsiteX225" fmla="*/ 2031275 w 4474469"/>
                <a:gd name="connsiteY225" fmla="*/ 195969 h 199612"/>
                <a:gd name="connsiteX226" fmla="*/ 2026920 w 4474469"/>
                <a:gd name="connsiteY226" fmla="*/ 192819 h 199612"/>
                <a:gd name="connsiteX227" fmla="*/ 2060512 w 4474469"/>
                <a:gd name="connsiteY227" fmla="*/ 165192 h 199612"/>
                <a:gd name="connsiteX228" fmla="*/ 2078570 w 4474469"/>
                <a:gd name="connsiteY228" fmla="*/ 135277 h 199612"/>
                <a:gd name="connsiteX229" fmla="*/ 2085865 w 4474469"/>
                <a:gd name="connsiteY229" fmla="*/ 105606 h 199612"/>
                <a:gd name="connsiteX230" fmla="*/ 2031960 w 4474469"/>
                <a:gd name="connsiteY230" fmla="*/ 105606 h 199612"/>
                <a:gd name="connsiteX231" fmla="*/ 2031960 w 4474469"/>
                <a:gd name="connsiteY231" fmla="*/ 95745 h 199612"/>
                <a:gd name="connsiteX232" fmla="*/ 2086742 w 4474469"/>
                <a:gd name="connsiteY232" fmla="*/ 95745 h 199612"/>
                <a:gd name="connsiteX233" fmla="*/ 2086934 w 4474469"/>
                <a:gd name="connsiteY233" fmla="*/ 89774 h 199612"/>
                <a:gd name="connsiteX234" fmla="*/ 2086961 w 4474469"/>
                <a:gd name="connsiteY234" fmla="*/ 84131 h 199612"/>
                <a:gd name="connsiteX235" fmla="*/ 1795740 w 4474469"/>
                <a:gd name="connsiteY235" fmla="*/ 52344 h 199612"/>
                <a:gd name="connsiteX236" fmla="*/ 1794289 w 4474469"/>
                <a:gd name="connsiteY236" fmla="*/ 62794 h 199612"/>
                <a:gd name="connsiteX237" fmla="*/ 1791357 w 4474469"/>
                <a:gd name="connsiteY237" fmla="*/ 72750 h 199612"/>
                <a:gd name="connsiteX238" fmla="*/ 1837374 w 4474469"/>
                <a:gd name="connsiteY238" fmla="*/ 72750 h 199612"/>
                <a:gd name="connsiteX239" fmla="*/ 1837374 w 4474469"/>
                <a:gd name="connsiteY239" fmla="*/ 52344 h 199612"/>
                <a:gd name="connsiteX240" fmla="*/ 1749065 w 4474469"/>
                <a:gd name="connsiteY240" fmla="*/ 52344 h 199612"/>
                <a:gd name="connsiteX241" fmla="*/ 1747422 w 4474469"/>
                <a:gd name="connsiteY241" fmla="*/ 62794 h 199612"/>
                <a:gd name="connsiteX242" fmla="*/ 1745779 w 4474469"/>
                <a:gd name="connsiteY242" fmla="*/ 72750 h 199612"/>
                <a:gd name="connsiteX243" fmla="*/ 1780182 w 4474469"/>
                <a:gd name="connsiteY243" fmla="*/ 72750 h 199612"/>
                <a:gd name="connsiteX244" fmla="*/ 1783907 w 4474469"/>
                <a:gd name="connsiteY244" fmla="*/ 62794 h 199612"/>
                <a:gd name="connsiteX245" fmla="*/ 1785660 w 4474469"/>
                <a:gd name="connsiteY245" fmla="*/ 52344 h 199612"/>
                <a:gd name="connsiteX246" fmla="*/ 1982437 w 4474469"/>
                <a:gd name="connsiteY246" fmla="*/ 51920 h 199612"/>
                <a:gd name="connsiteX247" fmla="*/ 1996105 w 4474469"/>
                <a:gd name="connsiteY247" fmla="*/ 62711 h 199612"/>
                <a:gd name="connsiteX248" fmla="*/ 2006322 w 4474469"/>
                <a:gd name="connsiteY248" fmla="*/ 73832 h 199612"/>
                <a:gd name="connsiteX249" fmla="*/ 2017772 w 4474469"/>
                <a:gd name="connsiteY249" fmla="*/ 64793 h 199612"/>
                <a:gd name="connsiteX250" fmla="*/ 2026920 w 4474469"/>
                <a:gd name="connsiteY250" fmla="*/ 55426 h 199612"/>
                <a:gd name="connsiteX251" fmla="*/ 2035466 w 4474469"/>
                <a:gd name="connsiteY251" fmla="*/ 60465 h 199612"/>
                <a:gd name="connsiteX252" fmla="*/ 2024592 w 4474469"/>
                <a:gd name="connsiteY252" fmla="*/ 71148 h 199612"/>
                <a:gd name="connsiteX253" fmla="*/ 2011581 w 4474469"/>
                <a:gd name="connsiteY253" fmla="*/ 81502 h 199612"/>
                <a:gd name="connsiteX254" fmla="*/ 2022044 w 4474469"/>
                <a:gd name="connsiteY254" fmla="*/ 109085 h 199612"/>
                <a:gd name="connsiteX255" fmla="*/ 2024291 w 4474469"/>
                <a:gd name="connsiteY255" fmla="*/ 137817 h 199612"/>
                <a:gd name="connsiteX256" fmla="*/ 2022182 w 4474469"/>
                <a:gd name="connsiteY256" fmla="*/ 170605 h 199612"/>
                <a:gd name="connsiteX257" fmla="*/ 2013992 w 4474469"/>
                <a:gd name="connsiteY257" fmla="*/ 191723 h 199612"/>
                <a:gd name="connsiteX258" fmla="*/ 2009554 w 4474469"/>
                <a:gd name="connsiteY258" fmla="*/ 195284 h 199612"/>
                <a:gd name="connsiteX259" fmla="*/ 2003474 w 4474469"/>
                <a:gd name="connsiteY259" fmla="*/ 197201 h 199612"/>
                <a:gd name="connsiteX260" fmla="*/ 1992763 w 4474469"/>
                <a:gd name="connsiteY260" fmla="*/ 198105 h 199612"/>
                <a:gd name="connsiteX261" fmla="*/ 1980903 w 4474469"/>
                <a:gd name="connsiteY261" fmla="*/ 197859 h 199612"/>
                <a:gd name="connsiteX262" fmla="*/ 1979671 w 4474469"/>
                <a:gd name="connsiteY262" fmla="*/ 192846 h 199612"/>
                <a:gd name="connsiteX263" fmla="*/ 1976958 w 4474469"/>
                <a:gd name="connsiteY263" fmla="*/ 187998 h 199612"/>
                <a:gd name="connsiteX264" fmla="*/ 1990326 w 4474469"/>
                <a:gd name="connsiteY264" fmla="*/ 188491 h 199612"/>
                <a:gd name="connsiteX265" fmla="*/ 1999748 w 4474469"/>
                <a:gd name="connsiteY265" fmla="*/ 187998 h 199612"/>
                <a:gd name="connsiteX266" fmla="*/ 2003830 w 4474469"/>
                <a:gd name="connsiteY266" fmla="*/ 186984 h 199612"/>
                <a:gd name="connsiteX267" fmla="*/ 2006761 w 4474469"/>
                <a:gd name="connsiteY267" fmla="*/ 184492 h 199612"/>
                <a:gd name="connsiteX268" fmla="*/ 2012731 w 4474469"/>
                <a:gd name="connsiteY268" fmla="*/ 167098 h 199612"/>
                <a:gd name="connsiteX269" fmla="*/ 2014430 w 4474469"/>
                <a:gd name="connsiteY269" fmla="*/ 137379 h 199612"/>
                <a:gd name="connsiteX270" fmla="*/ 2013992 w 4474469"/>
                <a:gd name="connsiteY270" fmla="*/ 124013 h 199612"/>
                <a:gd name="connsiteX271" fmla="*/ 1992791 w 4474469"/>
                <a:gd name="connsiteY271" fmla="*/ 144391 h 199612"/>
                <a:gd name="connsiteX272" fmla="*/ 1969289 w 4474469"/>
                <a:gd name="connsiteY272" fmla="*/ 160169 h 199612"/>
                <a:gd name="connsiteX273" fmla="*/ 1966413 w 4474469"/>
                <a:gd name="connsiteY273" fmla="*/ 155923 h 199612"/>
                <a:gd name="connsiteX274" fmla="*/ 1962716 w 4474469"/>
                <a:gd name="connsiteY274" fmla="*/ 151842 h 199612"/>
                <a:gd name="connsiteX275" fmla="*/ 1990134 w 4474469"/>
                <a:gd name="connsiteY275" fmla="*/ 135024 h 199612"/>
                <a:gd name="connsiteX276" fmla="*/ 2012457 w 4474469"/>
                <a:gd name="connsiteY276" fmla="*/ 111961 h 199612"/>
                <a:gd name="connsiteX277" fmla="*/ 2009116 w 4474469"/>
                <a:gd name="connsiteY277" fmla="*/ 99415 h 199612"/>
                <a:gd name="connsiteX278" fmla="*/ 2003474 w 4474469"/>
                <a:gd name="connsiteY278" fmla="*/ 87199 h 199612"/>
                <a:gd name="connsiteX279" fmla="*/ 1986929 w 4474469"/>
                <a:gd name="connsiteY279" fmla="*/ 96977 h 199612"/>
                <a:gd name="connsiteX280" fmla="*/ 1969727 w 4474469"/>
                <a:gd name="connsiteY280" fmla="*/ 105606 h 199612"/>
                <a:gd name="connsiteX281" fmla="*/ 1966687 w 4474469"/>
                <a:gd name="connsiteY281" fmla="*/ 102237 h 199612"/>
                <a:gd name="connsiteX282" fmla="*/ 1963154 w 4474469"/>
                <a:gd name="connsiteY282" fmla="*/ 99032 h 199612"/>
                <a:gd name="connsiteX283" fmla="*/ 1981204 w 4474469"/>
                <a:gd name="connsiteY283" fmla="*/ 90048 h 199612"/>
                <a:gd name="connsiteX284" fmla="*/ 1998433 w 4474469"/>
                <a:gd name="connsiteY284" fmla="*/ 79748 h 199612"/>
                <a:gd name="connsiteX285" fmla="*/ 1988463 w 4474469"/>
                <a:gd name="connsiteY285" fmla="*/ 68436 h 199612"/>
                <a:gd name="connsiteX286" fmla="*/ 1975206 w 4474469"/>
                <a:gd name="connsiteY286" fmla="*/ 57617 h 199612"/>
                <a:gd name="connsiteX287" fmla="*/ 275869 w 4474469"/>
                <a:gd name="connsiteY287" fmla="*/ 49961 h 199612"/>
                <a:gd name="connsiteX288" fmla="*/ 405812 w 4474469"/>
                <a:gd name="connsiteY288" fmla="*/ 49961 h 199612"/>
                <a:gd name="connsiteX289" fmla="*/ 405812 w 4474469"/>
                <a:gd name="connsiteY289" fmla="*/ 111508 h 199612"/>
                <a:gd name="connsiteX290" fmla="*/ 312244 w 4474469"/>
                <a:gd name="connsiteY290" fmla="*/ 111508 h 199612"/>
                <a:gd name="connsiteX291" fmla="*/ 306410 w 4474469"/>
                <a:gd name="connsiteY291" fmla="*/ 120123 h 199612"/>
                <a:gd name="connsiteX292" fmla="*/ 299754 w 4474469"/>
                <a:gd name="connsiteY292" fmla="*/ 128409 h 199612"/>
                <a:gd name="connsiteX293" fmla="*/ 393541 w 4474469"/>
                <a:gd name="connsiteY293" fmla="*/ 128409 h 199612"/>
                <a:gd name="connsiteX294" fmla="*/ 395732 w 4474469"/>
                <a:gd name="connsiteY294" fmla="*/ 127750 h 199612"/>
                <a:gd name="connsiteX295" fmla="*/ 402306 w 4474469"/>
                <a:gd name="connsiteY295" fmla="*/ 132560 h 199612"/>
                <a:gd name="connsiteX296" fmla="*/ 379954 w 4474469"/>
                <a:gd name="connsiteY296" fmla="*/ 154547 h 199612"/>
                <a:gd name="connsiteX297" fmla="*/ 350372 w 4474469"/>
                <a:gd name="connsiteY297" fmla="*/ 171778 h 199612"/>
                <a:gd name="connsiteX298" fmla="*/ 391048 w 4474469"/>
                <a:gd name="connsiteY298" fmla="*/ 182189 h 199612"/>
                <a:gd name="connsiteX299" fmla="*/ 435832 w 4474469"/>
                <a:gd name="connsiteY299" fmla="*/ 187998 h 199612"/>
                <a:gd name="connsiteX300" fmla="*/ 432436 w 4474469"/>
                <a:gd name="connsiteY300" fmla="*/ 192737 h 199612"/>
                <a:gd name="connsiteX301" fmla="*/ 429697 w 4474469"/>
                <a:gd name="connsiteY301" fmla="*/ 197640 h 199612"/>
                <a:gd name="connsiteX302" fmla="*/ 381407 w 4474469"/>
                <a:gd name="connsiteY302" fmla="*/ 190299 h 199612"/>
                <a:gd name="connsiteX303" fmla="*/ 337882 w 4474469"/>
                <a:gd name="connsiteY303" fmla="*/ 177038 h 199612"/>
                <a:gd name="connsiteX304" fmla="*/ 289838 w 4474469"/>
                <a:gd name="connsiteY304" fmla="*/ 191230 h 199612"/>
                <a:gd name="connsiteX305" fmla="*/ 240151 w 4474469"/>
                <a:gd name="connsiteY305" fmla="*/ 199173 h 199612"/>
                <a:gd name="connsiteX306" fmla="*/ 238371 w 4474469"/>
                <a:gd name="connsiteY306" fmla="*/ 194079 h 199612"/>
                <a:gd name="connsiteX307" fmla="*/ 235768 w 4474469"/>
                <a:gd name="connsiteY307" fmla="*/ 189312 h 199612"/>
                <a:gd name="connsiteX308" fmla="*/ 281319 w 4474469"/>
                <a:gd name="connsiteY308" fmla="*/ 183066 h 199612"/>
                <a:gd name="connsiteX309" fmla="*/ 325392 w 4474469"/>
                <a:gd name="connsiteY309" fmla="*/ 171559 h 199612"/>
                <a:gd name="connsiteX310" fmla="*/ 303397 w 4474469"/>
                <a:gd name="connsiteY310" fmla="*/ 158737 h 199612"/>
                <a:gd name="connsiteX311" fmla="*/ 285511 w 4474469"/>
                <a:gd name="connsiteY311" fmla="*/ 143283 h 199612"/>
                <a:gd name="connsiteX312" fmla="*/ 271322 w 4474469"/>
                <a:gd name="connsiteY312" fmla="*/ 155065 h 199612"/>
                <a:gd name="connsiteX313" fmla="*/ 256805 w 4474469"/>
                <a:gd name="connsiteY313" fmla="*/ 165203 h 199612"/>
                <a:gd name="connsiteX314" fmla="*/ 253271 w 4474469"/>
                <a:gd name="connsiteY314" fmla="*/ 161586 h 199612"/>
                <a:gd name="connsiteX315" fmla="*/ 248916 w 4474469"/>
                <a:gd name="connsiteY315" fmla="*/ 157969 h 199612"/>
                <a:gd name="connsiteX316" fmla="*/ 277567 w 4474469"/>
                <a:gd name="connsiteY316" fmla="*/ 137540 h 199612"/>
                <a:gd name="connsiteX317" fmla="*/ 300630 w 4474469"/>
                <a:gd name="connsiteY317" fmla="*/ 111508 h 199612"/>
                <a:gd name="connsiteX318" fmla="*/ 275869 w 4474469"/>
                <a:gd name="connsiteY318" fmla="*/ 111508 h 199612"/>
                <a:gd name="connsiteX319" fmla="*/ 4123152 w 4474469"/>
                <a:gd name="connsiteY319" fmla="*/ 46674 h 199612"/>
                <a:gd name="connsiteX320" fmla="*/ 4214309 w 4474469"/>
                <a:gd name="connsiteY320" fmla="*/ 46674 h 199612"/>
                <a:gd name="connsiteX321" fmla="*/ 4214309 w 4474469"/>
                <a:gd name="connsiteY321" fmla="*/ 56289 h 199612"/>
                <a:gd name="connsiteX322" fmla="*/ 4171580 w 4474469"/>
                <a:gd name="connsiteY322" fmla="*/ 56289 h 199612"/>
                <a:gd name="connsiteX323" fmla="*/ 4171580 w 4474469"/>
                <a:gd name="connsiteY323" fmla="*/ 92691 h 199612"/>
                <a:gd name="connsiteX324" fmla="*/ 4209270 w 4474469"/>
                <a:gd name="connsiteY324" fmla="*/ 92691 h 199612"/>
                <a:gd name="connsiteX325" fmla="*/ 4209270 w 4474469"/>
                <a:gd name="connsiteY325" fmla="*/ 102086 h 199612"/>
                <a:gd name="connsiteX326" fmla="*/ 4171580 w 4474469"/>
                <a:gd name="connsiteY326" fmla="*/ 102086 h 199612"/>
                <a:gd name="connsiteX327" fmla="*/ 4171580 w 4474469"/>
                <a:gd name="connsiteY327" fmla="*/ 142652 h 199612"/>
                <a:gd name="connsiteX328" fmla="*/ 4216720 w 4474469"/>
                <a:gd name="connsiteY328" fmla="*/ 142652 h 199612"/>
                <a:gd name="connsiteX329" fmla="*/ 4216720 w 4474469"/>
                <a:gd name="connsiteY329" fmla="*/ 152047 h 199612"/>
                <a:gd name="connsiteX330" fmla="*/ 4120961 w 4474469"/>
                <a:gd name="connsiteY330" fmla="*/ 152047 h 199612"/>
                <a:gd name="connsiteX331" fmla="*/ 4120961 w 4474469"/>
                <a:gd name="connsiteY331" fmla="*/ 142652 h 199612"/>
                <a:gd name="connsiteX332" fmla="*/ 4161500 w 4474469"/>
                <a:gd name="connsiteY332" fmla="*/ 142652 h 199612"/>
                <a:gd name="connsiteX333" fmla="*/ 4161500 w 4474469"/>
                <a:gd name="connsiteY333" fmla="*/ 102086 h 199612"/>
                <a:gd name="connsiteX334" fmla="*/ 4126878 w 4474469"/>
                <a:gd name="connsiteY334" fmla="*/ 102086 h 199612"/>
                <a:gd name="connsiteX335" fmla="*/ 4126878 w 4474469"/>
                <a:gd name="connsiteY335" fmla="*/ 92691 h 199612"/>
                <a:gd name="connsiteX336" fmla="*/ 4161500 w 4474469"/>
                <a:gd name="connsiteY336" fmla="*/ 92691 h 199612"/>
                <a:gd name="connsiteX337" fmla="*/ 4161500 w 4474469"/>
                <a:gd name="connsiteY337" fmla="*/ 56289 h 199612"/>
                <a:gd name="connsiteX338" fmla="*/ 4123152 w 4474469"/>
                <a:gd name="connsiteY338" fmla="*/ 56289 h 199612"/>
                <a:gd name="connsiteX339" fmla="*/ 2331727 w 4474469"/>
                <a:gd name="connsiteY339" fmla="*/ 36361 h 199612"/>
                <a:gd name="connsiteX340" fmla="*/ 2342136 w 4474469"/>
                <a:gd name="connsiteY340" fmla="*/ 86596 h 199612"/>
                <a:gd name="connsiteX341" fmla="*/ 2357803 w 4474469"/>
                <a:gd name="connsiteY341" fmla="*/ 129929 h 199612"/>
                <a:gd name="connsiteX342" fmla="*/ 2376319 w 4474469"/>
                <a:gd name="connsiteY342" fmla="*/ 87254 h 199612"/>
                <a:gd name="connsiteX343" fmla="*/ 2388919 w 4474469"/>
                <a:gd name="connsiteY343" fmla="*/ 36361 h 199612"/>
                <a:gd name="connsiteX344" fmla="*/ 2649132 w 4474469"/>
                <a:gd name="connsiteY344" fmla="*/ 30870 h 199612"/>
                <a:gd name="connsiteX345" fmla="*/ 2627512 w 4474469"/>
                <a:gd name="connsiteY345" fmla="*/ 42433 h 199612"/>
                <a:gd name="connsiteX346" fmla="*/ 2618880 w 4474469"/>
                <a:gd name="connsiteY346" fmla="*/ 71422 h 199612"/>
                <a:gd name="connsiteX347" fmla="*/ 2626581 w 4474469"/>
                <a:gd name="connsiteY347" fmla="*/ 100001 h 199612"/>
                <a:gd name="connsiteX348" fmla="*/ 2650886 w 4474469"/>
                <a:gd name="connsiteY348" fmla="*/ 111317 h 199612"/>
                <a:gd name="connsiteX349" fmla="*/ 2669437 w 4474469"/>
                <a:gd name="connsiteY349" fmla="*/ 105837 h 199612"/>
                <a:gd name="connsiteX350" fmla="*/ 2688152 w 4474469"/>
                <a:gd name="connsiteY350" fmla="*/ 87862 h 199612"/>
                <a:gd name="connsiteX351" fmla="*/ 2677520 w 4474469"/>
                <a:gd name="connsiteY351" fmla="*/ 46296 h 199612"/>
                <a:gd name="connsiteX352" fmla="*/ 2649132 w 4474469"/>
                <a:gd name="connsiteY352" fmla="*/ 30870 h 199612"/>
                <a:gd name="connsiteX353" fmla="*/ 4401062 w 4474469"/>
                <a:gd name="connsiteY353" fmla="*/ 28473 h 199612"/>
                <a:gd name="connsiteX354" fmla="*/ 4401062 w 4474469"/>
                <a:gd name="connsiteY354" fmla="*/ 80406 h 199612"/>
                <a:gd name="connsiteX355" fmla="*/ 4454748 w 4474469"/>
                <a:gd name="connsiteY355" fmla="*/ 80406 h 199612"/>
                <a:gd name="connsiteX356" fmla="*/ 4454748 w 4474469"/>
                <a:gd name="connsiteY356" fmla="*/ 28473 h 199612"/>
                <a:gd name="connsiteX357" fmla="*/ 1530376 w 4474469"/>
                <a:gd name="connsiteY357" fmla="*/ 28021 h 199612"/>
                <a:gd name="connsiteX358" fmla="*/ 1518516 w 4474469"/>
                <a:gd name="connsiteY358" fmla="*/ 42114 h 199612"/>
                <a:gd name="connsiteX359" fmla="*/ 1505176 w 4474469"/>
                <a:gd name="connsiteY359" fmla="*/ 55877 h 199612"/>
                <a:gd name="connsiteX360" fmla="*/ 1570696 w 4474469"/>
                <a:gd name="connsiteY360" fmla="*/ 55877 h 199612"/>
                <a:gd name="connsiteX361" fmla="*/ 1581871 w 4474469"/>
                <a:gd name="connsiteY361" fmla="*/ 42607 h 199612"/>
                <a:gd name="connsiteX362" fmla="*/ 1591732 w 4474469"/>
                <a:gd name="connsiteY362" fmla="*/ 28021 h 199612"/>
                <a:gd name="connsiteX363" fmla="*/ 2393521 w 4474469"/>
                <a:gd name="connsiteY363" fmla="*/ 25624 h 199612"/>
                <a:gd name="connsiteX364" fmla="*/ 2400095 w 4474469"/>
                <a:gd name="connsiteY364" fmla="*/ 27596 h 199612"/>
                <a:gd name="connsiteX365" fmla="*/ 2385824 w 4474469"/>
                <a:gd name="connsiteY365" fmla="*/ 90568 h 199612"/>
                <a:gd name="connsiteX366" fmla="*/ 2363501 w 4474469"/>
                <a:gd name="connsiteY366" fmla="*/ 140886 h 199612"/>
                <a:gd name="connsiteX367" fmla="*/ 2383496 w 4474469"/>
                <a:gd name="connsiteY367" fmla="*/ 168605 h 199612"/>
                <a:gd name="connsiteX368" fmla="*/ 2409079 w 4474469"/>
                <a:gd name="connsiteY368" fmla="*/ 189094 h 199612"/>
                <a:gd name="connsiteX369" fmla="*/ 2404916 w 4474469"/>
                <a:gd name="connsiteY369" fmla="*/ 192819 h 199612"/>
                <a:gd name="connsiteX370" fmla="*/ 2401409 w 4474469"/>
                <a:gd name="connsiteY370" fmla="*/ 197201 h 199612"/>
                <a:gd name="connsiteX371" fmla="*/ 2376922 w 4474469"/>
                <a:gd name="connsiteY371" fmla="*/ 177151 h 199612"/>
                <a:gd name="connsiteX372" fmla="*/ 2357365 w 4474469"/>
                <a:gd name="connsiteY372" fmla="*/ 150527 h 199612"/>
                <a:gd name="connsiteX373" fmla="*/ 2335616 w 4474469"/>
                <a:gd name="connsiteY373" fmla="*/ 178110 h 199612"/>
                <a:gd name="connsiteX374" fmla="*/ 2311567 w 4474469"/>
                <a:gd name="connsiteY374" fmla="*/ 198955 h 199612"/>
                <a:gd name="connsiteX375" fmla="*/ 2308307 w 4474469"/>
                <a:gd name="connsiteY375" fmla="*/ 194572 h 199612"/>
                <a:gd name="connsiteX376" fmla="*/ 2304555 w 4474469"/>
                <a:gd name="connsiteY376" fmla="*/ 190847 h 199612"/>
                <a:gd name="connsiteX377" fmla="*/ 2329344 w 4474469"/>
                <a:gd name="connsiteY377" fmla="*/ 169646 h 199612"/>
                <a:gd name="connsiteX378" fmla="*/ 2351667 w 4474469"/>
                <a:gd name="connsiteY378" fmla="*/ 140228 h 199612"/>
                <a:gd name="connsiteX379" fmla="*/ 2333836 w 4474469"/>
                <a:gd name="connsiteY379" fmla="*/ 92650 h 199612"/>
                <a:gd name="connsiteX380" fmla="*/ 2322086 w 4474469"/>
                <a:gd name="connsiteY380" fmla="*/ 36361 h 199612"/>
                <a:gd name="connsiteX381" fmla="*/ 2309157 w 4474469"/>
                <a:gd name="connsiteY381" fmla="*/ 36361 h 199612"/>
                <a:gd name="connsiteX382" fmla="*/ 2309157 w 4474469"/>
                <a:gd name="connsiteY382" fmla="*/ 26281 h 199612"/>
                <a:gd name="connsiteX383" fmla="*/ 2391768 w 4474469"/>
                <a:gd name="connsiteY383" fmla="*/ 26281 h 199612"/>
                <a:gd name="connsiteX384" fmla="*/ 1847454 w 4474469"/>
                <a:gd name="connsiteY384" fmla="*/ 24734 h 199612"/>
                <a:gd name="connsiteX385" fmla="*/ 1847454 w 4474469"/>
                <a:gd name="connsiteY385" fmla="*/ 43825 h 199612"/>
                <a:gd name="connsiteX386" fmla="*/ 1885802 w 4474469"/>
                <a:gd name="connsiteY386" fmla="*/ 43825 h 199612"/>
                <a:gd name="connsiteX387" fmla="*/ 1885802 w 4474469"/>
                <a:gd name="connsiteY387" fmla="*/ 24734 h 199612"/>
                <a:gd name="connsiteX388" fmla="*/ 1795959 w 4474469"/>
                <a:gd name="connsiteY388" fmla="*/ 24734 h 199612"/>
                <a:gd name="connsiteX389" fmla="*/ 1795959 w 4474469"/>
                <a:gd name="connsiteY389" fmla="*/ 42728 h 199612"/>
                <a:gd name="connsiteX390" fmla="*/ 1795959 w 4474469"/>
                <a:gd name="connsiteY390" fmla="*/ 43825 h 199612"/>
                <a:gd name="connsiteX391" fmla="*/ 1837374 w 4474469"/>
                <a:gd name="connsiteY391" fmla="*/ 43825 h 199612"/>
                <a:gd name="connsiteX392" fmla="*/ 1837374 w 4474469"/>
                <a:gd name="connsiteY392" fmla="*/ 24734 h 199612"/>
                <a:gd name="connsiteX393" fmla="*/ 2236626 w 4474469"/>
                <a:gd name="connsiteY393" fmla="*/ 21461 h 199612"/>
                <a:gd name="connsiteX394" fmla="*/ 2236626 w 4474469"/>
                <a:gd name="connsiteY394" fmla="*/ 56959 h 199612"/>
                <a:gd name="connsiteX395" fmla="*/ 2280889 w 4474469"/>
                <a:gd name="connsiteY395" fmla="*/ 56959 h 199612"/>
                <a:gd name="connsiteX396" fmla="*/ 2280889 w 4474469"/>
                <a:gd name="connsiteY396" fmla="*/ 21461 h 199612"/>
                <a:gd name="connsiteX397" fmla="*/ 10492 w 4474469"/>
                <a:gd name="connsiteY397" fmla="*/ 20790 h 199612"/>
                <a:gd name="connsiteX398" fmla="*/ 10492 w 4474469"/>
                <a:gd name="connsiteY398" fmla="*/ 176836 h 199612"/>
                <a:gd name="connsiteX399" fmla="*/ 169167 w 4474469"/>
                <a:gd name="connsiteY399" fmla="*/ 176836 h 199612"/>
                <a:gd name="connsiteX400" fmla="*/ 169167 w 4474469"/>
                <a:gd name="connsiteY400" fmla="*/ 20790 h 199612"/>
                <a:gd name="connsiteX401" fmla="*/ 2649351 w 4474469"/>
                <a:gd name="connsiteY401" fmla="*/ 20379 h 199612"/>
                <a:gd name="connsiteX402" fmla="*/ 2686683 w 4474469"/>
                <a:gd name="connsiteY402" fmla="*/ 39325 h 199612"/>
                <a:gd name="connsiteX403" fmla="*/ 2700834 w 4474469"/>
                <a:gd name="connsiteY403" fmla="*/ 94438 h 199612"/>
                <a:gd name="connsiteX404" fmla="*/ 2692772 w 4474469"/>
                <a:gd name="connsiteY404" fmla="*/ 148021 h 199612"/>
                <a:gd name="connsiteX405" fmla="*/ 2672247 w 4474469"/>
                <a:gd name="connsiteY405" fmla="*/ 177058 h 199612"/>
                <a:gd name="connsiteX406" fmla="*/ 2644748 w 4474469"/>
                <a:gd name="connsiteY406" fmla="*/ 185793 h 199612"/>
                <a:gd name="connsiteX407" fmla="*/ 2624474 w 4474469"/>
                <a:gd name="connsiteY407" fmla="*/ 181502 h 199612"/>
                <a:gd name="connsiteX408" fmla="*/ 2609478 w 4474469"/>
                <a:gd name="connsiteY408" fmla="*/ 170479 h 199612"/>
                <a:gd name="connsiteX409" fmla="*/ 2617131 w 4474469"/>
                <a:gd name="connsiteY409" fmla="*/ 162148 h 199612"/>
                <a:gd name="connsiteX410" fmla="*/ 2629650 w 4474469"/>
                <a:gd name="connsiteY410" fmla="*/ 171630 h 199612"/>
                <a:gd name="connsiteX411" fmla="*/ 2644967 w 4474469"/>
                <a:gd name="connsiteY411" fmla="*/ 174864 h 199612"/>
                <a:gd name="connsiteX412" fmla="*/ 2674479 w 4474469"/>
                <a:gd name="connsiteY412" fmla="*/ 158315 h 199612"/>
                <a:gd name="connsiteX413" fmla="*/ 2688371 w 4474469"/>
                <a:gd name="connsiteY413" fmla="*/ 100357 h 199612"/>
                <a:gd name="connsiteX414" fmla="*/ 2670505 w 4474469"/>
                <a:gd name="connsiteY414" fmla="*/ 115738 h 199612"/>
                <a:gd name="connsiteX415" fmla="*/ 2649351 w 4474469"/>
                <a:gd name="connsiteY415" fmla="*/ 121588 h 199612"/>
                <a:gd name="connsiteX416" fmla="*/ 2617746 w 4474469"/>
                <a:gd name="connsiteY416" fmla="*/ 108671 h 199612"/>
                <a:gd name="connsiteX417" fmla="*/ 2606198 w 4474469"/>
                <a:gd name="connsiteY417" fmla="*/ 71422 h 199612"/>
                <a:gd name="connsiteX418" fmla="*/ 2619061 w 4474469"/>
                <a:gd name="connsiteY418" fmla="*/ 34639 h 199612"/>
                <a:gd name="connsiteX419" fmla="*/ 2649351 w 4474469"/>
                <a:gd name="connsiteY419" fmla="*/ 20379 h 199612"/>
                <a:gd name="connsiteX420" fmla="*/ 2515799 w 4474469"/>
                <a:gd name="connsiteY420" fmla="*/ 20379 h 199612"/>
                <a:gd name="connsiteX421" fmla="*/ 2535249 w 4474469"/>
                <a:gd name="connsiteY421" fmla="*/ 24588 h 199612"/>
                <a:gd name="connsiteX422" fmla="*/ 2549752 w 4474469"/>
                <a:gd name="connsiteY422" fmla="*/ 35692 h 199612"/>
                <a:gd name="connsiteX423" fmla="*/ 2542099 w 4474469"/>
                <a:gd name="connsiteY423" fmla="*/ 44024 h 199612"/>
                <a:gd name="connsiteX424" fmla="*/ 2530211 w 4474469"/>
                <a:gd name="connsiteY424" fmla="*/ 34542 h 199612"/>
                <a:gd name="connsiteX425" fmla="*/ 2516017 w 4474469"/>
                <a:gd name="connsiteY425" fmla="*/ 31308 h 199612"/>
                <a:gd name="connsiteX426" fmla="*/ 2484642 w 4474469"/>
                <a:gd name="connsiteY426" fmla="*/ 47719 h 199612"/>
                <a:gd name="connsiteX427" fmla="*/ 2470860 w 4474469"/>
                <a:gd name="connsiteY427" fmla="*/ 105377 h 199612"/>
                <a:gd name="connsiteX428" fmla="*/ 2488835 w 4474469"/>
                <a:gd name="connsiteY428" fmla="*/ 90133 h 199612"/>
                <a:gd name="connsiteX429" fmla="*/ 2509441 w 4474469"/>
                <a:gd name="connsiteY429" fmla="*/ 84583 h 199612"/>
                <a:gd name="connsiteX430" fmla="*/ 2541321 w 4474469"/>
                <a:gd name="connsiteY430" fmla="*/ 97337 h 199612"/>
                <a:gd name="connsiteX431" fmla="*/ 2552813 w 4474469"/>
                <a:gd name="connsiteY431" fmla="*/ 134750 h 199612"/>
                <a:gd name="connsiteX432" fmla="*/ 2539950 w 4474469"/>
                <a:gd name="connsiteY432" fmla="*/ 171533 h 199612"/>
                <a:gd name="connsiteX433" fmla="*/ 2509661 w 4474469"/>
                <a:gd name="connsiteY433" fmla="*/ 185793 h 199612"/>
                <a:gd name="connsiteX434" fmla="*/ 2472438 w 4474469"/>
                <a:gd name="connsiteY434" fmla="*/ 165752 h 199612"/>
                <a:gd name="connsiteX435" fmla="*/ 2458396 w 4474469"/>
                <a:gd name="connsiteY435" fmla="*/ 107569 h 199612"/>
                <a:gd name="connsiteX436" fmla="*/ 2466604 w 4474469"/>
                <a:gd name="connsiteY436" fmla="*/ 56332 h 199612"/>
                <a:gd name="connsiteX437" fmla="*/ 2487569 w 4474469"/>
                <a:gd name="connsiteY437" fmla="*/ 28668 h 199612"/>
                <a:gd name="connsiteX438" fmla="*/ 2515799 w 4474469"/>
                <a:gd name="connsiteY438" fmla="*/ 20379 h 199612"/>
                <a:gd name="connsiteX439" fmla="*/ 3621020 w 4474469"/>
                <a:gd name="connsiteY439" fmla="*/ 20132 h 199612"/>
                <a:gd name="connsiteX440" fmla="*/ 3621020 w 4474469"/>
                <a:gd name="connsiteY440" fmla="*/ 53248 h 199612"/>
                <a:gd name="connsiteX441" fmla="*/ 3680624 w 4474469"/>
                <a:gd name="connsiteY441" fmla="*/ 53248 h 199612"/>
                <a:gd name="connsiteX442" fmla="*/ 3680624 w 4474469"/>
                <a:gd name="connsiteY442" fmla="*/ 20132 h 199612"/>
                <a:gd name="connsiteX443" fmla="*/ 3550242 w 4474469"/>
                <a:gd name="connsiteY443" fmla="*/ 20132 h 199612"/>
                <a:gd name="connsiteX444" fmla="*/ 3550242 w 4474469"/>
                <a:gd name="connsiteY444" fmla="*/ 53248 h 199612"/>
                <a:gd name="connsiteX445" fmla="*/ 3610941 w 4474469"/>
                <a:gd name="connsiteY445" fmla="*/ 53248 h 199612"/>
                <a:gd name="connsiteX446" fmla="*/ 3610941 w 4474469"/>
                <a:gd name="connsiteY446" fmla="*/ 20132 h 199612"/>
                <a:gd name="connsiteX447" fmla="*/ 4390982 w 4474469"/>
                <a:gd name="connsiteY447" fmla="*/ 18831 h 199612"/>
                <a:gd name="connsiteX448" fmla="*/ 4465047 w 4474469"/>
                <a:gd name="connsiteY448" fmla="*/ 18831 h 199612"/>
                <a:gd name="connsiteX449" fmla="*/ 4465047 w 4474469"/>
                <a:gd name="connsiteY449" fmla="*/ 89828 h 199612"/>
                <a:gd name="connsiteX450" fmla="*/ 4390982 w 4474469"/>
                <a:gd name="connsiteY450" fmla="*/ 89828 h 199612"/>
                <a:gd name="connsiteX451" fmla="*/ 3162921 w 4474469"/>
                <a:gd name="connsiteY451" fmla="*/ 17503 h 199612"/>
                <a:gd name="connsiteX452" fmla="*/ 3162921 w 4474469"/>
                <a:gd name="connsiteY452" fmla="*/ 55220 h 199612"/>
                <a:gd name="connsiteX453" fmla="*/ 3192530 w 4474469"/>
                <a:gd name="connsiteY453" fmla="*/ 55220 h 199612"/>
                <a:gd name="connsiteX454" fmla="*/ 3192530 w 4474469"/>
                <a:gd name="connsiteY454" fmla="*/ 17503 h 199612"/>
                <a:gd name="connsiteX455" fmla="*/ 3125449 w 4474469"/>
                <a:gd name="connsiteY455" fmla="*/ 17503 h 199612"/>
                <a:gd name="connsiteX456" fmla="*/ 3125449 w 4474469"/>
                <a:gd name="connsiteY456" fmla="*/ 55220 h 199612"/>
                <a:gd name="connsiteX457" fmla="*/ 3154621 w 4474469"/>
                <a:gd name="connsiteY457" fmla="*/ 55220 h 199612"/>
                <a:gd name="connsiteX458" fmla="*/ 3154621 w 4474469"/>
                <a:gd name="connsiteY458" fmla="*/ 17503 h 199612"/>
                <a:gd name="connsiteX459" fmla="*/ 3089293 w 4474469"/>
                <a:gd name="connsiteY459" fmla="*/ 17503 h 199612"/>
                <a:gd name="connsiteX460" fmla="*/ 3089293 w 4474469"/>
                <a:gd name="connsiteY460" fmla="*/ 55220 h 199612"/>
                <a:gd name="connsiteX461" fmla="*/ 3117150 w 4474469"/>
                <a:gd name="connsiteY461" fmla="*/ 55220 h 199612"/>
                <a:gd name="connsiteX462" fmla="*/ 3117150 w 4474469"/>
                <a:gd name="connsiteY462" fmla="*/ 17503 h 199612"/>
                <a:gd name="connsiteX463" fmla="*/ 3371380 w 4474469"/>
                <a:gd name="connsiteY463" fmla="*/ 16846 h 199612"/>
                <a:gd name="connsiteX464" fmla="*/ 3371380 w 4474469"/>
                <a:gd name="connsiteY464" fmla="*/ 43606 h 199612"/>
                <a:gd name="connsiteX465" fmla="*/ 3437118 w 4474469"/>
                <a:gd name="connsiteY465" fmla="*/ 43606 h 199612"/>
                <a:gd name="connsiteX466" fmla="*/ 3437118 w 4474469"/>
                <a:gd name="connsiteY466" fmla="*/ 16846 h 199612"/>
                <a:gd name="connsiteX467" fmla="*/ 4101897 w 4474469"/>
                <a:gd name="connsiteY467" fmla="*/ 13586 h 199612"/>
                <a:gd name="connsiteX468" fmla="*/ 4219350 w 4474469"/>
                <a:gd name="connsiteY468" fmla="*/ 13586 h 199612"/>
                <a:gd name="connsiteX469" fmla="*/ 4219350 w 4474469"/>
                <a:gd name="connsiteY469" fmla="*/ 23639 h 199612"/>
                <a:gd name="connsiteX470" fmla="*/ 4111978 w 4474469"/>
                <a:gd name="connsiteY470" fmla="*/ 23639 h 199612"/>
                <a:gd name="connsiteX471" fmla="*/ 4111978 w 4474469"/>
                <a:gd name="connsiteY471" fmla="*/ 178370 h 199612"/>
                <a:gd name="connsiteX472" fmla="*/ 4222636 w 4474469"/>
                <a:gd name="connsiteY472" fmla="*/ 178370 h 199612"/>
                <a:gd name="connsiteX473" fmla="*/ 4222636 w 4474469"/>
                <a:gd name="connsiteY473" fmla="*/ 188203 h 199612"/>
                <a:gd name="connsiteX474" fmla="*/ 4101897 w 4474469"/>
                <a:gd name="connsiteY474" fmla="*/ 188203 h 199612"/>
                <a:gd name="connsiteX475" fmla="*/ 2210111 w 4474469"/>
                <a:gd name="connsiteY475" fmla="*/ 11600 h 199612"/>
                <a:gd name="connsiteX476" fmla="*/ 2308719 w 4474469"/>
                <a:gd name="connsiteY476" fmla="*/ 11600 h 199612"/>
                <a:gd name="connsiteX477" fmla="*/ 2308719 w 4474469"/>
                <a:gd name="connsiteY477" fmla="*/ 21461 h 199612"/>
                <a:gd name="connsiteX478" fmla="*/ 2291188 w 4474469"/>
                <a:gd name="connsiteY478" fmla="*/ 21461 h 199612"/>
                <a:gd name="connsiteX479" fmla="*/ 2291188 w 4474469"/>
                <a:gd name="connsiteY479" fmla="*/ 143077 h 199612"/>
                <a:gd name="connsiteX480" fmla="*/ 2310471 w 4474469"/>
                <a:gd name="connsiteY480" fmla="*/ 139571 h 199612"/>
                <a:gd name="connsiteX481" fmla="*/ 2311129 w 4474469"/>
                <a:gd name="connsiteY481" fmla="*/ 148993 h 199612"/>
                <a:gd name="connsiteX482" fmla="*/ 2291188 w 4474469"/>
                <a:gd name="connsiteY482" fmla="*/ 152718 h 199612"/>
                <a:gd name="connsiteX483" fmla="*/ 2291188 w 4474469"/>
                <a:gd name="connsiteY483" fmla="*/ 198735 h 199612"/>
                <a:gd name="connsiteX484" fmla="*/ 2280889 w 4474469"/>
                <a:gd name="connsiteY484" fmla="*/ 198735 h 199612"/>
                <a:gd name="connsiteX485" fmla="*/ 2280889 w 4474469"/>
                <a:gd name="connsiteY485" fmla="*/ 154690 h 199612"/>
                <a:gd name="connsiteX486" fmla="*/ 2243637 w 4474469"/>
                <a:gd name="connsiteY486" fmla="*/ 161429 h 199612"/>
                <a:gd name="connsiteX487" fmla="*/ 2210987 w 4474469"/>
                <a:gd name="connsiteY487" fmla="*/ 167181 h 199612"/>
                <a:gd name="connsiteX488" fmla="*/ 2208577 w 4474469"/>
                <a:gd name="connsiteY488" fmla="*/ 156882 h 199612"/>
                <a:gd name="connsiteX489" fmla="*/ 2226326 w 4474469"/>
                <a:gd name="connsiteY489" fmla="*/ 154033 h 199612"/>
                <a:gd name="connsiteX490" fmla="*/ 2226326 w 4474469"/>
                <a:gd name="connsiteY490" fmla="*/ 21461 h 199612"/>
                <a:gd name="connsiteX491" fmla="*/ 2210111 w 4474469"/>
                <a:gd name="connsiteY491" fmla="*/ 21461 h 199612"/>
                <a:gd name="connsiteX492" fmla="*/ 3539944 w 4474469"/>
                <a:gd name="connsiteY492" fmla="*/ 10299 h 199612"/>
                <a:gd name="connsiteX493" fmla="*/ 3690923 w 4474469"/>
                <a:gd name="connsiteY493" fmla="*/ 10299 h 199612"/>
                <a:gd name="connsiteX494" fmla="*/ 3690923 w 4474469"/>
                <a:gd name="connsiteY494" fmla="*/ 105812 h 199612"/>
                <a:gd name="connsiteX495" fmla="*/ 3539944 w 4474469"/>
                <a:gd name="connsiteY495" fmla="*/ 105812 h 199612"/>
                <a:gd name="connsiteX496" fmla="*/ 0 w 4474469"/>
                <a:gd name="connsiteY496" fmla="*/ 10299 h 199612"/>
                <a:gd name="connsiteX497" fmla="*/ 179877 w 4474469"/>
                <a:gd name="connsiteY497" fmla="*/ 10299 h 199612"/>
                <a:gd name="connsiteX498" fmla="*/ 179877 w 4474469"/>
                <a:gd name="connsiteY498" fmla="*/ 198722 h 199612"/>
                <a:gd name="connsiteX499" fmla="*/ 169167 w 4474469"/>
                <a:gd name="connsiteY499" fmla="*/ 198722 h 199612"/>
                <a:gd name="connsiteX500" fmla="*/ 169167 w 4474469"/>
                <a:gd name="connsiteY500" fmla="*/ 186889 h 199612"/>
                <a:gd name="connsiteX501" fmla="*/ 10492 w 4474469"/>
                <a:gd name="connsiteY501" fmla="*/ 186889 h 199612"/>
                <a:gd name="connsiteX502" fmla="*/ 10492 w 4474469"/>
                <a:gd name="connsiteY502" fmla="*/ 198722 h 199612"/>
                <a:gd name="connsiteX503" fmla="*/ 0 w 4474469"/>
                <a:gd name="connsiteY503" fmla="*/ 198722 h 199612"/>
                <a:gd name="connsiteX504" fmla="*/ 3079679 w 4474469"/>
                <a:gd name="connsiteY504" fmla="*/ 8327 h 199612"/>
                <a:gd name="connsiteX505" fmla="*/ 3202364 w 4474469"/>
                <a:gd name="connsiteY505" fmla="*/ 8327 h 199612"/>
                <a:gd name="connsiteX506" fmla="*/ 3202364 w 4474469"/>
                <a:gd name="connsiteY506" fmla="*/ 64396 h 199612"/>
                <a:gd name="connsiteX507" fmla="*/ 3127862 w 4474469"/>
                <a:gd name="connsiteY507" fmla="*/ 64396 h 199612"/>
                <a:gd name="connsiteX508" fmla="*/ 3132687 w 4474469"/>
                <a:gd name="connsiteY508" fmla="*/ 65713 h 199612"/>
                <a:gd name="connsiteX509" fmla="*/ 3127919 w 4474469"/>
                <a:gd name="connsiteY509" fmla="*/ 75285 h 199612"/>
                <a:gd name="connsiteX510" fmla="*/ 3122174 w 4474469"/>
                <a:gd name="connsiteY510" fmla="*/ 84364 h 199612"/>
                <a:gd name="connsiteX511" fmla="*/ 3184634 w 4474469"/>
                <a:gd name="connsiteY511" fmla="*/ 84364 h 199612"/>
                <a:gd name="connsiteX512" fmla="*/ 3186608 w 4474469"/>
                <a:gd name="connsiteY512" fmla="*/ 83706 h 199612"/>
                <a:gd name="connsiteX513" fmla="*/ 3192967 w 4474469"/>
                <a:gd name="connsiteY513" fmla="*/ 87423 h 199612"/>
                <a:gd name="connsiteX514" fmla="*/ 3166367 w 4474469"/>
                <a:gd name="connsiteY514" fmla="*/ 129607 h 199612"/>
                <a:gd name="connsiteX515" fmla="*/ 3127214 w 4474469"/>
                <a:gd name="connsiteY515" fmla="*/ 157870 h 199612"/>
                <a:gd name="connsiteX516" fmla="*/ 3081209 w 4474469"/>
                <a:gd name="connsiteY516" fmla="*/ 174641 h 199612"/>
                <a:gd name="connsiteX517" fmla="*/ 3078610 w 4474469"/>
                <a:gd name="connsiteY517" fmla="*/ 170313 h 199612"/>
                <a:gd name="connsiteX518" fmla="*/ 3075513 w 4474469"/>
                <a:gd name="connsiteY518" fmla="*/ 166313 h 199612"/>
                <a:gd name="connsiteX519" fmla="*/ 3108783 w 4474469"/>
                <a:gd name="connsiteY519" fmla="*/ 156010 h 199612"/>
                <a:gd name="connsiteX520" fmla="*/ 3139268 w 4474469"/>
                <a:gd name="connsiteY520" fmla="*/ 139790 h 199612"/>
                <a:gd name="connsiteX521" fmla="*/ 3124040 w 4474469"/>
                <a:gd name="connsiteY521" fmla="*/ 126858 h 199612"/>
                <a:gd name="connsiteX522" fmla="*/ 3107499 w 4474469"/>
                <a:gd name="connsiteY522" fmla="*/ 113925 h 199612"/>
                <a:gd name="connsiteX523" fmla="*/ 3114519 w 4474469"/>
                <a:gd name="connsiteY523" fmla="*/ 108226 h 199612"/>
                <a:gd name="connsiteX524" fmla="*/ 3131760 w 4474469"/>
                <a:gd name="connsiteY524" fmla="*/ 121214 h 199612"/>
                <a:gd name="connsiteX525" fmla="*/ 3147383 w 4474469"/>
                <a:gd name="connsiteY525" fmla="*/ 133872 h 199612"/>
                <a:gd name="connsiteX526" fmla="*/ 3165752 w 4474469"/>
                <a:gd name="connsiteY526" fmla="*/ 115679 h 199612"/>
                <a:gd name="connsiteX527" fmla="*/ 3179370 w 4474469"/>
                <a:gd name="connsiteY527" fmla="*/ 93540 h 199612"/>
                <a:gd name="connsiteX528" fmla="*/ 3115176 w 4474469"/>
                <a:gd name="connsiteY528" fmla="*/ 93540 h 199612"/>
                <a:gd name="connsiteX529" fmla="*/ 3099441 w 4474469"/>
                <a:gd name="connsiteY529" fmla="*/ 109432 h 199612"/>
                <a:gd name="connsiteX530" fmla="*/ 3082082 w 4474469"/>
                <a:gd name="connsiteY530" fmla="*/ 122035 h 199612"/>
                <a:gd name="connsiteX531" fmla="*/ 3078252 w 4474469"/>
                <a:gd name="connsiteY531" fmla="*/ 118665 h 199612"/>
                <a:gd name="connsiteX532" fmla="*/ 3073759 w 4474469"/>
                <a:gd name="connsiteY532" fmla="*/ 115460 h 199612"/>
                <a:gd name="connsiteX533" fmla="*/ 3102073 w 4474469"/>
                <a:gd name="connsiteY533" fmla="*/ 93715 h 199612"/>
                <a:gd name="connsiteX534" fmla="*/ 3122174 w 4474469"/>
                <a:gd name="connsiteY534" fmla="*/ 64396 h 199612"/>
                <a:gd name="connsiteX535" fmla="*/ 3079679 w 4474469"/>
                <a:gd name="connsiteY535" fmla="*/ 64396 h 199612"/>
                <a:gd name="connsiteX536" fmla="*/ 3361519 w 4474469"/>
                <a:gd name="connsiteY536" fmla="*/ 7888 h 199612"/>
                <a:gd name="connsiteX537" fmla="*/ 3447417 w 4474469"/>
                <a:gd name="connsiteY537" fmla="*/ 7888 h 199612"/>
                <a:gd name="connsiteX538" fmla="*/ 3447417 w 4474469"/>
                <a:gd name="connsiteY538" fmla="*/ 52344 h 199612"/>
                <a:gd name="connsiteX539" fmla="*/ 3361519 w 4474469"/>
                <a:gd name="connsiteY539" fmla="*/ 52344 h 199612"/>
                <a:gd name="connsiteX540" fmla="*/ 3027732 w 4474469"/>
                <a:gd name="connsiteY540" fmla="*/ 7669 h 199612"/>
                <a:gd name="connsiteX541" fmla="*/ 3047372 w 4474469"/>
                <a:gd name="connsiteY541" fmla="*/ 25922 h 199612"/>
                <a:gd name="connsiteX542" fmla="*/ 3063235 w 4474469"/>
                <a:gd name="connsiteY542" fmla="*/ 43379 h 199612"/>
                <a:gd name="connsiteX543" fmla="*/ 3055123 w 4474469"/>
                <a:gd name="connsiteY543" fmla="*/ 49957 h 199612"/>
                <a:gd name="connsiteX544" fmla="*/ 3039647 w 4474469"/>
                <a:gd name="connsiteY544" fmla="*/ 32005 h 199612"/>
                <a:gd name="connsiteX545" fmla="*/ 3020062 w 4474469"/>
                <a:gd name="connsiteY545" fmla="*/ 12914 h 199612"/>
                <a:gd name="connsiteX546" fmla="*/ 4317574 w 4474469"/>
                <a:gd name="connsiteY546" fmla="*/ 862 h 199612"/>
                <a:gd name="connsiteX547" fmla="*/ 4328092 w 4474469"/>
                <a:gd name="connsiteY547" fmla="*/ 862 h 199612"/>
                <a:gd name="connsiteX548" fmla="*/ 4326120 w 4474469"/>
                <a:gd name="connsiteY548" fmla="*/ 24529 h 199612"/>
                <a:gd name="connsiteX549" fmla="*/ 4371479 w 4474469"/>
                <a:gd name="connsiteY549" fmla="*/ 24529 h 199612"/>
                <a:gd name="connsiteX550" fmla="*/ 4371342 w 4474469"/>
                <a:gd name="connsiteY550" fmla="*/ 26446 h 199612"/>
                <a:gd name="connsiteX551" fmla="*/ 4371041 w 4474469"/>
                <a:gd name="connsiteY551" fmla="*/ 29349 h 199612"/>
                <a:gd name="connsiteX552" fmla="*/ 4366494 w 4474469"/>
                <a:gd name="connsiteY552" fmla="*/ 72079 h 199612"/>
                <a:gd name="connsiteX553" fmla="*/ 4360304 w 4474469"/>
                <a:gd name="connsiteY553" fmla="*/ 89171 h 199612"/>
                <a:gd name="connsiteX554" fmla="*/ 4355346 w 4474469"/>
                <a:gd name="connsiteY554" fmla="*/ 92431 h 199612"/>
                <a:gd name="connsiteX555" fmla="*/ 4348909 w 4474469"/>
                <a:gd name="connsiteY555" fmla="*/ 93554 h 199612"/>
                <a:gd name="connsiteX556" fmla="*/ 4339952 w 4474469"/>
                <a:gd name="connsiteY556" fmla="*/ 93746 h 199612"/>
                <a:gd name="connsiteX557" fmla="*/ 4327872 w 4474469"/>
                <a:gd name="connsiteY557" fmla="*/ 93115 h 199612"/>
                <a:gd name="connsiteX558" fmla="*/ 4326942 w 4474469"/>
                <a:gd name="connsiteY558" fmla="*/ 88322 h 199612"/>
                <a:gd name="connsiteX559" fmla="*/ 4325024 w 4474469"/>
                <a:gd name="connsiteY559" fmla="*/ 83693 h 199612"/>
                <a:gd name="connsiteX560" fmla="*/ 4337432 w 4474469"/>
                <a:gd name="connsiteY560" fmla="*/ 84460 h 199612"/>
                <a:gd name="connsiteX561" fmla="*/ 4345403 w 4474469"/>
                <a:gd name="connsiteY561" fmla="*/ 84570 h 199612"/>
                <a:gd name="connsiteX562" fmla="*/ 4349183 w 4474469"/>
                <a:gd name="connsiteY562" fmla="*/ 84323 h 199612"/>
                <a:gd name="connsiteX563" fmla="*/ 4351978 w 4474469"/>
                <a:gd name="connsiteY563" fmla="*/ 82598 h 199612"/>
                <a:gd name="connsiteX564" fmla="*/ 4356469 w 4474469"/>
                <a:gd name="connsiteY564" fmla="*/ 69066 h 199612"/>
                <a:gd name="connsiteX565" fmla="*/ 4360304 w 4474469"/>
                <a:gd name="connsiteY565" fmla="*/ 34170 h 199612"/>
                <a:gd name="connsiteX566" fmla="*/ 4324805 w 4474469"/>
                <a:gd name="connsiteY566" fmla="*/ 34170 h 199612"/>
                <a:gd name="connsiteX567" fmla="*/ 4312041 w 4474469"/>
                <a:gd name="connsiteY567" fmla="*/ 73477 h 199612"/>
                <a:gd name="connsiteX568" fmla="*/ 4283170 w 4474469"/>
                <a:gd name="connsiteY568" fmla="*/ 100128 h 199612"/>
                <a:gd name="connsiteX569" fmla="*/ 4280020 w 4474469"/>
                <a:gd name="connsiteY569" fmla="*/ 96238 h 199612"/>
                <a:gd name="connsiteX570" fmla="*/ 4276378 w 4474469"/>
                <a:gd name="connsiteY570" fmla="*/ 92678 h 199612"/>
                <a:gd name="connsiteX571" fmla="*/ 4302756 w 4474469"/>
                <a:gd name="connsiteY571" fmla="*/ 69011 h 199612"/>
                <a:gd name="connsiteX572" fmla="*/ 4314506 w 4474469"/>
                <a:gd name="connsiteY572" fmla="*/ 34170 h 199612"/>
                <a:gd name="connsiteX573" fmla="*/ 4279884 w 4474469"/>
                <a:gd name="connsiteY573" fmla="*/ 34170 h 199612"/>
                <a:gd name="connsiteX574" fmla="*/ 4279884 w 4474469"/>
                <a:gd name="connsiteY574" fmla="*/ 24529 h 199612"/>
                <a:gd name="connsiteX575" fmla="*/ 4315821 w 4474469"/>
                <a:gd name="connsiteY575" fmla="*/ 24529 h 199612"/>
                <a:gd name="connsiteX576" fmla="*/ 4316862 w 4474469"/>
                <a:gd name="connsiteY576" fmla="*/ 13024 h 199612"/>
                <a:gd name="connsiteX577" fmla="*/ 4317574 w 4474469"/>
                <a:gd name="connsiteY577" fmla="*/ 862 h 199612"/>
                <a:gd name="connsiteX578" fmla="*/ 3299068 w 4474469"/>
                <a:gd name="connsiteY578" fmla="*/ 862 h 199612"/>
                <a:gd name="connsiteX579" fmla="*/ 3309586 w 4474469"/>
                <a:gd name="connsiteY579" fmla="*/ 3054 h 199612"/>
                <a:gd name="connsiteX580" fmla="*/ 3304107 w 4474469"/>
                <a:gd name="connsiteY580" fmla="*/ 27816 h 199612"/>
                <a:gd name="connsiteX581" fmla="*/ 3343550 w 4474469"/>
                <a:gd name="connsiteY581" fmla="*/ 27816 h 199612"/>
                <a:gd name="connsiteX582" fmla="*/ 3343550 w 4474469"/>
                <a:gd name="connsiteY582" fmla="*/ 37896 h 199612"/>
                <a:gd name="connsiteX583" fmla="*/ 3301916 w 4474469"/>
                <a:gd name="connsiteY583" fmla="*/ 37896 h 199612"/>
                <a:gd name="connsiteX584" fmla="*/ 3292959 w 4474469"/>
                <a:gd name="connsiteY584" fmla="*/ 67860 h 199612"/>
                <a:gd name="connsiteX585" fmla="*/ 3282852 w 4474469"/>
                <a:gd name="connsiteY585" fmla="*/ 94869 h 199612"/>
                <a:gd name="connsiteX586" fmla="*/ 3309147 w 4474469"/>
                <a:gd name="connsiteY586" fmla="*/ 94869 h 199612"/>
                <a:gd name="connsiteX587" fmla="*/ 3309147 w 4474469"/>
                <a:gd name="connsiteY587" fmla="*/ 59578 h 199612"/>
                <a:gd name="connsiteX588" fmla="*/ 3319008 w 4474469"/>
                <a:gd name="connsiteY588" fmla="*/ 59578 h 199612"/>
                <a:gd name="connsiteX589" fmla="*/ 3319008 w 4474469"/>
                <a:gd name="connsiteY589" fmla="*/ 94869 h 199612"/>
                <a:gd name="connsiteX590" fmla="*/ 3342893 w 4474469"/>
                <a:gd name="connsiteY590" fmla="*/ 94869 h 199612"/>
                <a:gd name="connsiteX591" fmla="*/ 3342893 w 4474469"/>
                <a:gd name="connsiteY591" fmla="*/ 104730 h 199612"/>
                <a:gd name="connsiteX592" fmla="*/ 3319008 w 4474469"/>
                <a:gd name="connsiteY592" fmla="*/ 104730 h 199612"/>
                <a:gd name="connsiteX593" fmla="*/ 3319008 w 4474469"/>
                <a:gd name="connsiteY593" fmla="*/ 138256 h 199612"/>
                <a:gd name="connsiteX594" fmla="*/ 3347056 w 4474469"/>
                <a:gd name="connsiteY594" fmla="*/ 132558 h 199612"/>
                <a:gd name="connsiteX595" fmla="*/ 3347933 w 4474469"/>
                <a:gd name="connsiteY595" fmla="*/ 142200 h 199612"/>
                <a:gd name="connsiteX596" fmla="*/ 3319008 w 4474469"/>
                <a:gd name="connsiteY596" fmla="*/ 148107 h 199612"/>
                <a:gd name="connsiteX597" fmla="*/ 3319008 w 4474469"/>
                <a:gd name="connsiteY597" fmla="*/ 198077 h 199612"/>
                <a:gd name="connsiteX598" fmla="*/ 3309147 w 4474469"/>
                <a:gd name="connsiteY598" fmla="*/ 198077 h 199612"/>
                <a:gd name="connsiteX599" fmla="*/ 3309147 w 4474469"/>
                <a:gd name="connsiteY599" fmla="*/ 150300 h 199612"/>
                <a:gd name="connsiteX600" fmla="*/ 3286604 w 4474469"/>
                <a:gd name="connsiteY600" fmla="*/ 155014 h 199612"/>
                <a:gd name="connsiteX601" fmla="*/ 3266856 w 4474469"/>
                <a:gd name="connsiteY601" fmla="*/ 159071 h 199612"/>
                <a:gd name="connsiteX602" fmla="*/ 3264007 w 4474469"/>
                <a:gd name="connsiteY602" fmla="*/ 148546 h 199612"/>
                <a:gd name="connsiteX603" fmla="*/ 3284769 w 4474469"/>
                <a:gd name="connsiteY603" fmla="*/ 144846 h 199612"/>
                <a:gd name="connsiteX604" fmla="*/ 3309147 w 4474469"/>
                <a:gd name="connsiteY604" fmla="*/ 139999 h 199612"/>
                <a:gd name="connsiteX605" fmla="*/ 3309147 w 4474469"/>
                <a:gd name="connsiteY605" fmla="*/ 104730 h 199612"/>
                <a:gd name="connsiteX606" fmla="*/ 3287892 w 4474469"/>
                <a:gd name="connsiteY606" fmla="*/ 104730 h 199612"/>
                <a:gd name="connsiteX607" fmla="*/ 3278003 w 4474469"/>
                <a:gd name="connsiteY607" fmla="*/ 105606 h 199612"/>
                <a:gd name="connsiteX608" fmla="*/ 3272552 w 4474469"/>
                <a:gd name="connsiteY608" fmla="*/ 107799 h 199612"/>
                <a:gd name="connsiteX609" fmla="*/ 3271156 w 4474469"/>
                <a:gd name="connsiteY609" fmla="*/ 102758 h 199612"/>
                <a:gd name="connsiteX610" fmla="*/ 3269265 w 4474469"/>
                <a:gd name="connsiteY610" fmla="*/ 97717 h 199612"/>
                <a:gd name="connsiteX611" fmla="*/ 3273841 w 4474469"/>
                <a:gd name="connsiteY611" fmla="*/ 92099 h 199612"/>
                <a:gd name="connsiteX612" fmla="*/ 3278908 w 4474469"/>
                <a:gd name="connsiteY612" fmla="*/ 79737 h 199612"/>
                <a:gd name="connsiteX613" fmla="*/ 3284386 w 4474469"/>
                <a:gd name="connsiteY613" fmla="*/ 63917 h 199612"/>
                <a:gd name="connsiteX614" fmla="*/ 3291836 w 4474469"/>
                <a:gd name="connsiteY614" fmla="*/ 37896 h 199612"/>
                <a:gd name="connsiteX615" fmla="*/ 3265321 w 4474469"/>
                <a:gd name="connsiteY615" fmla="*/ 37896 h 199612"/>
                <a:gd name="connsiteX616" fmla="*/ 3265321 w 4474469"/>
                <a:gd name="connsiteY616" fmla="*/ 27816 h 199612"/>
                <a:gd name="connsiteX617" fmla="*/ 3294027 w 4474469"/>
                <a:gd name="connsiteY617" fmla="*/ 27816 h 199612"/>
                <a:gd name="connsiteX618" fmla="*/ 3296794 w 4474469"/>
                <a:gd name="connsiteY618" fmla="*/ 14421 h 199612"/>
                <a:gd name="connsiteX619" fmla="*/ 3299068 w 4474469"/>
                <a:gd name="connsiteY619" fmla="*/ 862 h 199612"/>
                <a:gd name="connsiteX620" fmla="*/ 3854666 w 4474469"/>
                <a:gd name="connsiteY620" fmla="*/ 658 h 199612"/>
                <a:gd name="connsiteX621" fmla="*/ 3865184 w 4474469"/>
                <a:gd name="connsiteY621" fmla="*/ 658 h 199612"/>
                <a:gd name="connsiteX622" fmla="*/ 3865184 w 4474469"/>
                <a:gd name="connsiteY622" fmla="*/ 28267 h 199612"/>
                <a:gd name="connsiteX623" fmla="*/ 3914488 w 4474469"/>
                <a:gd name="connsiteY623" fmla="*/ 28267 h 199612"/>
                <a:gd name="connsiteX624" fmla="*/ 3914488 w 4474469"/>
                <a:gd name="connsiteY624" fmla="*/ 37663 h 199612"/>
                <a:gd name="connsiteX625" fmla="*/ 3865184 w 4474469"/>
                <a:gd name="connsiteY625" fmla="*/ 37663 h 199612"/>
                <a:gd name="connsiteX626" fmla="*/ 3865184 w 4474469"/>
                <a:gd name="connsiteY626" fmla="*/ 67272 h 199612"/>
                <a:gd name="connsiteX627" fmla="*/ 3886878 w 4474469"/>
                <a:gd name="connsiteY627" fmla="*/ 67272 h 199612"/>
                <a:gd name="connsiteX628" fmla="*/ 3918624 w 4474469"/>
                <a:gd name="connsiteY628" fmla="*/ 40748 h 199612"/>
                <a:gd name="connsiteX629" fmla="*/ 3945604 w 4474469"/>
                <a:gd name="connsiteY629" fmla="*/ 11614 h 199612"/>
                <a:gd name="connsiteX630" fmla="*/ 3954370 w 4474469"/>
                <a:gd name="connsiteY630" fmla="*/ 16654 h 199612"/>
                <a:gd name="connsiteX631" fmla="*/ 3930073 w 4474469"/>
                <a:gd name="connsiteY631" fmla="*/ 43019 h 199612"/>
                <a:gd name="connsiteX632" fmla="*/ 3902655 w 4474469"/>
                <a:gd name="connsiteY632" fmla="*/ 67272 h 199612"/>
                <a:gd name="connsiteX633" fmla="*/ 3964887 w 4474469"/>
                <a:gd name="connsiteY633" fmla="*/ 67272 h 199612"/>
                <a:gd name="connsiteX634" fmla="*/ 3964887 w 4474469"/>
                <a:gd name="connsiteY634" fmla="*/ 76886 h 199612"/>
                <a:gd name="connsiteX635" fmla="*/ 3889945 w 4474469"/>
                <a:gd name="connsiteY635" fmla="*/ 76886 h 199612"/>
                <a:gd name="connsiteX636" fmla="*/ 3870964 w 4474469"/>
                <a:gd name="connsiteY636" fmla="*/ 90130 h 199612"/>
                <a:gd name="connsiteX637" fmla="*/ 3851160 w 4474469"/>
                <a:gd name="connsiteY637" fmla="*/ 102552 h 199612"/>
                <a:gd name="connsiteX638" fmla="*/ 3945166 w 4474469"/>
                <a:gd name="connsiteY638" fmla="*/ 102552 h 199612"/>
                <a:gd name="connsiteX639" fmla="*/ 3945166 w 4474469"/>
                <a:gd name="connsiteY639" fmla="*/ 111728 h 199612"/>
                <a:gd name="connsiteX640" fmla="*/ 3846997 w 4474469"/>
                <a:gd name="connsiteY640" fmla="*/ 111728 h 199612"/>
                <a:gd name="connsiteX641" fmla="*/ 3841738 w 4474469"/>
                <a:gd name="connsiteY641" fmla="*/ 124670 h 199612"/>
                <a:gd name="connsiteX642" fmla="*/ 3836479 w 4474469"/>
                <a:gd name="connsiteY642" fmla="*/ 136955 h 199612"/>
                <a:gd name="connsiteX643" fmla="*/ 3932236 w 4474469"/>
                <a:gd name="connsiteY643" fmla="*/ 136955 h 199612"/>
                <a:gd name="connsiteX644" fmla="*/ 3931580 w 4474469"/>
                <a:gd name="connsiteY644" fmla="*/ 142198 h 199612"/>
                <a:gd name="connsiteX645" fmla="*/ 3924622 w 4474469"/>
                <a:gd name="connsiteY645" fmla="*/ 176719 h 199612"/>
                <a:gd name="connsiteX646" fmla="*/ 3916022 w 4474469"/>
                <a:gd name="connsiteY646" fmla="*/ 192161 h 199612"/>
                <a:gd name="connsiteX647" fmla="*/ 3909448 w 4474469"/>
                <a:gd name="connsiteY647" fmla="*/ 195684 h 199612"/>
                <a:gd name="connsiteX648" fmla="*/ 3900244 w 4474469"/>
                <a:gd name="connsiteY648" fmla="*/ 196750 h 199612"/>
                <a:gd name="connsiteX649" fmla="*/ 3884029 w 4474469"/>
                <a:gd name="connsiteY649" fmla="*/ 196586 h 199612"/>
                <a:gd name="connsiteX650" fmla="*/ 3860582 w 4474469"/>
                <a:gd name="connsiteY650" fmla="*/ 195438 h 199612"/>
                <a:gd name="connsiteX651" fmla="*/ 3859596 w 4474469"/>
                <a:gd name="connsiteY651" fmla="*/ 190440 h 199612"/>
                <a:gd name="connsiteX652" fmla="*/ 3857296 w 4474469"/>
                <a:gd name="connsiteY652" fmla="*/ 185600 h 199612"/>
                <a:gd name="connsiteX653" fmla="*/ 3881619 w 4474469"/>
                <a:gd name="connsiteY653" fmla="*/ 187053 h 199612"/>
                <a:gd name="connsiteX654" fmla="*/ 3897396 w 4474469"/>
                <a:gd name="connsiteY654" fmla="*/ 187354 h 199612"/>
                <a:gd name="connsiteX655" fmla="*/ 3903888 w 4474469"/>
                <a:gd name="connsiteY655" fmla="*/ 187053 h 199612"/>
                <a:gd name="connsiteX656" fmla="*/ 3907914 w 4474469"/>
                <a:gd name="connsiteY656" fmla="*/ 185600 h 199612"/>
                <a:gd name="connsiteX657" fmla="*/ 3914734 w 4474469"/>
                <a:gd name="connsiteY657" fmla="*/ 173786 h 199612"/>
                <a:gd name="connsiteX658" fmla="*/ 3920404 w 4474469"/>
                <a:gd name="connsiteY658" fmla="*/ 146350 h 199612"/>
                <a:gd name="connsiteX659" fmla="*/ 3821139 w 4474469"/>
                <a:gd name="connsiteY659" fmla="*/ 146350 h 199612"/>
                <a:gd name="connsiteX660" fmla="*/ 3828891 w 4474469"/>
                <a:gd name="connsiteY660" fmla="*/ 129519 h 199612"/>
                <a:gd name="connsiteX661" fmla="*/ 3836479 w 4474469"/>
                <a:gd name="connsiteY661" fmla="*/ 110854 h 199612"/>
                <a:gd name="connsiteX662" fmla="*/ 3806540 w 4474469"/>
                <a:gd name="connsiteY662" fmla="*/ 125986 h 199612"/>
                <a:gd name="connsiteX663" fmla="*/ 3775780 w 4474469"/>
                <a:gd name="connsiteY663" fmla="*/ 139139 h 199612"/>
                <a:gd name="connsiteX664" fmla="*/ 3773232 w 4474469"/>
                <a:gd name="connsiteY664" fmla="*/ 134458 h 199612"/>
                <a:gd name="connsiteX665" fmla="*/ 3769864 w 4474469"/>
                <a:gd name="connsiteY665" fmla="*/ 129935 h 199612"/>
                <a:gd name="connsiteX666" fmla="*/ 3823495 w 4474469"/>
                <a:gd name="connsiteY666" fmla="*/ 106619 h 199612"/>
                <a:gd name="connsiteX667" fmla="*/ 3873510 w 4474469"/>
                <a:gd name="connsiteY667" fmla="*/ 76886 h 199612"/>
                <a:gd name="connsiteX668" fmla="*/ 3775999 w 4474469"/>
                <a:gd name="connsiteY668" fmla="*/ 76886 h 199612"/>
                <a:gd name="connsiteX669" fmla="*/ 3775999 w 4474469"/>
                <a:gd name="connsiteY669" fmla="*/ 67272 h 199612"/>
                <a:gd name="connsiteX670" fmla="*/ 3854666 w 4474469"/>
                <a:gd name="connsiteY670" fmla="*/ 67272 h 199612"/>
                <a:gd name="connsiteX671" fmla="*/ 3854666 w 4474469"/>
                <a:gd name="connsiteY671" fmla="*/ 37663 h 199612"/>
                <a:gd name="connsiteX672" fmla="*/ 3795940 w 4474469"/>
                <a:gd name="connsiteY672" fmla="*/ 37663 h 199612"/>
                <a:gd name="connsiteX673" fmla="*/ 3795940 w 4474469"/>
                <a:gd name="connsiteY673" fmla="*/ 28267 h 199612"/>
                <a:gd name="connsiteX674" fmla="*/ 3854666 w 4474469"/>
                <a:gd name="connsiteY674" fmla="*/ 28267 h 199612"/>
                <a:gd name="connsiteX675" fmla="*/ 2021661 w 4474469"/>
                <a:gd name="connsiteY675" fmla="*/ 644 h 199612"/>
                <a:gd name="connsiteX676" fmla="*/ 2032179 w 4474469"/>
                <a:gd name="connsiteY676" fmla="*/ 644 h 199612"/>
                <a:gd name="connsiteX677" fmla="*/ 2032179 w 4474469"/>
                <a:gd name="connsiteY677" fmla="*/ 19270 h 199612"/>
                <a:gd name="connsiteX678" fmla="*/ 2093316 w 4474469"/>
                <a:gd name="connsiteY678" fmla="*/ 19270 h 199612"/>
                <a:gd name="connsiteX679" fmla="*/ 2093316 w 4474469"/>
                <a:gd name="connsiteY679" fmla="*/ 644 h 199612"/>
                <a:gd name="connsiteX680" fmla="*/ 2103615 w 4474469"/>
                <a:gd name="connsiteY680" fmla="*/ 644 h 199612"/>
                <a:gd name="connsiteX681" fmla="*/ 2103615 w 4474469"/>
                <a:gd name="connsiteY681" fmla="*/ 19270 h 199612"/>
                <a:gd name="connsiteX682" fmla="*/ 2157958 w 4474469"/>
                <a:gd name="connsiteY682" fmla="*/ 19270 h 199612"/>
                <a:gd name="connsiteX683" fmla="*/ 2157958 w 4474469"/>
                <a:gd name="connsiteY683" fmla="*/ 29130 h 199612"/>
                <a:gd name="connsiteX684" fmla="*/ 2103615 w 4474469"/>
                <a:gd name="connsiteY684" fmla="*/ 29130 h 199612"/>
                <a:gd name="connsiteX685" fmla="*/ 2103615 w 4474469"/>
                <a:gd name="connsiteY685" fmla="*/ 48413 h 199612"/>
                <a:gd name="connsiteX686" fmla="*/ 2093316 w 4474469"/>
                <a:gd name="connsiteY686" fmla="*/ 48413 h 199612"/>
                <a:gd name="connsiteX687" fmla="*/ 2093316 w 4474469"/>
                <a:gd name="connsiteY687" fmla="*/ 29130 h 199612"/>
                <a:gd name="connsiteX688" fmla="*/ 2032179 w 4474469"/>
                <a:gd name="connsiteY688" fmla="*/ 29130 h 199612"/>
                <a:gd name="connsiteX689" fmla="*/ 2032179 w 4474469"/>
                <a:gd name="connsiteY689" fmla="*/ 49071 h 199612"/>
                <a:gd name="connsiteX690" fmla="*/ 2021661 w 4474469"/>
                <a:gd name="connsiteY690" fmla="*/ 49071 h 199612"/>
                <a:gd name="connsiteX691" fmla="*/ 2021661 w 4474469"/>
                <a:gd name="connsiteY691" fmla="*/ 29130 h 199612"/>
                <a:gd name="connsiteX692" fmla="*/ 1967318 w 4474469"/>
                <a:gd name="connsiteY692" fmla="*/ 29130 h 199612"/>
                <a:gd name="connsiteX693" fmla="*/ 1967318 w 4474469"/>
                <a:gd name="connsiteY693" fmla="*/ 19270 h 199612"/>
                <a:gd name="connsiteX694" fmla="*/ 2021661 w 4474469"/>
                <a:gd name="connsiteY694" fmla="*/ 19270 h 199612"/>
                <a:gd name="connsiteX695" fmla="*/ 1786099 w 4474469"/>
                <a:gd name="connsiteY695" fmla="*/ 438 h 199612"/>
                <a:gd name="connsiteX696" fmla="*/ 1795959 w 4474469"/>
                <a:gd name="connsiteY696" fmla="*/ 438 h 199612"/>
                <a:gd name="connsiteX697" fmla="*/ 1795959 w 4474469"/>
                <a:gd name="connsiteY697" fmla="*/ 15996 h 199612"/>
                <a:gd name="connsiteX698" fmla="*/ 1837374 w 4474469"/>
                <a:gd name="connsiteY698" fmla="*/ 15996 h 199612"/>
                <a:gd name="connsiteX699" fmla="*/ 1837374 w 4474469"/>
                <a:gd name="connsiteY699" fmla="*/ 438 h 199612"/>
                <a:gd name="connsiteX700" fmla="*/ 1847454 w 4474469"/>
                <a:gd name="connsiteY700" fmla="*/ 438 h 199612"/>
                <a:gd name="connsiteX701" fmla="*/ 1847454 w 4474469"/>
                <a:gd name="connsiteY701" fmla="*/ 15996 h 199612"/>
                <a:gd name="connsiteX702" fmla="*/ 1895663 w 4474469"/>
                <a:gd name="connsiteY702" fmla="*/ 15996 h 199612"/>
                <a:gd name="connsiteX703" fmla="*/ 1895663 w 4474469"/>
                <a:gd name="connsiteY703" fmla="*/ 52344 h 199612"/>
                <a:gd name="connsiteX704" fmla="*/ 1847454 w 4474469"/>
                <a:gd name="connsiteY704" fmla="*/ 52344 h 199612"/>
                <a:gd name="connsiteX705" fmla="*/ 1847454 w 4474469"/>
                <a:gd name="connsiteY705" fmla="*/ 72750 h 199612"/>
                <a:gd name="connsiteX706" fmla="*/ 1908372 w 4474469"/>
                <a:gd name="connsiteY706" fmla="*/ 72750 h 199612"/>
                <a:gd name="connsiteX707" fmla="*/ 1908262 w 4474469"/>
                <a:gd name="connsiteY707" fmla="*/ 74362 h 199612"/>
                <a:gd name="connsiteX708" fmla="*/ 1908153 w 4474469"/>
                <a:gd name="connsiteY708" fmla="*/ 77119 h 199612"/>
                <a:gd name="connsiteX709" fmla="*/ 1905277 w 4474469"/>
                <a:gd name="connsiteY709" fmla="*/ 92922 h 199612"/>
                <a:gd name="connsiteX710" fmla="*/ 1901579 w 4474469"/>
                <a:gd name="connsiteY710" fmla="*/ 100347 h 199612"/>
                <a:gd name="connsiteX711" fmla="*/ 1897415 w 4474469"/>
                <a:gd name="connsiteY711" fmla="*/ 102702 h 199612"/>
                <a:gd name="connsiteX712" fmla="*/ 1891937 w 4474469"/>
                <a:gd name="connsiteY712" fmla="*/ 103415 h 199612"/>
                <a:gd name="connsiteX713" fmla="*/ 1884405 w 4474469"/>
                <a:gd name="connsiteY713" fmla="*/ 103634 h 199612"/>
                <a:gd name="connsiteX714" fmla="*/ 1873750 w 4474469"/>
                <a:gd name="connsiteY714" fmla="*/ 103195 h 199612"/>
                <a:gd name="connsiteX715" fmla="*/ 1872983 w 4474469"/>
                <a:gd name="connsiteY715" fmla="*/ 99141 h 199612"/>
                <a:gd name="connsiteX716" fmla="*/ 1871558 w 4474469"/>
                <a:gd name="connsiteY716" fmla="*/ 95087 h 199612"/>
                <a:gd name="connsiteX717" fmla="*/ 1881885 w 4474469"/>
                <a:gd name="connsiteY717" fmla="*/ 95854 h 199612"/>
                <a:gd name="connsiteX718" fmla="*/ 1888432 w 4474469"/>
                <a:gd name="connsiteY718" fmla="*/ 95964 h 199612"/>
                <a:gd name="connsiteX719" fmla="*/ 1891636 w 4474469"/>
                <a:gd name="connsiteY719" fmla="*/ 95717 h 199612"/>
                <a:gd name="connsiteX720" fmla="*/ 1893691 w 4474469"/>
                <a:gd name="connsiteY720" fmla="*/ 94648 h 199612"/>
                <a:gd name="connsiteX721" fmla="*/ 1895744 w 4474469"/>
                <a:gd name="connsiteY721" fmla="*/ 90426 h 199612"/>
                <a:gd name="connsiteX722" fmla="*/ 1897635 w 4474469"/>
                <a:gd name="connsiteY722" fmla="*/ 81269 h 199612"/>
                <a:gd name="connsiteX723" fmla="*/ 1847454 w 4474469"/>
                <a:gd name="connsiteY723" fmla="*/ 81269 h 199612"/>
                <a:gd name="connsiteX724" fmla="*/ 1847454 w 4474469"/>
                <a:gd name="connsiteY724" fmla="*/ 104277 h 199612"/>
                <a:gd name="connsiteX725" fmla="*/ 1837374 w 4474469"/>
                <a:gd name="connsiteY725" fmla="*/ 104277 h 199612"/>
                <a:gd name="connsiteX726" fmla="*/ 1837374 w 4474469"/>
                <a:gd name="connsiteY726" fmla="*/ 81269 h 199612"/>
                <a:gd name="connsiteX727" fmla="*/ 1787413 w 4474469"/>
                <a:gd name="connsiteY727" fmla="*/ 81269 h 199612"/>
                <a:gd name="connsiteX728" fmla="*/ 1766350 w 4474469"/>
                <a:gd name="connsiteY728" fmla="*/ 101484 h 199612"/>
                <a:gd name="connsiteX729" fmla="*/ 1726058 w 4474469"/>
                <a:gd name="connsiteY729" fmla="*/ 118082 h 199612"/>
                <a:gd name="connsiteX730" fmla="*/ 1723756 w 4474469"/>
                <a:gd name="connsiteY730" fmla="*/ 113563 h 199612"/>
                <a:gd name="connsiteX731" fmla="*/ 1720799 w 4474469"/>
                <a:gd name="connsiteY731" fmla="*/ 109536 h 199612"/>
                <a:gd name="connsiteX732" fmla="*/ 1754982 w 4474469"/>
                <a:gd name="connsiteY732" fmla="*/ 96635 h 199612"/>
                <a:gd name="connsiteX733" fmla="*/ 1774704 w 4474469"/>
                <a:gd name="connsiteY733" fmla="*/ 81269 h 199612"/>
                <a:gd name="connsiteX734" fmla="*/ 1734165 w 4474469"/>
                <a:gd name="connsiteY734" fmla="*/ 81269 h 199612"/>
                <a:gd name="connsiteX735" fmla="*/ 1737589 w 4474469"/>
                <a:gd name="connsiteY735" fmla="*/ 63288 h 199612"/>
                <a:gd name="connsiteX736" fmla="*/ 1740520 w 4474469"/>
                <a:gd name="connsiteY736" fmla="*/ 43825 h 199612"/>
                <a:gd name="connsiteX737" fmla="*/ 1786099 w 4474469"/>
                <a:gd name="connsiteY737" fmla="*/ 43825 h 199612"/>
                <a:gd name="connsiteX738" fmla="*/ 1786099 w 4474469"/>
                <a:gd name="connsiteY738" fmla="*/ 42728 h 199612"/>
                <a:gd name="connsiteX739" fmla="*/ 1786099 w 4474469"/>
                <a:gd name="connsiteY739" fmla="*/ 24734 h 199612"/>
                <a:gd name="connsiteX740" fmla="*/ 1730002 w 4474469"/>
                <a:gd name="connsiteY740" fmla="*/ 24734 h 199612"/>
                <a:gd name="connsiteX741" fmla="*/ 1730002 w 4474469"/>
                <a:gd name="connsiteY741" fmla="*/ 15996 h 199612"/>
                <a:gd name="connsiteX742" fmla="*/ 1786099 w 4474469"/>
                <a:gd name="connsiteY742" fmla="*/ 15996 h 199612"/>
                <a:gd name="connsiteX743" fmla="*/ 1535854 w 4474469"/>
                <a:gd name="connsiteY743" fmla="*/ 438 h 199612"/>
                <a:gd name="connsiteX744" fmla="*/ 1547468 w 4474469"/>
                <a:gd name="connsiteY744" fmla="*/ 2410 h 199612"/>
                <a:gd name="connsiteX745" fmla="*/ 1542647 w 4474469"/>
                <a:gd name="connsiteY745" fmla="*/ 10436 h 199612"/>
                <a:gd name="connsiteX746" fmla="*/ 1537169 w 4474469"/>
                <a:gd name="connsiteY746" fmla="*/ 18626 h 199612"/>
                <a:gd name="connsiteX747" fmla="*/ 1597649 w 4474469"/>
                <a:gd name="connsiteY747" fmla="*/ 18626 h 199612"/>
                <a:gd name="connsiteX748" fmla="*/ 1599621 w 4474469"/>
                <a:gd name="connsiteY748" fmla="*/ 17969 h 199612"/>
                <a:gd name="connsiteX749" fmla="*/ 1606414 w 4474469"/>
                <a:gd name="connsiteY749" fmla="*/ 22777 h 199612"/>
                <a:gd name="connsiteX750" fmla="*/ 1595485 w 4474469"/>
                <a:gd name="connsiteY750" fmla="*/ 39813 h 199612"/>
                <a:gd name="connsiteX751" fmla="*/ 1582747 w 4474469"/>
                <a:gd name="connsiteY751" fmla="*/ 55877 h 199612"/>
                <a:gd name="connsiteX752" fmla="*/ 1650020 w 4474469"/>
                <a:gd name="connsiteY752" fmla="*/ 55877 h 199612"/>
                <a:gd name="connsiteX753" fmla="*/ 1650020 w 4474469"/>
                <a:gd name="connsiteY753" fmla="*/ 119836 h 199612"/>
                <a:gd name="connsiteX754" fmla="*/ 1591513 w 4474469"/>
                <a:gd name="connsiteY754" fmla="*/ 119836 h 199612"/>
                <a:gd name="connsiteX755" fmla="*/ 1591513 w 4474469"/>
                <a:gd name="connsiteY755" fmla="*/ 177271 h 199612"/>
                <a:gd name="connsiteX756" fmla="*/ 1593896 w 4474469"/>
                <a:gd name="connsiteY756" fmla="*/ 183190 h 199612"/>
                <a:gd name="connsiteX757" fmla="*/ 1604660 w 4474469"/>
                <a:gd name="connsiteY757" fmla="*/ 184506 h 199612"/>
                <a:gd name="connsiteX758" fmla="*/ 1644322 w 4474469"/>
                <a:gd name="connsiteY758" fmla="*/ 184506 h 199612"/>
                <a:gd name="connsiteX759" fmla="*/ 1652001 w 4474469"/>
                <a:gd name="connsiteY759" fmla="*/ 182395 h 199612"/>
                <a:gd name="connsiteX760" fmla="*/ 1655636 w 4474469"/>
                <a:gd name="connsiteY760" fmla="*/ 173171 h 199612"/>
                <a:gd name="connsiteX761" fmla="*/ 1657032 w 4474469"/>
                <a:gd name="connsiteY761" fmla="*/ 152499 h 199612"/>
                <a:gd name="connsiteX762" fmla="*/ 1661907 w 4474469"/>
                <a:gd name="connsiteY762" fmla="*/ 155020 h 199612"/>
                <a:gd name="connsiteX763" fmla="*/ 1667112 w 4474469"/>
                <a:gd name="connsiteY763" fmla="*/ 156884 h 199612"/>
                <a:gd name="connsiteX764" fmla="*/ 1661771 w 4474469"/>
                <a:gd name="connsiteY764" fmla="*/ 186953 h 199612"/>
                <a:gd name="connsiteX765" fmla="*/ 1644761 w 4474469"/>
                <a:gd name="connsiteY765" fmla="*/ 194339 h 199612"/>
                <a:gd name="connsiteX766" fmla="*/ 1604222 w 4474469"/>
                <a:gd name="connsiteY766" fmla="*/ 194339 h 199612"/>
                <a:gd name="connsiteX767" fmla="*/ 1585788 w 4474469"/>
                <a:gd name="connsiteY767" fmla="*/ 190976 h 199612"/>
                <a:gd name="connsiteX768" fmla="*/ 1580995 w 4474469"/>
                <a:gd name="connsiteY768" fmla="*/ 177271 h 199612"/>
                <a:gd name="connsiteX769" fmla="*/ 1580995 w 4474469"/>
                <a:gd name="connsiteY769" fmla="*/ 119836 h 199612"/>
                <a:gd name="connsiteX770" fmla="*/ 1566971 w 4474469"/>
                <a:gd name="connsiteY770" fmla="*/ 119836 h 199612"/>
                <a:gd name="connsiteX771" fmla="*/ 1551640 w 4474469"/>
                <a:gd name="connsiteY771" fmla="*/ 152344 h 199612"/>
                <a:gd name="connsiteX772" fmla="*/ 1523794 w 4474469"/>
                <a:gd name="connsiteY772" fmla="*/ 178219 h 199612"/>
                <a:gd name="connsiteX773" fmla="*/ 1479100 w 4474469"/>
                <a:gd name="connsiteY773" fmla="*/ 196530 h 199612"/>
                <a:gd name="connsiteX774" fmla="*/ 1476443 w 4474469"/>
                <a:gd name="connsiteY774" fmla="*/ 191799 h 199612"/>
                <a:gd name="connsiteX775" fmla="*/ 1472965 w 4474469"/>
                <a:gd name="connsiteY775" fmla="*/ 187565 h 199612"/>
                <a:gd name="connsiteX776" fmla="*/ 1515046 w 4474469"/>
                <a:gd name="connsiteY776" fmla="*/ 171423 h 199612"/>
                <a:gd name="connsiteX777" fmla="*/ 1541398 w 4474469"/>
                <a:gd name="connsiteY777" fmla="*/ 148553 h 199612"/>
                <a:gd name="connsiteX778" fmla="*/ 1556014 w 4474469"/>
                <a:gd name="connsiteY778" fmla="*/ 119836 h 199612"/>
                <a:gd name="connsiteX779" fmla="*/ 1495315 w 4474469"/>
                <a:gd name="connsiteY779" fmla="*/ 119836 h 199612"/>
                <a:gd name="connsiteX780" fmla="*/ 1495315 w 4474469"/>
                <a:gd name="connsiteY780" fmla="*/ 64618 h 199612"/>
                <a:gd name="connsiteX781" fmla="*/ 1487372 w 4474469"/>
                <a:gd name="connsiteY781" fmla="*/ 71138 h 199612"/>
                <a:gd name="connsiteX782" fmla="*/ 1479100 w 4474469"/>
                <a:gd name="connsiteY782" fmla="*/ 77331 h 199612"/>
                <a:gd name="connsiteX783" fmla="*/ 1475485 w 4474469"/>
                <a:gd name="connsiteY783" fmla="*/ 73385 h 199612"/>
                <a:gd name="connsiteX784" fmla="*/ 1471211 w 4474469"/>
                <a:gd name="connsiteY784" fmla="*/ 70096 h 199612"/>
                <a:gd name="connsiteX785" fmla="*/ 1510518 w 4474469"/>
                <a:gd name="connsiteY785" fmla="*/ 35846 h 199612"/>
                <a:gd name="connsiteX786" fmla="*/ 1535854 w 4474469"/>
                <a:gd name="connsiteY786" fmla="*/ 438 h 199612"/>
                <a:gd name="connsiteX787" fmla="*/ 288578 w 4474469"/>
                <a:gd name="connsiteY787" fmla="*/ 438 h 199612"/>
                <a:gd name="connsiteX788" fmla="*/ 298001 w 4474469"/>
                <a:gd name="connsiteY788" fmla="*/ 3506 h 199612"/>
                <a:gd name="connsiteX789" fmla="*/ 292577 w 4474469"/>
                <a:gd name="connsiteY789" fmla="*/ 13421 h 199612"/>
                <a:gd name="connsiteX790" fmla="*/ 286168 w 4474469"/>
                <a:gd name="connsiteY790" fmla="*/ 23008 h 199612"/>
                <a:gd name="connsiteX791" fmla="*/ 422027 w 4474469"/>
                <a:gd name="connsiteY791" fmla="*/ 23008 h 199612"/>
                <a:gd name="connsiteX792" fmla="*/ 422027 w 4474469"/>
                <a:gd name="connsiteY792" fmla="*/ 32404 h 199612"/>
                <a:gd name="connsiteX793" fmla="*/ 279375 w 4474469"/>
                <a:gd name="connsiteY793" fmla="*/ 32404 h 199612"/>
                <a:gd name="connsiteX794" fmla="*/ 262995 w 4474469"/>
                <a:gd name="connsiteY794" fmla="*/ 50547 h 199612"/>
                <a:gd name="connsiteX795" fmla="*/ 245629 w 4474469"/>
                <a:gd name="connsiteY795" fmla="*/ 65722 h 199612"/>
                <a:gd name="connsiteX796" fmla="*/ 242671 w 4474469"/>
                <a:gd name="connsiteY796" fmla="*/ 61224 h 199612"/>
                <a:gd name="connsiteX797" fmla="*/ 239055 w 4474469"/>
                <a:gd name="connsiteY797" fmla="*/ 56732 h 199612"/>
                <a:gd name="connsiteX798" fmla="*/ 266858 w 4474469"/>
                <a:gd name="connsiteY798" fmla="*/ 31877 h 199612"/>
                <a:gd name="connsiteX799" fmla="*/ 288578 w 4474469"/>
                <a:gd name="connsiteY799" fmla="*/ 438 h 199612"/>
                <a:gd name="connsiteX800" fmla="*/ 2858730 w 4474469"/>
                <a:gd name="connsiteY800" fmla="*/ 425 h 199612"/>
                <a:gd name="connsiteX801" fmla="*/ 2867933 w 4474469"/>
                <a:gd name="connsiteY801" fmla="*/ 4807 h 199612"/>
                <a:gd name="connsiteX802" fmla="*/ 2862235 w 4474469"/>
                <a:gd name="connsiteY802" fmla="*/ 13792 h 199612"/>
                <a:gd name="connsiteX803" fmla="*/ 2904253 w 4474469"/>
                <a:gd name="connsiteY803" fmla="*/ 57179 h 199612"/>
                <a:gd name="connsiteX804" fmla="*/ 2957118 w 4474469"/>
                <a:gd name="connsiteY804" fmla="*/ 90705 h 199612"/>
                <a:gd name="connsiteX805" fmla="*/ 2952873 w 4474469"/>
                <a:gd name="connsiteY805" fmla="*/ 94786 h 199612"/>
                <a:gd name="connsiteX806" fmla="*/ 2949449 w 4474469"/>
                <a:gd name="connsiteY806" fmla="*/ 99689 h 199612"/>
                <a:gd name="connsiteX807" fmla="*/ 2898282 w 4474469"/>
                <a:gd name="connsiteY807" fmla="*/ 65642 h 199612"/>
                <a:gd name="connsiteX808" fmla="*/ 2856319 w 4474469"/>
                <a:gd name="connsiteY808" fmla="*/ 21899 h 199612"/>
                <a:gd name="connsiteX809" fmla="*/ 2814658 w 4474469"/>
                <a:gd name="connsiteY809" fmla="*/ 65944 h 199612"/>
                <a:gd name="connsiteX810" fmla="*/ 2764286 w 4474469"/>
                <a:gd name="connsiteY810" fmla="*/ 99470 h 199612"/>
                <a:gd name="connsiteX811" fmla="*/ 2760752 w 4474469"/>
                <a:gd name="connsiteY811" fmla="*/ 94732 h 199612"/>
                <a:gd name="connsiteX812" fmla="*/ 2756397 w 4474469"/>
                <a:gd name="connsiteY812" fmla="*/ 90486 h 199612"/>
                <a:gd name="connsiteX813" fmla="*/ 2814795 w 4474469"/>
                <a:gd name="connsiteY813" fmla="*/ 51865 h 199612"/>
                <a:gd name="connsiteX814" fmla="*/ 2858730 w 4474469"/>
                <a:gd name="connsiteY814" fmla="*/ 425 h 199612"/>
                <a:gd name="connsiteX815" fmla="*/ 4058948 w 4474469"/>
                <a:gd name="connsiteY815" fmla="*/ 0 h 199612"/>
                <a:gd name="connsiteX816" fmla="*/ 4069028 w 4474469"/>
                <a:gd name="connsiteY816" fmla="*/ 0 h 199612"/>
                <a:gd name="connsiteX817" fmla="*/ 4069028 w 4474469"/>
                <a:gd name="connsiteY817" fmla="*/ 47537 h 199612"/>
                <a:gd name="connsiteX818" fmla="*/ 4095542 w 4474469"/>
                <a:gd name="connsiteY818" fmla="*/ 47537 h 199612"/>
                <a:gd name="connsiteX819" fmla="*/ 4095542 w 4474469"/>
                <a:gd name="connsiteY819" fmla="*/ 57617 h 199612"/>
                <a:gd name="connsiteX820" fmla="*/ 4069028 w 4474469"/>
                <a:gd name="connsiteY820" fmla="*/ 57617 h 199612"/>
                <a:gd name="connsiteX821" fmla="*/ 4069028 w 4474469"/>
                <a:gd name="connsiteY821" fmla="*/ 68139 h 199612"/>
                <a:gd name="connsiteX822" fmla="*/ 4078767 w 4474469"/>
                <a:gd name="connsiteY822" fmla="*/ 79306 h 199612"/>
                <a:gd name="connsiteX823" fmla="*/ 4090259 w 4474469"/>
                <a:gd name="connsiteY823" fmla="*/ 93049 h 199612"/>
                <a:gd name="connsiteX824" fmla="*/ 4097953 w 4474469"/>
                <a:gd name="connsiteY824" fmla="*/ 102744 h 199612"/>
                <a:gd name="connsiteX825" fmla="*/ 4092036 w 4474469"/>
                <a:gd name="connsiteY825" fmla="*/ 111515 h 199612"/>
                <a:gd name="connsiteX826" fmla="*/ 4081930 w 4474469"/>
                <a:gd name="connsiteY826" fmla="*/ 96951 h 199612"/>
                <a:gd name="connsiteX827" fmla="*/ 4069028 w 4474469"/>
                <a:gd name="connsiteY827" fmla="*/ 79757 h 199612"/>
                <a:gd name="connsiteX828" fmla="*/ 4069028 w 4474469"/>
                <a:gd name="connsiteY828" fmla="*/ 198283 h 199612"/>
                <a:gd name="connsiteX829" fmla="*/ 4058948 w 4474469"/>
                <a:gd name="connsiteY829" fmla="*/ 198283 h 199612"/>
                <a:gd name="connsiteX830" fmla="*/ 4058948 w 4474469"/>
                <a:gd name="connsiteY830" fmla="*/ 82826 h 199612"/>
                <a:gd name="connsiteX831" fmla="*/ 4044486 w 4474469"/>
                <a:gd name="connsiteY831" fmla="*/ 122726 h 199612"/>
                <a:gd name="connsiteX832" fmla="*/ 4027393 w 4474469"/>
                <a:gd name="connsiteY832" fmla="*/ 154241 h 199612"/>
                <a:gd name="connsiteX833" fmla="*/ 4024572 w 4474469"/>
                <a:gd name="connsiteY833" fmla="*/ 149317 h 199612"/>
                <a:gd name="connsiteX834" fmla="*/ 4021258 w 4474469"/>
                <a:gd name="connsiteY834" fmla="*/ 145055 h 199612"/>
                <a:gd name="connsiteX835" fmla="*/ 4035363 w 4474469"/>
                <a:gd name="connsiteY835" fmla="*/ 121219 h 199612"/>
                <a:gd name="connsiteX836" fmla="*/ 4048202 w 4474469"/>
                <a:gd name="connsiteY836" fmla="*/ 90371 h 199612"/>
                <a:gd name="connsiteX837" fmla="*/ 4057633 w 4474469"/>
                <a:gd name="connsiteY837" fmla="*/ 57617 h 199612"/>
                <a:gd name="connsiteX838" fmla="*/ 4024326 w 4474469"/>
                <a:gd name="connsiteY838" fmla="*/ 57617 h 199612"/>
                <a:gd name="connsiteX839" fmla="*/ 4024326 w 4474469"/>
                <a:gd name="connsiteY839" fmla="*/ 47537 h 199612"/>
                <a:gd name="connsiteX840" fmla="*/ 4058948 w 4474469"/>
                <a:gd name="connsiteY840" fmla="*/ 47537 h 199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</a:cxnLst>
              <a:rect l="l" t="t" r="r" b="b"/>
              <a:pathLst>
                <a:path w="4474469" h="199612">
                  <a:moveTo>
                    <a:pt x="1826199" y="159716"/>
                  </a:moveTo>
                  <a:cubicBezTo>
                    <a:pt x="1835700" y="162399"/>
                    <a:pt x="1845647" y="165483"/>
                    <a:pt x="1856041" y="168969"/>
                  </a:cubicBezTo>
                  <a:cubicBezTo>
                    <a:pt x="1866435" y="172454"/>
                    <a:pt x="1876365" y="176025"/>
                    <a:pt x="1885834" y="179682"/>
                  </a:cubicBezTo>
                  <a:cubicBezTo>
                    <a:pt x="1895302" y="183338"/>
                    <a:pt x="1903400" y="186763"/>
                    <a:pt x="1910125" y="189956"/>
                  </a:cubicBezTo>
                  <a:lnTo>
                    <a:pt x="1903989" y="198941"/>
                  </a:lnTo>
                  <a:cubicBezTo>
                    <a:pt x="1897622" y="195670"/>
                    <a:pt x="1889758" y="192131"/>
                    <a:pt x="1880397" y="188325"/>
                  </a:cubicBezTo>
                  <a:cubicBezTo>
                    <a:pt x="1871035" y="184519"/>
                    <a:pt x="1861125" y="180785"/>
                    <a:pt x="1850668" y="177125"/>
                  </a:cubicBezTo>
                  <a:cubicBezTo>
                    <a:pt x="1840211" y="173465"/>
                    <a:pt x="1830156" y="170218"/>
                    <a:pt x="1820502" y="167386"/>
                  </a:cubicBezTo>
                  <a:close/>
                  <a:moveTo>
                    <a:pt x="3373790" y="141091"/>
                  </a:moveTo>
                  <a:lnTo>
                    <a:pt x="3373790" y="166962"/>
                  </a:lnTo>
                  <a:cubicBezTo>
                    <a:pt x="3383153" y="166410"/>
                    <a:pt x="3393132" y="165761"/>
                    <a:pt x="3403729" y="165017"/>
                  </a:cubicBezTo>
                  <a:cubicBezTo>
                    <a:pt x="3414324" y="164273"/>
                    <a:pt x="3425234" y="163460"/>
                    <a:pt x="3436460" y="162579"/>
                  </a:cubicBezTo>
                  <a:lnTo>
                    <a:pt x="3436460" y="141091"/>
                  </a:lnTo>
                  <a:close/>
                  <a:moveTo>
                    <a:pt x="292085" y="137366"/>
                  </a:moveTo>
                  <a:cubicBezTo>
                    <a:pt x="297704" y="143389"/>
                    <a:pt x="304378" y="148877"/>
                    <a:pt x="312107" y="153832"/>
                  </a:cubicBezTo>
                  <a:cubicBezTo>
                    <a:pt x="319836" y="158787"/>
                    <a:pt x="328428" y="163234"/>
                    <a:pt x="337882" y="167175"/>
                  </a:cubicBezTo>
                  <a:cubicBezTo>
                    <a:pt x="347469" y="163234"/>
                    <a:pt x="356289" y="158787"/>
                    <a:pt x="364341" y="153832"/>
                  </a:cubicBezTo>
                  <a:cubicBezTo>
                    <a:pt x="372395" y="148877"/>
                    <a:pt x="379352" y="143389"/>
                    <a:pt x="385214" y="137366"/>
                  </a:cubicBezTo>
                  <a:close/>
                  <a:moveTo>
                    <a:pt x="3543888" y="130581"/>
                  </a:moveTo>
                  <a:lnTo>
                    <a:pt x="3553091" y="133869"/>
                  </a:lnTo>
                  <a:cubicBezTo>
                    <a:pt x="3550475" y="142839"/>
                    <a:pt x="3547161" y="152355"/>
                    <a:pt x="3543148" y="162419"/>
                  </a:cubicBezTo>
                  <a:cubicBezTo>
                    <a:pt x="3539136" y="172483"/>
                    <a:pt x="3534343" y="181229"/>
                    <a:pt x="3528768" y="188657"/>
                  </a:cubicBezTo>
                  <a:lnTo>
                    <a:pt x="3519346" y="183629"/>
                  </a:lnTo>
                  <a:cubicBezTo>
                    <a:pt x="3525052" y="176418"/>
                    <a:pt x="3529964" y="167933"/>
                    <a:pt x="3534082" y="158174"/>
                  </a:cubicBezTo>
                  <a:cubicBezTo>
                    <a:pt x="3538200" y="148414"/>
                    <a:pt x="3541469" y="139217"/>
                    <a:pt x="3543888" y="130581"/>
                  </a:cubicBezTo>
                  <a:close/>
                  <a:moveTo>
                    <a:pt x="1811955" y="129696"/>
                  </a:moveTo>
                  <a:lnTo>
                    <a:pt x="1822693" y="129696"/>
                  </a:lnTo>
                  <a:cubicBezTo>
                    <a:pt x="1820339" y="143923"/>
                    <a:pt x="1815721" y="155691"/>
                    <a:pt x="1808840" y="165000"/>
                  </a:cubicBezTo>
                  <a:cubicBezTo>
                    <a:pt x="1801957" y="174309"/>
                    <a:pt x="1791593" y="181695"/>
                    <a:pt x="1777748" y="187156"/>
                  </a:cubicBezTo>
                  <a:cubicBezTo>
                    <a:pt x="1763902" y="192619"/>
                    <a:pt x="1745357" y="196693"/>
                    <a:pt x="1722113" y="199379"/>
                  </a:cubicBezTo>
                  <a:cubicBezTo>
                    <a:pt x="1721743" y="197991"/>
                    <a:pt x="1721114" y="196439"/>
                    <a:pt x="1720224" y="194722"/>
                  </a:cubicBezTo>
                  <a:cubicBezTo>
                    <a:pt x="1719333" y="193006"/>
                    <a:pt x="1718429" y="191563"/>
                    <a:pt x="1717511" y="190394"/>
                  </a:cubicBezTo>
                  <a:cubicBezTo>
                    <a:pt x="1739945" y="188132"/>
                    <a:pt x="1757700" y="184623"/>
                    <a:pt x="1770775" y="179869"/>
                  </a:cubicBezTo>
                  <a:cubicBezTo>
                    <a:pt x="1783852" y="175114"/>
                    <a:pt x="1793507" y="168667"/>
                    <a:pt x="1799741" y="160528"/>
                  </a:cubicBezTo>
                  <a:cubicBezTo>
                    <a:pt x="1805975" y="152389"/>
                    <a:pt x="1810047" y="142112"/>
                    <a:pt x="1811955" y="129696"/>
                  </a:cubicBezTo>
                  <a:close/>
                  <a:moveTo>
                    <a:pt x="3570621" y="129047"/>
                  </a:moveTo>
                  <a:lnTo>
                    <a:pt x="3581140" y="129047"/>
                  </a:lnTo>
                  <a:lnTo>
                    <a:pt x="3581140" y="177053"/>
                  </a:lnTo>
                  <a:cubicBezTo>
                    <a:pt x="3580962" y="179943"/>
                    <a:pt x="3581920" y="181889"/>
                    <a:pt x="3584016" y="182889"/>
                  </a:cubicBezTo>
                  <a:cubicBezTo>
                    <a:pt x="3586111" y="183889"/>
                    <a:pt x="3590412" y="184355"/>
                    <a:pt x="3596917" y="184286"/>
                  </a:cubicBezTo>
                  <a:lnTo>
                    <a:pt x="3645124" y="184286"/>
                  </a:lnTo>
                  <a:cubicBezTo>
                    <a:pt x="3648940" y="184400"/>
                    <a:pt x="3651829" y="183734"/>
                    <a:pt x="3653793" y="182289"/>
                  </a:cubicBezTo>
                  <a:cubicBezTo>
                    <a:pt x="3655757" y="180844"/>
                    <a:pt x="3657136" y="177938"/>
                    <a:pt x="3657932" y="173570"/>
                  </a:cubicBezTo>
                  <a:cubicBezTo>
                    <a:pt x="3658727" y="169202"/>
                    <a:pt x="3659279" y="162691"/>
                    <a:pt x="3659588" y="154036"/>
                  </a:cubicBezTo>
                  <a:cubicBezTo>
                    <a:pt x="3661062" y="155032"/>
                    <a:pt x="3662715" y="155890"/>
                    <a:pt x="3664545" y="156612"/>
                  </a:cubicBezTo>
                  <a:cubicBezTo>
                    <a:pt x="3666376" y="157333"/>
                    <a:pt x="3668083" y="157863"/>
                    <a:pt x="3669667" y="158201"/>
                  </a:cubicBezTo>
                  <a:cubicBezTo>
                    <a:pt x="3669060" y="172449"/>
                    <a:pt x="3667152" y="182078"/>
                    <a:pt x="3663943" y="187089"/>
                  </a:cubicBezTo>
                  <a:cubicBezTo>
                    <a:pt x="3660734" y="192101"/>
                    <a:pt x="3654607" y="194445"/>
                    <a:pt x="3645563" y="194120"/>
                  </a:cubicBezTo>
                  <a:lnTo>
                    <a:pt x="3596917" y="194120"/>
                  </a:lnTo>
                  <a:cubicBezTo>
                    <a:pt x="3586810" y="194271"/>
                    <a:pt x="3579852" y="193150"/>
                    <a:pt x="3576045" y="190757"/>
                  </a:cubicBezTo>
                  <a:cubicBezTo>
                    <a:pt x="3572238" y="188365"/>
                    <a:pt x="3570430" y="183797"/>
                    <a:pt x="3570621" y="177053"/>
                  </a:cubicBezTo>
                  <a:close/>
                  <a:moveTo>
                    <a:pt x="3680185" y="127512"/>
                  </a:moveTo>
                  <a:cubicBezTo>
                    <a:pt x="3686947" y="136244"/>
                    <a:pt x="3693310" y="145579"/>
                    <a:pt x="3699277" y="155516"/>
                  </a:cubicBezTo>
                  <a:cubicBezTo>
                    <a:pt x="3705244" y="165453"/>
                    <a:pt x="3709690" y="174239"/>
                    <a:pt x="3712617" y="181875"/>
                  </a:cubicBezTo>
                  <a:lnTo>
                    <a:pt x="3702536" y="186472"/>
                  </a:lnTo>
                  <a:cubicBezTo>
                    <a:pt x="3699734" y="178716"/>
                    <a:pt x="3695424" y="169794"/>
                    <a:pt x="3689609" y="159707"/>
                  </a:cubicBezTo>
                  <a:cubicBezTo>
                    <a:pt x="3683792" y="149620"/>
                    <a:pt x="3677511" y="140203"/>
                    <a:pt x="3670763" y="131458"/>
                  </a:cubicBezTo>
                  <a:close/>
                  <a:moveTo>
                    <a:pt x="3597136" y="113264"/>
                  </a:moveTo>
                  <a:cubicBezTo>
                    <a:pt x="3605952" y="117808"/>
                    <a:pt x="3614726" y="122969"/>
                    <a:pt x="3623459" y="128745"/>
                  </a:cubicBezTo>
                  <a:cubicBezTo>
                    <a:pt x="3632192" y="134522"/>
                    <a:pt x="3639268" y="139957"/>
                    <a:pt x="3644687" y="145049"/>
                  </a:cubicBezTo>
                  <a:lnTo>
                    <a:pt x="3637456" y="152502"/>
                  </a:lnTo>
                  <a:cubicBezTo>
                    <a:pt x="3632142" y="147482"/>
                    <a:pt x="3625130" y="141957"/>
                    <a:pt x="3616419" y="135924"/>
                  </a:cubicBezTo>
                  <a:cubicBezTo>
                    <a:pt x="3607709" y="129892"/>
                    <a:pt x="3598944" y="124530"/>
                    <a:pt x="3590124" y="119840"/>
                  </a:cubicBezTo>
                  <a:close/>
                  <a:moveTo>
                    <a:pt x="2236626" y="112399"/>
                  </a:moveTo>
                  <a:lnTo>
                    <a:pt x="2236626" y="152280"/>
                  </a:lnTo>
                  <a:cubicBezTo>
                    <a:pt x="2243441" y="151189"/>
                    <a:pt x="2250572" y="150030"/>
                    <a:pt x="2258018" y="148802"/>
                  </a:cubicBezTo>
                  <a:cubicBezTo>
                    <a:pt x="2265464" y="147573"/>
                    <a:pt x="2273087" y="146250"/>
                    <a:pt x="2280889" y="144830"/>
                  </a:cubicBezTo>
                  <a:lnTo>
                    <a:pt x="2280889" y="112399"/>
                  </a:lnTo>
                  <a:close/>
                  <a:moveTo>
                    <a:pt x="1748847" y="110221"/>
                  </a:moveTo>
                  <a:lnTo>
                    <a:pt x="1884048" y="110221"/>
                  </a:lnTo>
                  <a:lnTo>
                    <a:pt x="1884048" y="170235"/>
                  </a:lnTo>
                  <a:lnTo>
                    <a:pt x="1873530" y="170235"/>
                  </a:lnTo>
                  <a:lnTo>
                    <a:pt x="1873530" y="119616"/>
                  </a:lnTo>
                  <a:lnTo>
                    <a:pt x="1758926" y="119616"/>
                  </a:lnTo>
                  <a:lnTo>
                    <a:pt x="1758926" y="171331"/>
                  </a:lnTo>
                  <a:lnTo>
                    <a:pt x="1748847" y="171331"/>
                  </a:lnTo>
                  <a:close/>
                  <a:moveTo>
                    <a:pt x="3373790" y="108879"/>
                  </a:moveTo>
                  <a:lnTo>
                    <a:pt x="3373790" y="132134"/>
                  </a:lnTo>
                  <a:lnTo>
                    <a:pt x="3436460" y="132134"/>
                  </a:lnTo>
                  <a:lnTo>
                    <a:pt x="3436460" y="108879"/>
                  </a:lnTo>
                  <a:close/>
                  <a:moveTo>
                    <a:pt x="4370822" y="95087"/>
                  </a:moveTo>
                  <a:lnTo>
                    <a:pt x="4381340" y="95087"/>
                  </a:lnTo>
                  <a:lnTo>
                    <a:pt x="4381340" y="119411"/>
                  </a:lnTo>
                  <a:lnTo>
                    <a:pt x="4467676" y="119411"/>
                  </a:lnTo>
                  <a:lnTo>
                    <a:pt x="4467676" y="129271"/>
                  </a:lnTo>
                  <a:lnTo>
                    <a:pt x="4390762" y="129271"/>
                  </a:lnTo>
                  <a:cubicBezTo>
                    <a:pt x="4400414" y="141707"/>
                    <a:pt x="4412720" y="152718"/>
                    <a:pt x="4427686" y="162305"/>
                  </a:cubicBezTo>
                  <a:cubicBezTo>
                    <a:pt x="4442650" y="171892"/>
                    <a:pt x="4458244" y="179068"/>
                    <a:pt x="4474469" y="183834"/>
                  </a:cubicBezTo>
                  <a:cubicBezTo>
                    <a:pt x="4473232" y="185081"/>
                    <a:pt x="4471982" y="186532"/>
                    <a:pt x="4470717" y="188189"/>
                  </a:cubicBezTo>
                  <a:cubicBezTo>
                    <a:pt x="4469452" y="189846"/>
                    <a:pt x="4468366" y="191463"/>
                    <a:pt x="4467458" y="193038"/>
                  </a:cubicBezTo>
                  <a:cubicBezTo>
                    <a:pt x="4451118" y="187309"/>
                    <a:pt x="4435259" y="179210"/>
                    <a:pt x="4419880" y="168742"/>
                  </a:cubicBezTo>
                  <a:cubicBezTo>
                    <a:pt x="4404499" y="158274"/>
                    <a:pt x="4391652" y="146286"/>
                    <a:pt x="4381340" y="132778"/>
                  </a:cubicBezTo>
                  <a:lnTo>
                    <a:pt x="4381340" y="198955"/>
                  </a:lnTo>
                  <a:lnTo>
                    <a:pt x="4370822" y="198955"/>
                  </a:lnTo>
                  <a:lnTo>
                    <a:pt x="4370822" y="130586"/>
                  </a:lnTo>
                  <a:cubicBezTo>
                    <a:pt x="4363979" y="139704"/>
                    <a:pt x="4355800" y="148348"/>
                    <a:pt x="4346288" y="156516"/>
                  </a:cubicBezTo>
                  <a:cubicBezTo>
                    <a:pt x="4336775" y="164685"/>
                    <a:pt x="4326665" y="172014"/>
                    <a:pt x="4315960" y="178503"/>
                  </a:cubicBezTo>
                  <a:cubicBezTo>
                    <a:pt x="4305253" y="184991"/>
                    <a:pt x="4294688" y="190274"/>
                    <a:pt x="4284266" y="194353"/>
                  </a:cubicBezTo>
                  <a:cubicBezTo>
                    <a:pt x="4283362" y="192983"/>
                    <a:pt x="4282267" y="191504"/>
                    <a:pt x="4280980" y="189915"/>
                  </a:cubicBezTo>
                  <a:cubicBezTo>
                    <a:pt x="4279692" y="188327"/>
                    <a:pt x="4278378" y="186957"/>
                    <a:pt x="4277036" y="185807"/>
                  </a:cubicBezTo>
                  <a:cubicBezTo>
                    <a:pt x="4287008" y="182313"/>
                    <a:pt x="4297107" y="177687"/>
                    <a:pt x="4307332" y="171929"/>
                  </a:cubicBezTo>
                  <a:cubicBezTo>
                    <a:pt x="4317556" y="166170"/>
                    <a:pt x="4327234" y="159645"/>
                    <a:pt x="4336362" y="152353"/>
                  </a:cubicBezTo>
                  <a:cubicBezTo>
                    <a:pt x="4345491" y="145061"/>
                    <a:pt x="4353398" y="137367"/>
                    <a:pt x="4360084" y="129271"/>
                  </a:cubicBezTo>
                  <a:lnTo>
                    <a:pt x="4281637" y="129271"/>
                  </a:lnTo>
                  <a:lnTo>
                    <a:pt x="4281637" y="119411"/>
                  </a:lnTo>
                  <a:lnTo>
                    <a:pt x="4370822" y="119411"/>
                  </a:lnTo>
                  <a:close/>
                  <a:moveTo>
                    <a:pt x="2507688" y="94855"/>
                  </a:moveTo>
                  <a:cubicBezTo>
                    <a:pt x="2502326" y="94764"/>
                    <a:pt x="2496444" y="96481"/>
                    <a:pt x="2490041" y="100006"/>
                  </a:cubicBezTo>
                  <a:cubicBezTo>
                    <a:pt x="2483638" y="103532"/>
                    <a:pt x="2477317" y="109414"/>
                    <a:pt x="2471079" y="117652"/>
                  </a:cubicBezTo>
                  <a:cubicBezTo>
                    <a:pt x="2472038" y="135389"/>
                    <a:pt x="2475710" y="149345"/>
                    <a:pt x="2482094" y="159519"/>
                  </a:cubicBezTo>
                  <a:cubicBezTo>
                    <a:pt x="2488479" y="169694"/>
                    <a:pt x="2497741" y="174882"/>
                    <a:pt x="2509880" y="175083"/>
                  </a:cubicBezTo>
                  <a:cubicBezTo>
                    <a:pt x="2518717" y="174855"/>
                    <a:pt x="2525923" y="171037"/>
                    <a:pt x="2531499" y="163630"/>
                  </a:cubicBezTo>
                  <a:cubicBezTo>
                    <a:pt x="2537076" y="156222"/>
                    <a:pt x="2539953" y="146596"/>
                    <a:pt x="2540132" y="134750"/>
                  </a:cubicBezTo>
                  <a:cubicBezTo>
                    <a:pt x="2540204" y="122922"/>
                    <a:pt x="2537647" y="113369"/>
                    <a:pt x="2532459" y="106089"/>
                  </a:cubicBezTo>
                  <a:cubicBezTo>
                    <a:pt x="2527271" y="98810"/>
                    <a:pt x="2519014" y="95065"/>
                    <a:pt x="2507688" y="94855"/>
                  </a:cubicBezTo>
                  <a:close/>
                  <a:moveTo>
                    <a:pt x="286168" y="84556"/>
                  </a:moveTo>
                  <a:lnTo>
                    <a:pt x="286168" y="102990"/>
                  </a:lnTo>
                  <a:lnTo>
                    <a:pt x="395075" y="102990"/>
                  </a:lnTo>
                  <a:lnTo>
                    <a:pt x="395075" y="84556"/>
                  </a:lnTo>
                  <a:close/>
                  <a:moveTo>
                    <a:pt x="3373790" y="77106"/>
                  </a:moveTo>
                  <a:lnTo>
                    <a:pt x="3373790" y="100141"/>
                  </a:lnTo>
                  <a:lnTo>
                    <a:pt x="3436460" y="100141"/>
                  </a:lnTo>
                  <a:lnTo>
                    <a:pt x="3436460" y="77106"/>
                  </a:lnTo>
                  <a:close/>
                  <a:moveTo>
                    <a:pt x="3011735" y="75366"/>
                  </a:moveTo>
                  <a:lnTo>
                    <a:pt x="3056218" y="75366"/>
                  </a:lnTo>
                  <a:lnTo>
                    <a:pt x="3056218" y="160617"/>
                  </a:lnTo>
                  <a:cubicBezTo>
                    <a:pt x="3058447" y="161977"/>
                    <a:pt x="3060949" y="163859"/>
                    <a:pt x="3063724" y="166261"/>
                  </a:cubicBezTo>
                  <a:cubicBezTo>
                    <a:pt x="3066499" y="168662"/>
                    <a:pt x="3069987" y="171310"/>
                    <a:pt x="3074187" y="174205"/>
                  </a:cubicBezTo>
                  <a:cubicBezTo>
                    <a:pt x="3081209" y="179004"/>
                    <a:pt x="3089353" y="182172"/>
                    <a:pt x="3098620" y="183711"/>
                  </a:cubicBezTo>
                  <a:cubicBezTo>
                    <a:pt x="3107887" y="185250"/>
                    <a:pt x="3118880" y="185953"/>
                    <a:pt x="3131599" y="185821"/>
                  </a:cubicBezTo>
                  <a:cubicBezTo>
                    <a:pt x="3145778" y="185788"/>
                    <a:pt x="3159930" y="185414"/>
                    <a:pt x="3174055" y="184697"/>
                  </a:cubicBezTo>
                  <a:cubicBezTo>
                    <a:pt x="3188179" y="183980"/>
                    <a:pt x="3200688" y="183113"/>
                    <a:pt x="3211580" y="182094"/>
                  </a:cubicBezTo>
                  <a:cubicBezTo>
                    <a:pt x="3210777" y="183724"/>
                    <a:pt x="3210028" y="185667"/>
                    <a:pt x="3209335" y="187922"/>
                  </a:cubicBezTo>
                  <a:cubicBezTo>
                    <a:pt x="3208640" y="190177"/>
                    <a:pt x="3208220" y="192171"/>
                    <a:pt x="3208074" y="193906"/>
                  </a:cubicBezTo>
                  <a:cubicBezTo>
                    <a:pt x="3202814" y="194209"/>
                    <a:pt x="3195488" y="194527"/>
                    <a:pt x="3186097" y="194862"/>
                  </a:cubicBezTo>
                  <a:cubicBezTo>
                    <a:pt x="3176705" y="195196"/>
                    <a:pt x="3167010" y="195482"/>
                    <a:pt x="3157010" y="195719"/>
                  </a:cubicBezTo>
                  <a:cubicBezTo>
                    <a:pt x="3147010" y="195957"/>
                    <a:pt x="3138466" y="196081"/>
                    <a:pt x="3131380" y="196092"/>
                  </a:cubicBezTo>
                  <a:cubicBezTo>
                    <a:pt x="3117693" y="196210"/>
                    <a:pt x="3105952" y="195372"/>
                    <a:pt x="3096154" y="193578"/>
                  </a:cubicBezTo>
                  <a:cubicBezTo>
                    <a:pt x="3086358" y="191783"/>
                    <a:pt x="3077794" y="188321"/>
                    <a:pt x="3070462" y="183191"/>
                  </a:cubicBezTo>
                  <a:cubicBezTo>
                    <a:pt x="3066162" y="179912"/>
                    <a:pt x="3062272" y="176771"/>
                    <a:pt x="3058793" y="173766"/>
                  </a:cubicBezTo>
                  <a:cubicBezTo>
                    <a:pt x="3055315" y="170763"/>
                    <a:pt x="3052411" y="169155"/>
                    <a:pt x="3050083" y="168945"/>
                  </a:cubicBezTo>
                  <a:cubicBezTo>
                    <a:pt x="3045787" y="169110"/>
                    <a:pt x="3040793" y="171903"/>
                    <a:pt x="3035100" y="177324"/>
                  </a:cubicBezTo>
                  <a:cubicBezTo>
                    <a:pt x="3029408" y="182746"/>
                    <a:pt x="3023153" y="189805"/>
                    <a:pt x="3016338" y="198502"/>
                  </a:cubicBezTo>
                  <a:lnTo>
                    <a:pt x="3008449" y="189098"/>
                  </a:lnTo>
                  <a:cubicBezTo>
                    <a:pt x="3015484" y="181218"/>
                    <a:pt x="3022176" y="174636"/>
                    <a:pt x="3028527" y="169355"/>
                  </a:cubicBezTo>
                  <a:cubicBezTo>
                    <a:pt x="3034876" y="164073"/>
                    <a:pt x="3040748" y="160722"/>
                    <a:pt x="3046139" y="159302"/>
                  </a:cubicBezTo>
                  <a:lnTo>
                    <a:pt x="3046139" y="85446"/>
                  </a:lnTo>
                  <a:lnTo>
                    <a:pt x="3011735" y="85446"/>
                  </a:lnTo>
                  <a:close/>
                  <a:moveTo>
                    <a:pt x="58480" y="69655"/>
                  </a:moveTo>
                  <a:lnTo>
                    <a:pt x="58480" y="127094"/>
                  </a:lnTo>
                  <a:lnTo>
                    <a:pt x="120301" y="127094"/>
                  </a:lnTo>
                  <a:lnTo>
                    <a:pt x="120301" y="69655"/>
                  </a:lnTo>
                  <a:close/>
                  <a:moveTo>
                    <a:pt x="3347714" y="67710"/>
                  </a:moveTo>
                  <a:lnTo>
                    <a:pt x="3461660" y="67710"/>
                  </a:lnTo>
                  <a:lnTo>
                    <a:pt x="3461660" y="77106"/>
                  </a:lnTo>
                  <a:lnTo>
                    <a:pt x="3446541" y="77106"/>
                  </a:lnTo>
                  <a:lnTo>
                    <a:pt x="3446541" y="161921"/>
                  </a:lnTo>
                  <a:lnTo>
                    <a:pt x="3462755" y="160606"/>
                  </a:lnTo>
                  <a:lnTo>
                    <a:pt x="3462537" y="169810"/>
                  </a:lnTo>
                  <a:lnTo>
                    <a:pt x="3446541" y="171125"/>
                  </a:lnTo>
                  <a:lnTo>
                    <a:pt x="3446541" y="198955"/>
                  </a:lnTo>
                  <a:lnTo>
                    <a:pt x="3436460" y="198955"/>
                  </a:lnTo>
                  <a:lnTo>
                    <a:pt x="3436460" y="172001"/>
                  </a:lnTo>
                  <a:cubicBezTo>
                    <a:pt x="3418853" y="173334"/>
                    <a:pt x="3402025" y="174612"/>
                    <a:pt x="3385978" y="175836"/>
                  </a:cubicBezTo>
                  <a:cubicBezTo>
                    <a:pt x="3369932" y="177060"/>
                    <a:pt x="3355789" y="178119"/>
                    <a:pt x="3343550" y="179014"/>
                  </a:cubicBezTo>
                  <a:lnTo>
                    <a:pt x="3341798" y="169153"/>
                  </a:lnTo>
                  <a:lnTo>
                    <a:pt x="3363710" y="167838"/>
                  </a:lnTo>
                  <a:lnTo>
                    <a:pt x="3363710" y="77106"/>
                  </a:lnTo>
                  <a:lnTo>
                    <a:pt x="3347714" y="77106"/>
                  </a:lnTo>
                  <a:close/>
                  <a:moveTo>
                    <a:pt x="2236626" y="66382"/>
                  </a:moveTo>
                  <a:lnTo>
                    <a:pt x="2236626" y="102757"/>
                  </a:lnTo>
                  <a:lnTo>
                    <a:pt x="2280889" y="102757"/>
                  </a:lnTo>
                  <a:lnTo>
                    <a:pt x="2280889" y="66382"/>
                  </a:lnTo>
                  <a:close/>
                  <a:moveTo>
                    <a:pt x="1575736" y="65711"/>
                  </a:moveTo>
                  <a:cubicBezTo>
                    <a:pt x="1575097" y="73599"/>
                    <a:pt x="1574293" y="81228"/>
                    <a:pt x="1573325" y="88596"/>
                  </a:cubicBezTo>
                  <a:cubicBezTo>
                    <a:pt x="1572358" y="95964"/>
                    <a:pt x="1571116" y="103100"/>
                    <a:pt x="1569600" y="110002"/>
                  </a:cubicBezTo>
                  <a:lnTo>
                    <a:pt x="1639283" y="110002"/>
                  </a:lnTo>
                  <a:lnTo>
                    <a:pt x="1639283" y="65711"/>
                  </a:lnTo>
                  <a:close/>
                  <a:moveTo>
                    <a:pt x="1505834" y="65711"/>
                  </a:moveTo>
                  <a:lnTo>
                    <a:pt x="1505834" y="110002"/>
                  </a:lnTo>
                  <a:lnTo>
                    <a:pt x="1558863" y="110002"/>
                  </a:lnTo>
                  <a:cubicBezTo>
                    <a:pt x="1560369" y="103195"/>
                    <a:pt x="1561574" y="96088"/>
                    <a:pt x="1562479" y="88679"/>
                  </a:cubicBezTo>
                  <a:cubicBezTo>
                    <a:pt x="1563382" y="81270"/>
                    <a:pt x="1564150" y="73613"/>
                    <a:pt x="1564779" y="65711"/>
                  </a:cubicBezTo>
                  <a:close/>
                  <a:moveTo>
                    <a:pt x="3621020" y="62643"/>
                  </a:moveTo>
                  <a:lnTo>
                    <a:pt x="3621020" y="96197"/>
                  </a:lnTo>
                  <a:lnTo>
                    <a:pt x="3680624" y="96197"/>
                  </a:lnTo>
                  <a:lnTo>
                    <a:pt x="3680624" y="62643"/>
                  </a:lnTo>
                  <a:close/>
                  <a:moveTo>
                    <a:pt x="3550242" y="62643"/>
                  </a:moveTo>
                  <a:lnTo>
                    <a:pt x="3550242" y="96197"/>
                  </a:lnTo>
                  <a:lnTo>
                    <a:pt x="3610941" y="96197"/>
                  </a:lnTo>
                  <a:lnTo>
                    <a:pt x="3610941" y="62643"/>
                  </a:lnTo>
                  <a:close/>
                  <a:moveTo>
                    <a:pt x="2851060" y="61123"/>
                  </a:moveTo>
                  <a:lnTo>
                    <a:pt x="2861578" y="61123"/>
                  </a:lnTo>
                  <a:lnTo>
                    <a:pt x="2861578" y="198955"/>
                  </a:lnTo>
                  <a:lnTo>
                    <a:pt x="2851060" y="198955"/>
                  </a:lnTo>
                  <a:close/>
                  <a:moveTo>
                    <a:pt x="48428" y="59822"/>
                  </a:moveTo>
                  <a:lnTo>
                    <a:pt x="130573" y="59822"/>
                  </a:lnTo>
                  <a:lnTo>
                    <a:pt x="130573" y="136708"/>
                  </a:lnTo>
                  <a:lnTo>
                    <a:pt x="48428" y="136708"/>
                  </a:lnTo>
                  <a:close/>
                  <a:moveTo>
                    <a:pt x="286168" y="58480"/>
                  </a:moveTo>
                  <a:lnTo>
                    <a:pt x="286168" y="76257"/>
                  </a:lnTo>
                  <a:lnTo>
                    <a:pt x="395075" y="76257"/>
                  </a:lnTo>
                  <a:lnTo>
                    <a:pt x="395075" y="58480"/>
                  </a:lnTo>
                  <a:close/>
                  <a:moveTo>
                    <a:pt x="2113476" y="55864"/>
                  </a:moveTo>
                  <a:cubicBezTo>
                    <a:pt x="2120031" y="59634"/>
                    <a:pt x="2126423" y="64036"/>
                    <a:pt x="2132649" y="69066"/>
                  </a:cubicBezTo>
                  <a:cubicBezTo>
                    <a:pt x="2138876" y="74097"/>
                    <a:pt x="2143734" y="78827"/>
                    <a:pt x="2147221" y="83255"/>
                  </a:cubicBezTo>
                  <a:lnTo>
                    <a:pt x="2139990" y="89828"/>
                  </a:lnTo>
                  <a:cubicBezTo>
                    <a:pt x="2136306" y="85405"/>
                    <a:pt x="2131403" y="80612"/>
                    <a:pt x="2125281" y="75449"/>
                  </a:cubicBezTo>
                  <a:cubicBezTo>
                    <a:pt x="2119159" y="70285"/>
                    <a:pt x="2112887" y="65656"/>
                    <a:pt x="2106464" y="61561"/>
                  </a:cubicBezTo>
                  <a:close/>
                  <a:moveTo>
                    <a:pt x="2086961" y="52796"/>
                  </a:moveTo>
                  <a:lnTo>
                    <a:pt x="2097041" y="52796"/>
                  </a:lnTo>
                  <a:lnTo>
                    <a:pt x="2097041" y="84131"/>
                  </a:lnTo>
                  <a:cubicBezTo>
                    <a:pt x="2097046" y="86094"/>
                    <a:pt x="2097036" y="88030"/>
                    <a:pt x="2097014" y="89938"/>
                  </a:cubicBezTo>
                  <a:cubicBezTo>
                    <a:pt x="2096991" y="91846"/>
                    <a:pt x="2096927" y="93782"/>
                    <a:pt x="2096822" y="95745"/>
                  </a:cubicBezTo>
                  <a:lnTo>
                    <a:pt x="2158177" y="95745"/>
                  </a:lnTo>
                  <a:lnTo>
                    <a:pt x="2158177" y="105606"/>
                  </a:lnTo>
                  <a:lnTo>
                    <a:pt x="2098356" y="105606"/>
                  </a:lnTo>
                  <a:cubicBezTo>
                    <a:pt x="2103364" y="125706"/>
                    <a:pt x="2110933" y="143081"/>
                    <a:pt x="2121063" y="157731"/>
                  </a:cubicBezTo>
                  <a:cubicBezTo>
                    <a:pt x="2131193" y="172380"/>
                    <a:pt x="2144076" y="183346"/>
                    <a:pt x="2159712" y="190627"/>
                  </a:cubicBezTo>
                  <a:cubicBezTo>
                    <a:pt x="2158356" y="191659"/>
                    <a:pt x="2157014" y="192937"/>
                    <a:pt x="2155685" y="194462"/>
                  </a:cubicBezTo>
                  <a:cubicBezTo>
                    <a:pt x="2154356" y="195987"/>
                    <a:pt x="2153288" y="197484"/>
                    <a:pt x="2152481" y="198955"/>
                  </a:cubicBezTo>
                  <a:cubicBezTo>
                    <a:pt x="2138260" y="191742"/>
                    <a:pt x="2126272" y="181570"/>
                    <a:pt x="2116516" y="168441"/>
                  </a:cubicBezTo>
                  <a:cubicBezTo>
                    <a:pt x="2106760" y="155312"/>
                    <a:pt x="2099100" y="139771"/>
                    <a:pt x="2093535" y="121821"/>
                  </a:cubicBezTo>
                  <a:cubicBezTo>
                    <a:pt x="2090855" y="135334"/>
                    <a:pt x="2085039" y="148792"/>
                    <a:pt x="2076087" y="162195"/>
                  </a:cubicBezTo>
                  <a:cubicBezTo>
                    <a:pt x="2067134" y="175599"/>
                    <a:pt x="2053376" y="188071"/>
                    <a:pt x="2034809" y="199612"/>
                  </a:cubicBezTo>
                  <a:cubicBezTo>
                    <a:pt x="2033891" y="198466"/>
                    <a:pt x="2032713" y="197251"/>
                    <a:pt x="2031275" y="195969"/>
                  </a:cubicBezTo>
                  <a:cubicBezTo>
                    <a:pt x="2029837" y="194686"/>
                    <a:pt x="2028385" y="193636"/>
                    <a:pt x="2026920" y="192819"/>
                  </a:cubicBezTo>
                  <a:cubicBezTo>
                    <a:pt x="2041104" y="184202"/>
                    <a:pt x="2052301" y="174994"/>
                    <a:pt x="2060512" y="165192"/>
                  </a:cubicBezTo>
                  <a:cubicBezTo>
                    <a:pt x="2068722" y="155391"/>
                    <a:pt x="2074741" y="145419"/>
                    <a:pt x="2078570" y="135277"/>
                  </a:cubicBezTo>
                  <a:cubicBezTo>
                    <a:pt x="2082397" y="125135"/>
                    <a:pt x="2084829" y="115245"/>
                    <a:pt x="2085865" y="105606"/>
                  </a:cubicBezTo>
                  <a:lnTo>
                    <a:pt x="2031960" y="105606"/>
                  </a:lnTo>
                  <a:lnTo>
                    <a:pt x="2031960" y="95745"/>
                  </a:lnTo>
                  <a:lnTo>
                    <a:pt x="2086742" y="95745"/>
                  </a:lnTo>
                  <a:cubicBezTo>
                    <a:pt x="2086847" y="93673"/>
                    <a:pt x="2086911" y="91682"/>
                    <a:pt x="2086934" y="89774"/>
                  </a:cubicBezTo>
                  <a:cubicBezTo>
                    <a:pt x="2086957" y="87866"/>
                    <a:pt x="2086965" y="85985"/>
                    <a:pt x="2086961" y="84131"/>
                  </a:cubicBezTo>
                  <a:close/>
                  <a:moveTo>
                    <a:pt x="1795740" y="52344"/>
                  </a:moveTo>
                  <a:cubicBezTo>
                    <a:pt x="1795435" y="55951"/>
                    <a:pt x="1794950" y="59434"/>
                    <a:pt x="1794289" y="62794"/>
                  </a:cubicBezTo>
                  <a:cubicBezTo>
                    <a:pt x="1793626" y="66154"/>
                    <a:pt x="1792649" y="69473"/>
                    <a:pt x="1791357" y="72750"/>
                  </a:cubicBezTo>
                  <a:lnTo>
                    <a:pt x="1837374" y="72750"/>
                  </a:lnTo>
                  <a:lnTo>
                    <a:pt x="1837374" y="52344"/>
                  </a:lnTo>
                  <a:close/>
                  <a:moveTo>
                    <a:pt x="1749065" y="52344"/>
                  </a:moveTo>
                  <a:cubicBezTo>
                    <a:pt x="1748518" y="55869"/>
                    <a:pt x="1747970" y="59352"/>
                    <a:pt x="1747422" y="62794"/>
                  </a:cubicBezTo>
                  <a:cubicBezTo>
                    <a:pt x="1746875" y="66236"/>
                    <a:pt x="1746326" y="69555"/>
                    <a:pt x="1745779" y="72750"/>
                  </a:cubicBezTo>
                  <a:lnTo>
                    <a:pt x="1780182" y="72750"/>
                  </a:lnTo>
                  <a:cubicBezTo>
                    <a:pt x="1781807" y="69473"/>
                    <a:pt x="1783049" y="66154"/>
                    <a:pt x="1783907" y="62794"/>
                  </a:cubicBezTo>
                  <a:cubicBezTo>
                    <a:pt x="1784766" y="59434"/>
                    <a:pt x="1785349" y="55951"/>
                    <a:pt x="1785660" y="52344"/>
                  </a:cubicBezTo>
                  <a:close/>
                  <a:moveTo>
                    <a:pt x="1982437" y="51920"/>
                  </a:moveTo>
                  <a:cubicBezTo>
                    <a:pt x="1987582" y="55434"/>
                    <a:pt x="1992138" y="59032"/>
                    <a:pt x="1996105" y="62711"/>
                  </a:cubicBezTo>
                  <a:cubicBezTo>
                    <a:pt x="2000072" y="66391"/>
                    <a:pt x="2003478" y="70098"/>
                    <a:pt x="2006322" y="73832"/>
                  </a:cubicBezTo>
                  <a:cubicBezTo>
                    <a:pt x="2010495" y="70874"/>
                    <a:pt x="2014311" y="67861"/>
                    <a:pt x="2017772" y="64793"/>
                  </a:cubicBezTo>
                  <a:cubicBezTo>
                    <a:pt x="2021232" y="61726"/>
                    <a:pt x="2024282" y="58603"/>
                    <a:pt x="2026920" y="55426"/>
                  </a:cubicBezTo>
                  <a:lnTo>
                    <a:pt x="2035466" y="60465"/>
                  </a:lnTo>
                  <a:cubicBezTo>
                    <a:pt x="2032266" y="64081"/>
                    <a:pt x="2028641" y="67642"/>
                    <a:pt x="2024592" y="71148"/>
                  </a:cubicBezTo>
                  <a:cubicBezTo>
                    <a:pt x="2020542" y="74654"/>
                    <a:pt x="2016206" y="78105"/>
                    <a:pt x="2011581" y="81502"/>
                  </a:cubicBezTo>
                  <a:cubicBezTo>
                    <a:pt x="2016904" y="90491"/>
                    <a:pt x="2020391" y="99685"/>
                    <a:pt x="2022044" y="109085"/>
                  </a:cubicBezTo>
                  <a:cubicBezTo>
                    <a:pt x="2023697" y="118484"/>
                    <a:pt x="2024445" y="128062"/>
                    <a:pt x="2024291" y="137817"/>
                  </a:cubicBezTo>
                  <a:cubicBezTo>
                    <a:pt x="2024368" y="150568"/>
                    <a:pt x="2023665" y="161497"/>
                    <a:pt x="2022182" y="170605"/>
                  </a:cubicBezTo>
                  <a:cubicBezTo>
                    <a:pt x="2020698" y="179712"/>
                    <a:pt x="2017968" y="186752"/>
                    <a:pt x="2013992" y="191723"/>
                  </a:cubicBezTo>
                  <a:cubicBezTo>
                    <a:pt x="2012787" y="193156"/>
                    <a:pt x="2011307" y="194343"/>
                    <a:pt x="2009554" y="195284"/>
                  </a:cubicBezTo>
                  <a:cubicBezTo>
                    <a:pt x="2007801" y="196224"/>
                    <a:pt x="2005774" y="196863"/>
                    <a:pt x="2003474" y="197201"/>
                  </a:cubicBezTo>
                  <a:cubicBezTo>
                    <a:pt x="2000164" y="197735"/>
                    <a:pt x="1996594" y="198036"/>
                    <a:pt x="1992763" y="198105"/>
                  </a:cubicBezTo>
                  <a:cubicBezTo>
                    <a:pt x="1988934" y="198174"/>
                    <a:pt x="1984980" y="198091"/>
                    <a:pt x="1980903" y="197859"/>
                  </a:cubicBezTo>
                  <a:cubicBezTo>
                    <a:pt x="1980780" y="196284"/>
                    <a:pt x="1980369" y="194613"/>
                    <a:pt x="1979671" y="192846"/>
                  </a:cubicBezTo>
                  <a:cubicBezTo>
                    <a:pt x="1978972" y="191079"/>
                    <a:pt x="1978068" y="189463"/>
                    <a:pt x="1976958" y="187998"/>
                  </a:cubicBezTo>
                  <a:cubicBezTo>
                    <a:pt x="1981935" y="188327"/>
                    <a:pt x="1986391" y="188491"/>
                    <a:pt x="1990326" y="188491"/>
                  </a:cubicBezTo>
                  <a:cubicBezTo>
                    <a:pt x="1994261" y="188491"/>
                    <a:pt x="1997402" y="188327"/>
                    <a:pt x="1999748" y="187998"/>
                  </a:cubicBezTo>
                  <a:cubicBezTo>
                    <a:pt x="2001369" y="187893"/>
                    <a:pt x="2002729" y="187555"/>
                    <a:pt x="2003830" y="186984"/>
                  </a:cubicBezTo>
                  <a:cubicBezTo>
                    <a:pt x="2004930" y="186414"/>
                    <a:pt x="2005907" y="185583"/>
                    <a:pt x="2006761" y="184492"/>
                  </a:cubicBezTo>
                  <a:cubicBezTo>
                    <a:pt x="2009572" y="181009"/>
                    <a:pt x="2011563" y="175211"/>
                    <a:pt x="2012731" y="167098"/>
                  </a:cubicBezTo>
                  <a:cubicBezTo>
                    <a:pt x="2013900" y="158986"/>
                    <a:pt x="2014466" y="149080"/>
                    <a:pt x="2014430" y="137379"/>
                  </a:cubicBezTo>
                  <a:cubicBezTo>
                    <a:pt x="2014393" y="133034"/>
                    <a:pt x="2014248" y="128578"/>
                    <a:pt x="2013992" y="124013"/>
                  </a:cubicBezTo>
                  <a:cubicBezTo>
                    <a:pt x="2007801" y="131162"/>
                    <a:pt x="2000735" y="137955"/>
                    <a:pt x="1992791" y="144391"/>
                  </a:cubicBezTo>
                  <a:cubicBezTo>
                    <a:pt x="1984848" y="150828"/>
                    <a:pt x="1977014" y="156087"/>
                    <a:pt x="1969289" y="160169"/>
                  </a:cubicBezTo>
                  <a:cubicBezTo>
                    <a:pt x="1968591" y="158904"/>
                    <a:pt x="1967633" y="157489"/>
                    <a:pt x="1966413" y="155923"/>
                  </a:cubicBezTo>
                  <a:cubicBezTo>
                    <a:pt x="1965195" y="154357"/>
                    <a:pt x="1963962" y="152997"/>
                    <a:pt x="1962716" y="151842"/>
                  </a:cubicBezTo>
                  <a:cubicBezTo>
                    <a:pt x="1971868" y="147907"/>
                    <a:pt x="1981008" y="142300"/>
                    <a:pt x="1990134" y="135024"/>
                  </a:cubicBezTo>
                  <a:cubicBezTo>
                    <a:pt x="1999259" y="127747"/>
                    <a:pt x="2006701" y="120059"/>
                    <a:pt x="2012457" y="111961"/>
                  </a:cubicBezTo>
                  <a:cubicBezTo>
                    <a:pt x="2011700" y="107697"/>
                    <a:pt x="2010586" y="103515"/>
                    <a:pt x="2009116" y="99415"/>
                  </a:cubicBezTo>
                  <a:cubicBezTo>
                    <a:pt x="2007646" y="95316"/>
                    <a:pt x="2005765" y="91244"/>
                    <a:pt x="2003474" y="87199"/>
                  </a:cubicBezTo>
                  <a:cubicBezTo>
                    <a:pt x="1998096" y="90609"/>
                    <a:pt x="1992581" y="93869"/>
                    <a:pt x="1986929" y="96977"/>
                  </a:cubicBezTo>
                  <a:cubicBezTo>
                    <a:pt x="1981278" y="100087"/>
                    <a:pt x="1975544" y="102962"/>
                    <a:pt x="1969727" y="105606"/>
                  </a:cubicBezTo>
                  <a:cubicBezTo>
                    <a:pt x="1968919" y="104579"/>
                    <a:pt x="1967906" y="103456"/>
                    <a:pt x="1966687" y="102237"/>
                  </a:cubicBezTo>
                  <a:cubicBezTo>
                    <a:pt x="1965469" y="101018"/>
                    <a:pt x="1964291" y="99949"/>
                    <a:pt x="1963154" y="99032"/>
                  </a:cubicBezTo>
                  <a:cubicBezTo>
                    <a:pt x="1969212" y="96284"/>
                    <a:pt x="1975229" y="93289"/>
                    <a:pt x="1981204" y="90048"/>
                  </a:cubicBezTo>
                  <a:cubicBezTo>
                    <a:pt x="1987180" y="86807"/>
                    <a:pt x="1992924" y="83373"/>
                    <a:pt x="1998433" y="79748"/>
                  </a:cubicBezTo>
                  <a:cubicBezTo>
                    <a:pt x="1995603" y="75909"/>
                    <a:pt x="1992279" y="72139"/>
                    <a:pt x="1988463" y="68436"/>
                  </a:cubicBezTo>
                  <a:cubicBezTo>
                    <a:pt x="1984647" y="64734"/>
                    <a:pt x="1980227" y="61128"/>
                    <a:pt x="1975206" y="57617"/>
                  </a:cubicBezTo>
                  <a:close/>
                  <a:moveTo>
                    <a:pt x="275869" y="49961"/>
                  </a:moveTo>
                  <a:lnTo>
                    <a:pt x="405812" y="49961"/>
                  </a:lnTo>
                  <a:lnTo>
                    <a:pt x="405812" y="111508"/>
                  </a:lnTo>
                  <a:lnTo>
                    <a:pt x="312244" y="111508"/>
                  </a:lnTo>
                  <a:cubicBezTo>
                    <a:pt x="310478" y="114380"/>
                    <a:pt x="308533" y="117252"/>
                    <a:pt x="306410" y="120123"/>
                  </a:cubicBezTo>
                  <a:cubicBezTo>
                    <a:pt x="304287" y="122995"/>
                    <a:pt x="302068" y="125757"/>
                    <a:pt x="299754" y="128409"/>
                  </a:cubicBezTo>
                  <a:lnTo>
                    <a:pt x="393541" y="128409"/>
                  </a:lnTo>
                  <a:lnTo>
                    <a:pt x="395732" y="127750"/>
                  </a:lnTo>
                  <a:lnTo>
                    <a:pt x="402306" y="132560"/>
                  </a:lnTo>
                  <a:cubicBezTo>
                    <a:pt x="396225" y="140748"/>
                    <a:pt x="388775" y="148078"/>
                    <a:pt x="379954" y="154547"/>
                  </a:cubicBezTo>
                  <a:cubicBezTo>
                    <a:pt x="371135" y="161016"/>
                    <a:pt x="361274" y="166759"/>
                    <a:pt x="350372" y="171778"/>
                  </a:cubicBezTo>
                  <a:cubicBezTo>
                    <a:pt x="363041" y="176043"/>
                    <a:pt x="376599" y="179513"/>
                    <a:pt x="391048" y="182189"/>
                  </a:cubicBezTo>
                  <a:cubicBezTo>
                    <a:pt x="405497" y="184865"/>
                    <a:pt x="420425" y="186801"/>
                    <a:pt x="435832" y="187998"/>
                  </a:cubicBezTo>
                  <a:cubicBezTo>
                    <a:pt x="434618" y="189372"/>
                    <a:pt x="433486" y="190951"/>
                    <a:pt x="432436" y="192737"/>
                  </a:cubicBezTo>
                  <a:cubicBezTo>
                    <a:pt x="431385" y="194522"/>
                    <a:pt x="430473" y="196156"/>
                    <a:pt x="429697" y="197640"/>
                  </a:cubicBezTo>
                  <a:cubicBezTo>
                    <a:pt x="413066" y="196124"/>
                    <a:pt x="396969" y="193677"/>
                    <a:pt x="381407" y="190299"/>
                  </a:cubicBezTo>
                  <a:cubicBezTo>
                    <a:pt x="365844" y="186920"/>
                    <a:pt x="351335" y="182500"/>
                    <a:pt x="337882" y="177038"/>
                  </a:cubicBezTo>
                  <a:cubicBezTo>
                    <a:pt x="322607" y="182920"/>
                    <a:pt x="306592" y="187650"/>
                    <a:pt x="289838" y="191230"/>
                  </a:cubicBezTo>
                  <a:cubicBezTo>
                    <a:pt x="273084" y="194809"/>
                    <a:pt x="256522" y="197457"/>
                    <a:pt x="240151" y="199173"/>
                  </a:cubicBezTo>
                  <a:cubicBezTo>
                    <a:pt x="239790" y="197585"/>
                    <a:pt x="239197" y="195886"/>
                    <a:pt x="238371" y="194079"/>
                  </a:cubicBezTo>
                  <a:cubicBezTo>
                    <a:pt x="237544" y="192271"/>
                    <a:pt x="236677" y="190682"/>
                    <a:pt x="235768" y="189312"/>
                  </a:cubicBezTo>
                  <a:cubicBezTo>
                    <a:pt x="250802" y="188025"/>
                    <a:pt x="265985" y="185943"/>
                    <a:pt x="281319" y="183066"/>
                  </a:cubicBezTo>
                  <a:cubicBezTo>
                    <a:pt x="296654" y="180189"/>
                    <a:pt x="311345" y="176354"/>
                    <a:pt x="325392" y="171559"/>
                  </a:cubicBezTo>
                  <a:cubicBezTo>
                    <a:pt x="317471" y="167723"/>
                    <a:pt x="310140" y="163449"/>
                    <a:pt x="303397" y="158737"/>
                  </a:cubicBezTo>
                  <a:cubicBezTo>
                    <a:pt x="296654" y="154024"/>
                    <a:pt x="290692" y="148873"/>
                    <a:pt x="285511" y="143283"/>
                  </a:cubicBezTo>
                  <a:cubicBezTo>
                    <a:pt x="280890" y="147457"/>
                    <a:pt x="276161" y="151384"/>
                    <a:pt x="271322" y="155065"/>
                  </a:cubicBezTo>
                  <a:cubicBezTo>
                    <a:pt x="266483" y="158745"/>
                    <a:pt x="261644" y="162125"/>
                    <a:pt x="256805" y="165203"/>
                  </a:cubicBezTo>
                  <a:cubicBezTo>
                    <a:pt x="255969" y="164243"/>
                    <a:pt x="254791" y="163038"/>
                    <a:pt x="253271" y="161586"/>
                  </a:cubicBezTo>
                  <a:cubicBezTo>
                    <a:pt x="251751" y="160133"/>
                    <a:pt x="250299" y="158928"/>
                    <a:pt x="248916" y="157969"/>
                  </a:cubicBezTo>
                  <a:cubicBezTo>
                    <a:pt x="258932" y="152308"/>
                    <a:pt x="268482" y="145498"/>
                    <a:pt x="277567" y="137540"/>
                  </a:cubicBezTo>
                  <a:cubicBezTo>
                    <a:pt x="286652" y="129581"/>
                    <a:pt x="294340" y="120904"/>
                    <a:pt x="300630" y="111508"/>
                  </a:cubicBezTo>
                  <a:lnTo>
                    <a:pt x="275869" y="111508"/>
                  </a:lnTo>
                  <a:close/>
                  <a:moveTo>
                    <a:pt x="4123152" y="46674"/>
                  </a:moveTo>
                  <a:lnTo>
                    <a:pt x="4214309" y="46674"/>
                  </a:lnTo>
                  <a:lnTo>
                    <a:pt x="4214309" y="56289"/>
                  </a:lnTo>
                  <a:lnTo>
                    <a:pt x="4171580" y="56289"/>
                  </a:lnTo>
                  <a:lnTo>
                    <a:pt x="4171580" y="92691"/>
                  </a:lnTo>
                  <a:lnTo>
                    <a:pt x="4209270" y="92691"/>
                  </a:lnTo>
                  <a:lnTo>
                    <a:pt x="4209270" y="102086"/>
                  </a:lnTo>
                  <a:lnTo>
                    <a:pt x="4171580" y="102086"/>
                  </a:lnTo>
                  <a:lnTo>
                    <a:pt x="4171580" y="142652"/>
                  </a:lnTo>
                  <a:lnTo>
                    <a:pt x="4216720" y="142652"/>
                  </a:lnTo>
                  <a:lnTo>
                    <a:pt x="4216720" y="152047"/>
                  </a:lnTo>
                  <a:lnTo>
                    <a:pt x="4120961" y="152047"/>
                  </a:lnTo>
                  <a:lnTo>
                    <a:pt x="4120961" y="142652"/>
                  </a:lnTo>
                  <a:lnTo>
                    <a:pt x="4161500" y="142652"/>
                  </a:lnTo>
                  <a:lnTo>
                    <a:pt x="4161500" y="102086"/>
                  </a:lnTo>
                  <a:lnTo>
                    <a:pt x="4126878" y="102086"/>
                  </a:lnTo>
                  <a:lnTo>
                    <a:pt x="4126878" y="92691"/>
                  </a:lnTo>
                  <a:lnTo>
                    <a:pt x="4161500" y="92691"/>
                  </a:lnTo>
                  <a:lnTo>
                    <a:pt x="4161500" y="56289"/>
                  </a:lnTo>
                  <a:lnTo>
                    <a:pt x="4123152" y="56289"/>
                  </a:lnTo>
                  <a:close/>
                  <a:moveTo>
                    <a:pt x="2331727" y="36361"/>
                  </a:moveTo>
                  <a:cubicBezTo>
                    <a:pt x="2334430" y="54148"/>
                    <a:pt x="2337899" y="70892"/>
                    <a:pt x="2342136" y="86596"/>
                  </a:cubicBezTo>
                  <a:cubicBezTo>
                    <a:pt x="2346372" y="102300"/>
                    <a:pt x="2351595" y="116745"/>
                    <a:pt x="2357803" y="129929"/>
                  </a:cubicBezTo>
                  <a:cubicBezTo>
                    <a:pt x="2364851" y="117101"/>
                    <a:pt x="2371024" y="102876"/>
                    <a:pt x="2376319" y="87254"/>
                  </a:cubicBezTo>
                  <a:cubicBezTo>
                    <a:pt x="2381615" y="71632"/>
                    <a:pt x="2385815" y="54668"/>
                    <a:pt x="2388919" y="36361"/>
                  </a:cubicBezTo>
                  <a:close/>
                  <a:moveTo>
                    <a:pt x="2649132" y="30870"/>
                  </a:moveTo>
                  <a:cubicBezTo>
                    <a:pt x="2640295" y="31107"/>
                    <a:pt x="2633088" y="34962"/>
                    <a:pt x="2627512" y="42433"/>
                  </a:cubicBezTo>
                  <a:cubicBezTo>
                    <a:pt x="2621936" y="49904"/>
                    <a:pt x="2619059" y="59567"/>
                    <a:pt x="2618880" y="71422"/>
                  </a:cubicBezTo>
                  <a:cubicBezTo>
                    <a:pt x="2618830" y="83154"/>
                    <a:pt x="2621397" y="92680"/>
                    <a:pt x="2626581" y="100001"/>
                  </a:cubicBezTo>
                  <a:cubicBezTo>
                    <a:pt x="2631764" y="107321"/>
                    <a:pt x="2639866" y="111093"/>
                    <a:pt x="2650886" y="111317"/>
                  </a:cubicBezTo>
                  <a:cubicBezTo>
                    <a:pt x="2656864" y="111381"/>
                    <a:pt x="2663047" y="109554"/>
                    <a:pt x="2669437" y="105837"/>
                  </a:cubicBezTo>
                  <a:cubicBezTo>
                    <a:pt x="2675826" y="102119"/>
                    <a:pt x="2682064" y="96128"/>
                    <a:pt x="2688152" y="87862"/>
                  </a:cubicBezTo>
                  <a:cubicBezTo>
                    <a:pt x="2687513" y="70239"/>
                    <a:pt x="2683969" y="56384"/>
                    <a:pt x="2677520" y="46296"/>
                  </a:cubicBezTo>
                  <a:cubicBezTo>
                    <a:pt x="2671072" y="36208"/>
                    <a:pt x="2661609" y="31066"/>
                    <a:pt x="2649132" y="30870"/>
                  </a:cubicBezTo>
                  <a:close/>
                  <a:moveTo>
                    <a:pt x="4401062" y="28473"/>
                  </a:moveTo>
                  <a:lnTo>
                    <a:pt x="4401062" y="80406"/>
                  </a:lnTo>
                  <a:lnTo>
                    <a:pt x="4454748" y="80406"/>
                  </a:lnTo>
                  <a:lnTo>
                    <a:pt x="4454748" y="28473"/>
                  </a:lnTo>
                  <a:close/>
                  <a:moveTo>
                    <a:pt x="1530376" y="28021"/>
                  </a:moveTo>
                  <a:cubicBezTo>
                    <a:pt x="1526656" y="32746"/>
                    <a:pt x="1522702" y="37443"/>
                    <a:pt x="1518516" y="42114"/>
                  </a:cubicBezTo>
                  <a:cubicBezTo>
                    <a:pt x="1514330" y="46784"/>
                    <a:pt x="1509883" y="51372"/>
                    <a:pt x="1505176" y="55877"/>
                  </a:cubicBezTo>
                  <a:lnTo>
                    <a:pt x="1570696" y="55877"/>
                  </a:lnTo>
                  <a:cubicBezTo>
                    <a:pt x="1574475" y="51948"/>
                    <a:pt x="1578201" y="47524"/>
                    <a:pt x="1581871" y="42607"/>
                  </a:cubicBezTo>
                  <a:cubicBezTo>
                    <a:pt x="1585542" y="37690"/>
                    <a:pt x="1588829" y="32828"/>
                    <a:pt x="1591732" y="28021"/>
                  </a:cubicBezTo>
                  <a:close/>
                  <a:moveTo>
                    <a:pt x="2393521" y="25624"/>
                  </a:moveTo>
                  <a:lnTo>
                    <a:pt x="2400095" y="27596"/>
                  </a:lnTo>
                  <a:cubicBezTo>
                    <a:pt x="2396776" y="50710"/>
                    <a:pt x="2392019" y="71700"/>
                    <a:pt x="2385824" y="90568"/>
                  </a:cubicBezTo>
                  <a:cubicBezTo>
                    <a:pt x="2379629" y="109436"/>
                    <a:pt x="2372188" y="126208"/>
                    <a:pt x="2363501" y="140886"/>
                  </a:cubicBezTo>
                  <a:cubicBezTo>
                    <a:pt x="2369289" y="151221"/>
                    <a:pt x="2375955" y="160460"/>
                    <a:pt x="2383496" y="168605"/>
                  </a:cubicBezTo>
                  <a:cubicBezTo>
                    <a:pt x="2391038" y="176749"/>
                    <a:pt x="2399565" y="183579"/>
                    <a:pt x="2409079" y="189094"/>
                  </a:cubicBezTo>
                  <a:cubicBezTo>
                    <a:pt x="2407719" y="190116"/>
                    <a:pt x="2406331" y="191358"/>
                    <a:pt x="2404916" y="192819"/>
                  </a:cubicBezTo>
                  <a:cubicBezTo>
                    <a:pt x="2403500" y="194279"/>
                    <a:pt x="2402332" y="195740"/>
                    <a:pt x="2401409" y="197201"/>
                  </a:cubicBezTo>
                  <a:cubicBezTo>
                    <a:pt x="2392343" y="191614"/>
                    <a:pt x="2384181" y="184930"/>
                    <a:pt x="2376922" y="177151"/>
                  </a:cubicBezTo>
                  <a:cubicBezTo>
                    <a:pt x="2369663" y="169372"/>
                    <a:pt x="2363144" y="160497"/>
                    <a:pt x="2357365" y="150527"/>
                  </a:cubicBezTo>
                  <a:cubicBezTo>
                    <a:pt x="2350554" y="160831"/>
                    <a:pt x="2343304" y="170025"/>
                    <a:pt x="2335616" y="178110"/>
                  </a:cubicBezTo>
                  <a:cubicBezTo>
                    <a:pt x="2327929" y="186194"/>
                    <a:pt x="2319912" y="193143"/>
                    <a:pt x="2311567" y="198955"/>
                  </a:cubicBezTo>
                  <a:cubicBezTo>
                    <a:pt x="2310659" y="197576"/>
                    <a:pt x="2309572" y="196115"/>
                    <a:pt x="2308307" y="194572"/>
                  </a:cubicBezTo>
                  <a:cubicBezTo>
                    <a:pt x="2307043" y="193028"/>
                    <a:pt x="2305793" y="191787"/>
                    <a:pt x="2304555" y="190847"/>
                  </a:cubicBezTo>
                  <a:cubicBezTo>
                    <a:pt x="2313133" y="185232"/>
                    <a:pt x="2321396" y="178165"/>
                    <a:pt x="2329344" y="169646"/>
                  </a:cubicBezTo>
                  <a:cubicBezTo>
                    <a:pt x="2337292" y="161128"/>
                    <a:pt x="2344733" y="151322"/>
                    <a:pt x="2351667" y="140228"/>
                  </a:cubicBezTo>
                  <a:cubicBezTo>
                    <a:pt x="2344587" y="125944"/>
                    <a:pt x="2338643" y="110084"/>
                    <a:pt x="2333836" y="92650"/>
                  </a:cubicBezTo>
                  <a:cubicBezTo>
                    <a:pt x="2329029" y="75216"/>
                    <a:pt x="2325112" y="56452"/>
                    <a:pt x="2322086" y="36361"/>
                  </a:cubicBezTo>
                  <a:lnTo>
                    <a:pt x="2309157" y="36361"/>
                  </a:lnTo>
                  <a:lnTo>
                    <a:pt x="2309157" y="26281"/>
                  </a:lnTo>
                  <a:lnTo>
                    <a:pt x="2391768" y="26281"/>
                  </a:lnTo>
                  <a:close/>
                  <a:moveTo>
                    <a:pt x="1847454" y="24734"/>
                  </a:moveTo>
                  <a:lnTo>
                    <a:pt x="1847454" y="43825"/>
                  </a:lnTo>
                  <a:lnTo>
                    <a:pt x="1885802" y="43825"/>
                  </a:lnTo>
                  <a:lnTo>
                    <a:pt x="1885802" y="24734"/>
                  </a:lnTo>
                  <a:close/>
                  <a:moveTo>
                    <a:pt x="1795959" y="24734"/>
                  </a:moveTo>
                  <a:lnTo>
                    <a:pt x="1795959" y="42728"/>
                  </a:lnTo>
                  <a:lnTo>
                    <a:pt x="1795959" y="43825"/>
                  </a:lnTo>
                  <a:lnTo>
                    <a:pt x="1837374" y="43825"/>
                  </a:lnTo>
                  <a:lnTo>
                    <a:pt x="1837374" y="24734"/>
                  </a:lnTo>
                  <a:close/>
                  <a:moveTo>
                    <a:pt x="2236626" y="21461"/>
                  </a:moveTo>
                  <a:lnTo>
                    <a:pt x="2236626" y="56959"/>
                  </a:lnTo>
                  <a:lnTo>
                    <a:pt x="2280889" y="56959"/>
                  </a:lnTo>
                  <a:lnTo>
                    <a:pt x="2280889" y="21461"/>
                  </a:lnTo>
                  <a:close/>
                  <a:moveTo>
                    <a:pt x="10492" y="20790"/>
                  </a:moveTo>
                  <a:lnTo>
                    <a:pt x="10492" y="176836"/>
                  </a:lnTo>
                  <a:lnTo>
                    <a:pt x="169167" y="176836"/>
                  </a:lnTo>
                  <a:lnTo>
                    <a:pt x="169167" y="20790"/>
                  </a:lnTo>
                  <a:close/>
                  <a:moveTo>
                    <a:pt x="2649351" y="20379"/>
                  </a:moveTo>
                  <a:cubicBezTo>
                    <a:pt x="2665019" y="20451"/>
                    <a:pt x="2677463" y="26766"/>
                    <a:pt x="2686683" y="39325"/>
                  </a:cubicBezTo>
                  <a:cubicBezTo>
                    <a:pt x="2695904" y="51883"/>
                    <a:pt x="2700621" y="70254"/>
                    <a:pt x="2700834" y="94438"/>
                  </a:cubicBezTo>
                  <a:cubicBezTo>
                    <a:pt x="2700682" y="116744"/>
                    <a:pt x="2697994" y="134605"/>
                    <a:pt x="2692772" y="148021"/>
                  </a:cubicBezTo>
                  <a:cubicBezTo>
                    <a:pt x="2687550" y="161438"/>
                    <a:pt x="2680708" y="171116"/>
                    <a:pt x="2672247" y="177058"/>
                  </a:cubicBezTo>
                  <a:cubicBezTo>
                    <a:pt x="2663785" y="182999"/>
                    <a:pt x="2654619" y="185911"/>
                    <a:pt x="2644748" y="185793"/>
                  </a:cubicBezTo>
                  <a:cubicBezTo>
                    <a:pt x="2637002" y="185716"/>
                    <a:pt x="2630244" y="184286"/>
                    <a:pt x="2624474" y="181502"/>
                  </a:cubicBezTo>
                  <a:cubicBezTo>
                    <a:pt x="2618704" y="178718"/>
                    <a:pt x="2613706" y="175044"/>
                    <a:pt x="2609478" y="170479"/>
                  </a:cubicBezTo>
                  <a:lnTo>
                    <a:pt x="2617131" y="162148"/>
                  </a:lnTo>
                  <a:cubicBezTo>
                    <a:pt x="2620769" y="166323"/>
                    <a:pt x="2624942" y="169484"/>
                    <a:pt x="2629650" y="171630"/>
                  </a:cubicBezTo>
                  <a:cubicBezTo>
                    <a:pt x="2634358" y="173777"/>
                    <a:pt x="2639464" y="174855"/>
                    <a:pt x="2644967" y="174864"/>
                  </a:cubicBezTo>
                  <a:cubicBezTo>
                    <a:pt x="2656380" y="175211"/>
                    <a:pt x="2666217" y="169694"/>
                    <a:pt x="2674479" y="158315"/>
                  </a:cubicBezTo>
                  <a:cubicBezTo>
                    <a:pt x="2682740" y="146937"/>
                    <a:pt x="2687371" y="127617"/>
                    <a:pt x="2688371" y="100357"/>
                  </a:cubicBezTo>
                  <a:cubicBezTo>
                    <a:pt x="2683074" y="106802"/>
                    <a:pt x="2677118" y="111928"/>
                    <a:pt x="2670505" y="115738"/>
                  </a:cubicBezTo>
                  <a:cubicBezTo>
                    <a:pt x="2663893" y="119548"/>
                    <a:pt x="2656842" y="121498"/>
                    <a:pt x="2649351" y="121588"/>
                  </a:cubicBezTo>
                  <a:cubicBezTo>
                    <a:pt x="2635853" y="121526"/>
                    <a:pt x="2625318" y="117220"/>
                    <a:pt x="2617746" y="108671"/>
                  </a:cubicBezTo>
                  <a:cubicBezTo>
                    <a:pt x="2610174" y="100122"/>
                    <a:pt x="2606325" y="87705"/>
                    <a:pt x="2606198" y="71422"/>
                  </a:cubicBezTo>
                  <a:cubicBezTo>
                    <a:pt x="2606544" y="56157"/>
                    <a:pt x="2610832" y="43896"/>
                    <a:pt x="2619061" y="34639"/>
                  </a:cubicBezTo>
                  <a:cubicBezTo>
                    <a:pt x="2627290" y="25382"/>
                    <a:pt x="2637388" y="20629"/>
                    <a:pt x="2649351" y="20379"/>
                  </a:cubicBezTo>
                  <a:close/>
                  <a:moveTo>
                    <a:pt x="2515799" y="20379"/>
                  </a:moveTo>
                  <a:cubicBezTo>
                    <a:pt x="2523215" y="20442"/>
                    <a:pt x="2529699" y="21846"/>
                    <a:pt x="2535249" y="24588"/>
                  </a:cubicBezTo>
                  <a:cubicBezTo>
                    <a:pt x="2540800" y="27331"/>
                    <a:pt x="2545634" y="31032"/>
                    <a:pt x="2549752" y="35692"/>
                  </a:cubicBezTo>
                  <a:lnTo>
                    <a:pt x="2542099" y="44024"/>
                  </a:lnTo>
                  <a:cubicBezTo>
                    <a:pt x="2538658" y="39849"/>
                    <a:pt x="2534696" y="36689"/>
                    <a:pt x="2530211" y="34542"/>
                  </a:cubicBezTo>
                  <a:cubicBezTo>
                    <a:pt x="2525727" y="32395"/>
                    <a:pt x="2520996" y="31317"/>
                    <a:pt x="2516017" y="31308"/>
                  </a:cubicBezTo>
                  <a:cubicBezTo>
                    <a:pt x="2503627" y="30957"/>
                    <a:pt x="2493169" y="36428"/>
                    <a:pt x="2484642" y="47719"/>
                  </a:cubicBezTo>
                  <a:cubicBezTo>
                    <a:pt x="2476116" y="59011"/>
                    <a:pt x="2471522" y="78230"/>
                    <a:pt x="2470860" y="105377"/>
                  </a:cubicBezTo>
                  <a:cubicBezTo>
                    <a:pt x="2476193" y="98855"/>
                    <a:pt x="2482186" y="93774"/>
                    <a:pt x="2488835" y="90133"/>
                  </a:cubicBezTo>
                  <a:cubicBezTo>
                    <a:pt x="2495485" y="86492"/>
                    <a:pt x="2502354" y="84642"/>
                    <a:pt x="2509441" y="84583"/>
                  </a:cubicBezTo>
                  <a:cubicBezTo>
                    <a:pt x="2523141" y="84618"/>
                    <a:pt x="2533768" y="88869"/>
                    <a:pt x="2541321" y="97337"/>
                  </a:cubicBezTo>
                  <a:cubicBezTo>
                    <a:pt x="2548874" y="105804"/>
                    <a:pt x="2552705" y="118275"/>
                    <a:pt x="2552813" y="134750"/>
                  </a:cubicBezTo>
                  <a:cubicBezTo>
                    <a:pt x="2552468" y="150015"/>
                    <a:pt x="2548180" y="162276"/>
                    <a:pt x="2539950" y="171533"/>
                  </a:cubicBezTo>
                  <a:cubicBezTo>
                    <a:pt x="2531722" y="180789"/>
                    <a:pt x="2521625" y="185543"/>
                    <a:pt x="2509661" y="185793"/>
                  </a:cubicBezTo>
                  <a:cubicBezTo>
                    <a:pt x="2494002" y="185712"/>
                    <a:pt x="2481594" y="179032"/>
                    <a:pt x="2472438" y="165752"/>
                  </a:cubicBezTo>
                  <a:cubicBezTo>
                    <a:pt x="2463281" y="152471"/>
                    <a:pt x="2458601" y="133077"/>
                    <a:pt x="2458396" y="107569"/>
                  </a:cubicBezTo>
                  <a:cubicBezTo>
                    <a:pt x="2458549" y="86212"/>
                    <a:pt x="2461285" y="69132"/>
                    <a:pt x="2466604" y="56332"/>
                  </a:cubicBezTo>
                  <a:cubicBezTo>
                    <a:pt x="2471924" y="43531"/>
                    <a:pt x="2478912" y="34310"/>
                    <a:pt x="2487569" y="28668"/>
                  </a:cubicBezTo>
                  <a:cubicBezTo>
                    <a:pt x="2496225" y="23025"/>
                    <a:pt x="2505635" y="20263"/>
                    <a:pt x="2515799" y="20379"/>
                  </a:cubicBezTo>
                  <a:close/>
                  <a:moveTo>
                    <a:pt x="3621020" y="20132"/>
                  </a:moveTo>
                  <a:lnTo>
                    <a:pt x="3621020" y="53248"/>
                  </a:lnTo>
                  <a:lnTo>
                    <a:pt x="3680624" y="53248"/>
                  </a:lnTo>
                  <a:lnTo>
                    <a:pt x="3680624" y="20132"/>
                  </a:lnTo>
                  <a:close/>
                  <a:moveTo>
                    <a:pt x="3550242" y="20132"/>
                  </a:moveTo>
                  <a:lnTo>
                    <a:pt x="3550242" y="53248"/>
                  </a:lnTo>
                  <a:lnTo>
                    <a:pt x="3610941" y="53248"/>
                  </a:lnTo>
                  <a:lnTo>
                    <a:pt x="3610941" y="20132"/>
                  </a:lnTo>
                  <a:close/>
                  <a:moveTo>
                    <a:pt x="4390982" y="18831"/>
                  </a:moveTo>
                  <a:lnTo>
                    <a:pt x="4465047" y="18831"/>
                  </a:lnTo>
                  <a:lnTo>
                    <a:pt x="4465047" y="89828"/>
                  </a:lnTo>
                  <a:lnTo>
                    <a:pt x="4390982" y="89828"/>
                  </a:lnTo>
                  <a:close/>
                  <a:moveTo>
                    <a:pt x="3162921" y="17503"/>
                  </a:moveTo>
                  <a:lnTo>
                    <a:pt x="3162921" y="55220"/>
                  </a:lnTo>
                  <a:lnTo>
                    <a:pt x="3192530" y="55220"/>
                  </a:lnTo>
                  <a:lnTo>
                    <a:pt x="3192530" y="17503"/>
                  </a:lnTo>
                  <a:close/>
                  <a:moveTo>
                    <a:pt x="3125449" y="17503"/>
                  </a:moveTo>
                  <a:lnTo>
                    <a:pt x="3125449" y="55220"/>
                  </a:lnTo>
                  <a:lnTo>
                    <a:pt x="3154621" y="55220"/>
                  </a:lnTo>
                  <a:lnTo>
                    <a:pt x="3154621" y="17503"/>
                  </a:lnTo>
                  <a:close/>
                  <a:moveTo>
                    <a:pt x="3089293" y="17503"/>
                  </a:moveTo>
                  <a:lnTo>
                    <a:pt x="3089293" y="55220"/>
                  </a:lnTo>
                  <a:lnTo>
                    <a:pt x="3117150" y="55220"/>
                  </a:lnTo>
                  <a:lnTo>
                    <a:pt x="3117150" y="17503"/>
                  </a:lnTo>
                  <a:close/>
                  <a:moveTo>
                    <a:pt x="3371380" y="16846"/>
                  </a:moveTo>
                  <a:lnTo>
                    <a:pt x="3371380" y="43606"/>
                  </a:lnTo>
                  <a:lnTo>
                    <a:pt x="3437118" y="43606"/>
                  </a:lnTo>
                  <a:lnTo>
                    <a:pt x="3437118" y="16846"/>
                  </a:lnTo>
                  <a:close/>
                  <a:moveTo>
                    <a:pt x="4101897" y="13586"/>
                  </a:moveTo>
                  <a:lnTo>
                    <a:pt x="4219350" y="13586"/>
                  </a:lnTo>
                  <a:lnTo>
                    <a:pt x="4219350" y="23639"/>
                  </a:lnTo>
                  <a:lnTo>
                    <a:pt x="4111978" y="23639"/>
                  </a:lnTo>
                  <a:lnTo>
                    <a:pt x="4111978" y="178370"/>
                  </a:lnTo>
                  <a:lnTo>
                    <a:pt x="4222636" y="178370"/>
                  </a:lnTo>
                  <a:lnTo>
                    <a:pt x="4222636" y="188203"/>
                  </a:lnTo>
                  <a:lnTo>
                    <a:pt x="4101897" y="188203"/>
                  </a:lnTo>
                  <a:close/>
                  <a:moveTo>
                    <a:pt x="2210111" y="11600"/>
                  </a:moveTo>
                  <a:lnTo>
                    <a:pt x="2308719" y="11600"/>
                  </a:lnTo>
                  <a:lnTo>
                    <a:pt x="2308719" y="21461"/>
                  </a:lnTo>
                  <a:lnTo>
                    <a:pt x="2291188" y="21461"/>
                  </a:lnTo>
                  <a:lnTo>
                    <a:pt x="2291188" y="143077"/>
                  </a:lnTo>
                  <a:lnTo>
                    <a:pt x="2310471" y="139571"/>
                  </a:lnTo>
                  <a:lnTo>
                    <a:pt x="2311129" y="148993"/>
                  </a:lnTo>
                  <a:lnTo>
                    <a:pt x="2291188" y="152718"/>
                  </a:lnTo>
                  <a:lnTo>
                    <a:pt x="2291188" y="198735"/>
                  </a:lnTo>
                  <a:lnTo>
                    <a:pt x="2280889" y="198735"/>
                  </a:lnTo>
                  <a:lnTo>
                    <a:pt x="2280889" y="154690"/>
                  </a:lnTo>
                  <a:cubicBezTo>
                    <a:pt x="2267979" y="157101"/>
                    <a:pt x="2255561" y="159347"/>
                    <a:pt x="2243637" y="161429"/>
                  </a:cubicBezTo>
                  <a:cubicBezTo>
                    <a:pt x="2231713" y="163510"/>
                    <a:pt x="2220830" y="165428"/>
                    <a:pt x="2210987" y="167181"/>
                  </a:cubicBezTo>
                  <a:lnTo>
                    <a:pt x="2208577" y="156882"/>
                  </a:lnTo>
                  <a:lnTo>
                    <a:pt x="2226326" y="154033"/>
                  </a:lnTo>
                  <a:lnTo>
                    <a:pt x="2226326" y="21461"/>
                  </a:lnTo>
                  <a:lnTo>
                    <a:pt x="2210111" y="21461"/>
                  </a:lnTo>
                  <a:close/>
                  <a:moveTo>
                    <a:pt x="3539944" y="10299"/>
                  </a:moveTo>
                  <a:lnTo>
                    <a:pt x="3690923" y="10299"/>
                  </a:lnTo>
                  <a:lnTo>
                    <a:pt x="3690923" y="105812"/>
                  </a:lnTo>
                  <a:lnTo>
                    <a:pt x="3539944" y="105812"/>
                  </a:lnTo>
                  <a:close/>
                  <a:moveTo>
                    <a:pt x="0" y="10299"/>
                  </a:moveTo>
                  <a:lnTo>
                    <a:pt x="179877" y="10299"/>
                  </a:lnTo>
                  <a:lnTo>
                    <a:pt x="179877" y="198722"/>
                  </a:lnTo>
                  <a:lnTo>
                    <a:pt x="169167" y="198722"/>
                  </a:lnTo>
                  <a:lnTo>
                    <a:pt x="169167" y="186889"/>
                  </a:lnTo>
                  <a:lnTo>
                    <a:pt x="10492" y="186889"/>
                  </a:lnTo>
                  <a:lnTo>
                    <a:pt x="10492" y="198722"/>
                  </a:lnTo>
                  <a:lnTo>
                    <a:pt x="0" y="198722"/>
                  </a:lnTo>
                  <a:close/>
                  <a:moveTo>
                    <a:pt x="3079679" y="8327"/>
                  </a:moveTo>
                  <a:lnTo>
                    <a:pt x="3202364" y="8327"/>
                  </a:lnTo>
                  <a:lnTo>
                    <a:pt x="3202364" y="64396"/>
                  </a:lnTo>
                  <a:lnTo>
                    <a:pt x="3127862" y="64396"/>
                  </a:lnTo>
                  <a:lnTo>
                    <a:pt x="3132687" y="65713"/>
                  </a:lnTo>
                  <a:cubicBezTo>
                    <a:pt x="3131262" y="69000"/>
                    <a:pt x="3129672" y="72190"/>
                    <a:pt x="3127919" y="75285"/>
                  </a:cubicBezTo>
                  <a:cubicBezTo>
                    <a:pt x="3126165" y="78380"/>
                    <a:pt x="3124250" y="81406"/>
                    <a:pt x="3122174" y="84364"/>
                  </a:cubicBezTo>
                  <a:lnTo>
                    <a:pt x="3184634" y="84364"/>
                  </a:lnTo>
                  <a:lnTo>
                    <a:pt x="3186608" y="83706"/>
                  </a:lnTo>
                  <a:lnTo>
                    <a:pt x="3192967" y="87423"/>
                  </a:lnTo>
                  <a:cubicBezTo>
                    <a:pt x="3186668" y="104007"/>
                    <a:pt x="3177801" y="118069"/>
                    <a:pt x="3166367" y="129607"/>
                  </a:cubicBezTo>
                  <a:cubicBezTo>
                    <a:pt x="3154934" y="141146"/>
                    <a:pt x="3141882" y="150567"/>
                    <a:pt x="3127214" y="157870"/>
                  </a:cubicBezTo>
                  <a:cubicBezTo>
                    <a:pt x="3112546" y="165173"/>
                    <a:pt x="3097211" y="170763"/>
                    <a:pt x="3081209" y="174641"/>
                  </a:cubicBezTo>
                  <a:cubicBezTo>
                    <a:pt x="3080521" y="173281"/>
                    <a:pt x="3079655" y="171837"/>
                    <a:pt x="3078610" y="170313"/>
                  </a:cubicBezTo>
                  <a:cubicBezTo>
                    <a:pt x="3077564" y="168787"/>
                    <a:pt x="3076532" y="167454"/>
                    <a:pt x="3075513" y="166313"/>
                  </a:cubicBezTo>
                  <a:cubicBezTo>
                    <a:pt x="3086859" y="163810"/>
                    <a:pt x="3097949" y="160376"/>
                    <a:pt x="3108783" y="156010"/>
                  </a:cubicBezTo>
                  <a:cubicBezTo>
                    <a:pt x="3119616" y="151644"/>
                    <a:pt x="3129778" y="146238"/>
                    <a:pt x="3139268" y="139790"/>
                  </a:cubicBezTo>
                  <a:cubicBezTo>
                    <a:pt x="3134845" y="135835"/>
                    <a:pt x="3129770" y="131525"/>
                    <a:pt x="3124040" y="126858"/>
                  </a:cubicBezTo>
                  <a:cubicBezTo>
                    <a:pt x="3118311" y="122191"/>
                    <a:pt x="3112797" y="117880"/>
                    <a:pt x="3107499" y="113925"/>
                  </a:cubicBezTo>
                  <a:lnTo>
                    <a:pt x="3114519" y="108226"/>
                  </a:lnTo>
                  <a:cubicBezTo>
                    <a:pt x="3120040" y="112199"/>
                    <a:pt x="3125787" y="116529"/>
                    <a:pt x="3131760" y="121214"/>
                  </a:cubicBezTo>
                  <a:cubicBezTo>
                    <a:pt x="3137733" y="125899"/>
                    <a:pt x="3142940" y="130118"/>
                    <a:pt x="3147383" y="133872"/>
                  </a:cubicBezTo>
                  <a:cubicBezTo>
                    <a:pt x="3154201" y="128493"/>
                    <a:pt x="3160324" y="122428"/>
                    <a:pt x="3165752" y="115679"/>
                  </a:cubicBezTo>
                  <a:cubicBezTo>
                    <a:pt x="3171180" y="108930"/>
                    <a:pt x="3175719" y="101550"/>
                    <a:pt x="3179370" y="93540"/>
                  </a:cubicBezTo>
                  <a:lnTo>
                    <a:pt x="3115176" y="93540"/>
                  </a:lnTo>
                  <a:cubicBezTo>
                    <a:pt x="3110313" y="99358"/>
                    <a:pt x="3105068" y="104656"/>
                    <a:pt x="3099441" y="109432"/>
                  </a:cubicBezTo>
                  <a:cubicBezTo>
                    <a:pt x="3093815" y="114209"/>
                    <a:pt x="3088028" y="118410"/>
                    <a:pt x="3082082" y="122035"/>
                  </a:cubicBezTo>
                  <a:cubicBezTo>
                    <a:pt x="3081136" y="121090"/>
                    <a:pt x="3079859" y="119967"/>
                    <a:pt x="3078252" y="118665"/>
                  </a:cubicBezTo>
                  <a:cubicBezTo>
                    <a:pt x="3076646" y="117364"/>
                    <a:pt x="3075147" y="116296"/>
                    <a:pt x="3073759" y="115460"/>
                  </a:cubicBezTo>
                  <a:cubicBezTo>
                    <a:pt x="3084178" y="109607"/>
                    <a:pt x="3093616" y="102359"/>
                    <a:pt x="3102073" y="93715"/>
                  </a:cubicBezTo>
                  <a:cubicBezTo>
                    <a:pt x="3110529" y="85071"/>
                    <a:pt x="3117229" y="75298"/>
                    <a:pt x="3122174" y="64396"/>
                  </a:cubicBezTo>
                  <a:lnTo>
                    <a:pt x="3079679" y="64396"/>
                  </a:lnTo>
                  <a:close/>
                  <a:moveTo>
                    <a:pt x="3361519" y="7888"/>
                  </a:moveTo>
                  <a:lnTo>
                    <a:pt x="3447417" y="7888"/>
                  </a:lnTo>
                  <a:lnTo>
                    <a:pt x="3447417" y="52344"/>
                  </a:lnTo>
                  <a:lnTo>
                    <a:pt x="3361519" y="52344"/>
                  </a:lnTo>
                  <a:close/>
                  <a:moveTo>
                    <a:pt x="3027732" y="7669"/>
                  </a:moveTo>
                  <a:cubicBezTo>
                    <a:pt x="3034292" y="13240"/>
                    <a:pt x="3040839" y="19324"/>
                    <a:pt x="3047372" y="25922"/>
                  </a:cubicBezTo>
                  <a:cubicBezTo>
                    <a:pt x="3053905" y="32520"/>
                    <a:pt x="3059193" y="38338"/>
                    <a:pt x="3063235" y="43379"/>
                  </a:cubicBezTo>
                  <a:lnTo>
                    <a:pt x="3055123" y="49957"/>
                  </a:lnTo>
                  <a:cubicBezTo>
                    <a:pt x="3051293" y="44808"/>
                    <a:pt x="3046135" y="38824"/>
                    <a:pt x="3039647" y="32005"/>
                  </a:cubicBezTo>
                  <a:cubicBezTo>
                    <a:pt x="3033160" y="25186"/>
                    <a:pt x="3026632" y="18823"/>
                    <a:pt x="3020062" y="12914"/>
                  </a:cubicBezTo>
                  <a:close/>
                  <a:moveTo>
                    <a:pt x="4317574" y="862"/>
                  </a:moveTo>
                  <a:lnTo>
                    <a:pt x="4328092" y="862"/>
                  </a:lnTo>
                  <a:cubicBezTo>
                    <a:pt x="4327654" y="9190"/>
                    <a:pt x="4326996" y="17078"/>
                    <a:pt x="4326120" y="24529"/>
                  </a:cubicBezTo>
                  <a:lnTo>
                    <a:pt x="4371479" y="24529"/>
                  </a:lnTo>
                  <a:cubicBezTo>
                    <a:pt x="4371474" y="24647"/>
                    <a:pt x="4371430" y="25286"/>
                    <a:pt x="4371342" y="26446"/>
                  </a:cubicBezTo>
                  <a:cubicBezTo>
                    <a:pt x="4371256" y="27606"/>
                    <a:pt x="4371156" y="28573"/>
                    <a:pt x="4371041" y="29349"/>
                  </a:cubicBezTo>
                  <a:cubicBezTo>
                    <a:pt x="4369580" y="48852"/>
                    <a:pt x="4368064" y="63095"/>
                    <a:pt x="4366494" y="72079"/>
                  </a:cubicBezTo>
                  <a:cubicBezTo>
                    <a:pt x="4364924" y="81063"/>
                    <a:pt x="4362860" y="86761"/>
                    <a:pt x="4360304" y="89171"/>
                  </a:cubicBezTo>
                  <a:cubicBezTo>
                    <a:pt x="4358720" y="90683"/>
                    <a:pt x="4357068" y="91769"/>
                    <a:pt x="4355346" y="92431"/>
                  </a:cubicBezTo>
                  <a:cubicBezTo>
                    <a:pt x="4353625" y="93092"/>
                    <a:pt x="4351479" y="93467"/>
                    <a:pt x="4348909" y="93554"/>
                  </a:cubicBezTo>
                  <a:cubicBezTo>
                    <a:pt x="4346732" y="93768"/>
                    <a:pt x="4343746" y="93832"/>
                    <a:pt x="4339952" y="93746"/>
                  </a:cubicBezTo>
                  <a:cubicBezTo>
                    <a:pt x="4336158" y="93659"/>
                    <a:pt x="4332132" y="93449"/>
                    <a:pt x="4327872" y="93115"/>
                  </a:cubicBezTo>
                  <a:cubicBezTo>
                    <a:pt x="4327754" y="91641"/>
                    <a:pt x="4327444" y="90043"/>
                    <a:pt x="4326942" y="88322"/>
                  </a:cubicBezTo>
                  <a:cubicBezTo>
                    <a:pt x="4326440" y="86601"/>
                    <a:pt x="4325800" y="85058"/>
                    <a:pt x="4325024" y="83693"/>
                  </a:cubicBezTo>
                  <a:cubicBezTo>
                    <a:pt x="4329612" y="84113"/>
                    <a:pt x="4333748" y="84369"/>
                    <a:pt x="4337432" y="84460"/>
                  </a:cubicBezTo>
                  <a:cubicBezTo>
                    <a:pt x="4341116" y="84552"/>
                    <a:pt x="4343773" y="84588"/>
                    <a:pt x="4345403" y="84570"/>
                  </a:cubicBezTo>
                  <a:cubicBezTo>
                    <a:pt x="4346910" y="84692"/>
                    <a:pt x="4348170" y="84611"/>
                    <a:pt x="4349183" y="84323"/>
                  </a:cubicBezTo>
                  <a:cubicBezTo>
                    <a:pt x="4350196" y="84035"/>
                    <a:pt x="4351128" y="83460"/>
                    <a:pt x="4351978" y="82598"/>
                  </a:cubicBezTo>
                  <a:cubicBezTo>
                    <a:pt x="4353612" y="80963"/>
                    <a:pt x="4355109" y="76453"/>
                    <a:pt x="4356469" y="69066"/>
                  </a:cubicBezTo>
                  <a:cubicBezTo>
                    <a:pt x="4357830" y="61680"/>
                    <a:pt x="4359108" y="50048"/>
                    <a:pt x="4360304" y="34170"/>
                  </a:cubicBezTo>
                  <a:lnTo>
                    <a:pt x="4324805" y="34170"/>
                  </a:lnTo>
                  <a:cubicBezTo>
                    <a:pt x="4322605" y="49313"/>
                    <a:pt x="4318350" y="62414"/>
                    <a:pt x="4312041" y="73477"/>
                  </a:cubicBezTo>
                  <a:cubicBezTo>
                    <a:pt x="4305732" y="84538"/>
                    <a:pt x="4296108" y="93422"/>
                    <a:pt x="4283170" y="100128"/>
                  </a:cubicBezTo>
                  <a:cubicBezTo>
                    <a:pt x="4282354" y="98968"/>
                    <a:pt x="4281304" y="97672"/>
                    <a:pt x="4280020" y="96238"/>
                  </a:cubicBezTo>
                  <a:cubicBezTo>
                    <a:pt x="4278738" y="94805"/>
                    <a:pt x="4277524" y="93618"/>
                    <a:pt x="4276378" y="92678"/>
                  </a:cubicBezTo>
                  <a:cubicBezTo>
                    <a:pt x="4288142" y="86733"/>
                    <a:pt x="4296935" y="78845"/>
                    <a:pt x="4302756" y="69011"/>
                  </a:cubicBezTo>
                  <a:cubicBezTo>
                    <a:pt x="4308576" y="59178"/>
                    <a:pt x="4312492" y="47564"/>
                    <a:pt x="4314506" y="34170"/>
                  </a:cubicBezTo>
                  <a:lnTo>
                    <a:pt x="4279884" y="34170"/>
                  </a:lnTo>
                  <a:lnTo>
                    <a:pt x="4279884" y="24529"/>
                  </a:lnTo>
                  <a:lnTo>
                    <a:pt x="4315821" y="24529"/>
                  </a:lnTo>
                  <a:cubicBezTo>
                    <a:pt x="4316250" y="20803"/>
                    <a:pt x="4316596" y="16968"/>
                    <a:pt x="4316862" y="13024"/>
                  </a:cubicBezTo>
                  <a:cubicBezTo>
                    <a:pt x="4317127" y="9080"/>
                    <a:pt x="4317364" y="5026"/>
                    <a:pt x="4317574" y="862"/>
                  </a:cubicBezTo>
                  <a:close/>
                  <a:moveTo>
                    <a:pt x="3299068" y="862"/>
                  </a:moveTo>
                  <a:lnTo>
                    <a:pt x="3309586" y="3054"/>
                  </a:lnTo>
                  <a:cubicBezTo>
                    <a:pt x="3308088" y="11418"/>
                    <a:pt x="3306262" y="19671"/>
                    <a:pt x="3304107" y="27816"/>
                  </a:cubicBezTo>
                  <a:lnTo>
                    <a:pt x="3343550" y="27816"/>
                  </a:lnTo>
                  <a:lnTo>
                    <a:pt x="3343550" y="37896"/>
                  </a:lnTo>
                  <a:lnTo>
                    <a:pt x="3301916" y="37896"/>
                  </a:lnTo>
                  <a:cubicBezTo>
                    <a:pt x="3299163" y="48243"/>
                    <a:pt x="3296178" y="58232"/>
                    <a:pt x="3292959" y="67860"/>
                  </a:cubicBezTo>
                  <a:cubicBezTo>
                    <a:pt x="3289740" y="77488"/>
                    <a:pt x="3286371" y="86491"/>
                    <a:pt x="3282852" y="94869"/>
                  </a:cubicBezTo>
                  <a:lnTo>
                    <a:pt x="3309147" y="94869"/>
                  </a:lnTo>
                  <a:lnTo>
                    <a:pt x="3309147" y="59578"/>
                  </a:lnTo>
                  <a:lnTo>
                    <a:pt x="3319008" y="59578"/>
                  </a:lnTo>
                  <a:lnTo>
                    <a:pt x="3319008" y="94869"/>
                  </a:lnTo>
                  <a:lnTo>
                    <a:pt x="3342893" y="94869"/>
                  </a:lnTo>
                  <a:lnTo>
                    <a:pt x="3342893" y="104730"/>
                  </a:lnTo>
                  <a:lnTo>
                    <a:pt x="3319008" y="104730"/>
                  </a:lnTo>
                  <a:lnTo>
                    <a:pt x="3319008" y="138256"/>
                  </a:lnTo>
                  <a:lnTo>
                    <a:pt x="3347056" y="132558"/>
                  </a:lnTo>
                  <a:lnTo>
                    <a:pt x="3347933" y="142200"/>
                  </a:lnTo>
                  <a:lnTo>
                    <a:pt x="3319008" y="148107"/>
                  </a:lnTo>
                  <a:lnTo>
                    <a:pt x="3319008" y="198077"/>
                  </a:lnTo>
                  <a:lnTo>
                    <a:pt x="3309147" y="198077"/>
                  </a:lnTo>
                  <a:lnTo>
                    <a:pt x="3309147" y="150300"/>
                  </a:lnTo>
                  <a:cubicBezTo>
                    <a:pt x="3301236" y="151953"/>
                    <a:pt x="3293722" y="153525"/>
                    <a:pt x="3286604" y="155014"/>
                  </a:cubicBezTo>
                  <a:cubicBezTo>
                    <a:pt x="3279487" y="156504"/>
                    <a:pt x="3272905" y="157856"/>
                    <a:pt x="3266856" y="159071"/>
                  </a:cubicBezTo>
                  <a:lnTo>
                    <a:pt x="3264007" y="148546"/>
                  </a:lnTo>
                  <a:cubicBezTo>
                    <a:pt x="3270189" y="147545"/>
                    <a:pt x="3277109" y="146312"/>
                    <a:pt x="3284769" y="144846"/>
                  </a:cubicBezTo>
                  <a:cubicBezTo>
                    <a:pt x="3292429" y="143380"/>
                    <a:pt x="3300556" y="141764"/>
                    <a:pt x="3309147" y="139999"/>
                  </a:cubicBezTo>
                  <a:lnTo>
                    <a:pt x="3309147" y="104730"/>
                  </a:lnTo>
                  <a:lnTo>
                    <a:pt x="3287892" y="104730"/>
                  </a:lnTo>
                  <a:cubicBezTo>
                    <a:pt x="3284007" y="104748"/>
                    <a:pt x="3280711" y="105040"/>
                    <a:pt x="3278003" y="105606"/>
                  </a:cubicBezTo>
                  <a:cubicBezTo>
                    <a:pt x="3275296" y="106172"/>
                    <a:pt x="3273480" y="106904"/>
                    <a:pt x="3272552" y="107799"/>
                  </a:cubicBezTo>
                  <a:cubicBezTo>
                    <a:pt x="3272210" y="106474"/>
                    <a:pt x="3271745" y="104794"/>
                    <a:pt x="3271156" y="102758"/>
                  </a:cubicBezTo>
                  <a:cubicBezTo>
                    <a:pt x="3270567" y="100721"/>
                    <a:pt x="3269937" y="99041"/>
                    <a:pt x="3269265" y="97717"/>
                  </a:cubicBezTo>
                  <a:cubicBezTo>
                    <a:pt x="3270777" y="97284"/>
                    <a:pt x="3272302" y="95411"/>
                    <a:pt x="3273841" y="92099"/>
                  </a:cubicBezTo>
                  <a:cubicBezTo>
                    <a:pt x="3275378" y="88787"/>
                    <a:pt x="3277068" y="84667"/>
                    <a:pt x="3278908" y="79737"/>
                  </a:cubicBezTo>
                  <a:cubicBezTo>
                    <a:pt x="3280186" y="76628"/>
                    <a:pt x="3282012" y="71355"/>
                    <a:pt x="3284386" y="63917"/>
                  </a:cubicBezTo>
                  <a:cubicBezTo>
                    <a:pt x="3286760" y="56480"/>
                    <a:pt x="3289243" y="47806"/>
                    <a:pt x="3291836" y="37896"/>
                  </a:cubicBezTo>
                  <a:lnTo>
                    <a:pt x="3265321" y="37896"/>
                  </a:lnTo>
                  <a:lnTo>
                    <a:pt x="3265321" y="27816"/>
                  </a:lnTo>
                  <a:lnTo>
                    <a:pt x="3294027" y="27816"/>
                  </a:lnTo>
                  <a:cubicBezTo>
                    <a:pt x="3295018" y="23419"/>
                    <a:pt x="3295940" y="18954"/>
                    <a:pt x="3296794" y="14421"/>
                  </a:cubicBezTo>
                  <a:cubicBezTo>
                    <a:pt x="3297647" y="9888"/>
                    <a:pt x="3298405" y="5369"/>
                    <a:pt x="3299068" y="862"/>
                  </a:cubicBezTo>
                  <a:close/>
                  <a:moveTo>
                    <a:pt x="3854666" y="658"/>
                  </a:moveTo>
                  <a:lnTo>
                    <a:pt x="3865184" y="658"/>
                  </a:lnTo>
                  <a:lnTo>
                    <a:pt x="3865184" y="28267"/>
                  </a:lnTo>
                  <a:lnTo>
                    <a:pt x="3914488" y="28267"/>
                  </a:lnTo>
                  <a:lnTo>
                    <a:pt x="3914488" y="37663"/>
                  </a:lnTo>
                  <a:lnTo>
                    <a:pt x="3865184" y="37663"/>
                  </a:lnTo>
                  <a:lnTo>
                    <a:pt x="3865184" y="67272"/>
                  </a:lnTo>
                  <a:lnTo>
                    <a:pt x="3886878" y="67272"/>
                  </a:lnTo>
                  <a:cubicBezTo>
                    <a:pt x="3898186" y="58920"/>
                    <a:pt x="3908768" y="50078"/>
                    <a:pt x="3918624" y="40748"/>
                  </a:cubicBezTo>
                  <a:cubicBezTo>
                    <a:pt x="3928480" y="31418"/>
                    <a:pt x="3937473" y="21706"/>
                    <a:pt x="3945604" y="11614"/>
                  </a:cubicBezTo>
                  <a:lnTo>
                    <a:pt x="3954370" y="16654"/>
                  </a:lnTo>
                  <a:cubicBezTo>
                    <a:pt x="3946805" y="25752"/>
                    <a:pt x="3938706" y="34540"/>
                    <a:pt x="3930073" y="43019"/>
                  </a:cubicBezTo>
                  <a:cubicBezTo>
                    <a:pt x="3921440" y="51497"/>
                    <a:pt x="3912301" y="59581"/>
                    <a:pt x="3902655" y="67272"/>
                  </a:cubicBezTo>
                  <a:lnTo>
                    <a:pt x="3964887" y="67272"/>
                  </a:lnTo>
                  <a:lnTo>
                    <a:pt x="3964887" y="76886"/>
                  </a:lnTo>
                  <a:lnTo>
                    <a:pt x="3889945" y="76886"/>
                  </a:lnTo>
                  <a:cubicBezTo>
                    <a:pt x="3883796" y="81397"/>
                    <a:pt x="3877469" y="85812"/>
                    <a:pt x="3870964" y="90130"/>
                  </a:cubicBezTo>
                  <a:cubicBezTo>
                    <a:pt x="3864459" y="94449"/>
                    <a:pt x="3857857" y="98589"/>
                    <a:pt x="3851160" y="102552"/>
                  </a:cubicBezTo>
                  <a:lnTo>
                    <a:pt x="3945166" y="102552"/>
                  </a:lnTo>
                  <a:lnTo>
                    <a:pt x="3945166" y="111728"/>
                  </a:lnTo>
                  <a:lnTo>
                    <a:pt x="3846997" y="111728"/>
                  </a:lnTo>
                  <a:cubicBezTo>
                    <a:pt x="3845326" y="116042"/>
                    <a:pt x="3843572" y="120356"/>
                    <a:pt x="3841738" y="124670"/>
                  </a:cubicBezTo>
                  <a:cubicBezTo>
                    <a:pt x="3839902" y="128985"/>
                    <a:pt x="3838150" y="133080"/>
                    <a:pt x="3836479" y="136955"/>
                  </a:cubicBezTo>
                  <a:lnTo>
                    <a:pt x="3932236" y="136955"/>
                  </a:lnTo>
                  <a:lnTo>
                    <a:pt x="3931580" y="142198"/>
                  </a:lnTo>
                  <a:cubicBezTo>
                    <a:pt x="3929343" y="157459"/>
                    <a:pt x="3927024" y="168965"/>
                    <a:pt x="3924622" y="176719"/>
                  </a:cubicBezTo>
                  <a:cubicBezTo>
                    <a:pt x="3922221" y="184473"/>
                    <a:pt x="3919355" y="189620"/>
                    <a:pt x="3916022" y="192161"/>
                  </a:cubicBezTo>
                  <a:cubicBezTo>
                    <a:pt x="3914022" y="193868"/>
                    <a:pt x="3911831" y="195042"/>
                    <a:pt x="3909448" y="195684"/>
                  </a:cubicBezTo>
                  <a:cubicBezTo>
                    <a:pt x="3907065" y="196326"/>
                    <a:pt x="3903997" y="196681"/>
                    <a:pt x="3900244" y="196750"/>
                  </a:cubicBezTo>
                  <a:cubicBezTo>
                    <a:pt x="3896483" y="196777"/>
                    <a:pt x="3891078" y="196722"/>
                    <a:pt x="3884029" y="196586"/>
                  </a:cubicBezTo>
                  <a:cubicBezTo>
                    <a:pt x="3876981" y="196449"/>
                    <a:pt x="3869166" y="196067"/>
                    <a:pt x="3860582" y="195438"/>
                  </a:cubicBezTo>
                  <a:cubicBezTo>
                    <a:pt x="3860473" y="193868"/>
                    <a:pt x="3860144" y="192202"/>
                    <a:pt x="3859596" y="190440"/>
                  </a:cubicBezTo>
                  <a:cubicBezTo>
                    <a:pt x="3859049" y="188678"/>
                    <a:pt x="3858282" y="187064"/>
                    <a:pt x="3857296" y="185600"/>
                  </a:cubicBezTo>
                  <a:cubicBezTo>
                    <a:pt x="3866006" y="186345"/>
                    <a:pt x="3874113" y="186829"/>
                    <a:pt x="3881619" y="187053"/>
                  </a:cubicBezTo>
                  <a:cubicBezTo>
                    <a:pt x="3889124" y="187276"/>
                    <a:pt x="3894383" y="187377"/>
                    <a:pt x="3897396" y="187354"/>
                  </a:cubicBezTo>
                  <a:cubicBezTo>
                    <a:pt x="3900094" y="187377"/>
                    <a:pt x="3902258" y="187276"/>
                    <a:pt x="3903888" y="187053"/>
                  </a:cubicBezTo>
                  <a:cubicBezTo>
                    <a:pt x="3905517" y="186829"/>
                    <a:pt x="3906859" y="186345"/>
                    <a:pt x="3907914" y="185600"/>
                  </a:cubicBezTo>
                  <a:cubicBezTo>
                    <a:pt x="3910503" y="183869"/>
                    <a:pt x="3912776" y="179931"/>
                    <a:pt x="3914734" y="173786"/>
                  </a:cubicBezTo>
                  <a:cubicBezTo>
                    <a:pt x="3916694" y="167643"/>
                    <a:pt x="3918583" y="158496"/>
                    <a:pt x="3920404" y="146350"/>
                  </a:cubicBezTo>
                  <a:lnTo>
                    <a:pt x="3821139" y="146350"/>
                  </a:lnTo>
                  <a:cubicBezTo>
                    <a:pt x="3823682" y="141418"/>
                    <a:pt x="3826266" y="135809"/>
                    <a:pt x="3828891" y="129519"/>
                  </a:cubicBezTo>
                  <a:cubicBezTo>
                    <a:pt x="3831516" y="123231"/>
                    <a:pt x="3834045" y="117009"/>
                    <a:pt x="3836479" y="110854"/>
                  </a:cubicBezTo>
                  <a:cubicBezTo>
                    <a:pt x="3826704" y="116227"/>
                    <a:pt x="3816725" y="121271"/>
                    <a:pt x="3806540" y="125986"/>
                  </a:cubicBezTo>
                  <a:cubicBezTo>
                    <a:pt x="3796355" y="130701"/>
                    <a:pt x="3786102" y="135085"/>
                    <a:pt x="3775780" y="139139"/>
                  </a:cubicBezTo>
                  <a:cubicBezTo>
                    <a:pt x="3775191" y="137842"/>
                    <a:pt x="3774342" y="136281"/>
                    <a:pt x="3773232" y="134458"/>
                  </a:cubicBezTo>
                  <a:cubicBezTo>
                    <a:pt x="3772124" y="132636"/>
                    <a:pt x="3771001" y="131128"/>
                    <a:pt x="3769864" y="129935"/>
                  </a:cubicBezTo>
                  <a:cubicBezTo>
                    <a:pt x="3788206" y="123324"/>
                    <a:pt x="3806084" y="115552"/>
                    <a:pt x="3823495" y="106619"/>
                  </a:cubicBezTo>
                  <a:cubicBezTo>
                    <a:pt x="3840907" y="97686"/>
                    <a:pt x="3857578" y="87775"/>
                    <a:pt x="3873510" y="76886"/>
                  </a:cubicBezTo>
                  <a:lnTo>
                    <a:pt x="3775999" y="76886"/>
                  </a:lnTo>
                  <a:lnTo>
                    <a:pt x="3775999" y="67272"/>
                  </a:lnTo>
                  <a:lnTo>
                    <a:pt x="3854666" y="67272"/>
                  </a:lnTo>
                  <a:lnTo>
                    <a:pt x="3854666" y="37663"/>
                  </a:lnTo>
                  <a:lnTo>
                    <a:pt x="3795940" y="37663"/>
                  </a:lnTo>
                  <a:lnTo>
                    <a:pt x="3795940" y="28267"/>
                  </a:lnTo>
                  <a:lnTo>
                    <a:pt x="3854666" y="28267"/>
                  </a:lnTo>
                  <a:close/>
                  <a:moveTo>
                    <a:pt x="2021661" y="644"/>
                  </a:moveTo>
                  <a:lnTo>
                    <a:pt x="2032179" y="644"/>
                  </a:lnTo>
                  <a:lnTo>
                    <a:pt x="2032179" y="19270"/>
                  </a:lnTo>
                  <a:lnTo>
                    <a:pt x="2093316" y="19270"/>
                  </a:lnTo>
                  <a:lnTo>
                    <a:pt x="2093316" y="644"/>
                  </a:lnTo>
                  <a:lnTo>
                    <a:pt x="2103615" y="644"/>
                  </a:lnTo>
                  <a:lnTo>
                    <a:pt x="2103615" y="19270"/>
                  </a:lnTo>
                  <a:lnTo>
                    <a:pt x="2157958" y="19270"/>
                  </a:lnTo>
                  <a:lnTo>
                    <a:pt x="2157958" y="29130"/>
                  </a:lnTo>
                  <a:lnTo>
                    <a:pt x="2103615" y="29130"/>
                  </a:lnTo>
                  <a:lnTo>
                    <a:pt x="2103615" y="48413"/>
                  </a:lnTo>
                  <a:lnTo>
                    <a:pt x="2093316" y="48413"/>
                  </a:lnTo>
                  <a:lnTo>
                    <a:pt x="2093316" y="29130"/>
                  </a:lnTo>
                  <a:lnTo>
                    <a:pt x="2032179" y="29130"/>
                  </a:lnTo>
                  <a:lnTo>
                    <a:pt x="2032179" y="49071"/>
                  </a:lnTo>
                  <a:lnTo>
                    <a:pt x="2021661" y="49071"/>
                  </a:lnTo>
                  <a:lnTo>
                    <a:pt x="2021661" y="29130"/>
                  </a:lnTo>
                  <a:lnTo>
                    <a:pt x="1967318" y="29130"/>
                  </a:lnTo>
                  <a:lnTo>
                    <a:pt x="1967318" y="19270"/>
                  </a:lnTo>
                  <a:lnTo>
                    <a:pt x="2021661" y="19270"/>
                  </a:lnTo>
                  <a:close/>
                  <a:moveTo>
                    <a:pt x="1786099" y="438"/>
                  </a:moveTo>
                  <a:lnTo>
                    <a:pt x="1795959" y="438"/>
                  </a:lnTo>
                  <a:lnTo>
                    <a:pt x="1795959" y="15996"/>
                  </a:lnTo>
                  <a:lnTo>
                    <a:pt x="1837374" y="15996"/>
                  </a:lnTo>
                  <a:lnTo>
                    <a:pt x="1837374" y="438"/>
                  </a:lnTo>
                  <a:lnTo>
                    <a:pt x="1847454" y="438"/>
                  </a:lnTo>
                  <a:lnTo>
                    <a:pt x="1847454" y="15996"/>
                  </a:lnTo>
                  <a:lnTo>
                    <a:pt x="1895663" y="15996"/>
                  </a:lnTo>
                  <a:lnTo>
                    <a:pt x="1895663" y="52344"/>
                  </a:lnTo>
                  <a:lnTo>
                    <a:pt x="1847454" y="52344"/>
                  </a:lnTo>
                  <a:lnTo>
                    <a:pt x="1847454" y="72750"/>
                  </a:lnTo>
                  <a:lnTo>
                    <a:pt x="1908372" y="72750"/>
                  </a:lnTo>
                  <a:cubicBezTo>
                    <a:pt x="1908363" y="72837"/>
                    <a:pt x="1908326" y="73374"/>
                    <a:pt x="1908262" y="74362"/>
                  </a:cubicBezTo>
                  <a:cubicBezTo>
                    <a:pt x="1908198" y="75349"/>
                    <a:pt x="1908162" y="76268"/>
                    <a:pt x="1908153" y="77119"/>
                  </a:cubicBezTo>
                  <a:cubicBezTo>
                    <a:pt x="1907208" y="84043"/>
                    <a:pt x="1906249" y="89310"/>
                    <a:pt x="1905277" y="92922"/>
                  </a:cubicBezTo>
                  <a:cubicBezTo>
                    <a:pt x="1904304" y="96534"/>
                    <a:pt x="1903072" y="99009"/>
                    <a:pt x="1901579" y="100347"/>
                  </a:cubicBezTo>
                  <a:cubicBezTo>
                    <a:pt x="1900301" y="101433"/>
                    <a:pt x="1898913" y="102218"/>
                    <a:pt x="1897415" y="102702"/>
                  </a:cubicBezTo>
                  <a:cubicBezTo>
                    <a:pt x="1895918" y="103186"/>
                    <a:pt x="1894092" y="103424"/>
                    <a:pt x="1891937" y="103415"/>
                  </a:cubicBezTo>
                  <a:cubicBezTo>
                    <a:pt x="1890207" y="103625"/>
                    <a:pt x="1887696" y="103698"/>
                    <a:pt x="1884405" y="103634"/>
                  </a:cubicBezTo>
                  <a:cubicBezTo>
                    <a:pt x="1881113" y="103570"/>
                    <a:pt x="1877561" y="103424"/>
                    <a:pt x="1873750" y="103195"/>
                  </a:cubicBezTo>
                  <a:cubicBezTo>
                    <a:pt x="1873631" y="101954"/>
                    <a:pt x="1873375" y="100602"/>
                    <a:pt x="1872983" y="99141"/>
                  </a:cubicBezTo>
                  <a:cubicBezTo>
                    <a:pt x="1872590" y="97681"/>
                    <a:pt x="1872115" y="96329"/>
                    <a:pt x="1871558" y="95087"/>
                  </a:cubicBezTo>
                  <a:cubicBezTo>
                    <a:pt x="1875370" y="95507"/>
                    <a:pt x="1878812" y="95763"/>
                    <a:pt x="1881885" y="95854"/>
                  </a:cubicBezTo>
                  <a:cubicBezTo>
                    <a:pt x="1884957" y="95946"/>
                    <a:pt x="1887139" y="95982"/>
                    <a:pt x="1888432" y="95964"/>
                  </a:cubicBezTo>
                  <a:cubicBezTo>
                    <a:pt x="1889732" y="95978"/>
                    <a:pt x="1890800" y="95895"/>
                    <a:pt x="1891636" y="95717"/>
                  </a:cubicBezTo>
                  <a:cubicBezTo>
                    <a:pt x="1892471" y="95540"/>
                    <a:pt x="1893156" y="95183"/>
                    <a:pt x="1893691" y="94648"/>
                  </a:cubicBezTo>
                  <a:cubicBezTo>
                    <a:pt x="1894443" y="93926"/>
                    <a:pt x="1895128" y="92519"/>
                    <a:pt x="1895744" y="90426"/>
                  </a:cubicBezTo>
                  <a:cubicBezTo>
                    <a:pt x="1896361" y="88333"/>
                    <a:pt x="1896991" y="85281"/>
                    <a:pt x="1897635" y="81269"/>
                  </a:cubicBezTo>
                  <a:lnTo>
                    <a:pt x="1847454" y="81269"/>
                  </a:lnTo>
                  <a:lnTo>
                    <a:pt x="1847454" y="104277"/>
                  </a:lnTo>
                  <a:lnTo>
                    <a:pt x="1837374" y="104277"/>
                  </a:lnTo>
                  <a:lnTo>
                    <a:pt x="1837374" y="81269"/>
                  </a:lnTo>
                  <a:lnTo>
                    <a:pt x="1787413" y="81269"/>
                  </a:lnTo>
                  <a:cubicBezTo>
                    <a:pt x="1783090" y="88610"/>
                    <a:pt x="1776069" y="95348"/>
                    <a:pt x="1766350" y="101484"/>
                  </a:cubicBezTo>
                  <a:cubicBezTo>
                    <a:pt x="1756630" y="107619"/>
                    <a:pt x="1743200" y="113152"/>
                    <a:pt x="1726058" y="118082"/>
                  </a:cubicBezTo>
                  <a:cubicBezTo>
                    <a:pt x="1725482" y="116699"/>
                    <a:pt x="1724715" y="115193"/>
                    <a:pt x="1723756" y="113563"/>
                  </a:cubicBezTo>
                  <a:cubicBezTo>
                    <a:pt x="1722798" y="111933"/>
                    <a:pt x="1721812" y="110591"/>
                    <a:pt x="1720799" y="109536"/>
                  </a:cubicBezTo>
                  <a:cubicBezTo>
                    <a:pt x="1734932" y="105688"/>
                    <a:pt x="1746326" y="101387"/>
                    <a:pt x="1754982" y="96635"/>
                  </a:cubicBezTo>
                  <a:cubicBezTo>
                    <a:pt x="1763638" y="91883"/>
                    <a:pt x="1770212" y="86761"/>
                    <a:pt x="1774704" y="81269"/>
                  </a:cubicBezTo>
                  <a:lnTo>
                    <a:pt x="1734165" y="81269"/>
                  </a:lnTo>
                  <a:cubicBezTo>
                    <a:pt x="1735293" y="76062"/>
                    <a:pt x="1736434" y="70068"/>
                    <a:pt x="1737589" y="63288"/>
                  </a:cubicBezTo>
                  <a:cubicBezTo>
                    <a:pt x="1738744" y="56508"/>
                    <a:pt x="1739721" y="50020"/>
                    <a:pt x="1740520" y="43825"/>
                  </a:cubicBezTo>
                  <a:lnTo>
                    <a:pt x="1786099" y="43825"/>
                  </a:lnTo>
                  <a:lnTo>
                    <a:pt x="1786099" y="42728"/>
                  </a:lnTo>
                  <a:lnTo>
                    <a:pt x="1786099" y="24734"/>
                  </a:lnTo>
                  <a:lnTo>
                    <a:pt x="1730002" y="24734"/>
                  </a:lnTo>
                  <a:lnTo>
                    <a:pt x="1730002" y="15996"/>
                  </a:lnTo>
                  <a:lnTo>
                    <a:pt x="1786099" y="15996"/>
                  </a:lnTo>
                  <a:close/>
                  <a:moveTo>
                    <a:pt x="1535854" y="438"/>
                  </a:moveTo>
                  <a:lnTo>
                    <a:pt x="1547468" y="2410"/>
                  </a:lnTo>
                  <a:cubicBezTo>
                    <a:pt x="1545944" y="5044"/>
                    <a:pt x="1544337" y="7720"/>
                    <a:pt x="1542647" y="10436"/>
                  </a:cubicBezTo>
                  <a:cubicBezTo>
                    <a:pt x="1540959" y="13152"/>
                    <a:pt x="1539132" y="15882"/>
                    <a:pt x="1537169" y="18626"/>
                  </a:cubicBezTo>
                  <a:lnTo>
                    <a:pt x="1597649" y="18626"/>
                  </a:lnTo>
                  <a:lnTo>
                    <a:pt x="1599621" y="17969"/>
                  </a:lnTo>
                  <a:lnTo>
                    <a:pt x="1606414" y="22777"/>
                  </a:lnTo>
                  <a:cubicBezTo>
                    <a:pt x="1603277" y="28343"/>
                    <a:pt x="1599634" y="34021"/>
                    <a:pt x="1595485" y="39813"/>
                  </a:cubicBezTo>
                  <a:cubicBezTo>
                    <a:pt x="1591335" y="45605"/>
                    <a:pt x="1587089" y="50960"/>
                    <a:pt x="1582747" y="55877"/>
                  </a:cubicBezTo>
                  <a:lnTo>
                    <a:pt x="1650020" y="55877"/>
                  </a:lnTo>
                  <a:lnTo>
                    <a:pt x="1650020" y="119836"/>
                  </a:lnTo>
                  <a:lnTo>
                    <a:pt x="1591513" y="119836"/>
                  </a:lnTo>
                  <a:lnTo>
                    <a:pt x="1591513" y="177271"/>
                  </a:lnTo>
                  <a:cubicBezTo>
                    <a:pt x="1591362" y="180258"/>
                    <a:pt x="1592157" y="182231"/>
                    <a:pt x="1593896" y="183190"/>
                  </a:cubicBezTo>
                  <a:cubicBezTo>
                    <a:pt x="1595636" y="184149"/>
                    <a:pt x="1599224" y="184588"/>
                    <a:pt x="1604660" y="184506"/>
                  </a:cubicBezTo>
                  <a:lnTo>
                    <a:pt x="1644322" y="184506"/>
                  </a:lnTo>
                  <a:cubicBezTo>
                    <a:pt x="1647706" y="184626"/>
                    <a:pt x="1650265" y="183923"/>
                    <a:pt x="1652001" y="182395"/>
                  </a:cubicBezTo>
                  <a:cubicBezTo>
                    <a:pt x="1653736" y="180866"/>
                    <a:pt x="1654947" y="177792"/>
                    <a:pt x="1655636" y="173171"/>
                  </a:cubicBezTo>
                  <a:cubicBezTo>
                    <a:pt x="1656325" y="168550"/>
                    <a:pt x="1656790" y="161659"/>
                    <a:pt x="1657032" y="152499"/>
                  </a:cubicBezTo>
                  <a:cubicBezTo>
                    <a:pt x="1658493" y="153394"/>
                    <a:pt x="1660118" y="154235"/>
                    <a:pt x="1661907" y="155020"/>
                  </a:cubicBezTo>
                  <a:cubicBezTo>
                    <a:pt x="1663697" y="155805"/>
                    <a:pt x="1665432" y="156427"/>
                    <a:pt x="1667112" y="156884"/>
                  </a:cubicBezTo>
                  <a:cubicBezTo>
                    <a:pt x="1666496" y="171676"/>
                    <a:pt x="1664715" y="181699"/>
                    <a:pt x="1661771" y="186953"/>
                  </a:cubicBezTo>
                  <a:cubicBezTo>
                    <a:pt x="1658826" y="192207"/>
                    <a:pt x="1653157" y="194668"/>
                    <a:pt x="1644761" y="194339"/>
                  </a:cubicBezTo>
                  <a:lnTo>
                    <a:pt x="1604222" y="194339"/>
                  </a:lnTo>
                  <a:cubicBezTo>
                    <a:pt x="1595298" y="194489"/>
                    <a:pt x="1589153" y="193368"/>
                    <a:pt x="1585788" y="190976"/>
                  </a:cubicBezTo>
                  <a:cubicBezTo>
                    <a:pt x="1582424" y="188584"/>
                    <a:pt x="1580826" y="184015"/>
                    <a:pt x="1580995" y="177271"/>
                  </a:cubicBezTo>
                  <a:lnTo>
                    <a:pt x="1580995" y="119836"/>
                  </a:lnTo>
                  <a:lnTo>
                    <a:pt x="1566971" y="119836"/>
                  </a:lnTo>
                  <a:cubicBezTo>
                    <a:pt x="1563585" y="131699"/>
                    <a:pt x="1558474" y="142536"/>
                    <a:pt x="1551640" y="152344"/>
                  </a:cubicBezTo>
                  <a:cubicBezTo>
                    <a:pt x="1544805" y="162152"/>
                    <a:pt x="1535523" y="170778"/>
                    <a:pt x="1523794" y="178219"/>
                  </a:cubicBezTo>
                  <a:cubicBezTo>
                    <a:pt x="1512066" y="185662"/>
                    <a:pt x="1497167" y="191765"/>
                    <a:pt x="1479100" y="196530"/>
                  </a:cubicBezTo>
                  <a:cubicBezTo>
                    <a:pt x="1478502" y="195130"/>
                    <a:pt x="1477616" y="193553"/>
                    <a:pt x="1476443" y="191799"/>
                  </a:cubicBezTo>
                  <a:cubicBezTo>
                    <a:pt x="1475270" y="190046"/>
                    <a:pt x="1474111" y="188634"/>
                    <a:pt x="1472965" y="187565"/>
                  </a:cubicBezTo>
                  <a:cubicBezTo>
                    <a:pt x="1489946" y="183378"/>
                    <a:pt x="1503973" y="177998"/>
                    <a:pt x="1515046" y="171423"/>
                  </a:cubicBezTo>
                  <a:cubicBezTo>
                    <a:pt x="1526118" y="164847"/>
                    <a:pt x="1534902" y="157224"/>
                    <a:pt x="1541398" y="148553"/>
                  </a:cubicBezTo>
                  <a:cubicBezTo>
                    <a:pt x="1547893" y="139882"/>
                    <a:pt x="1552765" y="130310"/>
                    <a:pt x="1556014" y="119836"/>
                  </a:cubicBezTo>
                  <a:lnTo>
                    <a:pt x="1495315" y="119836"/>
                  </a:lnTo>
                  <a:lnTo>
                    <a:pt x="1495315" y="64618"/>
                  </a:lnTo>
                  <a:cubicBezTo>
                    <a:pt x="1492695" y="66901"/>
                    <a:pt x="1490047" y="69074"/>
                    <a:pt x="1487372" y="71138"/>
                  </a:cubicBezTo>
                  <a:cubicBezTo>
                    <a:pt x="1484697" y="73202"/>
                    <a:pt x="1481940" y="75267"/>
                    <a:pt x="1479100" y="77331"/>
                  </a:cubicBezTo>
                  <a:cubicBezTo>
                    <a:pt x="1478169" y="76071"/>
                    <a:pt x="1476964" y="74756"/>
                    <a:pt x="1475485" y="73385"/>
                  </a:cubicBezTo>
                  <a:cubicBezTo>
                    <a:pt x="1474006" y="72014"/>
                    <a:pt x="1472581" y="70918"/>
                    <a:pt x="1471211" y="70096"/>
                  </a:cubicBezTo>
                  <a:cubicBezTo>
                    <a:pt x="1486491" y="59737"/>
                    <a:pt x="1499593" y="48321"/>
                    <a:pt x="1510518" y="35846"/>
                  </a:cubicBezTo>
                  <a:cubicBezTo>
                    <a:pt x="1521442" y="23370"/>
                    <a:pt x="1529888" y="11569"/>
                    <a:pt x="1535854" y="438"/>
                  </a:cubicBezTo>
                  <a:close/>
                  <a:moveTo>
                    <a:pt x="288578" y="438"/>
                  </a:moveTo>
                  <a:lnTo>
                    <a:pt x="298001" y="3506"/>
                  </a:lnTo>
                  <a:cubicBezTo>
                    <a:pt x="296357" y="6811"/>
                    <a:pt x="294550" y="10116"/>
                    <a:pt x="292577" y="13421"/>
                  </a:cubicBezTo>
                  <a:cubicBezTo>
                    <a:pt x="290605" y="16727"/>
                    <a:pt x="288468" y="19923"/>
                    <a:pt x="286168" y="23008"/>
                  </a:cubicBezTo>
                  <a:lnTo>
                    <a:pt x="422027" y="23008"/>
                  </a:lnTo>
                  <a:lnTo>
                    <a:pt x="422027" y="32404"/>
                  </a:lnTo>
                  <a:lnTo>
                    <a:pt x="279375" y="32404"/>
                  </a:lnTo>
                  <a:cubicBezTo>
                    <a:pt x="274189" y="38895"/>
                    <a:pt x="268729" y="44943"/>
                    <a:pt x="262995" y="50547"/>
                  </a:cubicBezTo>
                  <a:cubicBezTo>
                    <a:pt x="257261" y="56152"/>
                    <a:pt x="251473" y="61210"/>
                    <a:pt x="245629" y="65722"/>
                  </a:cubicBezTo>
                  <a:cubicBezTo>
                    <a:pt x="244999" y="64524"/>
                    <a:pt x="244013" y="63025"/>
                    <a:pt x="242671" y="61224"/>
                  </a:cubicBezTo>
                  <a:cubicBezTo>
                    <a:pt x="241329" y="59424"/>
                    <a:pt x="240124" y="57926"/>
                    <a:pt x="239055" y="56732"/>
                  </a:cubicBezTo>
                  <a:cubicBezTo>
                    <a:pt x="248774" y="49927"/>
                    <a:pt x="258042" y="41642"/>
                    <a:pt x="266858" y="31877"/>
                  </a:cubicBezTo>
                  <a:cubicBezTo>
                    <a:pt x="275672" y="22111"/>
                    <a:pt x="282913" y="11632"/>
                    <a:pt x="288578" y="438"/>
                  </a:cubicBezTo>
                  <a:close/>
                  <a:moveTo>
                    <a:pt x="2858730" y="425"/>
                  </a:moveTo>
                  <a:lnTo>
                    <a:pt x="2867933" y="4807"/>
                  </a:lnTo>
                  <a:cubicBezTo>
                    <a:pt x="2866363" y="7692"/>
                    <a:pt x="2864464" y="10687"/>
                    <a:pt x="2862235" y="13792"/>
                  </a:cubicBezTo>
                  <a:cubicBezTo>
                    <a:pt x="2874489" y="30308"/>
                    <a:pt x="2888495" y="44771"/>
                    <a:pt x="2904253" y="57179"/>
                  </a:cubicBezTo>
                  <a:cubicBezTo>
                    <a:pt x="2920012" y="69586"/>
                    <a:pt x="2937634" y="80762"/>
                    <a:pt x="2957118" y="90705"/>
                  </a:cubicBezTo>
                  <a:cubicBezTo>
                    <a:pt x="2955662" y="91751"/>
                    <a:pt x="2954247" y="93111"/>
                    <a:pt x="2952873" y="94786"/>
                  </a:cubicBezTo>
                  <a:cubicBezTo>
                    <a:pt x="2951498" y="96462"/>
                    <a:pt x="2950357" y="98096"/>
                    <a:pt x="2949449" y="99689"/>
                  </a:cubicBezTo>
                  <a:cubicBezTo>
                    <a:pt x="2930667" y="89450"/>
                    <a:pt x="2913612" y="78101"/>
                    <a:pt x="2898282" y="65642"/>
                  </a:cubicBezTo>
                  <a:cubicBezTo>
                    <a:pt x="2882952" y="53184"/>
                    <a:pt x="2868965" y="38603"/>
                    <a:pt x="2856319" y="21899"/>
                  </a:cubicBezTo>
                  <a:cubicBezTo>
                    <a:pt x="2844500" y="37840"/>
                    <a:pt x="2830613" y="52522"/>
                    <a:pt x="2814658" y="65944"/>
                  </a:cubicBezTo>
                  <a:cubicBezTo>
                    <a:pt x="2798703" y="79365"/>
                    <a:pt x="2781911" y="90541"/>
                    <a:pt x="2764286" y="99470"/>
                  </a:cubicBezTo>
                  <a:cubicBezTo>
                    <a:pt x="2763285" y="97987"/>
                    <a:pt x="2762108" y="96407"/>
                    <a:pt x="2760752" y="94732"/>
                  </a:cubicBezTo>
                  <a:cubicBezTo>
                    <a:pt x="2759396" y="93056"/>
                    <a:pt x="2757945" y="91641"/>
                    <a:pt x="2756397" y="90486"/>
                  </a:cubicBezTo>
                  <a:cubicBezTo>
                    <a:pt x="2777315" y="80570"/>
                    <a:pt x="2796780" y="67696"/>
                    <a:pt x="2814795" y="51865"/>
                  </a:cubicBezTo>
                  <a:cubicBezTo>
                    <a:pt x="2832808" y="36033"/>
                    <a:pt x="2847453" y="18886"/>
                    <a:pt x="2858730" y="425"/>
                  </a:cubicBezTo>
                  <a:close/>
                  <a:moveTo>
                    <a:pt x="4058948" y="0"/>
                  </a:moveTo>
                  <a:lnTo>
                    <a:pt x="4069028" y="0"/>
                  </a:lnTo>
                  <a:lnTo>
                    <a:pt x="4069028" y="47537"/>
                  </a:lnTo>
                  <a:lnTo>
                    <a:pt x="4095542" y="47537"/>
                  </a:lnTo>
                  <a:lnTo>
                    <a:pt x="4095542" y="57617"/>
                  </a:lnTo>
                  <a:lnTo>
                    <a:pt x="4069028" y="57617"/>
                  </a:lnTo>
                  <a:lnTo>
                    <a:pt x="4069028" y="68139"/>
                  </a:lnTo>
                  <a:cubicBezTo>
                    <a:pt x="4071520" y="70881"/>
                    <a:pt x="4074766" y="74603"/>
                    <a:pt x="4078767" y="79306"/>
                  </a:cubicBezTo>
                  <a:cubicBezTo>
                    <a:pt x="4082768" y="84009"/>
                    <a:pt x="4086598" y="88590"/>
                    <a:pt x="4090259" y="93049"/>
                  </a:cubicBezTo>
                  <a:cubicBezTo>
                    <a:pt x="4093920" y="97507"/>
                    <a:pt x="4096484" y="100739"/>
                    <a:pt x="4097953" y="102744"/>
                  </a:cubicBezTo>
                  <a:lnTo>
                    <a:pt x="4092036" y="111515"/>
                  </a:lnTo>
                  <a:cubicBezTo>
                    <a:pt x="4089749" y="107944"/>
                    <a:pt x="4086380" y="103089"/>
                    <a:pt x="4081930" y="96951"/>
                  </a:cubicBezTo>
                  <a:cubicBezTo>
                    <a:pt x="4077478" y="90812"/>
                    <a:pt x="4073177" y="85081"/>
                    <a:pt x="4069028" y="79757"/>
                  </a:cubicBezTo>
                  <a:lnTo>
                    <a:pt x="4069028" y="198283"/>
                  </a:lnTo>
                  <a:lnTo>
                    <a:pt x="4058948" y="198283"/>
                  </a:lnTo>
                  <a:lnTo>
                    <a:pt x="4058948" y="82826"/>
                  </a:lnTo>
                  <a:cubicBezTo>
                    <a:pt x="4054812" y="96765"/>
                    <a:pt x="4049991" y="110065"/>
                    <a:pt x="4044486" y="122726"/>
                  </a:cubicBezTo>
                  <a:cubicBezTo>
                    <a:pt x="4038980" y="135387"/>
                    <a:pt x="4033283" y="145892"/>
                    <a:pt x="4027393" y="154241"/>
                  </a:cubicBezTo>
                  <a:cubicBezTo>
                    <a:pt x="4026686" y="152652"/>
                    <a:pt x="4025746" y="151012"/>
                    <a:pt x="4024572" y="149317"/>
                  </a:cubicBezTo>
                  <a:cubicBezTo>
                    <a:pt x="4023399" y="147623"/>
                    <a:pt x="4022295" y="146202"/>
                    <a:pt x="4021258" y="145055"/>
                  </a:cubicBezTo>
                  <a:cubicBezTo>
                    <a:pt x="4025993" y="138704"/>
                    <a:pt x="4030694" y="130758"/>
                    <a:pt x="4035363" y="121219"/>
                  </a:cubicBezTo>
                  <a:cubicBezTo>
                    <a:pt x="4040033" y="111679"/>
                    <a:pt x="4044312" y="101397"/>
                    <a:pt x="4048202" y="90371"/>
                  </a:cubicBezTo>
                  <a:cubicBezTo>
                    <a:pt x="4052093" y="79345"/>
                    <a:pt x="4055236" y="68427"/>
                    <a:pt x="4057633" y="57617"/>
                  </a:cubicBezTo>
                  <a:lnTo>
                    <a:pt x="4024326" y="57617"/>
                  </a:lnTo>
                  <a:lnTo>
                    <a:pt x="4024326" y="47537"/>
                  </a:lnTo>
                  <a:lnTo>
                    <a:pt x="4058948" y="475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580650">
                <a:lnSpc>
                  <a:spcPct val="130000"/>
                </a:lnSpc>
              </a:pPr>
              <a:endParaRPr lang="en-US" altLang="zh-CN" sz="2032" spc="254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1" name="任意多边形: 形状 87">
              <a:extLst>
                <a:ext uri="{FF2B5EF4-FFF2-40B4-BE49-F238E27FC236}">
                  <a16:creationId xmlns:a16="http://schemas.microsoft.com/office/drawing/2014/main" id="{6695DA49-16A1-448F-9C8D-A8F974E4A482}"/>
                </a:ext>
              </a:extLst>
            </p:cNvPr>
            <p:cNvSpPr/>
            <p:nvPr/>
          </p:nvSpPr>
          <p:spPr>
            <a:xfrm>
              <a:off x="5205447" y="5366485"/>
              <a:ext cx="680392" cy="210349"/>
            </a:xfrm>
            <a:custGeom>
              <a:avLst/>
              <a:gdLst>
                <a:gd name="connsiteX0" fmla="*/ 483177 w 680392"/>
                <a:gd name="connsiteY0" fmla="*/ 150528 h 210349"/>
                <a:gd name="connsiteX1" fmla="*/ 483177 w 680392"/>
                <a:gd name="connsiteY1" fmla="*/ 160621 h 210349"/>
                <a:gd name="connsiteX2" fmla="*/ 501365 w 680392"/>
                <a:gd name="connsiteY2" fmla="*/ 159388 h 210349"/>
                <a:gd name="connsiteX3" fmla="*/ 520210 w 680392"/>
                <a:gd name="connsiteY3" fmla="*/ 157992 h 210349"/>
                <a:gd name="connsiteX4" fmla="*/ 520210 w 680392"/>
                <a:gd name="connsiteY4" fmla="*/ 150528 h 210349"/>
                <a:gd name="connsiteX5" fmla="*/ 483177 w 680392"/>
                <a:gd name="connsiteY5" fmla="*/ 121165 h 210349"/>
                <a:gd name="connsiteX6" fmla="*/ 483177 w 680392"/>
                <a:gd name="connsiteY6" fmla="*/ 128861 h 210349"/>
                <a:gd name="connsiteX7" fmla="*/ 520210 w 680392"/>
                <a:gd name="connsiteY7" fmla="*/ 128861 h 210349"/>
                <a:gd name="connsiteX8" fmla="*/ 520210 w 680392"/>
                <a:gd name="connsiteY8" fmla="*/ 121165 h 210349"/>
                <a:gd name="connsiteX9" fmla="*/ 483177 w 680392"/>
                <a:gd name="connsiteY9" fmla="*/ 91144 h 210349"/>
                <a:gd name="connsiteX10" fmla="*/ 483177 w 680392"/>
                <a:gd name="connsiteY10" fmla="*/ 99498 h 210349"/>
                <a:gd name="connsiteX11" fmla="*/ 520210 w 680392"/>
                <a:gd name="connsiteY11" fmla="*/ 99498 h 210349"/>
                <a:gd name="connsiteX12" fmla="*/ 520210 w 680392"/>
                <a:gd name="connsiteY12" fmla="*/ 91144 h 210349"/>
                <a:gd name="connsiteX13" fmla="*/ 402319 w 680392"/>
                <a:gd name="connsiteY13" fmla="*/ 70560 h 210349"/>
                <a:gd name="connsiteX14" fmla="*/ 398566 w 680392"/>
                <a:gd name="connsiteY14" fmla="*/ 80667 h 210349"/>
                <a:gd name="connsiteX15" fmla="*/ 394650 w 680392"/>
                <a:gd name="connsiteY15" fmla="*/ 90281 h 210349"/>
                <a:gd name="connsiteX16" fmla="*/ 402319 w 680392"/>
                <a:gd name="connsiteY16" fmla="*/ 90281 h 210349"/>
                <a:gd name="connsiteX17" fmla="*/ 649057 w 680392"/>
                <a:gd name="connsiteY17" fmla="*/ 69245 h 210349"/>
                <a:gd name="connsiteX18" fmla="*/ 680392 w 680392"/>
                <a:gd name="connsiteY18" fmla="*/ 69245 h 210349"/>
                <a:gd name="connsiteX19" fmla="*/ 680392 w 680392"/>
                <a:gd name="connsiteY19" fmla="*/ 208391 h 210349"/>
                <a:gd name="connsiteX20" fmla="*/ 605889 w 680392"/>
                <a:gd name="connsiteY20" fmla="*/ 208391 h 210349"/>
                <a:gd name="connsiteX21" fmla="*/ 605889 w 680392"/>
                <a:gd name="connsiteY21" fmla="*/ 179904 h 210349"/>
                <a:gd name="connsiteX22" fmla="*/ 649057 w 680392"/>
                <a:gd name="connsiteY22" fmla="*/ 179904 h 210349"/>
                <a:gd name="connsiteX23" fmla="*/ 443296 w 680392"/>
                <a:gd name="connsiteY23" fmla="*/ 65752 h 210349"/>
                <a:gd name="connsiteX24" fmla="*/ 563817 w 680392"/>
                <a:gd name="connsiteY24" fmla="*/ 65752 h 210349"/>
                <a:gd name="connsiteX25" fmla="*/ 563817 w 680392"/>
                <a:gd name="connsiteY25" fmla="*/ 91144 h 210349"/>
                <a:gd name="connsiteX26" fmla="*/ 549573 w 680392"/>
                <a:gd name="connsiteY26" fmla="*/ 91144 h 210349"/>
                <a:gd name="connsiteX27" fmla="*/ 549573 w 680392"/>
                <a:gd name="connsiteY27" fmla="*/ 155584 h 210349"/>
                <a:gd name="connsiteX28" fmla="*/ 566227 w 680392"/>
                <a:gd name="connsiteY28" fmla="*/ 154266 h 210349"/>
                <a:gd name="connsiteX29" fmla="*/ 566227 w 680392"/>
                <a:gd name="connsiteY29" fmla="*/ 180230 h 210349"/>
                <a:gd name="connsiteX30" fmla="*/ 549573 w 680392"/>
                <a:gd name="connsiteY30" fmla="*/ 181767 h 210349"/>
                <a:gd name="connsiteX31" fmla="*/ 549573 w 680392"/>
                <a:gd name="connsiteY31" fmla="*/ 208172 h 210349"/>
                <a:gd name="connsiteX32" fmla="*/ 520210 w 680392"/>
                <a:gd name="connsiteY32" fmla="*/ 208172 h 210349"/>
                <a:gd name="connsiteX33" fmla="*/ 520210 w 680392"/>
                <a:gd name="connsiteY33" fmla="*/ 184506 h 210349"/>
                <a:gd name="connsiteX34" fmla="*/ 479863 w 680392"/>
                <a:gd name="connsiteY34" fmla="*/ 188040 h 210349"/>
                <a:gd name="connsiteX35" fmla="*/ 444611 w 680392"/>
                <a:gd name="connsiteY35" fmla="*/ 191080 h 210349"/>
                <a:gd name="connsiteX36" fmla="*/ 440009 w 680392"/>
                <a:gd name="connsiteY36" fmla="*/ 163470 h 210349"/>
                <a:gd name="connsiteX37" fmla="*/ 454034 w 680392"/>
                <a:gd name="connsiteY37" fmla="*/ 162593 h 210349"/>
                <a:gd name="connsiteX38" fmla="*/ 454034 w 680392"/>
                <a:gd name="connsiteY38" fmla="*/ 91144 h 210349"/>
                <a:gd name="connsiteX39" fmla="*/ 443296 w 680392"/>
                <a:gd name="connsiteY39" fmla="*/ 91144 h 210349"/>
                <a:gd name="connsiteX40" fmla="*/ 271486 w 680392"/>
                <a:gd name="connsiteY40" fmla="*/ 29131 h 210349"/>
                <a:gd name="connsiteX41" fmla="*/ 271486 w 680392"/>
                <a:gd name="connsiteY41" fmla="*/ 44497 h 210349"/>
                <a:gd name="connsiteX42" fmla="*/ 284442 w 680392"/>
                <a:gd name="connsiteY42" fmla="*/ 44497 h 210349"/>
                <a:gd name="connsiteX43" fmla="*/ 284442 w 680392"/>
                <a:gd name="connsiteY43" fmla="*/ 29131 h 210349"/>
                <a:gd name="connsiteX44" fmla="*/ 239275 w 680392"/>
                <a:gd name="connsiteY44" fmla="*/ 29131 h 210349"/>
                <a:gd name="connsiteX45" fmla="*/ 239275 w 680392"/>
                <a:gd name="connsiteY45" fmla="*/ 44497 h 210349"/>
                <a:gd name="connsiteX46" fmla="*/ 251792 w 680392"/>
                <a:gd name="connsiteY46" fmla="*/ 44497 h 210349"/>
                <a:gd name="connsiteX47" fmla="*/ 251792 w 680392"/>
                <a:gd name="connsiteY47" fmla="*/ 29131 h 210349"/>
                <a:gd name="connsiteX48" fmla="*/ 207282 w 680392"/>
                <a:gd name="connsiteY48" fmla="*/ 29131 h 210349"/>
                <a:gd name="connsiteX49" fmla="*/ 207282 w 680392"/>
                <a:gd name="connsiteY49" fmla="*/ 44497 h 210349"/>
                <a:gd name="connsiteX50" fmla="*/ 219580 w 680392"/>
                <a:gd name="connsiteY50" fmla="*/ 44497 h 210349"/>
                <a:gd name="connsiteX51" fmla="*/ 219580 w 680392"/>
                <a:gd name="connsiteY51" fmla="*/ 29131 h 210349"/>
                <a:gd name="connsiteX52" fmla="*/ 482301 w 680392"/>
                <a:gd name="connsiteY52" fmla="*/ 28255 h 210349"/>
                <a:gd name="connsiteX53" fmla="*/ 482301 w 680392"/>
                <a:gd name="connsiteY53" fmla="*/ 37047 h 210349"/>
                <a:gd name="connsiteX54" fmla="*/ 521305 w 680392"/>
                <a:gd name="connsiteY54" fmla="*/ 37047 h 210349"/>
                <a:gd name="connsiteX55" fmla="*/ 521305 w 680392"/>
                <a:gd name="connsiteY55" fmla="*/ 28255 h 210349"/>
                <a:gd name="connsiteX56" fmla="*/ 453376 w 680392"/>
                <a:gd name="connsiteY56" fmla="*/ 6369 h 210349"/>
                <a:gd name="connsiteX57" fmla="*/ 552203 w 680392"/>
                <a:gd name="connsiteY57" fmla="*/ 6369 h 210349"/>
                <a:gd name="connsiteX58" fmla="*/ 552203 w 680392"/>
                <a:gd name="connsiteY58" fmla="*/ 58933 h 210349"/>
                <a:gd name="connsiteX59" fmla="*/ 453376 w 680392"/>
                <a:gd name="connsiteY59" fmla="*/ 58933 h 210349"/>
                <a:gd name="connsiteX60" fmla="*/ 180794 w 680392"/>
                <a:gd name="connsiteY60" fmla="*/ 4616 h 210349"/>
                <a:gd name="connsiteX61" fmla="*/ 312463 w 680392"/>
                <a:gd name="connsiteY61" fmla="*/ 4616 h 210349"/>
                <a:gd name="connsiteX62" fmla="*/ 312463 w 680392"/>
                <a:gd name="connsiteY62" fmla="*/ 69231 h 210349"/>
                <a:gd name="connsiteX63" fmla="*/ 237962 w 680392"/>
                <a:gd name="connsiteY63" fmla="*/ 69231 h 210349"/>
                <a:gd name="connsiteX64" fmla="*/ 248059 w 680392"/>
                <a:gd name="connsiteY64" fmla="*/ 72305 h 210349"/>
                <a:gd name="connsiteX65" fmla="*/ 245149 w 680392"/>
                <a:gd name="connsiteY65" fmla="*/ 77548 h 210349"/>
                <a:gd name="connsiteX66" fmla="*/ 241909 w 680392"/>
                <a:gd name="connsiteY66" fmla="*/ 82625 h 210349"/>
                <a:gd name="connsiteX67" fmla="*/ 282246 w 680392"/>
                <a:gd name="connsiteY67" fmla="*/ 82625 h 210349"/>
                <a:gd name="connsiteX68" fmla="*/ 287726 w 680392"/>
                <a:gd name="connsiteY68" fmla="*/ 81528 h 210349"/>
                <a:gd name="connsiteX69" fmla="*/ 307866 w 680392"/>
                <a:gd name="connsiteY69" fmla="*/ 90943 h 210349"/>
                <a:gd name="connsiteX70" fmla="*/ 267451 w 680392"/>
                <a:gd name="connsiteY70" fmla="*/ 144438 h 210349"/>
                <a:gd name="connsiteX71" fmla="*/ 205311 w 680392"/>
                <a:gd name="connsiteY71" fmla="*/ 174440 h 210349"/>
                <a:gd name="connsiteX72" fmla="*/ 221347 w 680392"/>
                <a:gd name="connsiteY72" fmla="*/ 175700 h 210349"/>
                <a:gd name="connsiteX73" fmla="*/ 238837 w 680392"/>
                <a:gd name="connsiteY73" fmla="*/ 175974 h 210349"/>
                <a:gd name="connsiteX74" fmla="*/ 265474 w 680392"/>
                <a:gd name="connsiteY74" fmla="*/ 175259 h 210349"/>
                <a:gd name="connsiteX75" fmla="*/ 295704 w 680392"/>
                <a:gd name="connsiteY75" fmla="*/ 173182 h 210349"/>
                <a:gd name="connsiteX76" fmla="*/ 322762 w 680392"/>
                <a:gd name="connsiteY76" fmla="*/ 169837 h 210349"/>
                <a:gd name="connsiteX77" fmla="*/ 316818 w 680392"/>
                <a:gd name="connsiteY77" fmla="*/ 186700 h 210349"/>
                <a:gd name="connsiteX78" fmla="*/ 313339 w 680392"/>
                <a:gd name="connsiteY78" fmla="*/ 203559 h 210349"/>
                <a:gd name="connsiteX79" fmla="*/ 291737 w 680392"/>
                <a:gd name="connsiteY79" fmla="*/ 204727 h 210349"/>
                <a:gd name="connsiteX80" fmla="*/ 264184 w 680392"/>
                <a:gd name="connsiteY80" fmla="*/ 205748 h 210349"/>
                <a:gd name="connsiteX81" fmla="*/ 237305 w 680392"/>
                <a:gd name="connsiteY81" fmla="*/ 206186 h 210349"/>
                <a:gd name="connsiteX82" fmla="*/ 200307 w 680392"/>
                <a:gd name="connsiteY82" fmla="*/ 203778 h 210349"/>
                <a:gd name="connsiteX83" fmla="*/ 172678 w 680392"/>
                <a:gd name="connsiteY83" fmla="*/ 194802 h 210349"/>
                <a:gd name="connsiteX84" fmla="*/ 158814 w 680392"/>
                <a:gd name="connsiteY84" fmla="*/ 186510 h 210349"/>
                <a:gd name="connsiteX85" fmla="*/ 149226 w 680392"/>
                <a:gd name="connsiteY85" fmla="*/ 182323 h 210349"/>
                <a:gd name="connsiteX86" fmla="*/ 142961 w 680392"/>
                <a:gd name="connsiteY86" fmla="*/ 186912 h 210349"/>
                <a:gd name="connsiteX87" fmla="*/ 136209 w 680392"/>
                <a:gd name="connsiteY87" fmla="*/ 197730 h 210349"/>
                <a:gd name="connsiteX88" fmla="*/ 129943 w 680392"/>
                <a:gd name="connsiteY88" fmla="*/ 210349 h 210349"/>
                <a:gd name="connsiteX89" fmla="*/ 108031 w 680392"/>
                <a:gd name="connsiteY89" fmla="*/ 178819 h 210349"/>
                <a:gd name="connsiteX90" fmla="*/ 123287 w 680392"/>
                <a:gd name="connsiteY90" fmla="*/ 164494 h 210349"/>
                <a:gd name="connsiteX91" fmla="*/ 138051 w 680392"/>
                <a:gd name="connsiteY91" fmla="*/ 155591 h 210349"/>
                <a:gd name="connsiteX92" fmla="*/ 138051 w 680392"/>
                <a:gd name="connsiteY92" fmla="*/ 101238 h 210349"/>
                <a:gd name="connsiteX93" fmla="*/ 115262 w 680392"/>
                <a:gd name="connsiteY93" fmla="*/ 101238 h 210349"/>
                <a:gd name="connsiteX94" fmla="*/ 115262 w 680392"/>
                <a:gd name="connsiteY94" fmla="*/ 72094 h 210349"/>
                <a:gd name="connsiteX95" fmla="*/ 168509 w 680392"/>
                <a:gd name="connsiteY95" fmla="*/ 72094 h 210349"/>
                <a:gd name="connsiteX96" fmla="*/ 168509 w 680392"/>
                <a:gd name="connsiteY96" fmla="*/ 161067 h 210349"/>
                <a:gd name="connsiteX97" fmla="*/ 172431 w 680392"/>
                <a:gd name="connsiteY97" fmla="*/ 163396 h 210349"/>
                <a:gd name="connsiteX98" fmla="*/ 176846 w 680392"/>
                <a:gd name="connsiteY98" fmla="*/ 165890 h 210349"/>
                <a:gd name="connsiteX99" fmla="*/ 185472 w 680392"/>
                <a:gd name="connsiteY99" fmla="*/ 169863 h 210349"/>
                <a:gd name="connsiteX100" fmla="*/ 195242 w 680392"/>
                <a:gd name="connsiteY100" fmla="*/ 172686 h 210349"/>
                <a:gd name="connsiteX101" fmla="*/ 188675 w 680392"/>
                <a:gd name="connsiteY101" fmla="*/ 161643 h 210349"/>
                <a:gd name="connsiteX102" fmla="*/ 181451 w 680392"/>
                <a:gd name="connsiteY102" fmla="*/ 152079 h 210349"/>
                <a:gd name="connsiteX103" fmla="*/ 201268 w 680392"/>
                <a:gd name="connsiteY103" fmla="*/ 146955 h 210349"/>
                <a:gd name="connsiteX104" fmla="*/ 219799 w 680392"/>
                <a:gd name="connsiteY104" fmla="*/ 140023 h 210349"/>
                <a:gd name="connsiteX105" fmla="*/ 212690 w 680392"/>
                <a:gd name="connsiteY105" fmla="*/ 133529 h 210349"/>
                <a:gd name="connsiteX106" fmla="*/ 205749 w 680392"/>
                <a:gd name="connsiteY106" fmla="*/ 127527 h 210349"/>
                <a:gd name="connsiteX107" fmla="*/ 227458 w 680392"/>
                <a:gd name="connsiteY107" fmla="*/ 109990 h 210349"/>
                <a:gd name="connsiteX108" fmla="*/ 236708 w 680392"/>
                <a:gd name="connsiteY108" fmla="*/ 117115 h 210349"/>
                <a:gd name="connsiteX109" fmla="*/ 246302 w 680392"/>
                <a:gd name="connsiteY109" fmla="*/ 124897 h 210349"/>
                <a:gd name="connsiteX110" fmla="*/ 256276 w 680392"/>
                <a:gd name="connsiteY110" fmla="*/ 116403 h 210349"/>
                <a:gd name="connsiteX111" fmla="*/ 264921 w 680392"/>
                <a:gd name="connsiteY111" fmla="*/ 106921 h 210349"/>
                <a:gd name="connsiteX112" fmla="*/ 222425 w 680392"/>
                <a:gd name="connsiteY112" fmla="*/ 106921 h 210349"/>
                <a:gd name="connsiteX113" fmla="*/ 207485 w 680392"/>
                <a:gd name="connsiteY113" fmla="*/ 120841 h 210349"/>
                <a:gd name="connsiteX114" fmla="*/ 191740 w 680392"/>
                <a:gd name="connsiteY114" fmla="*/ 132131 h 210349"/>
                <a:gd name="connsiteX115" fmla="*/ 181692 w 680392"/>
                <a:gd name="connsiteY115" fmla="*/ 121033 h 210349"/>
                <a:gd name="connsiteX116" fmla="*/ 170484 w 680392"/>
                <a:gd name="connsiteY116" fmla="*/ 110429 h 210349"/>
                <a:gd name="connsiteX117" fmla="*/ 196474 w 680392"/>
                <a:gd name="connsiteY117" fmla="*/ 92717 h 210349"/>
                <a:gd name="connsiteX118" fmla="*/ 216725 w 680392"/>
                <a:gd name="connsiteY118" fmla="*/ 69231 h 210349"/>
                <a:gd name="connsiteX119" fmla="*/ 180794 w 680392"/>
                <a:gd name="connsiteY119" fmla="*/ 69231 h 210349"/>
                <a:gd name="connsiteX120" fmla="*/ 143091 w 680392"/>
                <a:gd name="connsiteY120" fmla="*/ 2424 h 210349"/>
                <a:gd name="connsiteX121" fmla="*/ 160376 w 680392"/>
                <a:gd name="connsiteY121" fmla="*/ 21091 h 210349"/>
                <a:gd name="connsiteX122" fmla="*/ 174871 w 680392"/>
                <a:gd name="connsiteY122" fmla="*/ 39448 h 210349"/>
                <a:gd name="connsiteX123" fmla="*/ 149446 w 680392"/>
                <a:gd name="connsiteY123" fmla="*/ 58505 h 210349"/>
                <a:gd name="connsiteX124" fmla="*/ 136243 w 680392"/>
                <a:gd name="connsiteY124" fmla="*/ 39388 h 210349"/>
                <a:gd name="connsiteX125" fmla="*/ 119425 w 680392"/>
                <a:gd name="connsiteY125" fmla="*/ 19281 h 210349"/>
                <a:gd name="connsiteX126" fmla="*/ 0 w 680392"/>
                <a:gd name="connsiteY126" fmla="*/ 220 h 210349"/>
                <a:gd name="connsiteX127" fmla="*/ 74504 w 680392"/>
                <a:gd name="connsiteY127" fmla="*/ 220 h 210349"/>
                <a:gd name="connsiteX128" fmla="*/ 74504 w 680392"/>
                <a:gd name="connsiteY128" fmla="*/ 28706 h 210349"/>
                <a:gd name="connsiteX129" fmla="*/ 31336 w 680392"/>
                <a:gd name="connsiteY129" fmla="*/ 28706 h 210349"/>
                <a:gd name="connsiteX130" fmla="*/ 31336 w 680392"/>
                <a:gd name="connsiteY130" fmla="*/ 139366 h 210349"/>
                <a:gd name="connsiteX131" fmla="*/ 0 w 680392"/>
                <a:gd name="connsiteY131" fmla="*/ 139366 h 210349"/>
                <a:gd name="connsiteX132" fmla="*/ 390267 w 680392"/>
                <a:gd name="connsiteY132" fmla="*/ 0 h 210349"/>
                <a:gd name="connsiteX133" fmla="*/ 420726 w 680392"/>
                <a:gd name="connsiteY133" fmla="*/ 5478 h 210349"/>
                <a:gd name="connsiteX134" fmla="*/ 418946 w 680392"/>
                <a:gd name="connsiteY134" fmla="*/ 14134 h 210349"/>
                <a:gd name="connsiteX135" fmla="*/ 417001 w 680392"/>
                <a:gd name="connsiteY135" fmla="*/ 22790 h 210349"/>
                <a:gd name="connsiteX136" fmla="*/ 445049 w 680392"/>
                <a:gd name="connsiteY136" fmla="*/ 22790 h 210349"/>
                <a:gd name="connsiteX137" fmla="*/ 445049 w 680392"/>
                <a:gd name="connsiteY137" fmla="*/ 52810 h 210349"/>
                <a:gd name="connsiteX138" fmla="*/ 408455 w 680392"/>
                <a:gd name="connsiteY138" fmla="*/ 52810 h 210349"/>
                <a:gd name="connsiteX139" fmla="*/ 405606 w 680392"/>
                <a:gd name="connsiteY139" fmla="*/ 60918 h 210349"/>
                <a:gd name="connsiteX140" fmla="*/ 431244 w 680392"/>
                <a:gd name="connsiteY140" fmla="*/ 60918 h 210349"/>
                <a:gd name="connsiteX141" fmla="*/ 431244 w 680392"/>
                <a:gd name="connsiteY141" fmla="*/ 90281 h 210349"/>
                <a:gd name="connsiteX142" fmla="*/ 441105 w 680392"/>
                <a:gd name="connsiteY142" fmla="*/ 90281 h 210349"/>
                <a:gd name="connsiteX143" fmla="*/ 441105 w 680392"/>
                <a:gd name="connsiteY143" fmla="*/ 118768 h 210349"/>
                <a:gd name="connsiteX144" fmla="*/ 431244 w 680392"/>
                <a:gd name="connsiteY144" fmla="*/ 118768 h 210349"/>
                <a:gd name="connsiteX145" fmla="*/ 431244 w 680392"/>
                <a:gd name="connsiteY145" fmla="*/ 135646 h 210349"/>
                <a:gd name="connsiteX146" fmla="*/ 443953 w 680392"/>
                <a:gd name="connsiteY146" fmla="*/ 133895 h 210349"/>
                <a:gd name="connsiteX147" fmla="*/ 445488 w 680392"/>
                <a:gd name="connsiteY147" fmla="*/ 161059 h 210349"/>
                <a:gd name="connsiteX148" fmla="*/ 431244 w 680392"/>
                <a:gd name="connsiteY148" fmla="*/ 163689 h 210349"/>
                <a:gd name="connsiteX149" fmla="*/ 431244 w 680392"/>
                <a:gd name="connsiteY149" fmla="*/ 207953 h 210349"/>
                <a:gd name="connsiteX150" fmla="*/ 402319 w 680392"/>
                <a:gd name="connsiteY150" fmla="*/ 207953 h 210349"/>
                <a:gd name="connsiteX151" fmla="*/ 402319 w 680392"/>
                <a:gd name="connsiteY151" fmla="*/ 168948 h 210349"/>
                <a:gd name="connsiteX152" fmla="*/ 382734 w 680392"/>
                <a:gd name="connsiteY152" fmla="*/ 172207 h 210349"/>
                <a:gd name="connsiteX153" fmla="*/ 364629 w 680392"/>
                <a:gd name="connsiteY153" fmla="*/ 175302 h 210349"/>
                <a:gd name="connsiteX154" fmla="*/ 358494 w 680392"/>
                <a:gd name="connsiteY154" fmla="*/ 144837 h 210349"/>
                <a:gd name="connsiteX155" fmla="*/ 378681 w 680392"/>
                <a:gd name="connsiteY155" fmla="*/ 142540 h 210349"/>
                <a:gd name="connsiteX156" fmla="*/ 402319 w 680392"/>
                <a:gd name="connsiteY156" fmla="*/ 139585 h 210349"/>
                <a:gd name="connsiteX157" fmla="*/ 402319 w 680392"/>
                <a:gd name="connsiteY157" fmla="*/ 118768 h 210349"/>
                <a:gd name="connsiteX158" fmla="*/ 386104 w 680392"/>
                <a:gd name="connsiteY158" fmla="*/ 118768 h 210349"/>
                <a:gd name="connsiteX159" fmla="*/ 375723 w 680392"/>
                <a:gd name="connsiteY159" fmla="*/ 119700 h 210349"/>
                <a:gd name="connsiteX160" fmla="*/ 368793 w 680392"/>
                <a:gd name="connsiteY160" fmla="*/ 122278 h 210349"/>
                <a:gd name="connsiteX161" fmla="*/ 364739 w 680392"/>
                <a:gd name="connsiteY161" fmla="*/ 109648 h 210349"/>
                <a:gd name="connsiteX162" fmla="*/ 359370 w 680392"/>
                <a:gd name="connsiteY162" fmla="*/ 95540 h 210349"/>
                <a:gd name="connsiteX163" fmla="*/ 365807 w 680392"/>
                <a:gd name="connsiteY163" fmla="*/ 90145 h 210349"/>
                <a:gd name="connsiteX164" fmla="*/ 371422 w 680392"/>
                <a:gd name="connsiteY164" fmla="*/ 78668 h 210349"/>
                <a:gd name="connsiteX165" fmla="*/ 374901 w 680392"/>
                <a:gd name="connsiteY165" fmla="*/ 68780 h 210349"/>
                <a:gd name="connsiteX166" fmla="*/ 379530 w 680392"/>
                <a:gd name="connsiteY166" fmla="*/ 52810 h 210349"/>
                <a:gd name="connsiteX167" fmla="*/ 361123 w 680392"/>
                <a:gd name="connsiteY167" fmla="*/ 52810 h 210349"/>
                <a:gd name="connsiteX168" fmla="*/ 361123 w 680392"/>
                <a:gd name="connsiteY168" fmla="*/ 22790 h 210349"/>
                <a:gd name="connsiteX169" fmla="*/ 386542 w 680392"/>
                <a:gd name="connsiteY169" fmla="*/ 22790 h 210349"/>
                <a:gd name="connsiteX170" fmla="*/ 388651 w 680392"/>
                <a:gd name="connsiteY170" fmla="*/ 11395 h 210349"/>
                <a:gd name="connsiteX171" fmla="*/ 390267 w 680392"/>
                <a:gd name="connsiteY171" fmla="*/ 0 h 210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</a:cxnLst>
              <a:rect l="l" t="t" r="r" b="b"/>
              <a:pathLst>
                <a:path w="680392" h="210349">
                  <a:moveTo>
                    <a:pt x="483177" y="150528"/>
                  </a:moveTo>
                  <a:lnTo>
                    <a:pt x="483177" y="160621"/>
                  </a:lnTo>
                  <a:cubicBezTo>
                    <a:pt x="489103" y="160279"/>
                    <a:pt x="495165" y="159868"/>
                    <a:pt x="501365" y="159388"/>
                  </a:cubicBezTo>
                  <a:cubicBezTo>
                    <a:pt x="507565" y="158910"/>
                    <a:pt x="513846" y="158444"/>
                    <a:pt x="520210" y="157992"/>
                  </a:cubicBezTo>
                  <a:lnTo>
                    <a:pt x="520210" y="150528"/>
                  </a:lnTo>
                  <a:close/>
                  <a:moveTo>
                    <a:pt x="483177" y="121165"/>
                  </a:moveTo>
                  <a:lnTo>
                    <a:pt x="483177" y="128861"/>
                  </a:lnTo>
                  <a:lnTo>
                    <a:pt x="520210" y="128861"/>
                  </a:lnTo>
                  <a:lnTo>
                    <a:pt x="520210" y="121165"/>
                  </a:lnTo>
                  <a:close/>
                  <a:moveTo>
                    <a:pt x="483177" y="91144"/>
                  </a:moveTo>
                  <a:lnTo>
                    <a:pt x="483177" y="99498"/>
                  </a:lnTo>
                  <a:lnTo>
                    <a:pt x="520210" y="99498"/>
                  </a:lnTo>
                  <a:lnTo>
                    <a:pt x="520210" y="91144"/>
                  </a:lnTo>
                  <a:close/>
                  <a:moveTo>
                    <a:pt x="402319" y="70560"/>
                  </a:moveTo>
                  <a:cubicBezTo>
                    <a:pt x="401109" y="73970"/>
                    <a:pt x="399858" y="77339"/>
                    <a:pt x="398566" y="80667"/>
                  </a:cubicBezTo>
                  <a:cubicBezTo>
                    <a:pt x="397275" y="83995"/>
                    <a:pt x="395969" y="87200"/>
                    <a:pt x="394650" y="90281"/>
                  </a:cubicBezTo>
                  <a:lnTo>
                    <a:pt x="402319" y="90281"/>
                  </a:lnTo>
                  <a:close/>
                  <a:moveTo>
                    <a:pt x="649057" y="69245"/>
                  </a:moveTo>
                  <a:lnTo>
                    <a:pt x="680392" y="69245"/>
                  </a:lnTo>
                  <a:lnTo>
                    <a:pt x="680392" y="208391"/>
                  </a:lnTo>
                  <a:lnTo>
                    <a:pt x="605889" y="208391"/>
                  </a:lnTo>
                  <a:lnTo>
                    <a:pt x="605889" y="179904"/>
                  </a:lnTo>
                  <a:lnTo>
                    <a:pt x="649057" y="179904"/>
                  </a:lnTo>
                  <a:close/>
                  <a:moveTo>
                    <a:pt x="443296" y="65752"/>
                  </a:moveTo>
                  <a:lnTo>
                    <a:pt x="563817" y="65752"/>
                  </a:lnTo>
                  <a:lnTo>
                    <a:pt x="563817" y="91144"/>
                  </a:lnTo>
                  <a:lnTo>
                    <a:pt x="549573" y="91144"/>
                  </a:lnTo>
                  <a:lnTo>
                    <a:pt x="549573" y="155584"/>
                  </a:lnTo>
                  <a:lnTo>
                    <a:pt x="566227" y="154266"/>
                  </a:lnTo>
                  <a:lnTo>
                    <a:pt x="566227" y="180230"/>
                  </a:lnTo>
                  <a:lnTo>
                    <a:pt x="549573" y="181767"/>
                  </a:lnTo>
                  <a:lnTo>
                    <a:pt x="549573" y="208172"/>
                  </a:lnTo>
                  <a:lnTo>
                    <a:pt x="520210" y="208172"/>
                  </a:lnTo>
                  <a:lnTo>
                    <a:pt x="520210" y="184506"/>
                  </a:lnTo>
                  <a:cubicBezTo>
                    <a:pt x="506199" y="185725"/>
                    <a:pt x="492750" y="186903"/>
                    <a:pt x="479863" y="188040"/>
                  </a:cubicBezTo>
                  <a:cubicBezTo>
                    <a:pt x="466976" y="189176"/>
                    <a:pt x="455225" y="190190"/>
                    <a:pt x="444611" y="191080"/>
                  </a:cubicBezTo>
                  <a:lnTo>
                    <a:pt x="440009" y="163470"/>
                  </a:lnTo>
                  <a:lnTo>
                    <a:pt x="454034" y="162593"/>
                  </a:lnTo>
                  <a:lnTo>
                    <a:pt x="454034" y="91144"/>
                  </a:lnTo>
                  <a:lnTo>
                    <a:pt x="443296" y="91144"/>
                  </a:lnTo>
                  <a:close/>
                  <a:moveTo>
                    <a:pt x="271486" y="29131"/>
                  </a:moveTo>
                  <a:lnTo>
                    <a:pt x="271486" y="44497"/>
                  </a:lnTo>
                  <a:lnTo>
                    <a:pt x="284442" y="44497"/>
                  </a:lnTo>
                  <a:lnTo>
                    <a:pt x="284442" y="29131"/>
                  </a:lnTo>
                  <a:close/>
                  <a:moveTo>
                    <a:pt x="239275" y="29131"/>
                  </a:moveTo>
                  <a:lnTo>
                    <a:pt x="239275" y="44497"/>
                  </a:lnTo>
                  <a:lnTo>
                    <a:pt x="251792" y="44497"/>
                  </a:lnTo>
                  <a:lnTo>
                    <a:pt x="251792" y="29131"/>
                  </a:lnTo>
                  <a:close/>
                  <a:moveTo>
                    <a:pt x="207282" y="29131"/>
                  </a:moveTo>
                  <a:lnTo>
                    <a:pt x="207282" y="44497"/>
                  </a:lnTo>
                  <a:lnTo>
                    <a:pt x="219580" y="44497"/>
                  </a:lnTo>
                  <a:lnTo>
                    <a:pt x="219580" y="29131"/>
                  </a:lnTo>
                  <a:close/>
                  <a:moveTo>
                    <a:pt x="482301" y="28255"/>
                  </a:moveTo>
                  <a:lnTo>
                    <a:pt x="482301" y="37047"/>
                  </a:lnTo>
                  <a:lnTo>
                    <a:pt x="521305" y="37047"/>
                  </a:lnTo>
                  <a:lnTo>
                    <a:pt x="521305" y="28255"/>
                  </a:lnTo>
                  <a:close/>
                  <a:moveTo>
                    <a:pt x="453376" y="6369"/>
                  </a:moveTo>
                  <a:lnTo>
                    <a:pt x="552203" y="6369"/>
                  </a:lnTo>
                  <a:lnTo>
                    <a:pt x="552203" y="58933"/>
                  </a:lnTo>
                  <a:lnTo>
                    <a:pt x="453376" y="58933"/>
                  </a:lnTo>
                  <a:close/>
                  <a:moveTo>
                    <a:pt x="180794" y="4616"/>
                  </a:moveTo>
                  <a:lnTo>
                    <a:pt x="312463" y="4616"/>
                  </a:lnTo>
                  <a:lnTo>
                    <a:pt x="312463" y="69231"/>
                  </a:lnTo>
                  <a:lnTo>
                    <a:pt x="237962" y="69231"/>
                  </a:lnTo>
                  <a:lnTo>
                    <a:pt x="248059" y="72305"/>
                  </a:lnTo>
                  <a:cubicBezTo>
                    <a:pt x="247171" y="74067"/>
                    <a:pt x="246201" y="75814"/>
                    <a:pt x="245149" y="77548"/>
                  </a:cubicBezTo>
                  <a:cubicBezTo>
                    <a:pt x="244096" y="79282"/>
                    <a:pt x="243017" y="80974"/>
                    <a:pt x="241909" y="82625"/>
                  </a:cubicBezTo>
                  <a:lnTo>
                    <a:pt x="282246" y="82625"/>
                  </a:lnTo>
                  <a:lnTo>
                    <a:pt x="287726" y="81528"/>
                  </a:lnTo>
                  <a:lnTo>
                    <a:pt x="307866" y="90943"/>
                  </a:lnTo>
                  <a:cubicBezTo>
                    <a:pt x="298754" y="113305"/>
                    <a:pt x="285282" y="131136"/>
                    <a:pt x="267451" y="144438"/>
                  </a:cubicBezTo>
                  <a:cubicBezTo>
                    <a:pt x="249621" y="157738"/>
                    <a:pt x="228908" y="167739"/>
                    <a:pt x="205311" y="174440"/>
                  </a:cubicBezTo>
                  <a:cubicBezTo>
                    <a:pt x="210373" y="175079"/>
                    <a:pt x="215718" y="175499"/>
                    <a:pt x="221347" y="175700"/>
                  </a:cubicBezTo>
                  <a:cubicBezTo>
                    <a:pt x="226975" y="175901"/>
                    <a:pt x="232806" y="175992"/>
                    <a:pt x="238837" y="175974"/>
                  </a:cubicBezTo>
                  <a:cubicBezTo>
                    <a:pt x="246553" y="175971"/>
                    <a:pt x="255432" y="175733"/>
                    <a:pt x="265474" y="175259"/>
                  </a:cubicBezTo>
                  <a:cubicBezTo>
                    <a:pt x="275515" y="174786"/>
                    <a:pt x="285593" y="174093"/>
                    <a:pt x="295704" y="173182"/>
                  </a:cubicBezTo>
                  <a:cubicBezTo>
                    <a:pt x="305817" y="172269"/>
                    <a:pt x="314836" y="171155"/>
                    <a:pt x="322762" y="169837"/>
                  </a:cubicBezTo>
                  <a:cubicBezTo>
                    <a:pt x="320767" y="174529"/>
                    <a:pt x="318786" y="180150"/>
                    <a:pt x="316818" y="186700"/>
                  </a:cubicBezTo>
                  <a:cubicBezTo>
                    <a:pt x="314851" y="193251"/>
                    <a:pt x="313691" y="198870"/>
                    <a:pt x="313339" y="203559"/>
                  </a:cubicBezTo>
                  <a:cubicBezTo>
                    <a:pt x="307682" y="203936"/>
                    <a:pt x="300482" y="204325"/>
                    <a:pt x="291737" y="204727"/>
                  </a:cubicBezTo>
                  <a:cubicBezTo>
                    <a:pt x="282992" y="205128"/>
                    <a:pt x="273808" y="205468"/>
                    <a:pt x="264184" y="205748"/>
                  </a:cubicBezTo>
                  <a:cubicBezTo>
                    <a:pt x="254560" y="206028"/>
                    <a:pt x="245600" y="206174"/>
                    <a:pt x="237305" y="206186"/>
                  </a:cubicBezTo>
                  <a:cubicBezTo>
                    <a:pt x="222902" y="206259"/>
                    <a:pt x="210569" y="205456"/>
                    <a:pt x="200307" y="203778"/>
                  </a:cubicBezTo>
                  <a:cubicBezTo>
                    <a:pt x="190045" y="202100"/>
                    <a:pt x="180835" y="199107"/>
                    <a:pt x="172678" y="194802"/>
                  </a:cubicBezTo>
                  <a:cubicBezTo>
                    <a:pt x="167398" y="191887"/>
                    <a:pt x="162777" y="189123"/>
                    <a:pt x="158814" y="186510"/>
                  </a:cubicBezTo>
                  <a:cubicBezTo>
                    <a:pt x="154851" y="183896"/>
                    <a:pt x="151655" y="182500"/>
                    <a:pt x="149226" y="182323"/>
                  </a:cubicBezTo>
                  <a:cubicBezTo>
                    <a:pt x="147300" y="182446"/>
                    <a:pt x="145212" y="183976"/>
                    <a:pt x="142961" y="186912"/>
                  </a:cubicBezTo>
                  <a:cubicBezTo>
                    <a:pt x="140710" y="189849"/>
                    <a:pt x="138459" y="193455"/>
                    <a:pt x="136209" y="197730"/>
                  </a:cubicBezTo>
                  <a:cubicBezTo>
                    <a:pt x="133958" y="202005"/>
                    <a:pt x="131869" y="206212"/>
                    <a:pt x="129943" y="210349"/>
                  </a:cubicBezTo>
                  <a:lnTo>
                    <a:pt x="108031" y="178819"/>
                  </a:lnTo>
                  <a:cubicBezTo>
                    <a:pt x="113020" y="173210"/>
                    <a:pt x="118106" y="168435"/>
                    <a:pt x="123287" y="164494"/>
                  </a:cubicBezTo>
                  <a:cubicBezTo>
                    <a:pt x="128469" y="160554"/>
                    <a:pt x="133390" y="157587"/>
                    <a:pt x="138051" y="155591"/>
                  </a:cubicBezTo>
                  <a:lnTo>
                    <a:pt x="138051" y="101238"/>
                  </a:lnTo>
                  <a:lnTo>
                    <a:pt x="115262" y="101238"/>
                  </a:lnTo>
                  <a:lnTo>
                    <a:pt x="115262" y="72094"/>
                  </a:lnTo>
                  <a:lnTo>
                    <a:pt x="168509" y="72094"/>
                  </a:lnTo>
                  <a:lnTo>
                    <a:pt x="168509" y="161067"/>
                  </a:lnTo>
                  <a:cubicBezTo>
                    <a:pt x="169721" y="161830"/>
                    <a:pt x="171028" y="162606"/>
                    <a:pt x="172431" y="163396"/>
                  </a:cubicBezTo>
                  <a:cubicBezTo>
                    <a:pt x="173834" y="164186"/>
                    <a:pt x="175305" y="165018"/>
                    <a:pt x="176846" y="165890"/>
                  </a:cubicBezTo>
                  <a:cubicBezTo>
                    <a:pt x="179490" y="167420"/>
                    <a:pt x="182366" y="168744"/>
                    <a:pt x="185472" y="169863"/>
                  </a:cubicBezTo>
                  <a:cubicBezTo>
                    <a:pt x="188579" y="170982"/>
                    <a:pt x="191836" y="171923"/>
                    <a:pt x="195242" y="172686"/>
                  </a:cubicBezTo>
                  <a:cubicBezTo>
                    <a:pt x="193327" y="169073"/>
                    <a:pt x="191138" y="165392"/>
                    <a:pt x="188675" y="161643"/>
                  </a:cubicBezTo>
                  <a:cubicBezTo>
                    <a:pt x="186212" y="157893"/>
                    <a:pt x="183805" y="154705"/>
                    <a:pt x="181451" y="152079"/>
                  </a:cubicBezTo>
                  <a:cubicBezTo>
                    <a:pt x="188245" y="150659"/>
                    <a:pt x="194851" y="148951"/>
                    <a:pt x="201268" y="146955"/>
                  </a:cubicBezTo>
                  <a:cubicBezTo>
                    <a:pt x="207684" y="144960"/>
                    <a:pt x="213861" y="142649"/>
                    <a:pt x="219799" y="140023"/>
                  </a:cubicBezTo>
                  <a:cubicBezTo>
                    <a:pt x="217470" y="137817"/>
                    <a:pt x="215101" y="135652"/>
                    <a:pt x="212690" y="133529"/>
                  </a:cubicBezTo>
                  <a:cubicBezTo>
                    <a:pt x="210280" y="131405"/>
                    <a:pt x="207966" y="129404"/>
                    <a:pt x="205749" y="127527"/>
                  </a:cubicBezTo>
                  <a:lnTo>
                    <a:pt x="227458" y="109990"/>
                  </a:lnTo>
                  <a:cubicBezTo>
                    <a:pt x="230266" y="112118"/>
                    <a:pt x="233349" y="114493"/>
                    <a:pt x="236708" y="117115"/>
                  </a:cubicBezTo>
                  <a:cubicBezTo>
                    <a:pt x="240067" y="119736"/>
                    <a:pt x="243265" y="122330"/>
                    <a:pt x="246302" y="124897"/>
                  </a:cubicBezTo>
                  <a:cubicBezTo>
                    <a:pt x="249821" y="122257"/>
                    <a:pt x="253146" y="119426"/>
                    <a:pt x="256276" y="116403"/>
                  </a:cubicBezTo>
                  <a:cubicBezTo>
                    <a:pt x="259405" y="113379"/>
                    <a:pt x="262287" y="110218"/>
                    <a:pt x="264921" y="106921"/>
                  </a:cubicBezTo>
                  <a:lnTo>
                    <a:pt x="222425" y="106921"/>
                  </a:lnTo>
                  <a:cubicBezTo>
                    <a:pt x="217676" y="111973"/>
                    <a:pt x="212696" y="116612"/>
                    <a:pt x="207485" y="120841"/>
                  </a:cubicBezTo>
                  <a:cubicBezTo>
                    <a:pt x="202274" y="125071"/>
                    <a:pt x="197026" y="128833"/>
                    <a:pt x="191740" y="132131"/>
                  </a:cubicBezTo>
                  <a:cubicBezTo>
                    <a:pt x="189227" y="129048"/>
                    <a:pt x="185877" y="125349"/>
                    <a:pt x="181692" y="121033"/>
                  </a:cubicBezTo>
                  <a:cubicBezTo>
                    <a:pt x="177505" y="116717"/>
                    <a:pt x="173770" y="113182"/>
                    <a:pt x="170484" y="110429"/>
                  </a:cubicBezTo>
                  <a:cubicBezTo>
                    <a:pt x="179793" y="105744"/>
                    <a:pt x="188456" y="99840"/>
                    <a:pt x="196474" y="92717"/>
                  </a:cubicBezTo>
                  <a:cubicBezTo>
                    <a:pt x="204493" y="85594"/>
                    <a:pt x="211243" y="77765"/>
                    <a:pt x="216725" y="69231"/>
                  </a:cubicBezTo>
                  <a:lnTo>
                    <a:pt x="180794" y="69231"/>
                  </a:lnTo>
                  <a:close/>
                  <a:moveTo>
                    <a:pt x="143091" y="2424"/>
                  </a:moveTo>
                  <a:cubicBezTo>
                    <a:pt x="148592" y="8098"/>
                    <a:pt x="154353" y="14320"/>
                    <a:pt x="160376" y="21091"/>
                  </a:cubicBezTo>
                  <a:cubicBezTo>
                    <a:pt x="166398" y="27861"/>
                    <a:pt x="171230" y="33980"/>
                    <a:pt x="174871" y="39448"/>
                  </a:cubicBezTo>
                  <a:lnTo>
                    <a:pt x="149446" y="58505"/>
                  </a:lnTo>
                  <a:cubicBezTo>
                    <a:pt x="146359" y="52932"/>
                    <a:pt x="141959" y="46559"/>
                    <a:pt x="136243" y="39388"/>
                  </a:cubicBezTo>
                  <a:cubicBezTo>
                    <a:pt x="130527" y="32217"/>
                    <a:pt x="124922" y="25515"/>
                    <a:pt x="119425" y="19281"/>
                  </a:cubicBezTo>
                  <a:close/>
                  <a:moveTo>
                    <a:pt x="0" y="220"/>
                  </a:moveTo>
                  <a:lnTo>
                    <a:pt x="74504" y="220"/>
                  </a:lnTo>
                  <a:lnTo>
                    <a:pt x="74504" y="28706"/>
                  </a:lnTo>
                  <a:lnTo>
                    <a:pt x="31336" y="28706"/>
                  </a:lnTo>
                  <a:lnTo>
                    <a:pt x="31336" y="139366"/>
                  </a:lnTo>
                  <a:lnTo>
                    <a:pt x="0" y="139366"/>
                  </a:lnTo>
                  <a:close/>
                  <a:moveTo>
                    <a:pt x="390267" y="0"/>
                  </a:moveTo>
                  <a:lnTo>
                    <a:pt x="420726" y="5478"/>
                  </a:lnTo>
                  <a:cubicBezTo>
                    <a:pt x="420174" y="8337"/>
                    <a:pt x="419580" y="11222"/>
                    <a:pt x="418946" y="14134"/>
                  </a:cubicBezTo>
                  <a:cubicBezTo>
                    <a:pt x="418311" y="17047"/>
                    <a:pt x="417662" y="19932"/>
                    <a:pt x="417001" y="22790"/>
                  </a:cubicBezTo>
                  <a:lnTo>
                    <a:pt x="445049" y="22790"/>
                  </a:lnTo>
                  <a:lnTo>
                    <a:pt x="445049" y="52810"/>
                  </a:lnTo>
                  <a:lnTo>
                    <a:pt x="408455" y="52810"/>
                  </a:lnTo>
                  <a:lnTo>
                    <a:pt x="405606" y="60918"/>
                  </a:lnTo>
                  <a:lnTo>
                    <a:pt x="431244" y="60918"/>
                  </a:lnTo>
                  <a:lnTo>
                    <a:pt x="431244" y="90281"/>
                  </a:lnTo>
                  <a:lnTo>
                    <a:pt x="441105" y="90281"/>
                  </a:lnTo>
                  <a:lnTo>
                    <a:pt x="441105" y="118768"/>
                  </a:lnTo>
                  <a:lnTo>
                    <a:pt x="431244" y="118768"/>
                  </a:lnTo>
                  <a:lnTo>
                    <a:pt x="431244" y="135646"/>
                  </a:lnTo>
                  <a:lnTo>
                    <a:pt x="443953" y="133895"/>
                  </a:lnTo>
                  <a:lnTo>
                    <a:pt x="445488" y="161059"/>
                  </a:lnTo>
                  <a:lnTo>
                    <a:pt x="431244" y="163689"/>
                  </a:lnTo>
                  <a:lnTo>
                    <a:pt x="431244" y="207953"/>
                  </a:lnTo>
                  <a:lnTo>
                    <a:pt x="402319" y="207953"/>
                  </a:lnTo>
                  <a:lnTo>
                    <a:pt x="402319" y="168948"/>
                  </a:lnTo>
                  <a:cubicBezTo>
                    <a:pt x="395613" y="170049"/>
                    <a:pt x="389085" y="171135"/>
                    <a:pt x="382734" y="172207"/>
                  </a:cubicBezTo>
                  <a:cubicBezTo>
                    <a:pt x="376385" y="173280"/>
                    <a:pt x="370349" y="174312"/>
                    <a:pt x="364629" y="175302"/>
                  </a:cubicBezTo>
                  <a:lnTo>
                    <a:pt x="358494" y="144837"/>
                  </a:lnTo>
                  <a:cubicBezTo>
                    <a:pt x="364551" y="144181"/>
                    <a:pt x="371280" y="143415"/>
                    <a:pt x="378681" y="142540"/>
                  </a:cubicBezTo>
                  <a:cubicBezTo>
                    <a:pt x="386081" y="141664"/>
                    <a:pt x="393960" y="140679"/>
                    <a:pt x="402319" y="139585"/>
                  </a:cubicBezTo>
                  <a:lnTo>
                    <a:pt x="402319" y="118768"/>
                  </a:lnTo>
                  <a:lnTo>
                    <a:pt x="386104" y="118768"/>
                  </a:lnTo>
                  <a:cubicBezTo>
                    <a:pt x="382629" y="118777"/>
                    <a:pt x="379169" y="119088"/>
                    <a:pt x="375723" y="119700"/>
                  </a:cubicBezTo>
                  <a:cubicBezTo>
                    <a:pt x="372276" y="120313"/>
                    <a:pt x="369966" y="121173"/>
                    <a:pt x="368793" y="122278"/>
                  </a:cubicBezTo>
                  <a:cubicBezTo>
                    <a:pt x="367935" y="119231"/>
                    <a:pt x="366583" y="115021"/>
                    <a:pt x="364739" y="109648"/>
                  </a:cubicBezTo>
                  <a:cubicBezTo>
                    <a:pt x="362894" y="104274"/>
                    <a:pt x="361105" y="99571"/>
                    <a:pt x="359370" y="95540"/>
                  </a:cubicBezTo>
                  <a:cubicBezTo>
                    <a:pt x="361831" y="94769"/>
                    <a:pt x="363976" y="92970"/>
                    <a:pt x="365807" y="90145"/>
                  </a:cubicBezTo>
                  <a:cubicBezTo>
                    <a:pt x="367638" y="87318"/>
                    <a:pt x="369509" y="83493"/>
                    <a:pt x="371422" y="78668"/>
                  </a:cubicBezTo>
                  <a:cubicBezTo>
                    <a:pt x="372321" y="76535"/>
                    <a:pt x="373481" y="73239"/>
                    <a:pt x="374901" y="68780"/>
                  </a:cubicBezTo>
                  <a:cubicBezTo>
                    <a:pt x="376321" y="64319"/>
                    <a:pt x="377864" y="58996"/>
                    <a:pt x="379530" y="52810"/>
                  </a:cubicBezTo>
                  <a:lnTo>
                    <a:pt x="361123" y="52810"/>
                  </a:lnTo>
                  <a:lnTo>
                    <a:pt x="361123" y="22790"/>
                  </a:lnTo>
                  <a:lnTo>
                    <a:pt x="386542" y="22790"/>
                  </a:lnTo>
                  <a:cubicBezTo>
                    <a:pt x="387314" y="19047"/>
                    <a:pt x="388017" y="15248"/>
                    <a:pt x="388651" y="11395"/>
                  </a:cubicBezTo>
                  <a:cubicBezTo>
                    <a:pt x="389286" y="7542"/>
                    <a:pt x="389824" y="3744"/>
                    <a:pt x="390267" y="0"/>
                  </a:cubicBezTo>
                  <a:close/>
                </a:path>
              </a:pathLst>
            </a:custGeom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580650">
                <a:lnSpc>
                  <a:spcPct val="130000"/>
                </a:lnSpc>
              </a:pPr>
              <a:endParaRPr lang="en-US" altLang="zh-CN" sz="2032" spc="254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id="{20EC6EC2-2DBE-4753-A008-414B34E8A0B2}"/>
              </a:ext>
            </a:extLst>
          </p:cNvPr>
          <p:cNvSpPr txBox="1"/>
          <p:nvPr/>
        </p:nvSpPr>
        <p:spPr>
          <a:xfrm>
            <a:off x="2246514" y="5745169"/>
            <a:ext cx="1334840" cy="152385"/>
          </a:xfrm>
          <a:custGeom>
            <a:avLst/>
            <a:gdLst/>
            <a:ahLst/>
            <a:cxnLst/>
            <a:rect l="l" t="t" r="r" b="b"/>
            <a:pathLst>
              <a:path w="2052266" h="234286">
                <a:moveTo>
                  <a:pt x="368641" y="144475"/>
                </a:moveTo>
                <a:cubicBezTo>
                  <a:pt x="374814" y="144618"/>
                  <a:pt x="379830" y="146730"/>
                  <a:pt x="383690" y="150813"/>
                </a:cubicBezTo>
                <a:cubicBezTo>
                  <a:pt x="387550" y="154895"/>
                  <a:pt x="389539" y="160088"/>
                  <a:pt x="389658" y="166392"/>
                </a:cubicBezTo>
                <a:cubicBezTo>
                  <a:pt x="389539" y="172707"/>
                  <a:pt x="387550" y="177907"/>
                  <a:pt x="383690" y="181994"/>
                </a:cubicBezTo>
                <a:cubicBezTo>
                  <a:pt x="379830" y="186080"/>
                  <a:pt x="374814" y="188194"/>
                  <a:pt x="368641" y="188337"/>
                </a:cubicBezTo>
                <a:cubicBezTo>
                  <a:pt x="362578" y="188194"/>
                  <a:pt x="357628" y="186080"/>
                  <a:pt x="353793" y="181996"/>
                </a:cubicBezTo>
                <a:cubicBezTo>
                  <a:pt x="349957" y="177911"/>
                  <a:pt x="347977" y="172714"/>
                  <a:pt x="347853" y="166406"/>
                </a:cubicBezTo>
                <a:cubicBezTo>
                  <a:pt x="347977" y="160095"/>
                  <a:pt x="349957" y="154898"/>
                  <a:pt x="353793" y="150814"/>
                </a:cubicBezTo>
                <a:cubicBezTo>
                  <a:pt x="357628" y="146731"/>
                  <a:pt x="362578" y="144618"/>
                  <a:pt x="368641" y="144475"/>
                </a:cubicBezTo>
                <a:close/>
                <a:moveTo>
                  <a:pt x="693115" y="123659"/>
                </a:moveTo>
                <a:cubicBezTo>
                  <a:pt x="677769" y="125745"/>
                  <a:pt x="666942" y="128833"/>
                  <a:pt x="660632" y="132920"/>
                </a:cubicBezTo>
                <a:cubicBezTo>
                  <a:pt x="654322" y="137008"/>
                  <a:pt x="651272" y="141924"/>
                  <a:pt x="651481" y="147670"/>
                </a:cubicBezTo>
                <a:cubicBezTo>
                  <a:pt x="651572" y="152672"/>
                  <a:pt x="653164" y="156331"/>
                  <a:pt x="656257" y="158647"/>
                </a:cubicBezTo>
                <a:cubicBezTo>
                  <a:pt x="659350" y="160962"/>
                  <a:pt x="663401" y="162106"/>
                  <a:pt x="668409" y="162077"/>
                </a:cubicBezTo>
                <a:cubicBezTo>
                  <a:pt x="673142" y="162053"/>
                  <a:pt x="677460" y="160957"/>
                  <a:pt x="681363" y="158790"/>
                </a:cubicBezTo>
                <a:cubicBezTo>
                  <a:pt x="685266" y="156622"/>
                  <a:pt x="689183" y="153525"/>
                  <a:pt x="693115" y="149500"/>
                </a:cubicBezTo>
                <a:close/>
                <a:moveTo>
                  <a:pt x="1837168" y="81581"/>
                </a:moveTo>
                <a:cubicBezTo>
                  <a:pt x="1832865" y="81576"/>
                  <a:pt x="1828662" y="82672"/>
                  <a:pt x="1824559" y="84868"/>
                </a:cubicBezTo>
                <a:cubicBezTo>
                  <a:pt x="1820456" y="87064"/>
                  <a:pt x="1816196" y="90390"/>
                  <a:pt x="1811779" y="94844"/>
                </a:cubicBezTo>
                <a:lnTo>
                  <a:pt x="1811779" y="151104"/>
                </a:lnTo>
                <a:cubicBezTo>
                  <a:pt x="1815925" y="154605"/>
                  <a:pt x="1819985" y="157091"/>
                  <a:pt x="1823959" y="158562"/>
                </a:cubicBezTo>
                <a:cubicBezTo>
                  <a:pt x="1827933" y="160034"/>
                  <a:pt x="1831650" y="160748"/>
                  <a:pt x="1835109" y="160705"/>
                </a:cubicBezTo>
                <a:cubicBezTo>
                  <a:pt x="1843058" y="160734"/>
                  <a:pt x="1849576" y="157362"/>
                  <a:pt x="1854666" y="150588"/>
                </a:cubicBezTo>
                <a:cubicBezTo>
                  <a:pt x="1859755" y="143814"/>
                  <a:pt x="1862385" y="133466"/>
                  <a:pt x="1862557" y="119542"/>
                </a:cubicBezTo>
                <a:cubicBezTo>
                  <a:pt x="1862600" y="107255"/>
                  <a:pt x="1860570" y="97870"/>
                  <a:pt x="1856467" y="91386"/>
                </a:cubicBezTo>
                <a:cubicBezTo>
                  <a:pt x="1852364" y="84902"/>
                  <a:pt x="1845931" y="81634"/>
                  <a:pt x="1837168" y="81581"/>
                </a:cubicBezTo>
                <a:close/>
                <a:moveTo>
                  <a:pt x="1637143" y="81581"/>
                </a:moveTo>
                <a:cubicBezTo>
                  <a:pt x="1632840" y="81576"/>
                  <a:pt x="1628637" y="82672"/>
                  <a:pt x="1624534" y="84868"/>
                </a:cubicBezTo>
                <a:cubicBezTo>
                  <a:pt x="1620431" y="87064"/>
                  <a:pt x="1616171" y="90390"/>
                  <a:pt x="1611754" y="94844"/>
                </a:cubicBezTo>
                <a:lnTo>
                  <a:pt x="1611754" y="151104"/>
                </a:lnTo>
                <a:cubicBezTo>
                  <a:pt x="1615900" y="154605"/>
                  <a:pt x="1619960" y="157091"/>
                  <a:pt x="1623934" y="158562"/>
                </a:cubicBezTo>
                <a:cubicBezTo>
                  <a:pt x="1627908" y="160034"/>
                  <a:pt x="1631625" y="160748"/>
                  <a:pt x="1635084" y="160705"/>
                </a:cubicBezTo>
                <a:cubicBezTo>
                  <a:pt x="1643033" y="160734"/>
                  <a:pt x="1649551" y="157362"/>
                  <a:pt x="1654641" y="150588"/>
                </a:cubicBezTo>
                <a:cubicBezTo>
                  <a:pt x="1659730" y="143814"/>
                  <a:pt x="1662360" y="133466"/>
                  <a:pt x="1662532" y="119542"/>
                </a:cubicBezTo>
                <a:cubicBezTo>
                  <a:pt x="1662575" y="107255"/>
                  <a:pt x="1660545" y="97870"/>
                  <a:pt x="1656442" y="91386"/>
                </a:cubicBezTo>
                <a:cubicBezTo>
                  <a:pt x="1652339" y="84902"/>
                  <a:pt x="1645906" y="81634"/>
                  <a:pt x="1637143" y="81581"/>
                </a:cubicBezTo>
                <a:close/>
                <a:moveTo>
                  <a:pt x="1079664" y="81581"/>
                </a:moveTo>
                <a:cubicBezTo>
                  <a:pt x="1072254" y="81619"/>
                  <a:pt x="1066031" y="84973"/>
                  <a:pt x="1060994" y="91643"/>
                </a:cubicBezTo>
                <a:cubicBezTo>
                  <a:pt x="1055957" y="98313"/>
                  <a:pt x="1053337" y="108070"/>
                  <a:pt x="1053132" y="120914"/>
                </a:cubicBezTo>
                <a:cubicBezTo>
                  <a:pt x="1053179" y="134178"/>
                  <a:pt x="1055486" y="144126"/>
                  <a:pt x="1060051" y="150758"/>
                </a:cubicBezTo>
                <a:cubicBezTo>
                  <a:pt x="1064616" y="157389"/>
                  <a:pt x="1071154" y="160705"/>
                  <a:pt x="1079664" y="160705"/>
                </a:cubicBezTo>
                <a:cubicBezTo>
                  <a:pt x="1084101" y="160753"/>
                  <a:pt x="1088265" y="159743"/>
                  <a:pt x="1092159" y="157675"/>
                </a:cubicBezTo>
                <a:cubicBezTo>
                  <a:pt x="1096052" y="155608"/>
                  <a:pt x="1099816" y="152196"/>
                  <a:pt x="1103452" y="147442"/>
                </a:cubicBezTo>
                <a:lnTo>
                  <a:pt x="1103452" y="91185"/>
                </a:lnTo>
                <a:cubicBezTo>
                  <a:pt x="1099559" y="87684"/>
                  <a:pt x="1095623" y="85197"/>
                  <a:pt x="1091644" y="83725"/>
                </a:cubicBezTo>
                <a:cubicBezTo>
                  <a:pt x="1087665" y="82253"/>
                  <a:pt x="1083672" y="81538"/>
                  <a:pt x="1079664" y="81581"/>
                </a:cubicBezTo>
                <a:close/>
                <a:moveTo>
                  <a:pt x="879410" y="81353"/>
                </a:moveTo>
                <a:cubicBezTo>
                  <a:pt x="870671" y="81505"/>
                  <a:pt x="863962" y="85145"/>
                  <a:pt x="859283" y="92272"/>
                </a:cubicBezTo>
                <a:cubicBezTo>
                  <a:pt x="854603" y="99399"/>
                  <a:pt x="852240" y="109099"/>
                  <a:pt x="852192" y="121372"/>
                </a:cubicBezTo>
                <a:cubicBezTo>
                  <a:pt x="852240" y="133525"/>
                  <a:pt x="854603" y="143120"/>
                  <a:pt x="859283" y="150157"/>
                </a:cubicBezTo>
                <a:cubicBezTo>
                  <a:pt x="863962" y="157194"/>
                  <a:pt x="870671" y="160786"/>
                  <a:pt x="879410" y="160934"/>
                </a:cubicBezTo>
                <a:cubicBezTo>
                  <a:pt x="888149" y="160786"/>
                  <a:pt x="894858" y="157194"/>
                  <a:pt x="899537" y="150157"/>
                </a:cubicBezTo>
                <a:cubicBezTo>
                  <a:pt x="904217" y="143120"/>
                  <a:pt x="906580" y="133525"/>
                  <a:pt x="906628" y="121372"/>
                </a:cubicBezTo>
                <a:cubicBezTo>
                  <a:pt x="906580" y="109099"/>
                  <a:pt x="904217" y="99399"/>
                  <a:pt x="899537" y="92272"/>
                </a:cubicBezTo>
                <a:cubicBezTo>
                  <a:pt x="894858" y="85145"/>
                  <a:pt x="888149" y="81505"/>
                  <a:pt x="879410" y="81353"/>
                </a:cubicBezTo>
                <a:close/>
                <a:moveTo>
                  <a:pt x="368641" y="57835"/>
                </a:moveTo>
                <a:cubicBezTo>
                  <a:pt x="374814" y="57964"/>
                  <a:pt x="379830" y="60048"/>
                  <a:pt x="383690" y="64089"/>
                </a:cubicBezTo>
                <a:cubicBezTo>
                  <a:pt x="387550" y="68130"/>
                  <a:pt x="389539" y="73356"/>
                  <a:pt x="389658" y="79767"/>
                </a:cubicBezTo>
                <a:cubicBezTo>
                  <a:pt x="389539" y="86068"/>
                  <a:pt x="387550" y="91227"/>
                  <a:pt x="383690" y="95244"/>
                </a:cubicBezTo>
                <a:cubicBezTo>
                  <a:pt x="379830" y="99261"/>
                  <a:pt x="374814" y="101336"/>
                  <a:pt x="368641" y="101469"/>
                </a:cubicBezTo>
                <a:cubicBezTo>
                  <a:pt x="362578" y="101336"/>
                  <a:pt x="357628" y="99261"/>
                  <a:pt x="353793" y="95244"/>
                </a:cubicBezTo>
                <a:cubicBezTo>
                  <a:pt x="349957" y="91227"/>
                  <a:pt x="347977" y="86068"/>
                  <a:pt x="347853" y="79767"/>
                </a:cubicBezTo>
                <a:cubicBezTo>
                  <a:pt x="347977" y="73356"/>
                  <a:pt x="349957" y="68130"/>
                  <a:pt x="353793" y="64089"/>
                </a:cubicBezTo>
                <a:cubicBezTo>
                  <a:pt x="357628" y="60048"/>
                  <a:pt x="362578" y="57964"/>
                  <a:pt x="368641" y="57835"/>
                </a:cubicBezTo>
                <a:close/>
                <a:moveTo>
                  <a:pt x="1235507" y="57150"/>
                </a:moveTo>
                <a:lnTo>
                  <a:pt x="1268854" y="57150"/>
                </a:lnTo>
                <a:lnTo>
                  <a:pt x="1268854" y="185137"/>
                </a:lnTo>
                <a:lnTo>
                  <a:pt x="1235507" y="185137"/>
                </a:lnTo>
                <a:close/>
                <a:moveTo>
                  <a:pt x="1846774" y="53949"/>
                </a:moveTo>
                <a:cubicBezTo>
                  <a:pt x="1862669" y="54205"/>
                  <a:pt x="1874991" y="60145"/>
                  <a:pt x="1883739" y="71768"/>
                </a:cubicBezTo>
                <a:cubicBezTo>
                  <a:pt x="1892488" y="83391"/>
                  <a:pt x="1896923" y="99164"/>
                  <a:pt x="1897047" y="119085"/>
                </a:cubicBezTo>
                <a:cubicBezTo>
                  <a:pt x="1896896" y="133762"/>
                  <a:pt x="1894279" y="146251"/>
                  <a:pt x="1889195" y="156552"/>
                </a:cubicBezTo>
                <a:cubicBezTo>
                  <a:pt x="1884111" y="166854"/>
                  <a:pt x="1877465" y="174716"/>
                  <a:pt x="1869257" y="180139"/>
                </a:cubicBezTo>
                <a:cubicBezTo>
                  <a:pt x="1861049" y="185563"/>
                  <a:pt x="1852182" y="188295"/>
                  <a:pt x="1842657" y="188337"/>
                </a:cubicBezTo>
                <a:cubicBezTo>
                  <a:pt x="1837044" y="188314"/>
                  <a:pt x="1831574" y="187105"/>
                  <a:pt x="1826246" y="184712"/>
                </a:cubicBezTo>
                <a:cubicBezTo>
                  <a:pt x="1820919" y="182319"/>
                  <a:pt x="1815792" y="178884"/>
                  <a:pt x="1810865" y="174407"/>
                </a:cubicBezTo>
                <a:lnTo>
                  <a:pt x="1811779" y="195424"/>
                </a:lnTo>
                <a:lnTo>
                  <a:pt x="1811779" y="234286"/>
                </a:lnTo>
                <a:lnTo>
                  <a:pt x="1778432" y="234286"/>
                </a:lnTo>
                <a:lnTo>
                  <a:pt x="1778432" y="57150"/>
                </a:lnTo>
                <a:lnTo>
                  <a:pt x="1805840" y="57150"/>
                </a:lnTo>
                <a:lnTo>
                  <a:pt x="1808125" y="70391"/>
                </a:lnTo>
                <a:lnTo>
                  <a:pt x="1809038" y="70391"/>
                </a:lnTo>
                <a:cubicBezTo>
                  <a:pt x="1814454" y="65710"/>
                  <a:pt x="1820371" y="61828"/>
                  <a:pt x="1826790" y="58745"/>
                </a:cubicBezTo>
                <a:cubicBezTo>
                  <a:pt x="1833208" y="55662"/>
                  <a:pt x="1839870" y="54063"/>
                  <a:pt x="1846774" y="53949"/>
                </a:cubicBezTo>
                <a:close/>
                <a:moveTo>
                  <a:pt x="1646749" y="53949"/>
                </a:moveTo>
                <a:cubicBezTo>
                  <a:pt x="1662644" y="54205"/>
                  <a:pt x="1674966" y="60145"/>
                  <a:pt x="1683714" y="71768"/>
                </a:cubicBezTo>
                <a:cubicBezTo>
                  <a:pt x="1692463" y="83391"/>
                  <a:pt x="1696898" y="99164"/>
                  <a:pt x="1697022" y="119085"/>
                </a:cubicBezTo>
                <a:cubicBezTo>
                  <a:pt x="1696871" y="133762"/>
                  <a:pt x="1694254" y="146251"/>
                  <a:pt x="1689170" y="156552"/>
                </a:cubicBezTo>
                <a:cubicBezTo>
                  <a:pt x="1684086" y="166854"/>
                  <a:pt x="1677440" y="174716"/>
                  <a:pt x="1669232" y="180139"/>
                </a:cubicBezTo>
                <a:cubicBezTo>
                  <a:pt x="1661024" y="185563"/>
                  <a:pt x="1652157" y="188295"/>
                  <a:pt x="1642632" y="188337"/>
                </a:cubicBezTo>
                <a:cubicBezTo>
                  <a:pt x="1637019" y="188314"/>
                  <a:pt x="1631549" y="187105"/>
                  <a:pt x="1626221" y="184712"/>
                </a:cubicBezTo>
                <a:cubicBezTo>
                  <a:pt x="1620894" y="182319"/>
                  <a:pt x="1615767" y="178884"/>
                  <a:pt x="1610840" y="174407"/>
                </a:cubicBezTo>
                <a:lnTo>
                  <a:pt x="1611754" y="195424"/>
                </a:lnTo>
                <a:lnTo>
                  <a:pt x="1611754" y="234286"/>
                </a:lnTo>
                <a:lnTo>
                  <a:pt x="1578407" y="234286"/>
                </a:lnTo>
                <a:lnTo>
                  <a:pt x="1578407" y="57150"/>
                </a:lnTo>
                <a:lnTo>
                  <a:pt x="1605815" y="57150"/>
                </a:lnTo>
                <a:lnTo>
                  <a:pt x="1608100" y="70391"/>
                </a:lnTo>
                <a:lnTo>
                  <a:pt x="1609013" y="70391"/>
                </a:lnTo>
                <a:cubicBezTo>
                  <a:pt x="1614429" y="65710"/>
                  <a:pt x="1620346" y="61828"/>
                  <a:pt x="1626765" y="58745"/>
                </a:cubicBezTo>
                <a:cubicBezTo>
                  <a:pt x="1633183" y="55662"/>
                  <a:pt x="1639845" y="54063"/>
                  <a:pt x="1646749" y="53949"/>
                </a:cubicBezTo>
                <a:close/>
                <a:moveTo>
                  <a:pt x="1441091" y="53949"/>
                </a:moveTo>
                <a:cubicBezTo>
                  <a:pt x="1454833" y="54077"/>
                  <a:pt x="1464876" y="58617"/>
                  <a:pt x="1471219" y="67569"/>
                </a:cubicBezTo>
                <a:cubicBezTo>
                  <a:pt x="1477563" y="76520"/>
                  <a:pt x="1480695" y="89116"/>
                  <a:pt x="1480614" y="105356"/>
                </a:cubicBezTo>
                <a:lnTo>
                  <a:pt x="1480614" y="185137"/>
                </a:lnTo>
                <a:lnTo>
                  <a:pt x="1447038" y="185137"/>
                </a:lnTo>
                <a:lnTo>
                  <a:pt x="1447038" y="109470"/>
                </a:lnTo>
                <a:cubicBezTo>
                  <a:pt x="1447071" y="99755"/>
                  <a:pt x="1445632" y="92840"/>
                  <a:pt x="1442721" y="88725"/>
                </a:cubicBezTo>
                <a:cubicBezTo>
                  <a:pt x="1439809" y="84610"/>
                  <a:pt x="1435224" y="82610"/>
                  <a:pt x="1428967" y="82724"/>
                </a:cubicBezTo>
                <a:cubicBezTo>
                  <a:pt x="1423849" y="82738"/>
                  <a:pt x="1419274" y="83967"/>
                  <a:pt x="1415243" y="86410"/>
                </a:cubicBezTo>
                <a:cubicBezTo>
                  <a:pt x="1411211" y="88853"/>
                  <a:pt x="1406865" y="92425"/>
                  <a:pt x="1402204" y="97126"/>
                </a:cubicBezTo>
                <a:lnTo>
                  <a:pt x="1402204" y="185137"/>
                </a:lnTo>
                <a:lnTo>
                  <a:pt x="1368857" y="185137"/>
                </a:lnTo>
                <a:lnTo>
                  <a:pt x="1368857" y="57150"/>
                </a:lnTo>
                <a:lnTo>
                  <a:pt x="1396265" y="57150"/>
                </a:lnTo>
                <a:lnTo>
                  <a:pt x="1398550" y="74046"/>
                </a:lnTo>
                <a:lnTo>
                  <a:pt x="1399463" y="74046"/>
                </a:lnTo>
                <a:cubicBezTo>
                  <a:pt x="1405013" y="68413"/>
                  <a:pt x="1411178" y="63693"/>
                  <a:pt x="1417959" y="59887"/>
                </a:cubicBezTo>
                <a:cubicBezTo>
                  <a:pt x="1424740" y="56081"/>
                  <a:pt x="1432451" y="54101"/>
                  <a:pt x="1441091" y="53949"/>
                </a:cubicBezTo>
                <a:close/>
                <a:moveTo>
                  <a:pt x="1072345" y="53949"/>
                </a:moveTo>
                <a:cubicBezTo>
                  <a:pt x="1079355" y="53935"/>
                  <a:pt x="1085635" y="55219"/>
                  <a:pt x="1091186" y="57803"/>
                </a:cubicBezTo>
                <a:cubicBezTo>
                  <a:pt x="1096737" y="60386"/>
                  <a:pt x="1102044" y="64354"/>
                  <a:pt x="1107107" y="69706"/>
                </a:cubicBezTo>
                <a:lnTo>
                  <a:pt x="1108020" y="69706"/>
                </a:lnTo>
                <a:lnTo>
                  <a:pt x="1110761" y="57150"/>
                </a:lnTo>
                <a:lnTo>
                  <a:pt x="1137028" y="57150"/>
                </a:lnTo>
                <a:lnTo>
                  <a:pt x="1137028" y="234286"/>
                </a:lnTo>
                <a:lnTo>
                  <a:pt x="1103452" y="234286"/>
                </a:lnTo>
                <a:lnTo>
                  <a:pt x="1103452" y="193595"/>
                </a:lnTo>
                <a:lnTo>
                  <a:pt x="1104823" y="173037"/>
                </a:lnTo>
                <a:cubicBezTo>
                  <a:pt x="1100397" y="177571"/>
                  <a:pt x="1095241" y="181234"/>
                  <a:pt x="1089356" y="184027"/>
                </a:cubicBezTo>
                <a:cubicBezTo>
                  <a:pt x="1083472" y="186820"/>
                  <a:pt x="1077344" y="188256"/>
                  <a:pt x="1070973" y="188337"/>
                </a:cubicBezTo>
                <a:cubicBezTo>
                  <a:pt x="1054891" y="188162"/>
                  <a:pt x="1042198" y="182232"/>
                  <a:pt x="1032892" y="170547"/>
                </a:cubicBezTo>
                <a:cubicBezTo>
                  <a:pt x="1023586" y="158861"/>
                  <a:pt x="1018836" y="142469"/>
                  <a:pt x="1018642" y="121372"/>
                </a:cubicBezTo>
                <a:cubicBezTo>
                  <a:pt x="1018792" y="107366"/>
                  <a:pt x="1021384" y="95340"/>
                  <a:pt x="1026417" y="85294"/>
                </a:cubicBezTo>
                <a:cubicBezTo>
                  <a:pt x="1031450" y="75248"/>
                  <a:pt x="1038020" y="67526"/>
                  <a:pt x="1046127" y="62130"/>
                </a:cubicBezTo>
                <a:cubicBezTo>
                  <a:pt x="1054233" y="56734"/>
                  <a:pt x="1062973" y="54007"/>
                  <a:pt x="1072345" y="53949"/>
                </a:cubicBezTo>
                <a:close/>
                <a:moveTo>
                  <a:pt x="879410" y="53949"/>
                </a:moveTo>
                <a:cubicBezTo>
                  <a:pt x="890247" y="53990"/>
                  <a:pt x="900303" y="56649"/>
                  <a:pt x="909578" y="61927"/>
                </a:cubicBezTo>
                <a:cubicBezTo>
                  <a:pt x="918852" y="67205"/>
                  <a:pt x="926347" y="74858"/>
                  <a:pt x="932064" y="84888"/>
                </a:cubicBezTo>
                <a:cubicBezTo>
                  <a:pt x="937781" y="94917"/>
                  <a:pt x="940723" y="107078"/>
                  <a:pt x="940889" y="121372"/>
                </a:cubicBezTo>
                <a:cubicBezTo>
                  <a:pt x="940723" y="135516"/>
                  <a:pt x="937781" y="147570"/>
                  <a:pt x="932064" y="157534"/>
                </a:cubicBezTo>
                <a:cubicBezTo>
                  <a:pt x="926347" y="167498"/>
                  <a:pt x="918852" y="175113"/>
                  <a:pt x="909578" y="180376"/>
                </a:cubicBezTo>
                <a:cubicBezTo>
                  <a:pt x="900303" y="185640"/>
                  <a:pt x="890247" y="188294"/>
                  <a:pt x="879410" y="188337"/>
                </a:cubicBezTo>
                <a:cubicBezTo>
                  <a:pt x="868572" y="188294"/>
                  <a:pt x="858516" y="185640"/>
                  <a:pt x="849242" y="180376"/>
                </a:cubicBezTo>
                <a:cubicBezTo>
                  <a:pt x="839968" y="175113"/>
                  <a:pt x="832473" y="167498"/>
                  <a:pt x="826756" y="157534"/>
                </a:cubicBezTo>
                <a:cubicBezTo>
                  <a:pt x="821039" y="147570"/>
                  <a:pt x="818097" y="135516"/>
                  <a:pt x="817931" y="121372"/>
                </a:cubicBezTo>
                <a:cubicBezTo>
                  <a:pt x="818097" y="107078"/>
                  <a:pt x="821039" y="94917"/>
                  <a:pt x="826756" y="84888"/>
                </a:cubicBezTo>
                <a:cubicBezTo>
                  <a:pt x="832473" y="74858"/>
                  <a:pt x="839968" y="67205"/>
                  <a:pt x="849242" y="61927"/>
                </a:cubicBezTo>
                <a:cubicBezTo>
                  <a:pt x="858516" y="56649"/>
                  <a:pt x="868572" y="53990"/>
                  <a:pt x="879410" y="53949"/>
                </a:cubicBezTo>
                <a:close/>
                <a:moveTo>
                  <a:pt x="677560" y="53949"/>
                </a:moveTo>
                <a:cubicBezTo>
                  <a:pt x="693807" y="53987"/>
                  <a:pt x="706053" y="58764"/>
                  <a:pt x="714297" y="68282"/>
                </a:cubicBezTo>
                <a:cubicBezTo>
                  <a:pt x="722541" y="77801"/>
                  <a:pt x="726672" y="91835"/>
                  <a:pt x="726691" y="110385"/>
                </a:cubicBezTo>
                <a:lnTo>
                  <a:pt x="726691" y="185137"/>
                </a:lnTo>
                <a:lnTo>
                  <a:pt x="699282" y="185137"/>
                </a:lnTo>
                <a:lnTo>
                  <a:pt x="696770" y="171439"/>
                </a:lnTo>
                <a:lnTo>
                  <a:pt x="696085" y="171439"/>
                </a:lnTo>
                <a:cubicBezTo>
                  <a:pt x="690487" y="176339"/>
                  <a:pt x="684474" y="180355"/>
                  <a:pt x="678045" y="183485"/>
                </a:cubicBezTo>
                <a:cubicBezTo>
                  <a:pt x="671617" y="186615"/>
                  <a:pt x="664745" y="188233"/>
                  <a:pt x="657429" y="188337"/>
                </a:cubicBezTo>
                <a:cubicBezTo>
                  <a:pt x="645853" y="188115"/>
                  <a:pt x="636676" y="184507"/>
                  <a:pt x="629899" y="177514"/>
                </a:cubicBezTo>
                <a:cubicBezTo>
                  <a:pt x="623123" y="170521"/>
                  <a:pt x="619658" y="161480"/>
                  <a:pt x="619506" y="150390"/>
                </a:cubicBezTo>
                <a:cubicBezTo>
                  <a:pt x="619357" y="136759"/>
                  <a:pt x="625193" y="126130"/>
                  <a:pt x="637015" y="118500"/>
                </a:cubicBezTo>
                <a:cubicBezTo>
                  <a:pt x="648837" y="110871"/>
                  <a:pt x="667537" y="105727"/>
                  <a:pt x="693115" y="103070"/>
                </a:cubicBezTo>
                <a:cubicBezTo>
                  <a:pt x="692996" y="96645"/>
                  <a:pt x="691290" y="91378"/>
                  <a:pt x="687997" y="87268"/>
                </a:cubicBezTo>
                <a:cubicBezTo>
                  <a:pt x="684704" y="83158"/>
                  <a:pt x="679166" y="81033"/>
                  <a:pt x="671383" y="80895"/>
                </a:cubicBezTo>
                <a:cubicBezTo>
                  <a:pt x="665455" y="80972"/>
                  <a:pt x="659585" y="82134"/>
                  <a:pt x="653774" y="84381"/>
                </a:cubicBezTo>
                <a:cubicBezTo>
                  <a:pt x="647963" y="86629"/>
                  <a:pt x="642098" y="89506"/>
                  <a:pt x="636179" y="93011"/>
                </a:cubicBezTo>
                <a:lnTo>
                  <a:pt x="624074" y="70848"/>
                </a:lnTo>
                <a:cubicBezTo>
                  <a:pt x="631639" y="66047"/>
                  <a:pt x="639921" y="62061"/>
                  <a:pt x="648921" y="58887"/>
                </a:cubicBezTo>
                <a:cubicBezTo>
                  <a:pt x="657920" y="55714"/>
                  <a:pt x="667466" y="54068"/>
                  <a:pt x="677560" y="53949"/>
                </a:cubicBezTo>
                <a:close/>
                <a:moveTo>
                  <a:pt x="167154" y="42948"/>
                </a:moveTo>
                <a:lnTo>
                  <a:pt x="167154" y="157962"/>
                </a:lnTo>
                <a:lnTo>
                  <a:pt x="177675" y="157962"/>
                </a:lnTo>
                <a:cubicBezTo>
                  <a:pt x="193617" y="158115"/>
                  <a:pt x="206101" y="153580"/>
                  <a:pt x="215125" y="144357"/>
                </a:cubicBezTo>
                <a:cubicBezTo>
                  <a:pt x="224150" y="135135"/>
                  <a:pt x="228743" y="120310"/>
                  <a:pt x="228905" y="99884"/>
                </a:cubicBezTo>
                <a:cubicBezTo>
                  <a:pt x="228743" y="79405"/>
                  <a:pt x="224150" y="64742"/>
                  <a:pt x="215125" y="55896"/>
                </a:cubicBezTo>
                <a:cubicBezTo>
                  <a:pt x="206101" y="47049"/>
                  <a:pt x="193617" y="42733"/>
                  <a:pt x="177675" y="42948"/>
                </a:cubicBezTo>
                <a:close/>
                <a:moveTo>
                  <a:pt x="1988739" y="22860"/>
                </a:moveTo>
                <a:lnTo>
                  <a:pt x="2016833" y="22860"/>
                </a:lnTo>
                <a:lnTo>
                  <a:pt x="2016833" y="57150"/>
                </a:lnTo>
                <a:lnTo>
                  <a:pt x="2048380" y="57150"/>
                </a:lnTo>
                <a:lnTo>
                  <a:pt x="2048380" y="83639"/>
                </a:lnTo>
                <a:lnTo>
                  <a:pt x="2016833" y="83639"/>
                </a:lnTo>
                <a:lnTo>
                  <a:pt x="2016833" y="140352"/>
                </a:lnTo>
                <a:cubicBezTo>
                  <a:pt x="2016843" y="147651"/>
                  <a:pt x="2018309" y="153063"/>
                  <a:pt x="2021234" y="156589"/>
                </a:cubicBezTo>
                <a:cubicBezTo>
                  <a:pt x="2024158" y="160114"/>
                  <a:pt x="2028482" y="161867"/>
                  <a:pt x="2034207" y="161848"/>
                </a:cubicBezTo>
                <a:cubicBezTo>
                  <a:pt x="2036316" y="161820"/>
                  <a:pt x="2038498" y="161534"/>
                  <a:pt x="2040750" y="160991"/>
                </a:cubicBezTo>
                <a:cubicBezTo>
                  <a:pt x="2043003" y="160448"/>
                  <a:pt x="2045013" y="159819"/>
                  <a:pt x="2046780" y="159104"/>
                </a:cubicBezTo>
                <a:lnTo>
                  <a:pt x="2052266" y="183542"/>
                </a:lnTo>
                <a:cubicBezTo>
                  <a:pt x="2048842" y="184741"/>
                  <a:pt x="2044889" y="185825"/>
                  <a:pt x="2040407" y="186796"/>
                </a:cubicBezTo>
                <a:cubicBezTo>
                  <a:pt x="2035926" y="187766"/>
                  <a:pt x="2030887" y="188280"/>
                  <a:pt x="2025291" y="188337"/>
                </a:cubicBezTo>
                <a:cubicBezTo>
                  <a:pt x="2010246" y="188138"/>
                  <a:pt x="1999443" y="183741"/>
                  <a:pt x="1992880" y="175146"/>
                </a:cubicBezTo>
                <a:cubicBezTo>
                  <a:pt x="1986317" y="166551"/>
                  <a:pt x="1983110" y="154953"/>
                  <a:pt x="1983257" y="140352"/>
                </a:cubicBezTo>
                <a:lnTo>
                  <a:pt x="1983257" y="83639"/>
                </a:lnTo>
                <a:lnTo>
                  <a:pt x="1965198" y="83639"/>
                </a:lnTo>
                <a:lnTo>
                  <a:pt x="1965198" y="58748"/>
                </a:lnTo>
                <a:lnTo>
                  <a:pt x="1984856" y="57150"/>
                </a:lnTo>
                <a:close/>
                <a:moveTo>
                  <a:pt x="133350" y="16002"/>
                </a:moveTo>
                <a:lnTo>
                  <a:pt x="179733" y="16002"/>
                </a:lnTo>
                <a:cubicBezTo>
                  <a:pt x="205831" y="15924"/>
                  <a:pt x="226235" y="22759"/>
                  <a:pt x="240946" y="36506"/>
                </a:cubicBezTo>
                <a:cubicBezTo>
                  <a:pt x="255656" y="50253"/>
                  <a:pt x="263139" y="71379"/>
                  <a:pt x="263395" y="99884"/>
                </a:cubicBezTo>
                <a:cubicBezTo>
                  <a:pt x="263101" y="128345"/>
                  <a:pt x="255694" y="149671"/>
                  <a:pt x="241174" y="163861"/>
                </a:cubicBezTo>
                <a:cubicBezTo>
                  <a:pt x="226654" y="178051"/>
                  <a:pt x="206784" y="185143"/>
                  <a:pt x="181563" y="185137"/>
                </a:cubicBezTo>
                <a:lnTo>
                  <a:pt x="133350" y="185137"/>
                </a:lnTo>
                <a:close/>
                <a:moveTo>
                  <a:pt x="0" y="16002"/>
                </a:moveTo>
                <a:lnTo>
                  <a:pt x="33804" y="16002"/>
                </a:lnTo>
                <a:lnTo>
                  <a:pt x="33804" y="185137"/>
                </a:lnTo>
                <a:lnTo>
                  <a:pt x="0" y="185137"/>
                </a:lnTo>
                <a:close/>
                <a:moveTo>
                  <a:pt x="483032" y="2743"/>
                </a:moveTo>
                <a:lnTo>
                  <a:pt x="516379" y="2743"/>
                </a:lnTo>
                <a:lnTo>
                  <a:pt x="516379" y="150876"/>
                </a:lnTo>
                <a:cubicBezTo>
                  <a:pt x="516465" y="154595"/>
                  <a:pt x="517208" y="157214"/>
                  <a:pt x="518608" y="158734"/>
                </a:cubicBezTo>
                <a:cubicBezTo>
                  <a:pt x="520008" y="160253"/>
                  <a:pt x="521551" y="160986"/>
                  <a:pt x="523237" y="160934"/>
                </a:cubicBezTo>
                <a:cubicBezTo>
                  <a:pt x="523885" y="160943"/>
                  <a:pt x="524532" y="160924"/>
                  <a:pt x="525180" y="160877"/>
                </a:cubicBezTo>
                <a:cubicBezTo>
                  <a:pt x="525828" y="160829"/>
                  <a:pt x="526704" y="160696"/>
                  <a:pt x="527809" y="160477"/>
                </a:cubicBezTo>
                <a:lnTo>
                  <a:pt x="531924" y="185366"/>
                </a:lnTo>
                <a:cubicBezTo>
                  <a:pt x="529985" y="186189"/>
                  <a:pt x="527576" y="186885"/>
                  <a:pt x="524694" y="187452"/>
                </a:cubicBezTo>
                <a:cubicBezTo>
                  <a:pt x="521813" y="188018"/>
                  <a:pt x="518432" y="188314"/>
                  <a:pt x="514552" y="188337"/>
                </a:cubicBezTo>
                <a:cubicBezTo>
                  <a:pt x="503046" y="188194"/>
                  <a:pt x="494880" y="184652"/>
                  <a:pt x="490055" y="177711"/>
                </a:cubicBezTo>
                <a:cubicBezTo>
                  <a:pt x="485230" y="170770"/>
                  <a:pt x="482889" y="161292"/>
                  <a:pt x="483032" y="149275"/>
                </a:cubicBezTo>
                <a:close/>
                <a:moveTo>
                  <a:pt x="1252409" y="0"/>
                </a:moveTo>
                <a:cubicBezTo>
                  <a:pt x="1258234" y="76"/>
                  <a:pt x="1262974" y="1751"/>
                  <a:pt x="1266629" y="5025"/>
                </a:cubicBezTo>
                <a:cubicBezTo>
                  <a:pt x="1270284" y="8299"/>
                  <a:pt x="1272169" y="12715"/>
                  <a:pt x="1272283" y="18273"/>
                </a:cubicBezTo>
                <a:cubicBezTo>
                  <a:pt x="1272169" y="23632"/>
                  <a:pt x="1270284" y="27991"/>
                  <a:pt x="1266629" y="31350"/>
                </a:cubicBezTo>
                <a:cubicBezTo>
                  <a:pt x="1262974" y="34710"/>
                  <a:pt x="1258234" y="36442"/>
                  <a:pt x="1252409" y="36547"/>
                </a:cubicBezTo>
                <a:cubicBezTo>
                  <a:pt x="1246474" y="36442"/>
                  <a:pt x="1241668" y="34710"/>
                  <a:pt x="1237989" y="31350"/>
                </a:cubicBezTo>
                <a:cubicBezTo>
                  <a:pt x="1234310" y="27991"/>
                  <a:pt x="1232416" y="23632"/>
                  <a:pt x="1232306" y="18273"/>
                </a:cubicBezTo>
                <a:cubicBezTo>
                  <a:pt x="1232416" y="12715"/>
                  <a:pt x="1234310" y="8299"/>
                  <a:pt x="1237989" y="5025"/>
                </a:cubicBezTo>
                <a:cubicBezTo>
                  <a:pt x="1241668" y="1751"/>
                  <a:pt x="1246474" y="76"/>
                  <a:pt x="1252409" y="0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 defTabSz="774200">
              <a:defRPr/>
            </a:pPr>
            <a:endParaRPr lang="zh-CN" altLang="en-US" sz="152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7" name="矩形: 圆角 93">
            <a:extLst>
              <a:ext uri="{FF2B5EF4-FFF2-40B4-BE49-F238E27FC236}">
                <a16:creationId xmlns:a16="http://schemas.microsoft.com/office/drawing/2014/main" id="{6B85BA3B-1F72-47B7-B624-C4692498CB86}"/>
              </a:ext>
            </a:extLst>
          </p:cNvPr>
          <p:cNvSpPr/>
          <p:nvPr/>
        </p:nvSpPr>
        <p:spPr>
          <a:xfrm>
            <a:off x="2083819" y="5654674"/>
            <a:ext cx="1660231" cy="333375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id="{A1BBA621-3CBE-456F-BED4-A95A29F0700A}"/>
              </a:ext>
            </a:extLst>
          </p:cNvPr>
          <p:cNvCxnSpPr>
            <a:cxnSpLocks/>
            <a:stCxn id="107" idx="3"/>
          </p:cNvCxnSpPr>
          <p:nvPr/>
        </p:nvCxnSpPr>
        <p:spPr>
          <a:xfrm flipV="1">
            <a:off x="3744050" y="5801360"/>
            <a:ext cx="7851050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863787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91645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刺猬先生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2423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66749" y="1130300"/>
            <a:ext cx="10858501" cy="500380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0399" y="1130300"/>
            <a:ext cx="6102807" cy="5003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60399" y="1130300"/>
            <a:ext cx="6106161" cy="5003800"/>
          </a:xfrm>
          <a:prstGeom prst="rect">
            <a:avLst/>
          </a:prstGeom>
          <a:gradFill flip="none" rotWithShape="1">
            <a:gsLst>
              <a:gs pos="15000">
                <a:schemeClr val="accent1">
                  <a:alpha val="70000"/>
                </a:schemeClr>
              </a:gs>
              <a:gs pos="61000">
                <a:schemeClr val="accent1">
                  <a:lumMod val="85000"/>
                  <a:lumOff val="15000"/>
                  <a:alpha val="2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650291" y="326766"/>
            <a:ext cx="2628000" cy="461665"/>
          </a:xfrm>
        </p:spPr>
        <p:txBody>
          <a:bodyPr/>
          <a:lstStyle/>
          <a:p>
            <a:r>
              <a:rPr lang="en-US" altLang="zh-CN" dirty="0"/>
              <a:t>01 </a:t>
            </a:r>
            <a:r>
              <a:rPr lang="zh-CN" altLang="en-US" dirty="0"/>
              <a:t>新媒体概念</a:t>
            </a:r>
          </a:p>
        </p:txBody>
      </p:sp>
      <p:sp>
        <p:nvSpPr>
          <p:cNvPr id="3" name="矩形 2"/>
          <p:cNvSpPr/>
          <p:nvPr/>
        </p:nvSpPr>
        <p:spPr>
          <a:xfrm>
            <a:off x="6872438" y="1745708"/>
            <a:ext cx="4646462" cy="21204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/>
              <a:t>通过网络等途径，利用微信、微博、贴吧等新兴媒体平台进行品牌推广、产品营销的运营方式。</a:t>
            </a:r>
            <a:endParaRPr lang="en-US" altLang="zh-CN" dirty="0"/>
          </a:p>
          <a:p>
            <a:pPr algn="just">
              <a:lnSpc>
                <a:spcPct val="150000"/>
              </a:lnSpc>
            </a:pPr>
            <a:r>
              <a:rPr lang="zh-CN" altLang="en-US" dirty="0"/>
              <a:t>通过经科技网络链接大众群体，分享周围事实与新闻的渠道。</a:t>
            </a:r>
            <a:endParaRPr lang="en-US" altLang="zh-CN" dirty="0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E2DDBBA-EE6D-4995-A2C3-AC3C4D1839E5}"/>
              </a:ext>
            </a:extLst>
          </p:cNvPr>
          <p:cNvGrpSpPr/>
          <p:nvPr/>
        </p:nvGrpSpPr>
        <p:grpSpPr>
          <a:xfrm>
            <a:off x="6067125" y="1139925"/>
            <a:ext cx="1415772" cy="646096"/>
            <a:chOff x="6067125" y="1139925"/>
            <a:chExt cx="1415772" cy="646096"/>
          </a:xfrm>
        </p:grpSpPr>
        <p:sp>
          <p:nvSpPr>
            <p:cNvPr id="8" name="矩形 7"/>
            <p:cNvSpPr/>
            <p:nvPr/>
          </p:nvSpPr>
          <p:spPr>
            <a:xfrm>
              <a:off x="6110868" y="1504075"/>
              <a:ext cx="1328286" cy="28194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067125" y="1139925"/>
              <a:ext cx="1415772" cy="5804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/>
                <a:t>“概念”</a:t>
              </a:r>
              <a:endParaRPr lang="en-US" altLang="zh-CN" sz="2400" b="1" dirty="0"/>
            </a:p>
          </p:txBody>
        </p:sp>
      </p:grpSp>
      <p:sp>
        <p:nvSpPr>
          <p:cNvPr id="9" name="矩形 8"/>
          <p:cNvSpPr/>
          <p:nvPr/>
        </p:nvSpPr>
        <p:spPr>
          <a:xfrm>
            <a:off x="6872438" y="4523803"/>
            <a:ext cx="4646462" cy="1289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/>
              <a:t>可以通过品牌策划、产品策划等方式，通过向客户精准推送，提高参与度，从而事项营销的目的。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BE8FB71-90CD-4D75-B59C-F853457A2D39}"/>
              </a:ext>
            </a:extLst>
          </p:cNvPr>
          <p:cNvGrpSpPr/>
          <p:nvPr/>
        </p:nvGrpSpPr>
        <p:grpSpPr>
          <a:xfrm>
            <a:off x="6067125" y="3842884"/>
            <a:ext cx="1415772" cy="636471"/>
            <a:chOff x="6067125" y="3842884"/>
            <a:chExt cx="1415772" cy="636471"/>
          </a:xfrm>
        </p:grpSpPr>
        <p:sp>
          <p:nvSpPr>
            <p:cNvPr id="10" name="矩形 9"/>
            <p:cNvSpPr/>
            <p:nvPr/>
          </p:nvSpPr>
          <p:spPr>
            <a:xfrm>
              <a:off x="6110868" y="4197409"/>
              <a:ext cx="1328286" cy="28194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6067125" y="3842884"/>
              <a:ext cx="1415772" cy="5804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/>
                <a:t>“功能”</a:t>
              </a:r>
              <a:endParaRPr lang="en-US" altLang="zh-CN" sz="2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0424358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id="{3F9686E3-A087-45C6-8CC2-22ECFEEE447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0400" y="1130300"/>
            <a:ext cx="3852000" cy="5003800"/>
          </a:xfrm>
          <a:custGeom>
            <a:avLst/>
            <a:gdLst>
              <a:gd name="connsiteX0" fmla="*/ 0 w 3872411"/>
              <a:gd name="connsiteY0" fmla="*/ 0 h 5003800"/>
              <a:gd name="connsiteX1" fmla="*/ 3872411 w 3872411"/>
              <a:gd name="connsiteY1" fmla="*/ 0 h 5003800"/>
              <a:gd name="connsiteX2" fmla="*/ 3872411 w 3872411"/>
              <a:gd name="connsiteY2" fmla="*/ 5003800 h 5003800"/>
              <a:gd name="connsiteX3" fmla="*/ 0 w 3872411"/>
              <a:gd name="connsiteY3" fmla="*/ 5003800 h 5003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72411" h="5003800">
                <a:moveTo>
                  <a:pt x="0" y="0"/>
                </a:moveTo>
                <a:lnTo>
                  <a:pt x="3872411" y="0"/>
                </a:lnTo>
                <a:lnTo>
                  <a:pt x="3872411" y="5003800"/>
                </a:lnTo>
                <a:lnTo>
                  <a:pt x="0" y="5003800"/>
                </a:lnTo>
                <a:close/>
              </a:path>
            </a:pathLst>
          </a:cu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id="{45ADC8B6-FD63-4E48-B731-226874B2912E}"/>
              </a:ext>
            </a:extLst>
          </p:cNvPr>
          <p:cNvSpPr/>
          <p:nvPr/>
        </p:nvSpPr>
        <p:spPr>
          <a:xfrm>
            <a:off x="660400" y="1130300"/>
            <a:ext cx="3852000" cy="5003800"/>
          </a:xfrm>
          <a:prstGeom prst="rect">
            <a:avLst/>
          </a:prstGeom>
          <a:gradFill>
            <a:gsLst>
              <a:gs pos="15000">
                <a:schemeClr val="accent1">
                  <a:alpha val="80000"/>
                </a:schemeClr>
              </a:gs>
              <a:gs pos="99000">
                <a:schemeClr val="accent1">
                  <a:lumMod val="85000"/>
                  <a:lumOff val="15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89A2E93-5497-41BD-BBE0-1C64BD72B713}"/>
              </a:ext>
            </a:extLst>
          </p:cNvPr>
          <p:cNvSpPr txBox="1"/>
          <p:nvPr/>
        </p:nvSpPr>
        <p:spPr>
          <a:xfrm>
            <a:off x="2796898" y="692977"/>
            <a:ext cx="203752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650291" y="326766"/>
            <a:ext cx="2160000" cy="461665"/>
          </a:xfrm>
        </p:spPr>
        <p:txBody>
          <a:bodyPr/>
          <a:lstStyle/>
          <a:p>
            <a:r>
              <a:rPr lang="en-US" altLang="zh-CN" dirty="0"/>
              <a:t>01 </a:t>
            </a:r>
            <a:r>
              <a:rPr lang="zh-CN" altLang="en-US" dirty="0"/>
              <a:t>新媒体概念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9D4C3753-D791-49A1-89AD-14E1B2113F15}"/>
              </a:ext>
            </a:extLst>
          </p:cNvPr>
          <p:cNvSpPr/>
          <p:nvPr/>
        </p:nvSpPr>
        <p:spPr>
          <a:xfrm>
            <a:off x="7944050" y="1460738"/>
            <a:ext cx="3240000" cy="4383158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8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401953" y="1460738"/>
            <a:ext cx="3240000" cy="4383158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8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551863" y="2203713"/>
            <a:ext cx="2909370" cy="2951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通过网络等途径，利用微信、微博、贴吧等新兴媒体平台进行品牌推广、产品营销的运营方式。</a:t>
            </a:r>
            <a:endParaRPr lang="en-US" altLang="zh-CN" dirty="0">
              <a:solidFill>
                <a:schemeClr val="bg1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通过经科技网络链接大众群体，分享周围事实与新闻的渠道。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51863" y="1604077"/>
            <a:ext cx="800219" cy="5804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</a:rPr>
              <a:t>概念</a:t>
            </a:r>
            <a:endParaRPr lang="en-US" altLang="zh-CN" sz="2400" b="1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093564" y="2203713"/>
            <a:ext cx="2899744" cy="1704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可以通过品牌策划、产品策划等方式，通过向客户精准推送，提高参与度，从而事项营销的目的。</a:t>
            </a:r>
          </a:p>
        </p:txBody>
      </p:sp>
      <p:sp>
        <p:nvSpPr>
          <p:cNvPr id="13" name="矩形 12"/>
          <p:cNvSpPr/>
          <p:nvPr/>
        </p:nvSpPr>
        <p:spPr>
          <a:xfrm>
            <a:off x="8064778" y="1604077"/>
            <a:ext cx="800219" cy="5804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</a:rPr>
              <a:t>功能</a:t>
            </a:r>
            <a:endParaRPr lang="en-US" altLang="zh-CN" sz="2400" b="1" dirty="0">
              <a:solidFill>
                <a:schemeClr val="bg1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1DA2A6A-F0AB-4B86-9DFC-3D152FFB5879}"/>
              </a:ext>
            </a:extLst>
          </p:cNvPr>
          <p:cNvSpPr txBox="1"/>
          <p:nvPr/>
        </p:nvSpPr>
        <p:spPr>
          <a:xfrm>
            <a:off x="10203826" y="4642009"/>
            <a:ext cx="122680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4301593-4C56-43C8-841A-A7922184D64E}"/>
              </a:ext>
            </a:extLst>
          </p:cNvPr>
          <p:cNvSpPr txBox="1"/>
          <p:nvPr/>
        </p:nvSpPr>
        <p:spPr>
          <a:xfrm>
            <a:off x="660400" y="3890431"/>
            <a:ext cx="9959703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8000" dirty="0">
                <a:solidFill>
                  <a:schemeClr val="accent2">
                    <a:alpha val="30000"/>
                  </a:schemeClr>
                </a:solidFill>
              </a:rPr>
              <a:t>NEW </a:t>
            </a:r>
          </a:p>
          <a:p>
            <a:r>
              <a:rPr lang="en-US" altLang="zh-CN" sz="8000" dirty="0">
                <a:solidFill>
                  <a:schemeClr val="accent2">
                    <a:alpha val="30000"/>
                  </a:schemeClr>
                </a:solidFill>
              </a:rPr>
              <a:t>MEDIA  CONCEPT</a:t>
            </a:r>
            <a:endParaRPr lang="zh-CN" altLang="en-US" sz="8000" dirty="0">
              <a:solidFill>
                <a:schemeClr val="accent2">
                  <a:alpha val="3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03891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650291" y="326766"/>
            <a:ext cx="2160000" cy="461665"/>
          </a:xfrm>
        </p:spPr>
        <p:txBody>
          <a:bodyPr/>
          <a:lstStyle/>
          <a:p>
            <a:r>
              <a:rPr lang="en-US" altLang="zh-CN" dirty="0"/>
              <a:t>01 </a:t>
            </a:r>
            <a:r>
              <a:rPr lang="zh-CN" altLang="en-US" dirty="0"/>
              <a:t>新媒体概念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0400" y="1130300"/>
            <a:ext cx="10858500" cy="5003800"/>
          </a:xfrm>
          <a:custGeom>
            <a:avLst/>
            <a:gdLst>
              <a:gd name="connsiteX0" fmla="*/ 0 w 10858500"/>
              <a:gd name="connsiteY0" fmla="*/ 0 h 5003800"/>
              <a:gd name="connsiteX1" fmla="*/ 10858500 w 10858500"/>
              <a:gd name="connsiteY1" fmla="*/ 0 h 5003800"/>
              <a:gd name="connsiteX2" fmla="*/ 10858500 w 10858500"/>
              <a:gd name="connsiteY2" fmla="*/ 5003800 h 5003800"/>
              <a:gd name="connsiteX3" fmla="*/ 0 w 10858500"/>
              <a:gd name="connsiteY3" fmla="*/ 5003800 h 5003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58500" h="5003800">
                <a:moveTo>
                  <a:pt x="0" y="0"/>
                </a:moveTo>
                <a:lnTo>
                  <a:pt x="10858500" y="0"/>
                </a:lnTo>
                <a:lnTo>
                  <a:pt x="10858500" y="5003800"/>
                </a:lnTo>
                <a:lnTo>
                  <a:pt x="0" y="5003800"/>
                </a:lnTo>
                <a:close/>
              </a:path>
            </a:pathLst>
          </a:custGeom>
        </p:spPr>
      </p:pic>
      <p:sp>
        <p:nvSpPr>
          <p:cNvPr id="6" name="直角三角形 5"/>
          <p:cNvSpPr/>
          <p:nvPr/>
        </p:nvSpPr>
        <p:spPr>
          <a:xfrm flipH="1" flipV="1">
            <a:off x="673100" y="1130300"/>
            <a:ext cx="10858500" cy="5003800"/>
          </a:xfrm>
          <a:prstGeom prst="rtTriangl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直角三角形 10"/>
          <p:cNvSpPr/>
          <p:nvPr/>
        </p:nvSpPr>
        <p:spPr>
          <a:xfrm>
            <a:off x="660400" y="1130300"/>
            <a:ext cx="10864850" cy="5003800"/>
          </a:xfrm>
          <a:prstGeom prst="rtTriangle">
            <a:avLst/>
          </a:prstGeom>
          <a:gradFill flip="none" rotWithShape="1">
            <a:gsLst>
              <a:gs pos="36000">
                <a:schemeClr val="accent1">
                  <a:alpha val="90000"/>
                </a:schemeClr>
              </a:gs>
              <a:gs pos="65000">
                <a:schemeClr val="accent1">
                  <a:lumMod val="85000"/>
                  <a:lumOff val="15000"/>
                  <a:alpha val="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44873" y="4129169"/>
            <a:ext cx="4684545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</a:rPr>
              <a:t>可以通过品牌策划、产品策划等方式，通过向客户精准推送，提高参与度，从而事项营销的目的。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D88BCD6D-0A47-48A2-BEF6-D404003127B7}"/>
              </a:ext>
            </a:extLst>
          </p:cNvPr>
          <p:cNvGrpSpPr/>
          <p:nvPr/>
        </p:nvGrpSpPr>
        <p:grpSpPr>
          <a:xfrm>
            <a:off x="1042707" y="3429000"/>
            <a:ext cx="1517078" cy="655721"/>
            <a:chOff x="1042707" y="3429000"/>
            <a:chExt cx="1517078" cy="655721"/>
          </a:xfrm>
        </p:grpSpPr>
        <p:sp>
          <p:nvSpPr>
            <p:cNvPr id="13" name="矩形 12"/>
            <p:cNvSpPr/>
            <p:nvPr/>
          </p:nvSpPr>
          <p:spPr>
            <a:xfrm>
              <a:off x="1231499" y="3802775"/>
              <a:ext cx="1328286" cy="28194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1042707" y="3429000"/>
              <a:ext cx="1415772" cy="5804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</a:rPr>
                <a:t>“功能”</a:t>
              </a:r>
              <a:endParaRPr lang="en-US" altLang="zh-CN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6326473" y="1784210"/>
            <a:ext cx="5024387" cy="21204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通过网络等途径，利用微信、微博、贴吧等新兴媒体平台进行品牌推广、产品营销的运营方式。</a:t>
            </a:r>
            <a:endParaRPr lang="en-US" altLang="zh-CN" dirty="0"/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通过经科技网络链接大众群体，分享周围事实与新闻的渠道。</a:t>
            </a:r>
            <a:endParaRPr lang="en-US" altLang="zh-CN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EA10BB0-31F8-434C-AC8E-47AD14104124}"/>
              </a:ext>
            </a:extLst>
          </p:cNvPr>
          <p:cNvGrpSpPr/>
          <p:nvPr/>
        </p:nvGrpSpPr>
        <p:grpSpPr>
          <a:xfrm>
            <a:off x="6224307" y="1028700"/>
            <a:ext cx="1517078" cy="655721"/>
            <a:chOff x="6224307" y="1028700"/>
            <a:chExt cx="1517078" cy="655721"/>
          </a:xfrm>
        </p:grpSpPr>
        <p:sp>
          <p:nvSpPr>
            <p:cNvPr id="15" name="矩形 14"/>
            <p:cNvSpPr/>
            <p:nvPr/>
          </p:nvSpPr>
          <p:spPr>
            <a:xfrm>
              <a:off x="6413099" y="1402475"/>
              <a:ext cx="1328286" cy="28194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6224307" y="1028700"/>
              <a:ext cx="1415772" cy="5804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/>
                <a:t>“概念”</a:t>
              </a:r>
              <a:endParaRPr lang="en-US" altLang="zh-CN" sz="2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6560077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6091238" y="2670175"/>
            <a:ext cx="4031873" cy="923330"/>
          </a:xfrm>
        </p:spPr>
        <p:txBody>
          <a:bodyPr/>
          <a:lstStyle/>
          <a:p>
            <a:r>
              <a:rPr lang="zh-CN" altLang="en-US" dirty="0">
                <a:latin typeface="+mn-ea"/>
              </a:rPr>
              <a:t>新媒体特点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2802607" y="2555874"/>
            <a:ext cx="1210588" cy="1089529"/>
          </a:xfrm>
        </p:spPr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705342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7800" y="1130300"/>
            <a:ext cx="7531100" cy="5003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400" y="1130300"/>
            <a:ext cx="7531100" cy="5003799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DF57AC13-9E29-41A9-96F5-9F6B5EB9714F}"/>
              </a:ext>
            </a:extLst>
          </p:cNvPr>
          <p:cNvSpPr/>
          <p:nvPr/>
        </p:nvSpPr>
        <p:spPr>
          <a:xfrm>
            <a:off x="660400" y="1130300"/>
            <a:ext cx="10858500" cy="5003800"/>
          </a:xfrm>
          <a:prstGeom prst="rect">
            <a:avLst/>
          </a:prstGeom>
          <a:gradFill flip="none" rotWithShape="1">
            <a:gsLst>
              <a:gs pos="100000">
                <a:schemeClr val="accent1">
                  <a:alpha val="90000"/>
                </a:schemeClr>
              </a:gs>
              <a:gs pos="3000">
                <a:schemeClr val="accent1">
                  <a:alpha val="90000"/>
                </a:schemeClr>
              </a:gs>
              <a:gs pos="66000">
                <a:schemeClr val="accent1">
                  <a:lumMod val="85000"/>
                  <a:lumOff val="15000"/>
                  <a:alpha val="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650291" y="326766"/>
            <a:ext cx="2628000" cy="461665"/>
          </a:xfrm>
        </p:spPr>
        <p:txBody>
          <a:bodyPr/>
          <a:lstStyle/>
          <a:p>
            <a:r>
              <a:rPr lang="en-US" altLang="zh-CN" dirty="0"/>
              <a:t>02 </a:t>
            </a:r>
            <a:r>
              <a:rPr lang="zh-CN" altLang="en-US" dirty="0"/>
              <a:t>新媒体特点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9255082" y="2767152"/>
            <a:ext cx="1955224" cy="627248"/>
            <a:chOff x="7250233" y="1028700"/>
            <a:chExt cx="1955224" cy="627248"/>
          </a:xfrm>
        </p:grpSpPr>
        <p:sp>
          <p:nvSpPr>
            <p:cNvPr id="10" name="矩形 9"/>
            <p:cNvSpPr/>
            <p:nvPr/>
          </p:nvSpPr>
          <p:spPr>
            <a:xfrm>
              <a:off x="7327498" y="1402475"/>
              <a:ext cx="1877959" cy="25347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7250233" y="1028700"/>
              <a:ext cx="1895071" cy="5804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</a:rPr>
                <a:t>“</a:t>
              </a:r>
              <a:r>
                <a:rPr lang="en-US" altLang="zh-CN" sz="2400" b="1" dirty="0">
                  <a:solidFill>
                    <a:schemeClr val="bg1"/>
                  </a:solidFill>
                </a:rPr>
                <a:t>6</a:t>
              </a:r>
              <a:r>
                <a:rPr lang="zh-CN" altLang="en-US" sz="2400" b="1" dirty="0">
                  <a:solidFill>
                    <a:schemeClr val="bg1"/>
                  </a:solidFill>
                </a:rPr>
                <a:t>大特点”</a:t>
              </a:r>
              <a:endParaRPr lang="en-US" altLang="zh-CN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1B1727C1-63C8-45BA-A36D-B49BA927E6EB}"/>
              </a:ext>
            </a:extLst>
          </p:cNvPr>
          <p:cNvSpPr/>
          <p:nvPr/>
        </p:nvSpPr>
        <p:spPr>
          <a:xfrm>
            <a:off x="6348549" y="1130300"/>
            <a:ext cx="2664822" cy="5003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6823470" y="1714367"/>
            <a:ext cx="1723549" cy="390653"/>
            <a:chOff x="7122008" y="1440047"/>
            <a:chExt cx="1723549" cy="390653"/>
          </a:xfrm>
        </p:grpSpPr>
        <p:sp>
          <p:nvSpPr>
            <p:cNvPr id="14" name="椭圆 13"/>
            <p:cNvSpPr>
              <a:spLocks noChangeAspect="1"/>
            </p:cNvSpPr>
            <p:nvPr/>
          </p:nvSpPr>
          <p:spPr>
            <a:xfrm>
              <a:off x="7150101" y="1450314"/>
              <a:ext cx="380386" cy="380386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52700">
                  <a:srgbClr val="F4C043">
                    <a:alpha val="27000"/>
                  </a:srgbClr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122008" y="1440047"/>
              <a:ext cx="17235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01  </a:t>
              </a:r>
              <a:r>
                <a:rPr lang="zh-CN" altLang="en-US" dirty="0">
                  <a:solidFill>
                    <a:schemeClr val="bg1"/>
                  </a:solidFill>
                </a:rPr>
                <a:t>平面化传播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823470" y="2452918"/>
            <a:ext cx="1723549" cy="388702"/>
            <a:chOff x="6958378" y="2178598"/>
            <a:chExt cx="1723549" cy="388702"/>
          </a:xfrm>
        </p:grpSpPr>
        <p:sp>
          <p:nvSpPr>
            <p:cNvPr id="43" name="椭圆 42"/>
            <p:cNvSpPr>
              <a:spLocks noChangeAspect="1"/>
            </p:cNvSpPr>
            <p:nvPr/>
          </p:nvSpPr>
          <p:spPr>
            <a:xfrm>
              <a:off x="7010401" y="2186914"/>
              <a:ext cx="380386" cy="380386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52700">
                  <a:srgbClr val="F4C043">
                    <a:alpha val="27000"/>
                  </a:srgbClr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6958378" y="2178598"/>
              <a:ext cx="17235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02  </a:t>
              </a:r>
              <a:r>
                <a:rPr lang="zh-CN" altLang="en-US" dirty="0">
                  <a:solidFill>
                    <a:schemeClr val="bg1"/>
                  </a:solidFill>
                </a:rPr>
                <a:t>个性化延展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823470" y="3191469"/>
            <a:ext cx="1723549" cy="386751"/>
            <a:chOff x="6814000" y="2917149"/>
            <a:chExt cx="1723549" cy="386751"/>
          </a:xfrm>
        </p:grpSpPr>
        <p:sp>
          <p:nvSpPr>
            <p:cNvPr id="44" name="椭圆 43"/>
            <p:cNvSpPr>
              <a:spLocks noChangeAspect="1"/>
            </p:cNvSpPr>
            <p:nvPr/>
          </p:nvSpPr>
          <p:spPr>
            <a:xfrm>
              <a:off x="6858001" y="2923514"/>
              <a:ext cx="380386" cy="380386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52700">
                  <a:srgbClr val="F4C043">
                    <a:alpha val="27000"/>
                  </a:srgbClr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814000" y="2917149"/>
              <a:ext cx="17235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03  </a:t>
              </a:r>
              <a:r>
                <a:rPr lang="zh-CN" altLang="en-US" dirty="0">
                  <a:solidFill>
                    <a:schemeClr val="bg1"/>
                  </a:solidFill>
                </a:rPr>
                <a:t>入门门槛低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823470" y="3930020"/>
            <a:ext cx="1723549" cy="391150"/>
            <a:chOff x="6640745" y="3655700"/>
            <a:chExt cx="1723549" cy="391150"/>
          </a:xfrm>
        </p:grpSpPr>
        <p:sp>
          <p:nvSpPr>
            <p:cNvPr id="45" name="椭圆 44"/>
            <p:cNvSpPr>
              <a:spLocks noChangeAspect="1"/>
            </p:cNvSpPr>
            <p:nvPr/>
          </p:nvSpPr>
          <p:spPr>
            <a:xfrm>
              <a:off x="6686551" y="3666464"/>
              <a:ext cx="380386" cy="380386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52700">
                  <a:srgbClr val="F4C043">
                    <a:alpha val="27000"/>
                  </a:srgbClr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640745" y="3655700"/>
              <a:ext cx="17235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04  </a:t>
              </a:r>
              <a:r>
                <a:rPr lang="zh-CN" altLang="en-US" dirty="0">
                  <a:solidFill>
                    <a:schemeClr val="bg1"/>
                  </a:solidFill>
                </a:rPr>
                <a:t>易操作易学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823470" y="4668571"/>
            <a:ext cx="1723549" cy="382849"/>
            <a:chOff x="6380863" y="4394251"/>
            <a:chExt cx="1723549" cy="382849"/>
          </a:xfrm>
        </p:grpSpPr>
        <p:sp>
          <p:nvSpPr>
            <p:cNvPr id="46" name="椭圆 45"/>
            <p:cNvSpPr>
              <a:spLocks noChangeAspect="1"/>
            </p:cNvSpPr>
            <p:nvPr/>
          </p:nvSpPr>
          <p:spPr>
            <a:xfrm>
              <a:off x="6419851" y="4396714"/>
              <a:ext cx="380386" cy="380386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52700">
                  <a:srgbClr val="F4C043">
                    <a:alpha val="27000"/>
                  </a:srgbClr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380863" y="4394251"/>
              <a:ext cx="17235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05  </a:t>
              </a:r>
              <a:r>
                <a:rPr lang="zh-CN" altLang="en-US" dirty="0">
                  <a:solidFill>
                    <a:schemeClr val="bg1"/>
                  </a:solidFill>
                </a:rPr>
                <a:t>交互性极强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823470" y="5407124"/>
            <a:ext cx="1723549" cy="380896"/>
            <a:chOff x="6130606" y="5132804"/>
            <a:chExt cx="1723549" cy="380896"/>
          </a:xfrm>
        </p:grpSpPr>
        <p:sp>
          <p:nvSpPr>
            <p:cNvPr id="47" name="椭圆 46"/>
            <p:cNvSpPr>
              <a:spLocks noChangeAspect="1"/>
            </p:cNvSpPr>
            <p:nvPr/>
          </p:nvSpPr>
          <p:spPr>
            <a:xfrm>
              <a:off x="6158220" y="5133314"/>
              <a:ext cx="380386" cy="380386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52700">
                  <a:srgbClr val="F4C043">
                    <a:alpha val="27000"/>
                  </a:srgbClr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6130606" y="5132804"/>
              <a:ext cx="17235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06  </a:t>
              </a:r>
              <a:r>
                <a:rPr lang="zh-CN" altLang="en-US" dirty="0">
                  <a:solidFill>
                    <a:schemeClr val="bg1"/>
                  </a:solidFill>
                </a:rPr>
                <a:t>传播速度快</a:t>
              </a:r>
            </a:p>
          </p:txBody>
        </p:sp>
      </p:grpSp>
      <p:sp>
        <p:nvSpPr>
          <p:cNvPr id="33" name="矩形 32">
            <a:extLst>
              <a:ext uri="{FF2B5EF4-FFF2-40B4-BE49-F238E27FC236}">
                <a16:creationId xmlns:a16="http://schemas.microsoft.com/office/drawing/2014/main" id="{EEDCE3B5-55FE-43BE-BD02-781B7768ADF5}"/>
              </a:ext>
            </a:extLst>
          </p:cNvPr>
          <p:cNvSpPr/>
          <p:nvPr/>
        </p:nvSpPr>
        <p:spPr>
          <a:xfrm>
            <a:off x="6188149" y="1130301"/>
            <a:ext cx="262439" cy="2187058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D3A0F366-A0C9-4628-B7AF-3A6AD726DF7D}"/>
              </a:ext>
            </a:extLst>
          </p:cNvPr>
          <p:cNvSpPr/>
          <p:nvPr/>
        </p:nvSpPr>
        <p:spPr>
          <a:xfrm>
            <a:off x="8846288" y="3947042"/>
            <a:ext cx="262439" cy="2187058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F8D85F7F-2BAA-49ED-86BE-215F073F01B7}"/>
              </a:ext>
            </a:extLst>
          </p:cNvPr>
          <p:cNvSpPr/>
          <p:nvPr/>
        </p:nvSpPr>
        <p:spPr>
          <a:xfrm>
            <a:off x="5952000" y="1130300"/>
            <a:ext cx="144000" cy="936000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FD147AC6-0555-46B1-A0C5-EEF1DB8F6C20}"/>
              </a:ext>
            </a:extLst>
          </p:cNvPr>
          <p:cNvSpPr/>
          <p:nvPr/>
        </p:nvSpPr>
        <p:spPr>
          <a:xfrm>
            <a:off x="9224590" y="5198100"/>
            <a:ext cx="144000" cy="936000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77F2168C-DE71-4DF1-B882-11307D835FC1}"/>
              </a:ext>
            </a:extLst>
          </p:cNvPr>
          <p:cNvSpPr txBox="1"/>
          <p:nvPr/>
        </p:nvSpPr>
        <p:spPr>
          <a:xfrm rot="5400000">
            <a:off x="-1060923" y="3350214"/>
            <a:ext cx="479833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400" dirty="0">
                <a:solidFill>
                  <a:schemeClr val="bg1">
                    <a:alpha val="20000"/>
                  </a:schemeClr>
                </a:solidFill>
              </a:rPr>
              <a:t>New  </a:t>
            </a:r>
            <a:r>
              <a:rPr lang="en-US" altLang="zh-CN" sz="3200" dirty="0">
                <a:solidFill>
                  <a:schemeClr val="bg1">
                    <a:alpha val="20000"/>
                  </a:schemeClr>
                </a:solidFill>
              </a:rPr>
              <a:t>media   features</a:t>
            </a:r>
            <a:endParaRPr lang="zh-CN" altLang="en-US" sz="3200" dirty="0">
              <a:solidFill>
                <a:schemeClr val="bg1">
                  <a:alpha val="2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799205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Office 主题​​">
  <a:themeElements>
    <a:clrScheme name="红黄黑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52E2C"/>
      </a:accent1>
      <a:accent2>
        <a:srgbClr val="F4C043"/>
      </a:accent2>
      <a:accent3>
        <a:srgbClr val="333333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新媒体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1263</TotalTime>
  <Words>2146</Words>
  <Application>Microsoft Office PowerPoint</Application>
  <PresentationFormat>宽屏</PresentationFormat>
  <Paragraphs>456</Paragraphs>
  <Slides>46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9" baseType="lpstr">
      <vt:lpstr>Radikal</vt:lpstr>
      <vt:lpstr>等线</vt:lpstr>
      <vt:lpstr>汉仪雅酷黑 45W</vt:lpstr>
      <vt:lpstr>黑体</vt:lpstr>
      <vt:lpstr>思源黑体 CN Bold</vt:lpstr>
      <vt:lpstr>思源黑体 CN Light</vt:lpstr>
      <vt:lpstr>微软雅黑</vt:lpstr>
      <vt:lpstr>微软雅黑</vt:lpstr>
      <vt:lpstr>Arial</vt:lpstr>
      <vt:lpstr>Calibri Light</vt:lpstr>
      <vt:lpstr>Lato</vt:lpstr>
      <vt:lpstr>Segoe UI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高端极简时尚欧美风商务总结汇报通用ppt模板</dc:title>
  <dc:creator>刺猬先生</dc:creator>
  <cp:keywords>P界达人</cp:keywords>
  <dc:description>www.51pptmoban.com</dc:description>
  <cp:lastModifiedBy>Win user</cp:lastModifiedBy>
  <cp:revision>203</cp:revision>
  <dcterms:created xsi:type="dcterms:W3CDTF">2021-11-28T03:17:47Z</dcterms:created>
  <dcterms:modified xsi:type="dcterms:W3CDTF">2022-02-20T15:13:06Z</dcterms:modified>
</cp:coreProperties>
</file>