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98" r:id="rId2"/>
    <p:sldId id="399" r:id="rId3"/>
    <p:sldId id="400" r:id="rId4"/>
    <p:sldId id="381" r:id="rId5"/>
    <p:sldId id="385" r:id="rId6"/>
    <p:sldId id="386" r:id="rId7"/>
    <p:sldId id="387" r:id="rId8"/>
    <p:sldId id="401" r:id="rId9"/>
    <p:sldId id="388" r:id="rId10"/>
    <p:sldId id="389" r:id="rId11"/>
    <p:sldId id="390" r:id="rId12"/>
    <p:sldId id="391" r:id="rId13"/>
    <p:sldId id="402" r:id="rId14"/>
    <p:sldId id="392" r:id="rId15"/>
    <p:sldId id="393" r:id="rId16"/>
    <p:sldId id="394" r:id="rId17"/>
    <p:sldId id="404" r:id="rId18"/>
    <p:sldId id="395" r:id="rId19"/>
    <p:sldId id="396" r:id="rId20"/>
    <p:sldId id="403" r:id="rId21"/>
    <p:sldId id="40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92D806"/>
    <a:srgbClr val="028173"/>
    <a:srgbClr val="6F6F6F"/>
    <a:srgbClr val="C4C4C4"/>
    <a:srgbClr val="675B94"/>
    <a:srgbClr val="A69FC0"/>
    <a:srgbClr val="01527F"/>
    <a:srgbClr val="011C27"/>
    <a:srgbClr val="FCF7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81"/>
    <p:restoredTop sz="95444" autoAdjust="0"/>
  </p:normalViewPr>
  <p:slideViewPr>
    <p:cSldViewPr snapToGrid="0" snapToObjects="1">
      <p:cViewPr>
        <p:scale>
          <a:sx n="25" d="100"/>
          <a:sy n="25" d="100"/>
        </p:scale>
        <p:origin x="3132" y="18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  <a:t>2022/2/20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709530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  <a:t>2022/2/20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15752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5440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0089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8267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0919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921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8415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19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5101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6834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9272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895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6447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367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428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14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2449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533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723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1545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883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5735880"/>
            <a:ext cx="12192000" cy="1122121"/>
          </a:xfrm>
          <a:custGeom>
            <a:avLst/>
            <a:gdLst>
              <a:gd name="connsiteX0" fmla="*/ 12192000 w 12192000"/>
              <a:gd name="connsiteY0" fmla="*/ 0 h 1122121"/>
              <a:gd name="connsiteX1" fmla="*/ 12192000 w 12192000"/>
              <a:gd name="connsiteY1" fmla="*/ 1122121 h 1122121"/>
              <a:gd name="connsiteX2" fmla="*/ 0 w 12192000"/>
              <a:gd name="connsiteY2" fmla="*/ 1122121 h 1122121"/>
              <a:gd name="connsiteX3" fmla="*/ 0 w 12192000"/>
              <a:gd name="connsiteY3" fmla="*/ 53164 h 1122121"/>
              <a:gd name="connsiteX4" fmla="*/ 602434 w 12192000"/>
              <a:gd name="connsiteY4" fmla="*/ 160707 h 1122121"/>
              <a:gd name="connsiteX5" fmla="*/ 6602427 w 12192000"/>
              <a:gd name="connsiteY5" fmla="*/ 952402 h 1122121"/>
              <a:gd name="connsiteX6" fmla="*/ 11805618 w 12192000"/>
              <a:gd name="connsiteY6" fmla="*/ 110714 h 1122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122121">
                <a:moveTo>
                  <a:pt x="12192000" y="0"/>
                </a:moveTo>
                <a:lnTo>
                  <a:pt x="12192000" y="1122121"/>
                </a:lnTo>
                <a:lnTo>
                  <a:pt x="0" y="1122121"/>
                </a:lnTo>
                <a:lnTo>
                  <a:pt x="0" y="53164"/>
                </a:lnTo>
                <a:lnTo>
                  <a:pt x="602434" y="160707"/>
                </a:lnTo>
                <a:cubicBezTo>
                  <a:pt x="2633509" y="531147"/>
                  <a:pt x="4820395" y="991711"/>
                  <a:pt x="6602427" y="952402"/>
                </a:cubicBezTo>
                <a:cubicBezTo>
                  <a:pt x="8473561" y="911127"/>
                  <a:pt x="10169671" y="563564"/>
                  <a:pt x="11805618" y="110714"/>
                </a:cubicBezTo>
                <a:close/>
              </a:path>
            </a:pathLst>
          </a:custGeom>
          <a:gradFill flip="none" rotWithShape="1">
            <a:gsLst>
              <a:gs pos="0">
                <a:srgbClr val="92D806"/>
              </a:gs>
              <a:gs pos="99000">
                <a:srgbClr val="02817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11018949" y="5757374"/>
            <a:ext cx="601551" cy="601551"/>
          </a:xfrm>
          <a:prstGeom prst="ellipse">
            <a:avLst/>
          </a:pr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260327" y="-301625"/>
            <a:ext cx="1791542" cy="1444626"/>
            <a:chOff x="-38100" y="-22225"/>
            <a:chExt cx="1098550" cy="885825"/>
          </a:xfrm>
        </p:grpSpPr>
        <p:sp>
          <p:nvSpPr>
            <p:cNvPr id="8" name="任意多边形 7"/>
            <p:cNvSpPr/>
            <p:nvPr/>
          </p:nvSpPr>
          <p:spPr>
            <a:xfrm>
              <a:off x="-38100" y="-22225"/>
              <a:ext cx="946150" cy="885825"/>
            </a:xfrm>
            <a:custGeom>
              <a:avLst/>
              <a:gdLst>
                <a:gd name="connsiteX0" fmla="*/ 0 w 946150"/>
                <a:gd name="connsiteY0" fmla="*/ 885825 h 885825"/>
                <a:gd name="connsiteX1" fmla="*/ 212725 w 946150"/>
                <a:gd name="connsiteY1" fmla="*/ 600075 h 885825"/>
                <a:gd name="connsiteX2" fmla="*/ 593725 w 946150"/>
                <a:gd name="connsiteY2" fmla="*/ 511175 h 885825"/>
                <a:gd name="connsiteX3" fmla="*/ 946150 w 946150"/>
                <a:gd name="connsiteY3" fmla="*/ 0 h 885825"/>
                <a:gd name="connsiteX4" fmla="*/ 946150 w 946150"/>
                <a:gd name="connsiteY4" fmla="*/ 0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150" h="885825">
                  <a:moveTo>
                    <a:pt x="0" y="885825"/>
                  </a:moveTo>
                  <a:cubicBezTo>
                    <a:pt x="56885" y="774171"/>
                    <a:pt x="113771" y="662517"/>
                    <a:pt x="212725" y="600075"/>
                  </a:cubicBezTo>
                  <a:cubicBezTo>
                    <a:pt x="311679" y="537633"/>
                    <a:pt x="471488" y="611187"/>
                    <a:pt x="593725" y="511175"/>
                  </a:cubicBezTo>
                  <a:cubicBezTo>
                    <a:pt x="715962" y="411163"/>
                    <a:pt x="946150" y="0"/>
                    <a:pt x="946150" y="0"/>
                  </a:cubicBezTo>
                  <a:lnTo>
                    <a:pt x="946150" y="0"/>
                  </a:lnTo>
                </a:path>
              </a:pathLst>
            </a:custGeom>
            <a:noFill/>
            <a:ln w="6350">
              <a:solidFill>
                <a:srgbClr val="92D8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8100" y="-22225"/>
              <a:ext cx="946150" cy="885825"/>
            </a:xfrm>
            <a:custGeom>
              <a:avLst/>
              <a:gdLst>
                <a:gd name="connsiteX0" fmla="*/ 0 w 946150"/>
                <a:gd name="connsiteY0" fmla="*/ 885825 h 885825"/>
                <a:gd name="connsiteX1" fmla="*/ 212725 w 946150"/>
                <a:gd name="connsiteY1" fmla="*/ 600075 h 885825"/>
                <a:gd name="connsiteX2" fmla="*/ 593725 w 946150"/>
                <a:gd name="connsiteY2" fmla="*/ 511175 h 885825"/>
                <a:gd name="connsiteX3" fmla="*/ 946150 w 946150"/>
                <a:gd name="connsiteY3" fmla="*/ 0 h 885825"/>
                <a:gd name="connsiteX4" fmla="*/ 946150 w 946150"/>
                <a:gd name="connsiteY4" fmla="*/ 0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150" h="885825">
                  <a:moveTo>
                    <a:pt x="0" y="885825"/>
                  </a:moveTo>
                  <a:cubicBezTo>
                    <a:pt x="56885" y="774171"/>
                    <a:pt x="113771" y="662517"/>
                    <a:pt x="212725" y="600075"/>
                  </a:cubicBezTo>
                  <a:cubicBezTo>
                    <a:pt x="311679" y="537633"/>
                    <a:pt x="471488" y="611187"/>
                    <a:pt x="593725" y="511175"/>
                  </a:cubicBezTo>
                  <a:cubicBezTo>
                    <a:pt x="715962" y="411163"/>
                    <a:pt x="946150" y="0"/>
                    <a:pt x="946150" y="0"/>
                  </a:cubicBezTo>
                  <a:lnTo>
                    <a:pt x="946150" y="0"/>
                  </a:lnTo>
                </a:path>
              </a:pathLst>
            </a:custGeom>
            <a:noFill/>
            <a:ln w="6350">
              <a:solidFill>
                <a:srgbClr val="92D8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14300" y="-22225"/>
              <a:ext cx="946150" cy="885825"/>
            </a:xfrm>
            <a:custGeom>
              <a:avLst/>
              <a:gdLst>
                <a:gd name="connsiteX0" fmla="*/ 0 w 946150"/>
                <a:gd name="connsiteY0" fmla="*/ 885825 h 885825"/>
                <a:gd name="connsiteX1" fmla="*/ 212725 w 946150"/>
                <a:gd name="connsiteY1" fmla="*/ 600075 h 885825"/>
                <a:gd name="connsiteX2" fmla="*/ 593725 w 946150"/>
                <a:gd name="connsiteY2" fmla="*/ 511175 h 885825"/>
                <a:gd name="connsiteX3" fmla="*/ 946150 w 946150"/>
                <a:gd name="connsiteY3" fmla="*/ 0 h 885825"/>
                <a:gd name="connsiteX4" fmla="*/ 946150 w 946150"/>
                <a:gd name="connsiteY4" fmla="*/ 0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150" h="885825">
                  <a:moveTo>
                    <a:pt x="0" y="885825"/>
                  </a:moveTo>
                  <a:cubicBezTo>
                    <a:pt x="56885" y="774171"/>
                    <a:pt x="113771" y="662517"/>
                    <a:pt x="212725" y="600075"/>
                  </a:cubicBezTo>
                  <a:cubicBezTo>
                    <a:pt x="311679" y="537633"/>
                    <a:pt x="471488" y="611187"/>
                    <a:pt x="593725" y="511175"/>
                  </a:cubicBezTo>
                  <a:cubicBezTo>
                    <a:pt x="715962" y="411163"/>
                    <a:pt x="946150" y="0"/>
                    <a:pt x="946150" y="0"/>
                  </a:cubicBezTo>
                  <a:lnTo>
                    <a:pt x="946150" y="0"/>
                  </a:lnTo>
                </a:path>
              </a:pathLst>
            </a:custGeom>
            <a:noFill/>
            <a:ln w="38100">
              <a:solidFill>
                <a:srgbClr val="92D8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401749" y="199111"/>
            <a:ext cx="601551" cy="601551"/>
          </a:xfrm>
          <a:prstGeom prst="ellipse">
            <a:avLst/>
          </a:pr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502400"/>
          </a:xfrm>
          <a:prstGeom prst="rect">
            <a:avLst/>
          </a:prstGeom>
        </p:spPr>
      </p:pic>
      <p:sp>
        <p:nvSpPr>
          <p:cNvPr id="27" name="任意多边形 26"/>
          <p:cNvSpPr/>
          <p:nvPr/>
        </p:nvSpPr>
        <p:spPr>
          <a:xfrm>
            <a:off x="-29028" y="3608967"/>
            <a:ext cx="12192000" cy="3702803"/>
          </a:xfrm>
          <a:custGeom>
            <a:avLst/>
            <a:gdLst>
              <a:gd name="connsiteX0" fmla="*/ 12192000 w 12192000"/>
              <a:gd name="connsiteY0" fmla="*/ 0 h 3702803"/>
              <a:gd name="connsiteX1" fmla="*/ 12192000 w 12192000"/>
              <a:gd name="connsiteY1" fmla="*/ 3664808 h 3702803"/>
              <a:gd name="connsiteX2" fmla="*/ 12186216 w 12192000"/>
              <a:gd name="connsiteY2" fmla="*/ 3702803 h 3702803"/>
              <a:gd name="connsiteX3" fmla="*/ 0 w 12192000"/>
              <a:gd name="connsiteY3" fmla="*/ 3702803 h 3702803"/>
              <a:gd name="connsiteX4" fmla="*/ 0 w 12192000"/>
              <a:gd name="connsiteY4" fmla="*/ 628899 h 3702803"/>
              <a:gd name="connsiteX5" fmla="*/ 381170 w 12192000"/>
              <a:gd name="connsiteY5" fmla="*/ 487492 h 3702803"/>
              <a:gd name="connsiteX6" fmla="*/ 3178629 w 12192000"/>
              <a:gd name="connsiteY6" fmla="*/ 37946 h 3702803"/>
              <a:gd name="connsiteX7" fmla="*/ 8447314 w 12192000"/>
              <a:gd name="connsiteY7" fmla="*/ 1271660 h 3702803"/>
              <a:gd name="connsiteX8" fmla="*/ 11766606 w 12192000"/>
              <a:gd name="connsiteY8" fmla="*/ 230033 h 3702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702803">
                <a:moveTo>
                  <a:pt x="12192000" y="0"/>
                </a:moveTo>
                <a:lnTo>
                  <a:pt x="12192000" y="3664808"/>
                </a:lnTo>
                <a:lnTo>
                  <a:pt x="12186216" y="3702803"/>
                </a:lnTo>
                <a:lnTo>
                  <a:pt x="0" y="3702803"/>
                </a:lnTo>
                <a:lnTo>
                  <a:pt x="0" y="628899"/>
                </a:lnTo>
                <a:lnTo>
                  <a:pt x="381170" y="487492"/>
                </a:lnTo>
                <a:cubicBezTo>
                  <a:pt x="1196295" y="197830"/>
                  <a:pt x="2070101" y="-21925"/>
                  <a:pt x="3178629" y="37946"/>
                </a:cubicBezTo>
                <a:cubicBezTo>
                  <a:pt x="4656667" y="117774"/>
                  <a:pt x="6843486" y="1334555"/>
                  <a:pt x="8447314" y="1271660"/>
                </a:cubicBezTo>
                <a:cubicBezTo>
                  <a:pt x="9650186" y="1224489"/>
                  <a:pt x="10724469" y="777267"/>
                  <a:pt x="11766606" y="230033"/>
                </a:cubicBezTo>
                <a:close/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92D806"/>
                </a:gs>
                <a:gs pos="100000">
                  <a:srgbClr val="028173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-29028" y="3323315"/>
            <a:ext cx="12192000" cy="3702803"/>
          </a:xfrm>
          <a:custGeom>
            <a:avLst/>
            <a:gdLst>
              <a:gd name="connsiteX0" fmla="*/ 12192000 w 12192000"/>
              <a:gd name="connsiteY0" fmla="*/ 0 h 3702803"/>
              <a:gd name="connsiteX1" fmla="*/ 12192000 w 12192000"/>
              <a:gd name="connsiteY1" fmla="*/ 3664808 h 3702803"/>
              <a:gd name="connsiteX2" fmla="*/ 12186216 w 12192000"/>
              <a:gd name="connsiteY2" fmla="*/ 3702803 h 3702803"/>
              <a:gd name="connsiteX3" fmla="*/ 0 w 12192000"/>
              <a:gd name="connsiteY3" fmla="*/ 3702803 h 3702803"/>
              <a:gd name="connsiteX4" fmla="*/ 0 w 12192000"/>
              <a:gd name="connsiteY4" fmla="*/ 628899 h 3702803"/>
              <a:gd name="connsiteX5" fmla="*/ 381170 w 12192000"/>
              <a:gd name="connsiteY5" fmla="*/ 487492 h 3702803"/>
              <a:gd name="connsiteX6" fmla="*/ 3178629 w 12192000"/>
              <a:gd name="connsiteY6" fmla="*/ 37946 h 3702803"/>
              <a:gd name="connsiteX7" fmla="*/ 8447314 w 12192000"/>
              <a:gd name="connsiteY7" fmla="*/ 1271660 h 3702803"/>
              <a:gd name="connsiteX8" fmla="*/ 11766606 w 12192000"/>
              <a:gd name="connsiteY8" fmla="*/ 230033 h 3702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702803">
                <a:moveTo>
                  <a:pt x="12192000" y="0"/>
                </a:moveTo>
                <a:lnTo>
                  <a:pt x="12192000" y="3664808"/>
                </a:lnTo>
                <a:lnTo>
                  <a:pt x="12186216" y="3702803"/>
                </a:lnTo>
                <a:lnTo>
                  <a:pt x="0" y="3702803"/>
                </a:lnTo>
                <a:lnTo>
                  <a:pt x="0" y="628899"/>
                </a:lnTo>
                <a:lnTo>
                  <a:pt x="381170" y="487492"/>
                </a:lnTo>
                <a:cubicBezTo>
                  <a:pt x="1196295" y="197830"/>
                  <a:pt x="2070101" y="-21925"/>
                  <a:pt x="3178629" y="37946"/>
                </a:cubicBezTo>
                <a:cubicBezTo>
                  <a:pt x="4656667" y="117774"/>
                  <a:pt x="6843486" y="1334555"/>
                  <a:pt x="8447314" y="1271660"/>
                </a:cubicBezTo>
                <a:cubicBezTo>
                  <a:pt x="9650186" y="1224489"/>
                  <a:pt x="10724469" y="777267"/>
                  <a:pt x="11766606" y="230033"/>
                </a:cubicBezTo>
                <a:close/>
              </a:path>
            </a:pathLst>
          </a:custGeom>
          <a:noFill/>
          <a:ln w="12700" cap="flat" cmpd="sng" algn="ctr">
            <a:gradFill flip="none" rotWithShape="1">
              <a:gsLst>
                <a:gs pos="0">
                  <a:srgbClr val="92D806"/>
                </a:gs>
                <a:gs pos="100000">
                  <a:srgbClr val="028173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64739" y="1371901"/>
            <a:ext cx="70865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600" dirty="0">
                <a:gradFill flip="none" rotWithShape="1"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部门工作述职报告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015539" y="1030929"/>
            <a:ext cx="36072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GB" altLang="zh-CN" sz="20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Department work report</a:t>
            </a:r>
            <a:endParaRPr kumimoji="1" lang="zh-CN" altLang="en-US" sz="1600" dirty="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15539" y="2478475"/>
            <a:ext cx="4320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汇报人：</a:t>
            </a:r>
            <a:r>
              <a:rPr kumimoji="1" lang="en-US" altLang="zh-CN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51PPT</a:t>
            </a:r>
            <a:r>
              <a:rPr kumimoji="1" lang="zh-CN" alt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模板网     日期：</a:t>
            </a:r>
            <a:r>
              <a:rPr kumimoji="1" lang="en-US" altLang="zh-CN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2022.02</a:t>
            </a:r>
            <a:endParaRPr kumimoji="1" lang="zh-CN" altLang="en-US" dirty="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0" y="3909950"/>
            <a:ext cx="12192000" cy="2948050"/>
          </a:xfrm>
          <a:custGeom>
            <a:avLst/>
            <a:gdLst>
              <a:gd name="connsiteX0" fmla="*/ 12192000 w 12192000"/>
              <a:gd name="connsiteY0" fmla="*/ 0 h 2948050"/>
              <a:gd name="connsiteX1" fmla="*/ 12192000 w 12192000"/>
              <a:gd name="connsiteY1" fmla="*/ 2948050 h 2948050"/>
              <a:gd name="connsiteX2" fmla="*/ 0 w 12192000"/>
              <a:gd name="connsiteY2" fmla="*/ 2948050 h 2948050"/>
              <a:gd name="connsiteX3" fmla="*/ 0 w 12192000"/>
              <a:gd name="connsiteY3" fmla="*/ 628899 h 2948050"/>
              <a:gd name="connsiteX4" fmla="*/ 381170 w 12192000"/>
              <a:gd name="connsiteY4" fmla="*/ 487492 h 2948050"/>
              <a:gd name="connsiteX5" fmla="*/ 3178629 w 12192000"/>
              <a:gd name="connsiteY5" fmla="*/ 37946 h 2948050"/>
              <a:gd name="connsiteX6" fmla="*/ 8447314 w 12192000"/>
              <a:gd name="connsiteY6" fmla="*/ 1271660 h 2948050"/>
              <a:gd name="connsiteX7" fmla="*/ 11766606 w 12192000"/>
              <a:gd name="connsiteY7" fmla="*/ 230033 h 29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948050">
                <a:moveTo>
                  <a:pt x="12192000" y="0"/>
                </a:moveTo>
                <a:lnTo>
                  <a:pt x="12192000" y="2948050"/>
                </a:lnTo>
                <a:lnTo>
                  <a:pt x="0" y="2948050"/>
                </a:lnTo>
                <a:lnTo>
                  <a:pt x="0" y="628899"/>
                </a:lnTo>
                <a:lnTo>
                  <a:pt x="381170" y="487492"/>
                </a:lnTo>
                <a:cubicBezTo>
                  <a:pt x="1196295" y="197830"/>
                  <a:pt x="2070101" y="-21925"/>
                  <a:pt x="3178629" y="37946"/>
                </a:cubicBezTo>
                <a:cubicBezTo>
                  <a:pt x="4656668" y="117774"/>
                  <a:pt x="6843486" y="1334555"/>
                  <a:pt x="8447314" y="1271660"/>
                </a:cubicBezTo>
                <a:cubicBezTo>
                  <a:pt x="9650186" y="1224489"/>
                  <a:pt x="10724469" y="777267"/>
                  <a:pt x="11766606" y="230033"/>
                </a:cubicBezTo>
                <a:close/>
              </a:path>
            </a:pathLst>
          </a:cu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56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17"/>
          <p:cNvSpPr/>
          <p:nvPr/>
        </p:nvSpPr>
        <p:spPr bwMode="auto">
          <a:xfrm>
            <a:off x="2235885" y="3450574"/>
            <a:ext cx="2026532" cy="1211815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Rectangle 18"/>
          <p:cNvSpPr/>
          <p:nvPr/>
        </p:nvSpPr>
        <p:spPr bwMode="auto">
          <a:xfrm>
            <a:off x="2842561" y="1801712"/>
            <a:ext cx="797131" cy="223249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cs typeface="+mn-ea"/>
                <a:sym typeface="+mn-lt"/>
              </a:rPr>
              <a:t>40%</a:t>
            </a:r>
          </a:p>
        </p:txBody>
      </p:sp>
      <p:cxnSp>
        <p:nvCxnSpPr>
          <p:cNvPr id="5" name="Straight Connector 16"/>
          <p:cNvCxnSpPr>
            <a:endCxn id="3" idx="2"/>
          </p:cNvCxnSpPr>
          <p:nvPr/>
        </p:nvCxnSpPr>
        <p:spPr>
          <a:xfrm>
            <a:off x="3225562" y="2251165"/>
            <a:ext cx="28187" cy="1199409"/>
          </a:xfrm>
          <a:prstGeom prst="line">
            <a:avLst/>
          </a:prstGeom>
          <a:solidFill>
            <a:srgbClr val="65221A">
              <a:alpha val="80000"/>
            </a:srgbClr>
          </a:solidFill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: Shape 22"/>
          <p:cNvSpPr/>
          <p:nvPr/>
        </p:nvSpPr>
        <p:spPr bwMode="auto">
          <a:xfrm>
            <a:off x="3666440" y="3859738"/>
            <a:ext cx="2026532" cy="802652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sz="21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Rectangle 23"/>
          <p:cNvSpPr/>
          <p:nvPr/>
        </p:nvSpPr>
        <p:spPr bwMode="auto">
          <a:xfrm>
            <a:off x="4261347" y="1836537"/>
            <a:ext cx="797131" cy="223457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30%</a:t>
            </a:r>
          </a:p>
        </p:txBody>
      </p:sp>
      <p:cxnSp>
        <p:nvCxnSpPr>
          <p:cNvPr id="8" name="Straight Connector 21"/>
          <p:cNvCxnSpPr/>
          <p:nvPr/>
        </p:nvCxnSpPr>
        <p:spPr>
          <a:xfrm>
            <a:off x="4656551" y="2251165"/>
            <a:ext cx="27752" cy="1553721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: Shape 27"/>
          <p:cNvSpPr/>
          <p:nvPr/>
        </p:nvSpPr>
        <p:spPr bwMode="auto">
          <a:xfrm>
            <a:off x="6547884" y="3275858"/>
            <a:ext cx="2026532" cy="1386533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Rectangle 28"/>
          <p:cNvSpPr/>
          <p:nvPr/>
        </p:nvSpPr>
        <p:spPr bwMode="auto">
          <a:xfrm>
            <a:off x="7166328" y="1804696"/>
            <a:ext cx="797131" cy="223249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65%</a:t>
            </a:r>
          </a:p>
        </p:txBody>
      </p:sp>
      <p:cxnSp>
        <p:nvCxnSpPr>
          <p:cNvPr id="11" name="Straight Connector 26"/>
          <p:cNvCxnSpPr/>
          <p:nvPr/>
        </p:nvCxnSpPr>
        <p:spPr>
          <a:xfrm rot="5400000" flipV="1">
            <a:off x="7069896" y="2739693"/>
            <a:ext cx="982505" cy="5451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: Shape 32"/>
          <p:cNvSpPr/>
          <p:nvPr/>
        </p:nvSpPr>
        <p:spPr bwMode="auto">
          <a:xfrm>
            <a:off x="5067036" y="2697192"/>
            <a:ext cx="2027601" cy="1965199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33"/>
          <p:cNvSpPr/>
          <p:nvPr/>
        </p:nvSpPr>
        <p:spPr bwMode="auto">
          <a:xfrm>
            <a:off x="5677244" y="1799912"/>
            <a:ext cx="797552" cy="223335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85%</a:t>
            </a:r>
          </a:p>
        </p:txBody>
      </p:sp>
      <p:cxnSp>
        <p:nvCxnSpPr>
          <p:cNvPr id="14" name="Straight Connector 31"/>
          <p:cNvCxnSpPr/>
          <p:nvPr/>
        </p:nvCxnSpPr>
        <p:spPr>
          <a:xfrm rot="5400000" flipV="1">
            <a:off x="5858061" y="2458977"/>
            <a:ext cx="421073" cy="5451"/>
          </a:xfrm>
          <a:prstGeom prst="line">
            <a:avLst/>
          </a:prstGeom>
          <a:solidFill>
            <a:srgbClr val="65221A"/>
          </a:solidFill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: Shape 37"/>
          <p:cNvSpPr/>
          <p:nvPr/>
        </p:nvSpPr>
        <p:spPr bwMode="auto">
          <a:xfrm>
            <a:off x="7963843" y="3859739"/>
            <a:ext cx="2026532" cy="802652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angle 38"/>
          <p:cNvSpPr/>
          <p:nvPr/>
        </p:nvSpPr>
        <p:spPr bwMode="auto">
          <a:xfrm>
            <a:off x="8595130" y="1809632"/>
            <a:ext cx="797131" cy="223457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35%</a:t>
            </a:r>
          </a:p>
        </p:txBody>
      </p:sp>
      <p:cxnSp>
        <p:nvCxnSpPr>
          <p:cNvPr id="17" name="Straight Connector 36"/>
          <p:cNvCxnSpPr/>
          <p:nvPr/>
        </p:nvCxnSpPr>
        <p:spPr>
          <a:xfrm>
            <a:off x="8998138" y="2251165"/>
            <a:ext cx="0" cy="1553722"/>
          </a:xfrm>
          <a:prstGeom prst="line">
            <a:avLst/>
          </a:prstGeom>
          <a:solidFill>
            <a:srgbClr val="65221A">
              <a:alpha val="80000"/>
            </a:srgbClr>
          </a:solidFill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2167888" y="4827321"/>
            <a:ext cx="2143533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5067036" y="4827321"/>
            <a:ext cx="214353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7894643" y="4827321"/>
            <a:ext cx="214353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>
            <a:spLocks noChangeAspect="1"/>
          </p:cNvSpPr>
          <p:nvPr/>
        </p:nvSpPr>
        <p:spPr>
          <a:xfrm>
            <a:off x="2924198" y="2605513"/>
            <a:ext cx="1823244" cy="1823244"/>
          </a:xfrm>
          <a:prstGeom prst="ellipse">
            <a:avLst/>
          </a:prstGeom>
          <a:gradFill>
            <a:gsLst>
              <a:gs pos="0">
                <a:srgbClr val="CACACA"/>
              </a:gs>
              <a:gs pos="100000">
                <a:schemeClr val="bg1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CDCDCD"/>
                </a:gs>
              </a:gsLst>
              <a:lin ang="5400000" scaled="1"/>
            </a:gradFill>
            <a:prstDash val="solid"/>
            <a:miter lim="800000"/>
          </a:ln>
          <a:effectLst>
            <a:outerShdw blurRad="279400" dist="25400" dir="5400000" sx="102000" sy="102000" algn="t" rotWithShape="0">
              <a:schemeClr val="tx1">
                <a:lumMod val="95000"/>
                <a:lumOff val="5000"/>
                <a:alpha val="28000"/>
              </a:schemeClr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51"/>
          <p:cNvSpPr txBox="1">
            <a:spLocks noChangeAspect="1"/>
          </p:cNvSpPr>
          <p:nvPr/>
        </p:nvSpPr>
        <p:spPr>
          <a:xfrm>
            <a:off x="3119168" y="3028935"/>
            <a:ext cx="141577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标题文字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3089916" y="1035182"/>
            <a:ext cx="1486477" cy="1954068"/>
          </a:xfrm>
          <a:custGeom>
            <a:avLst/>
            <a:gdLst>
              <a:gd name="T0" fmla="*/ 552 w 552"/>
              <a:gd name="T1" fmla="*/ 285 h 726"/>
              <a:gd name="T2" fmla="*/ 552 w 552"/>
              <a:gd name="T3" fmla="*/ 276 h 726"/>
              <a:gd name="T4" fmla="*/ 552 w 552"/>
              <a:gd name="T5" fmla="*/ 269 h 726"/>
              <a:gd name="T6" fmla="*/ 552 w 552"/>
              <a:gd name="T7" fmla="*/ 263 h 726"/>
              <a:gd name="T8" fmla="*/ 276 w 552"/>
              <a:gd name="T9" fmla="*/ 0 h 726"/>
              <a:gd name="T10" fmla="*/ 1 w 552"/>
              <a:gd name="T11" fmla="*/ 263 h 726"/>
              <a:gd name="T12" fmla="*/ 0 w 552"/>
              <a:gd name="T13" fmla="*/ 269 h 726"/>
              <a:gd name="T14" fmla="*/ 0 w 552"/>
              <a:gd name="T15" fmla="*/ 276 h 726"/>
              <a:gd name="T16" fmla="*/ 0 w 552"/>
              <a:gd name="T17" fmla="*/ 285 h 726"/>
              <a:gd name="T18" fmla="*/ 276 w 552"/>
              <a:gd name="T19" fmla="*/ 726 h 726"/>
              <a:gd name="T20" fmla="*/ 552 w 552"/>
              <a:gd name="T21" fmla="*/ 285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2" h="726">
                <a:moveTo>
                  <a:pt x="552" y="285"/>
                </a:moveTo>
                <a:cubicBezTo>
                  <a:pt x="552" y="282"/>
                  <a:pt x="552" y="279"/>
                  <a:pt x="552" y="276"/>
                </a:cubicBezTo>
                <a:cubicBezTo>
                  <a:pt x="552" y="274"/>
                  <a:pt x="552" y="272"/>
                  <a:pt x="552" y="269"/>
                </a:cubicBezTo>
                <a:cubicBezTo>
                  <a:pt x="552" y="267"/>
                  <a:pt x="552" y="265"/>
                  <a:pt x="552" y="263"/>
                </a:cubicBezTo>
                <a:cubicBezTo>
                  <a:pt x="546" y="117"/>
                  <a:pt x="425" y="0"/>
                  <a:pt x="276" y="0"/>
                </a:cubicBezTo>
                <a:cubicBezTo>
                  <a:pt x="128" y="0"/>
                  <a:pt x="7" y="117"/>
                  <a:pt x="1" y="263"/>
                </a:cubicBezTo>
                <a:cubicBezTo>
                  <a:pt x="0" y="265"/>
                  <a:pt x="0" y="267"/>
                  <a:pt x="0" y="269"/>
                </a:cubicBezTo>
                <a:cubicBezTo>
                  <a:pt x="0" y="272"/>
                  <a:pt x="0" y="274"/>
                  <a:pt x="0" y="276"/>
                </a:cubicBezTo>
                <a:cubicBezTo>
                  <a:pt x="0" y="279"/>
                  <a:pt x="0" y="282"/>
                  <a:pt x="0" y="285"/>
                </a:cubicBezTo>
                <a:cubicBezTo>
                  <a:pt x="6" y="556"/>
                  <a:pt x="276" y="726"/>
                  <a:pt x="276" y="726"/>
                </a:cubicBezTo>
                <a:cubicBezTo>
                  <a:pt x="276" y="726"/>
                  <a:pt x="546" y="556"/>
                  <a:pt x="552" y="285"/>
                </a:cubicBez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28575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3211239" y="1159330"/>
            <a:ext cx="1243832" cy="1243700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28575">
            <a:noFill/>
          </a:ln>
          <a:effectLst>
            <a:innerShdw blurRad="127000" dist="635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7" name="文本框 52"/>
          <p:cNvSpPr txBox="1">
            <a:spLocks noChangeArrowheads="1"/>
          </p:cNvSpPr>
          <p:nvPr/>
        </p:nvSpPr>
        <p:spPr bwMode="auto">
          <a:xfrm>
            <a:off x="3469257" y="1407610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8" name="Freeform 6"/>
          <p:cNvSpPr/>
          <p:nvPr/>
        </p:nvSpPr>
        <p:spPr bwMode="auto">
          <a:xfrm>
            <a:off x="1397557" y="1759558"/>
            <a:ext cx="1892011" cy="1845831"/>
          </a:xfrm>
          <a:custGeom>
            <a:avLst/>
            <a:gdLst>
              <a:gd name="T0" fmla="*/ 459 w 703"/>
              <a:gd name="T1" fmla="*/ 78 h 686"/>
              <a:gd name="T2" fmla="*/ 451 w 703"/>
              <a:gd name="T3" fmla="*/ 73 h 686"/>
              <a:gd name="T4" fmla="*/ 446 w 703"/>
              <a:gd name="T5" fmla="*/ 70 h 686"/>
              <a:gd name="T6" fmla="*/ 440 w 703"/>
              <a:gd name="T7" fmla="*/ 67 h 686"/>
              <a:gd name="T8" fmla="*/ 74 w 703"/>
              <a:gd name="T9" fmla="*/ 174 h 686"/>
              <a:gd name="T10" fmla="*/ 164 w 703"/>
              <a:gd name="T11" fmla="*/ 545 h 686"/>
              <a:gd name="T12" fmla="*/ 170 w 703"/>
              <a:gd name="T13" fmla="*/ 548 h 686"/>
              <a:gd name="T14" fmla="*/ 175 w 703"/>
              <a:gd name="T15" fmla="*/ 552 h 686"/>
              <a:gd name="T16" fmla="*/ 183 w 703"/>
              <a:gd name="T17" fmla="*/ 556 h 686"/>
              <a:gd name="T18" fmla="*/ 703 w 703"/>
              <a:gd name="T19" fmla="*/ 537 h 686"/>
              <a:gd name="T20" fmla="*/ 459 w 703"/>
              <a:gd name="T21" fmla="*/ 78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3" h="686">
                <a:moveTo>
                  <a:pt x="459" y="78"/>
                </a:moveTo>
                <a:cubicBezTo>
                  <a:pt x="456" y="76"/>
                  <a:pt x="454" y="75"/>
                  <a:pt x="451" y="73"/>
                </a:cubicBezTo>
                <a:cubicBezTo>
                  <a:pt x="449" y="72"/>
                  <a:pt x="447" y="71"/>
                  <a:pt x="446" y="70"/>
                </a:cubicBezTo>
                <a:cubicBezTo>
                  <a:pt x="444" y="69"/>
                  <a:pt x="442" y="68"/>
                  <a:pt x="440" y="67"/>
                </a:cubicBezTo>
                <a:cubicBezTo>
                  <a:pt x="310" y="0"/>
                  <a:pt x="148" y="46"/>
                  <a:pt x="74" y="174"/>
                </a:cubicBezTo>
                <a:cubicBezTo>
                  <a:pt x="0" y="303"/>
                  <a:pt x="41" y="466"/>
                  <a:pt x="164" y="545"/>
                </a:cubicBezTo>
                <a:cubicBezTo>
                  <a:pt x="166" y="546"/>
                  <a:pt x="168" y="547"/>
                  <a:pt x="170" y="548"/>
                </a:cubicBezTo>
                <a:cubicBezTo>
                  <a:pt x="171" y="549"/>
                  <a:pt x="173" y="550"/>
                  <a:pt x="175" y="552"/>
                </a:cubicBezTo>
                <a:cubicBezTo>
                  <a:pt x="178" y="553"/>
                  <a:pt x="180" y="555"/>
                  <a:pt x="183" y="556"/>
                </a:cubicBezTo>
                <a:cubicBezTo>
                  <a:pt x="421" y="686"/>
                  <a:pt x="703" y="537"/>
                  <a:pt x="703" y="537"/>
                </a:cubicBezTo>
                <a:cubicBezTo>
                  <a:pt x="703" y="537"/>
                  <a:pt x="691" y="219"/>
                  <a:pt x="459" y="78"/>
                </a:cubicBez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28575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1628627" y="1987460"/>
            <a:ext cx="1243306" cy="1243620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innerShdw blurRad="127000" dist="63500" dir="16200000">
              <a:prstClr val="black">
                <a:alpha val="30000"/>
              </a:prstClr>
            </a:inn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0" name="文本框 53"/>
          <p:cNvSpPr txBox="1">
            <a:spLocks noChangeArrowheads="1"/>
          </p:cNvSpPr>
          <p:nvPr/>
        </p:nvSpPr>
        <p:spPr bwMode="auto">
          <a:xfrm>
            <a:off x="1877610" y="2237601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11" name="Freeform 10"/>
          <p:cNvSpPr/>
          <p:nvPr/>
        </p:nvSpPr>
        <p:spPr bwMode="auto">
          <a:xfrm>
            <a:off x="4345685" y="1759558"/>
            <a:ext cx="1893455" cy="1845831"/>
          </a:xfrm>
          <a:custGeom>
            <a:avLst/>
            <a:gdLst>
              <a:gd name="T0" fmla="*/ 520 w 703"/>
              <a:gd name="T1" fmla="*/ 556 h 686"/>
              <a:gd name="T2" fmla="*/ 528 w 703"/>
              <a:gd name="T3" fmla="*/ 552 h 686"/>
              <a:gd name="T4" fmla="*/ 533 w 703"/>
              <a:gd name="T5" fmla="*/ 548 h 686"/>
              <a:gd name="T6" fmla="*/ 538 w 703"/>
              <a:gd name="T7" fmla="*/ 545 h 686"/>
              <a:gd name="T8" fmla="*/ 629 w 703"/>
              <a:gd name="T9" fmla="*/ 174 h 686"/>
              <a:gd name="T10" fmla="*/ 262 w 703"/>
              <a:gd name="T11" fmla="*/ 67 h 686"/>
              <a:gd name="T12" fmla="*/ 257 w 703"/>
              <a:gd name="T13" fmla="*/ 70 h 686"/>
              <a:gd name="T14" fmla="*/ 251 w 703"/>
              <a:gd name="T15" fmla="*/ 73 h 686"/>
              <a:gd name="T16" fmla="*/ 244 w 703"/>
              <a:gd name="T17" fmla="*/ 78 h 686"/>
              <a:gd name="T18" fmla="*/ 0 w 703"/>
              <a:gd name="T19" fmla="*/ 538 h 686"/>
              <a:gd name="T20" fmla="*/ 520 w 703"/>
              <a:gd name="T21" fmla="*/ 556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3" h="686">
                <a:moveTo>
                  <a:pt x="520" y="556"/>
                </a:moveTo>
                <a:cubicBezTo>
                  <a:pt x="522" y="555"/>
                  <a:pt x="525" y="553"/>
                  <a:pt x="528" y="552"/>
                </a:cubicBezTo>
                <a:cubicBezTo>
                  <a:pt x="529" y="550"/>
                  <a:pt x="531" y="549"/>
                  <a:pt x="533" y="548"/>
                </a:cubicBezTo>
                <a:cubicBezTo>
                  <a:pt x="535" y="547"/>
                  <a:pt x="537" y="546"/>
                  <a:pt x="538" y="545"/>
                </a:cubicBezTo>
                <a:cubicBezTo>
                  <a:pt x="662" y="466"/>
                  <a:pt x="703" y="303"/>
                  <a:pt x="629" y="174"/>
                </a:cubicBezTo>
                <a:cubicBezTo>
                  <a:pt x="554" y="46"/>
                  <a:pt x="393" y="0"/>
                  <a:pt x="262" y="67"/>
                </a:cubicBezTo>
                <a:cubicBezTo>
                  <a:pt x="261" y="68"/>
                  <a:pt x="259" y="69"/>
                  <a:pt x="257" y="70"/>
                </a:cubicBezTo>
                <a:cubicBezTo>
                  <a:pt x="255" y="71"/>
                  <a:pt x="253" y="72"/>
                  <a:pt x="251" y="73"/>
                </a:cubicBezTo>
                <a:cubicBezTo>
                  <a:pt x="249" y="75"/>
                  <a:pt x="246" y="76"/>
                  <a:pt x="244" y="78"/>
                </a:cubicBezTo>
                <a:cubicBezTo>
                  <a:pt x="12" y="219"/>
                  <a:pt x="0" y="538"/>
                  <a:pt x="0" y="538"/>
                </a:cubicBezTo>
                <a:cubicBezTo>
                  <a:pt x="0" y="538"/>
                  <a:pt x="282" y="686"/>
                  <a:pt x="520" y="556"/>
                </a:cubicBez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28575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760222" y="1987460"/>
            <a:ext cx="1244255" cy="1243620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28575">
            <a:noFill/>
          </a:ln>
          <a:effectLst>
            <a:innerShdw blurRad="127000" dist="635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3" name="文本框 54"/>
          <p:cNvSpPr txBox="1">
            <a:spLocks noChangeArrowheads="1"/>
          </p:cNvSpPr>
          <p:nvPr/>
        </p:nvSpPr>
        <p:spPr bwMode="auto">
          <a:xfrm>
            <a:off x="5020668" y="2187311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14" name="Freeform 9"/>
          <p:cNvSpPr/>
          <p:nvPr/>
        </p:nvSpPr>
        <p:spPr bwMode="auto">
          <a:xfrm>
            <a:off x="4345685" y="3413367"/>
            <a:ext cx="1893455" cy="1850159"/>
          </a:xfrm>
          <a:custGeom>
            <a:avLst/>
            <a:gdLst>
              <a:gd name="T0" fmla="*/ 244 w 703"/>
              <a:gd name="T1" fmla="*/ 608 h 687"/>
              <a:gd name="T2" fmla="*/ 251 w 703"/>
              <a:gd name="T3" fmla="*/ 613 h 687"/>
              <a:gd name="T4" fmla="*/ 257 w 703"/>
              <a:gd name="T5" fmla="*/ 616 h 687"/>
              <a:gd name="T6" fmla="*/ 262 w 703"/>
              <a:gd name="T7" fmla="*/ 619 h 687"/>
              <a:gd name="T8" fmla="*/ 629 w 703"/>
              <a:gd name="T9" fmla="*/ 512 h 687"/>
              <a:gd name="T10" fmla="*/ 538 w 703"/>
              <a:gd name="T11" fmla="*/ 141 h 687"/>
              <a:gd name="T12" fmla="*/ 533 w 703"/>
              <a:gd name="T13" fmla="*/ 138 h 687"/>
              <a:gd name="T14" fmla="*/ 528 w 703"/>
              <a:gd name="T15" fmla="*/ 135 h 687"/>
              <a:gd name="T16" fmla="*/ 520 w 703"/>
              <a:gd name="T17" fmla="*/ 130 h 687"/>
              <a:gd name="T18" fmla="*/ 0 w 703"/>
              <a:gd name="T19" fmla="*/ 149 h 687"/>
              <a:gd name="T20" fmla="*/ 244 w 703"/>
              <a:gd name="T21" fmla="*/ 608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3" h="687">
                <a:moveTo>
                  <a:pt x="244" y="608"/>
                </a:moveTo>
                <a:cubicBezTo>
                  <a:pt x="246" y="610"/>
                  <a:pt x="249" y="611"/>
                  <a:pt x="251" y="613"/>
                </a:cubicBezTo>
                <a:cubicBezTo>
                  <a:pt x="253" y="614"/>
                  <a:pt x="255" y="615"/>
                  <a:pt x="257" y="616"/>
                </a:cubicBezTo>
                <a:cubicBezTo>
                  <a:pt x="259" y="617"/>
                  <a:pt x="261" y="618"/>
                  <a:pt x="262" y="619"/>
                </a:cubicBezTo>
                <a:cubicBezTo>
                  <a:pt x="393" y="687"/>
                  <a:pt x="554" y="640"/>
                  <a:pt x="629" y="512"/>
                </a:cubicBezTo>
                <a:cubicBezTo>
                  <a:pt x="703" y="383"/>
                  <a:pt x="662" y="220"/>
                  <a:pt x="538" y="141"/>
                </a:cubicBezTo>
                <a:cubicBezTo>
                  <a:pt x="537" y="140"/>
                  <a:pt x="535" y="139"/>
                  <a:pt x="533" y="138"/>
                </a:cubicBezTo>
                <a:cubicBezTo>
                  <a:pt x="531" y="137"/>
                  <a:pt x="529" y="136"/>
                  <a:pt x="528" y="135"/>
                </a:cubicBezTo>
                <a:cubicBezTo>
                  <a:pt x="525" y="133"/>
                  <a:pt x="522" y="132"/>
                  <a:pt x="520" y="130"/>
                </a:cubicBezTo>
                <a:cubicBezTo>
                  <a:pt x="282" y="0"/>
                  <a:pt x="0" y="149"/>
                  <a:pt x="0" y="149"/>
                </a:cubicBezTo>
                <a:cubicBezTo>
                  <a:pt x="0" y="149"/>
                  <a:pt x="12" y="468"/>
                  <a:pt x="244" y="608"/>
                </a:cubicBez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28575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4760222" y="3802233"/>
            <a:ext cx="1244255" cy="1244234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28575">
            <a:noFill/>
          </a:ln>
          <a:effectLst>
            <a:innerShdw blurRad="127000" dist="635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6" name="文本框 55"/>
          <p:cNvSpPr txBox="1">
            <a:spLocks noChangeArrowheads="1"/>
          </p:cNvSpPr>
          <p:nvPr/>
        </p:nvSpPr>
        <p:spPr bwMode="auto">
          <a:xfrm>
            <a:off x="5020668" y="4011513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17" name="Freeform 8"/>
          <p:cNvSpPr/>
          <p:nvPr/>
        </p:nvSpPr>
        <p:spPr bwMode="auto">
          <a:xfrm>
            <a:off x="3089916" y="4026428"/>
            <a:ext cx="1486477" cy="1955515"/>
          </a:xfrm>
          <a:custGeom>
            <a:avLst/>
            <a:gdLst>
              <a:gd name="T0" fmla="*/ 0 w 552"/>
              <a:gd name="T1" fmla="*/ 441 h 727"/>
              <a:gd name="T2" fmla="*/ 0 w 552"/>
              <a:gd name="T3" fmla="*/ 450 h 727"/>
              <a:gd name="T4" fmla="*/ 0 w 552"/>
              <a:gd name="T5" fmla="*/ 457 h 727"/>
              <a:gd name="T6" fmla="*/ 1 w 552"/>
              <a:gd name="T7" fmla="*/ 463 h 727"/>
              <a:gd name="T8" fmla="*/ 276 w 552"/>
              <a:gd name="T9" fmla="*/ 727 h 727"/>
              <a:gd name="T10" fmla="*/ 552 w 552"/>
              <a:gd name="T11" fmla="*/ 463 h 727"/>
              <a:gd name="T12" fmla="*/ 552 w 552"/>
              <a:gd name="T13" fmla="*/ 457 h 727"/>
              <a:gd name="T14" fmla="*/ 552 w 552"/>
              <a:gd name="T15" fmla="*/ 450 h 727"/>
              <a:gd name="T16" fmla="*/ 552 w 552"/>
              <a:gd name="T17" fmla="*/ 441 h 727"/>
              <a:gd name="T18" fmla="*/ 276 w 552"/>
              <a:gd name="T19" fmla="*/ 0 h 727"/>
              <a:gd name="T20" fmla="*/ 0 w 552"/>
              <a:gd name="T21" fmla="*/ 44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2" h="727">
                <a:moveTo>
                  <a:pt x="0" y="441"/>
                </a:moveTo>
                <a:cubicBezTo>
                  <a:pt x="0" y="444"/>
                  <a:pt x="0" y="447"/>
                  <a:pt x="0" y="450"/>
                </a:cubicBezTo>
                <a:cubicBezTo>
                  <a:pt x="0" y="453"/>
                  <a:pt x="0" y="455"/>
                  <a:pt x="0" y="457"/>
                </a:cubicBezTo>
                <a:cubicBezTo>
                  <a:pt x="0" y="459"/>
                  <a:pt x="0" y="461"/>
                  <a:pt x="1" y="463"/>
                </a:cubicBezTo>
                <a:cubicBezTo>
                  <a:pt x="7" y="610"/>
                  <a:pt x="128" y="727"/>
                  <a:pt x="276" y="727"/>
                </a:cubicBezTo>
                <a:cubicBezTo>
                  <a:pt x="425" y="727"/>
                  <a:pt x="546" y="610"/>
                  <a:pt x="552" y="463"/>
                </a:cubicBezTo>
                <a:cubicBezTo>
                  <a:pt x="552" y="461"/>
                  <a:pt x="552" y="459"/>
                  <a:pt x="552" y="457"/>
                </a:cubicBezTo>
                <a:cubicBezTo>
                  <a:pt x="552" y="455"/>
                  <a:pt x="552" y="453"/>
                  <a:pt x="552" y="450"/>
                </a:cubicBezTo>
                <a:cubicBezTo>
                  <a:pt x="552" y="447"/>
                  <a:pt x="552" y="444"/>
                  <a:pt x="552" y="441"/>
                </a:cubicBezTo>
                <a:cubicBezTo>
                  <a:pt x="546" y="170"/>
                  <a:pt x="276" y="0"/>
                  <a:pt x="276" y="0"/>
                </a:cubicBezTo>
                <a:cubicBezTo>
                  <a:pt x="276" y="0"/>
                  <a:pt x="6" y="170"/>
                  <a:pt x="0" y="441"/>
                </a:cubicBez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28575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3211239" y="4626558"/>
            <a:ext cx="1243832" cy="1243174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28575">
            <a:noFill/>
          </a:ln>
          <a:effectLst>
            <a:innerShdw blurRad="127000" dist="635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9" name="文本框 56"/>
          <p:cNvSpPr txBox="1">
            <a:spLocks noChangeArrowheads="1"/>
          </p:cNvSpPr>
          <p:nvPr/>
        </p:nvSpPr>
        <p:spPr bwMode="auto">
          <a:xfrm>
            <a:off x="3413781" y="4875608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0" name="Freeform 7"/>
          <p:cNvSpPr/>
          <p:nvPr/>
        </p:nvSpPr>
        <p:spPr bwMode="auto">
          <a:xfrm>
            <a:off x="1397557" y="3413367"/>
            <a:ext cx="1892011" cy="1850159"/>
          </a:xfrm>
          <a:custGeom>
            <a:avLst/>
            <a:gdLst>
              <a:gd name="T0" fmla="*/ 183 w 703"/>
              <a:gd name="T1" fmla="*/ 130 h 687"/>
              <a:gd name="T2" fmla="*/ 175 w 703"/>
              <a:gd name="T3" fmla="*/ 135 h 687"/>
              <a:gd name="T4" fmla="*/ 170 w 703"/>
              <a:gd name="T5" fmla="*/ 138 h 687"/>
              <a:gd name="T6" fmla="*/ 164 w 703"/>
              <a:gd name="T7" fmla="*/ 141 h 687"/>
              <a:gd name="T8" fmla="*/ 74 w 703"/>
              <a:gd name="T9" fmla="*/ 512 h 687"/>
              <a:gd name="T10" fmla="*/ 440 w 703"/>
              <a:gd name="T11" fmla="*/ 619 h 687"/>
              <a:gd name="T12" fmla="*/ 446 w 703"/>
              <a:gd name="T13" fmla="*/ 616 h 687"/>
              <a:gd name="T14" fmla="*/ 451 w 703"/>
              <a:gd name="T15" fmla="*/ 613 h 687"/>
              <a:gd name="T16" fmla="*/ 459 w 703"/>
              <a:gd name="T17" fmla="*/ 608 h 687"/>
              <a:gd name="T18" fmla="*/ 703 w 703"/>
              <a:gd name="T19" fmla="*/ 149 h 687"/>
              <a:gd name="T20" fmla="*/ 183 w 703"/>
              <a:gd name="T21" fmla="*/ 130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3" h="687">
                <a:moveTo>
                  <a:pt x="183" y="130"/>
                </a:moveTo>
                <a:cubicBezTo>
                  <a:pt x="180" y="132"/>
                  <a:pt x="178" y="133"/>
                  <a:pt x="175" y="135"/>
                </a:cubicBezTo>
                <a:cubicBezTo>
                  <a:pt x="173" y="136"/>
                  <a:pt x="171" y="137"/>
                  <a:pt x="170" y="138"/>
                </a:cubicBezTo>
                <a:cubicBezTo>
                  <a:pt x="168" y="139"/>
                  <a:pt x="166" y="140"/>
                  <a:pt x="164" y="141"/>
                </a:cubicBezTo>
                <a:cubicBezTo>
                  <a:pt x="41" y="220"/>
                  <a:pt x="0" y="383"/>
                  <a:pt x="74" y="512"/>
                </a:cubicBezTo>
                <a:cubicBezTo>
                  <a:pt x="148" y="640"/>
                  <a:pt x="310" y="687"/>
                  <a:pt x="440" y="619"/>
                </a:cubicBezTo>
                <a:cubicBezTo>
                  <a:pt x="442" y="618"/>
                  <a:pt x="444" y="617"/>
                  <a:pt x="446" y="616"/>
                </a:cubicBezTo>
                <a:cubicBezTo>
                  <a:pt x="448" y="615"/>
                  <a:pt x="449" y="614"/>
                  <a:pt x="451" y="613"/>
                </a:cubicBezTo>
                <a:cubicBezTo>
                  <a:pt x="454" y="611"/>
                  <a:pt x="456" y="610"/>
                  <a:pt x="459" y="608"/>
                </a:cubicBezTo>
                <a:cubicBezTo>
                  <a:pt x="691" y="468"/>
                  <a:pt x="703" y="149"/>
                  <a:pt x="703" y="149"/>
                </a:cubicBezTo>
                <a:cubicBezTo>
                  <a:pt x="703" y="149"/>
                  <a:pt x="421" y="0"/>
                  <a:pt x="183" y="130"/>
                </a:cubicBez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28575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628627" y="3802233"/>
            <a:ext cx="1243306" cy="1244234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innerShdw blurRad="127000" dist="63500" dir="16200000">
              <a:prstClr val="black">
                <a:alpha val="30000"/>
              </a:prstClr>
            </a:inn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2" name="文本框 57"/>
          <p:cNvSpPr txBox="1">
            <a:spLocks noChangeArrowheads="1"/>
          </p:cNvSpPr>
          <p:nvPr/>
        </p:nvSpPr>
        <p:spPr bwMode="auto">
          <a:xfrm>
            <a:off x="1852316" y="4031323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cxnSp>
        <p:nvCxnSpPr>
          <p:cNvPr id="23" name="直接连接符 34"/>
          <p:cNvCxnSpPr/>
          <p:nvPr/>
        </p:nvCxnSpPr>
        <p:spPr>
          <a:xfrm>
            <a:off x="7022187" y="3071441"/>
            <a:ext cx="3825875" cy="0"/>
          </a:xfrm>
          <a:prstGeom prst="line">
            <a:avLst/>
          </a:prstGeom>
          <a:ln>
            <a:solidFill>
              <a:srgbClr val="6F6F6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6916447" y="2168758"/>
            <a:ext cx="4037354" cy="5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5" name="TextBox 33"/>
          <p:cNvSpPr txBox="1"/>
          <p:nvPr/>
        </p:nvSpPr>
        <p:spPr>
          <a:xfrm>
            <a:off x="7022187" y="3215302"/>
            <a:ext cx="3931614" cy="19078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1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7" name="矩形 26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16447" y="2606991"/>
            <a:ext cx="2775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49"/>
          <p:cNvSpPr/>
          <p:nvPr/>
        </p:nvSpPr>
        <p:spPr>
          <a:xfrm>
            <a:off x="6349300" y="1863137"/>
            <a:ext cx="4429917" cy="1126828"/>
          </a:xfrm>
          <a:prstGeom prst="rect">
            <a:avLst/>
          </a:prstGeom>
        </p:spPr>
        <p:txBody>
          <a:bodyPr wrap="square" lIns="45143" tIns="22533" rIns="45143" bIns="22533">
            <a:spAutoFit/>
          </a:bodyPr>
          <a:lstStyle/>
          <a:p>
            <a:pPr algn="just" defTabSz="1191895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sz="1100" dirty="0">
              <a:solidFill>
                <a:srgbClr val="575757"/>
              </a:solidFill>
              <a:cs typeface="+mn-ea"/>
              <a:sym typeface="+mn-lt"/>
            </a:endParaRPr>
          </a:p>
        </p:txBody>
      </p:sp>
      <p:sp>
        <p:nvSpPr>
          <p:cNvPr id="14" name="Freeform 263"/>
          <p:cNvSpPr/>
          <p:nvPr/>
        </p:nvSpPr>
        <p:spPr bwMode="auto">
          <a:xfrm>
            <a:off x="3746750" y="1634820"/>
            <a:ext cx="1767836" cy="2140755"/>
          </a:xfrm>
          <a:custGeom>
            <a:avLst/>
            <a:gdLst>
              <a:gd name="T0" fmla="*/ 4 w 1092"/>
              <a:gd name="T1" fmla="*/ 0 h 1319"/>
              <a:gd name="T2" fmla="*/ 124 w 1092"/>
              <a:gd name="T3" fmla="*/ 13 h 1319"/>
              <a:gd name="T4" fmla="*/ 238 w 1092"/>
              <a:gd name="T5" fmla="*/ 37 h 1319"/>
              <a:gd name="T6" fmla="*/ 348 w 1092"/>
              <a:gd name="T7" fmla="*/ 72 h 1319"/>
              <a:gd name="T8" fmla="*/ 454 w 1092"/>
              <a:gd name="T9" fmla="*/ 119 h 1319"/>
              <a:gd name="T10" fmla="*/ 554 w 1092"/>
              <a:gd name="T11" fmla="*/ 174 h 1319"/>
              <a:gd name="T12" fmla="*/ 646 w 1092"/>
              <a:gd name="T13" fmla="*/ 241 h 1319"/>
              <a:gd name="T14" fmla="*/ 732 w 1092"/>
              <a:gd name="T15" fmla="*/ 314 h 1319"/>
              <a:gd name="T16" fmla="*/ 811 w 1092"/>
              <a:gd name="T17" fmla="*/ 396 h 1319"/>
              <a:gd name="T18" fmla="*/ 880 w 1092"/>
              <a:gd name="T19" fmla="*/ 487 h 1319"/>
              <a:gd name="T20" fmla="*/ 941 w 1092"/>
              <a:gd name="T21" fmla="*/ 583 h 1319"/>
              <a:gd name="T22" fmla="*/ 994 w 1092"/>
              <a:gd name="T23" fmla="*/ 685 h 1319"/>
              <a:gd name="T24" fmla="*/ 1035 w 1092"/>
              <a:gd name="T25" fmla="*/ 791 h 1319"/>
              <a:gd name="T26" fmla="*/ 1064 w 1092"/>
              <a:gd name="T27" fmla="*/ 905 h 1319"/>
              <a:gd name="T28" fmla="*/ 1084 w 1092"/>
              <a:gd name="T29" fmla="*/ 1021 h 1319"/>
              <a:gd name="T30" fmla="*/ 1092 w 1092"/>
              <a:gd name="T31" fmla="*/ 1142 h 1319"/>
              <a:gd name="T32" fmla="*/ 768 w 1092"/>
              <a:gd name="T33" fmla="*/ 1319 h 1319"/>
              <a:gd name="T34" fmla="*/ 442 w 1092"/>
              <a:gd name="T35" fmla="*/ 1142 h 1319"/>
              <a:gd name="T36" fmla="*/ 436 w 1092"/>
              <a:gd name="T37" fmla="*/ 1068 h 1319"/>
              <a:gd name="T38" fmla="*/ 418 w 1092"/>
              <a:gd name="T39" fmla="*/ 995 h 1319"/>
              <a:gd name="T40" fmla="*/ 391 w 1092"/>
              <a:gd name="T41" fmla="*/ 930 h 1319"/>
              <a:gd name="T42" fmla="*/ 355 w 1092"/>
              <a:gd name="T43" fmla="*/ 868 h 1319"/>
              <a:gd name="T44" fmla="*/ 312 w 1092"/>
              <a:gd name="T45" fmla="*/ 813 h 1319"/>
              <a:gd name="T46" fmla="*/ 261 w 1092"/>
              <a:gd name="T47" fmla="*/ 764 h 1319"/>
              <a:gd name="T48" fmla="*/ 204 w 1092"/>
              <a:gd name="T49" fmla="*/ 722 h 1319"/>
              <a:gd name="T50" fmla="*/ 141 w 1092"/>
              <a:gd name="T51" fmla="*/ 689 h 1319"/>
              <a:gd name="T52" fmla="*/ 73 w 1092"/>
              <a:gd name="T53" fmla="*/ 665 h 1319"/>
              <a:gd name="T54" fmla="*/ 0 w 1092"/>
              <a:gd name="T55" fmla="*/ 652 h 1319"/>
              <a:gd name="T56" fmla="*/ 181 w 1092"/>
              <a:gd name="T57" fmla="*/ 320 h 1319"/>
              <a:gd name="T58" fmla="*/ 4 w 1092"/>
              <a:gd name="T59" fmla="*/ 0 h 1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2" h="1319">
                <a:moveTo>
                  <a:pt x="4" y="0"/>
                </a:moveTo>
                <a:lnTo>
                  <a:pt x="124" y="13"/>
                </a:lnTo>
                <a:lnTo>
                  <a:pt x="238" y="37"/>
                </a:lnTo>
                <a:lnTo>
                  <a:pt x="348" y="72"/>
                </a:lnTo>
                <a:lnTo>
                  <a:pt x="454" y="119"/>
                </a:lnTo>
                <a:lnTo>
                  <a:pt x="554" y="174"/>
                </a:lnTo>
                <a:lnTo>
                  <a:pt x="646" y="241"/>
                </a:lnTo>
                <a:lnTo>
                  <a:pt x="732" y="314"/>
                </a:lnTo>
                <a:lnTo>
                  <a:pt x="811" y="396"/>
                </a:lnTo>
                <a:lnTo>
                  <a:pt x="880" y="487"/>
                </a:lnTo>
                <a:lnTo>
                  <a:pt x="941" y="583"/>
                </a:lnTo>
                <a:lnTo>
                  <a:pt x="994" y="685"/>
                </a:lnTo>
                <a:lnTo>
                  <a:pt x="1035" y="791"/>
                </a:lnTo>
                <a:lnTo>
                  <a:pt x="1064" y="905"/>
                </a:lnTo>
                <a:lnTo>
                  <a:pt x="1084" y="1021"/>
                </a:lnTo>
                <a:lnTo>
                  <a:pt x="1092" y="1142"/>
                </a:lnTo>
                <a:lnTo>
                  <a:pt x="768" y="1319"/>
                </a:lnTo>
                <a:lnTo>
                  <a:pt x="442" y="1142"/>
                </a:lnTo>
                <a:lnTo>
                  <a:pt x="436" y="1068"/>
                </a:lnTo>
                <a:lnTo>
                  <a:pt x="418" y="995"/>
                </a:lnTo>
                <a:lnTo>
                  <a:pt x="391" y="930"/>
                </a:lnTo>
                <a:lnTo>
                  <a:pt x="355" y="868"/>
                </a:lnTo>
                <a:lnTo>
                  <a:pt x="312" y="813"/>
                </a:lnTo>
                <a:lnTo>
                  <a:pt x="261" y="764"/>
                </a:lnTo>
                <a:lnTo>
                  <a:pt x="204" y="722"/>
                </a:lnTo>
                <a:lnTo>
                  <a:pt x="141" y="689"/>
                </a:lnTo>
                <a:lnTo>
                  <a:pt x="73" y="665"/>
                </a:lnTo>
                <a:lnTo>
                  <a:pt x="0" y="652"/>
                </a:lnTo>
                <a:lnTo>
                  <a:pt x="181" y="320"/>
                </a:lnTo>
                <a:lnTo>
                  <a:pt x="4" y="0"/>
                </a:ln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0">
            <a:noFill/>
            <a:prstDash val="solid"/>
            <a:round/>
          </a:ln>
        </p:spPr>
        <p:txBody>
          <a:bodyPr vert="horz" wrap="square" lIns="45143" tIns="22533" rIns="45143" bIns="22533" numCol="1" anchor="t" anchorCtr="0" compatLnSpc="1"/>
          <a:lstStyle/>
          <a:p>
            <a:pPr defTabSz="1191895"/>
            <a:endParaRPr lang="es-SV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" name="Freeform 264"/>
          <p:cNvSpPr/>
          <p:nvPr/>
        </p:nvSpPr>
        <p:spPr bwMode="auto">
          <a:xfrm>
            <a:off x="1781050" y="1631579"/>
            <a:ext cx="2140863" cy="1767745"/>
          </a:xfrm>
          <a:custGeom>
            <a:avLst/>
            <a:gdLst>
              <a:gd name="T0" fmla="*/ 1143 w 1320"/>
              <a:gd name="T1" fmla="*/ 0 h 1090"/>
              <a:gd name="T2" fmla="*/ 1320 w 1320"/>
              <a:gd name="T3" fmla="*/ 322 h 1090"/>
              <a:gd name="T4" fmla="*/ 1141 w 1320"/>
              <a:gd name="T5" fmla="*/ 650 h 1090"/>
              <a:gd name="T6" fmla="*/ 1067 w 1320"/>
              <a:gd name="T7" fmla="*/ 656 h 1090"/>
              <a:gd name="T8" fmla="*/ 996 w 1320"/>
              <a:gd name="T9" fmla="*/ 673 h 1090"/>
              <a:gd name="T10" fmla="*/ 929 w 1320"/>
              <a:gd name="T11" fmla="*/ 699 h 1090"/>
              <a:gd name="T12" fmla="*/ 868 w 1320"/>
              <a:gd name="T13" fmla="*/ 736 h 1090"/>
              <a:gd name="T14" fmla="*/ 813 w 1320"/>
              <a:gd name="T15" fmla="*/ 779 h 1090"/>
              <a:gd name="T16" fmla="*/ 764 w 1320"/>
              <a:gd name="T17" fmla="*/ 830 h 1090"/>
              <a:gd name="T18" fmla="*/ 723 w 1320"/>
              <a:gd name="T19" fmla="*/ 887 h 1090"/>
              <a:gd name="T20" fmla="*/ 690 w 1320"/>
              <a:gd name="T21" fmla="*/ 950 h 1090"/>
              <a:gd name="T22" fmla="*/ 666 w 1320"/>
              <a:gd name="T23" fmla="*/ 1019 h 1090"/>
              <a:gd name="T24" fmla="*/ 650 w 1320"/>
              <a:gd name="T25" fmla="*/ 1090 h 1090"/>
              <a:gd name="T26" fmla="*/ 321 w 1320"/>
              <a:gd name="T27" fmla="*/ 911 h 1090"/>
              <a:gd name="T28" fmla="*/ 0 w 1320"/>
              <a:gd name="T29" fmla="*/ 1088 h 1090"/>
              <a:gd name="T30" fmla="*/ 12 w 1320"/>
              <a:gd name="T31" fmla="*/ 968 h 1090"/>
              <a:gd name="T32" fmla="*/ 38 w 1320"/>
              <a:gd name="T33" fmla="*/ 852 h 1090"/>
              <a:gd name="T34" fmla="*/ 73 w 1320"/>
              <a:gd name="T35" fmla="*/ 742 h 1090"/>
              <a:gd name="T36" fmla="*/ 120 w 1320"/>
              <a:gd name="T37" fmla="*/ 638 h 1090"/>
              <a:gd name="T38" fmla="*/ 175 w 1320"/>
              <a:gd name="T39" fmla="*/ 538 h 1090"/>
              <a:gd name="T40" fmla="*/ 242 w 1320"/>
              <a:gd name="T41" fmla="*/ 445 h 1090"/>
              <a:gd name="T42" fmla="*/ 315 w 1320"/>
              <a:gd name="T43" fmla="*/ 359 h 1090"/>
              <a:gd name="T44" fmla="*/ 397 w 1320"/>
              <a:gd name="T45" fmla="*/ 280 h 1090"/>
              <a:gd name="T46" fmla="*/ 485 w 1320"/>
              <a:gd name="T47" fmla="*/ 210 h 1090"/>
              <a:gd name="T48" fmla="*/ 582 w 1320"/>
              <a:gd name="T49" fmla="*/ 149 h 1090"/>
              <a:gd name="T50" fmla="*/ 684 w 1320"/>
              <a:gd name="T51" fmla="*/ 98 h 1090"/>
              <a:gd name="T52" fmla="*/ 792 w 1320"/>
              <a:gd name="T53" fmla="*/ 57 h 1090"/>
              <a:gd name="T54" fmla="*/ 906 w 1320"/>
              <a:gd name="T55" fmla="*/ 27 h 1090"/>
              <a:gd name="T56" fmla="*/ 1022 w 1320"/>
              <a:gd name="T57" fmla="*/ 8 h 1090"/>
              <a:gd name="T58" fmla="*/ 1143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1143" y="0"/>
                </a:moveTo>
                <a:lnTo>
                  <a:pt x="1320" y="322"/>
                </a:lnTo>
                <a:lnTo>
                  <a:pt x="1141" y="650"/>
                </a:lnTo>
                <a:lnTo>
                  <a:pt x="1067" y="656"/>
                </a:lnTo>
                <a:lnTo>
                  <a:pt x="996" y="673"/>
                </a:lnTo>
                <a:lnTo>
                  <a:pt x="929" y="699"/>
                </a:lnTo>
                <a:lnTo>
                  <a:pt x="868" y="736"/>
                </a:lnTo>
                <a:lnTo>
                  <a:pt x="813" y="779"/>
                </a:lnTo>
                <a:lnTo>
                  <a:pt x="764" y="830"/>
                </a:lnTo>
                <a:lnTo>
                  <a:pt x="723" y="887"/>
                </a:lnTo>
                <a:lnTo>
                  <a:pt x="690" y="950"/>
                </a:lnTo>
                <a:lnTo>
                  <a:pt x="666" y="1019"/>
                </a:lnTo>
                <a:lnTo>
                  <a:pt x="650" y="1090"/>
                </a:lnTo>
                <a:lnTo>
                  <a:pt x="321" y="911"/>
                </a:lnTo>
                <a:lnTo>
                  <a:pt x="0" y="1088"/>
                </a:lnTo>
                <a:lnTo>
                  <a:pt x="12" y="968"/>
                </a:lnTo>
                <a:lnTo>
                  <a:pt x="38" y="852"/>
                </a:lnTo>
                <a:lnTo>
                  <a:pt x="73" y="742"/>
                </a:lnTo>
                <a:lnTo>
                  <a:pt x="120" y="638"/>
                </a:lnTo>
                <a:lnTo>
                  <a:pt x="175" y="538"/>
                </a:lnTo>
                <a:lnTo>
                  <a:pt x="242" y="445"/>
                </a:lnTo>
                <a:lnTo>
                  <a:pt x="315" y="359"/>
                </a:lnTo>
                <a:lnTo>
                  <a:pt x="397" y="280"/>
                </a:lnTo>
                <a:lnTo>
                  <a:pt x="485" y="210"/>
                </a:lnTo>
                <a:lnTo>
                  <a:pt x="582" y="149"/>
                </a:lnTo>
                <a:lnTo>
                  <a:pt x="684" y="98"/>
                </a:lnTo>
                <a:lnTo>
                  <a:pt x="792" y="57"/>
                </a:lnTo>
                <a:lnTo>
                  <a:pt x="906" y="27"/>
                </a:lnTo>
                <a:lnTo>
                  <a:pt x="1022" y="8"/>
                </a:lnTo>
                <a:lnTo>
                  <a:pt x="1143" y="0"/>
                </a:ln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0">
            <a:noFill/>
            <a:prstDash val="solid"/>
            <a:round/>
          </a:ln>
        </p:spPr>
        <p:txBody>
          <a:bodyPr vert="horz" wrap="square" lIns="45143" tIns="22533" rIns="45143" bIns="22533" numCol="1" anchor="t" anchorCtr="0" compatLnSpc="1"/>
          <a:lstStyle/>
          <a:p>
            <a:pPr defTabSz="1191895"/>
            <a:endParaRPr lang="es-SV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" name="Freeform 265"/>
          <p:cNvSpPr/>
          <p:nvPr/>
        </p:nvSpPr>
        <p:spPr bwMode="auto">
          <a:xfrm>
            <a:off x="3373722" y="3603666"/>
            <a:ext cx="2137621" cy="1767745"/>
          </a:xfrm>
          <a:custGeom>
            <a:avLst/>
            <a:gdLst>
              <a:gd name="T0" fmla="*/ 668 w 1320"/>
              <a:gd name="T1" fmla="*/ 0 h 1090"/>
              <a:gd name="T2" fmla="*/ 1000 w 1320"/>
              <a:gd name="T3" fmla="*/ 179 h 1090"/>
              <a:gd name="T4" fmla="*/ 1320 w 1320"/>
              <a:gd name="T5" fmla="*/ 2 h 1090"/>
              <a:gd name="T6" fmla="*/ 1306 w 1320"/>
              <a:gd name="T7" fmla="*/ 122 h 1090"/>
              <a:gd name="T8" fmla="*/ 1283 w 1320"/>
              <a:gd name="T9" fmla="*/ 236 h 1090"/>
              <a:gd name="T10" fmla="*/ 1245 w 1320"/>
              <a:gd name="T11" fmla="*/ 348 h 1090"/>
              <a:gd name="T12" fmla="*/ 1200 w 1320"/>
              <a:gd name="T13" fmla="*/ 452 h 1090"/>
              <a:gd name="T14" fmla="*/ 1143 w 1320"/>
              <a:gd name="T15" fmla="*/ 552 h 1090"/>
              <a:gd name="T16" fmla="*/ 1078 w 1320"/>
              <a:gd name="T17" fmla="*/ 644 h 1090"/>
              <a:gd name="T18" fmla="*/ 1004 w 1320"/>
              <a:gd name="T19" fmla="*/ 731 h 1090"/>
              <a:gd name="T20" fmla="*/ 923 w 1320"/>
              <a:gd name="T21" fmla="*/ 809 h 1090"/>
              <a:gd name="T22" fmla="*/ 833 w 1320"/>
              <a:gd name="T23" fmla="*/ 878 h 1090"/>
              <a:gd name="T24" fmla="*/ 737 w 1320"/>
              <a:gd name="T25" fmla="*/ 941 h 1090"/>
              <a:gd name="T26" fmla="*/ 635 w 1320"/>
              <a:gd name="T27" fmla="*/ 992 h 1090"/>
              <a:gd name="T28" fmla="*/ 527 w 1320"/>
              <a:gd name="T29" fmla="*/ 1033 h 1090"/>
              <a:gd name="T30" fmla="*/ 415 w 1320"/>
              <a:gd name="T31" fmla="*/ 1063 h 1090"/>
              <a:gd name="T32" fmla="*/ 297 w 1320"/>
              <a:gd name="T33" fmla="*/ 1082 h 1090"/>
              <a:gd name="T34" fmla="*/ 177 w 1320"/>
              <a:gd name="T35" fmla="*/ 1090 h 1090"/>
              <a:gd name="T36" fmla="*/ 0 w 1320"/>
              <a:gd name="T37" fmla="*/ 768 h 1090"/>
              <a:gd name="T38" fmla="*/ 177 w 1320"/>
              <a:gd name="T39" fmla="*/ 440 h 1090"/>
              <a:gd name="T40" fmla="*/ 252 w 1320"/>
              <a:gd name="T41" fmla="*/ 434 h 1090"/>
              <a:gd name="T42" fmla="*/ 322 w 1320"/>
              <a:gd name="T43" fmla="*/ 416 h 1090"/>
              <a:gd name="T44" fmla="*/ 389 w 1320"/>
              <a:gd name="T45" fmla="*/ 389 h 1090"/>
              <a:gd name="T46" fmla="*/ 450 w 1320"/>
              <a:gd name="T47" fmla="*/ 354 h 1090"/>
              <a:gd name="T48" fmla="*/ 507 w 1320"/>
              <a:gd name="T49" fmla="*/ 310 h 1090"/>
              <a:gd name="T50" fmla="*/ 556 w 1320"/>
              <a:gd name="T51" fmla="*/ 259 h 1090"/>
              <a:gd name="T52" fmla="*/ 597 w 1320"/>
              <a:gd name="T53" fmla="*/ 202 h 1090"/>
              <a:gd name="T54" fmla="*/ 631 w 1320"/>
              <a:gd name="T55" fmla="*/ 140 h 1090"/>
              <a:gd name="T56" fmla="*/ 654 w 1320"/>
              <a:gd name="T57" fmla="*/ 71 h 1090"/>
              <a:gd name="T58" fmla="*/ 668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668" y="0"/>
                </a:moveTo>
                <a:lnTo>
                  <a:pt x="1000" y="179"/>
                </a:lnTo>
                <a:lnTo>
                  <a:pt x="1320" y="2"/>
                </a:lnTo>
                <a:lnTo>
                  <a:pt x="1306" y="122"/>
                </a:lnTo>
                <a:lnTo>
                  <a:pt x="1283" y="236"/>
                </a:lnTo>
                <a:lnTo>
                  <a:pt x="1245" y="348"/>
                </a:lnTo>
                <a:lnTo>
                  <a:pt x="1200" y="452"/>
                </a:lnTo>
                <a:lnTo>
                  <a:pt x="1143" y="552"/>
                </a:lnTo>
                <a:lnTo>
                  <a:pt x="1078" y="644"/>
                </a:lnTo>
                <a:lnTo>
                  <a:pt x="1004" y="731"/>
                </a:lnTo>
                <a:lnTo>
                  <a:pt x="923" y="809"/>
                </a:lnTo>
                <a:lnTo>
                  <a:pt x="833" y="878"/>
                </a:lnTo>
                <a:lnTo>
                  <a:pt x="737" y="941"/>
                </a:lnTo>
                <a:lnTo>
                  <a:pt x="635" y="992"/>
                </a:lnTo>
                <a:lnTo>
                  <a:pt x="527" y="1033"/>
                </a:lnTo>
                <a:lnTo>
                  <a:pt x="415" y="1063"/>
                </a:lnTo>
                <a:lnTo>
                  <a:pt x="297" y="1082"/>
                </a:lnTo>
                <a:lnTo>
                  <a:pt x="177" y="1090"/>
                </a:lnTo>
                <a:lnTo>
                  <a:pt x="0" y="768"/>
                </a:lnTo>
                <a:lnTo>
                  <a:pt x="177" y="440"/>
                </a:lnTo>
                <a:lnTo>
                  <a:pt x="252" y="434"/>
                </a:lnTo>
                <a:lnTo>
                  <a:pt x="322" y="416"/>
                </a:lnTo>
                <a:lnTo>
                  <a:pt x="389" y="389"/>
                </a:lnTo>
                <a:lnTo>
                  <a:pt x="450" y="354"/>
                </a:lnTo>
                <a:lnTo>
                  <a:pt x="507" y="310"/>
                </a:lnTo>
                <a:lnTo>
                  <a:pt x="556" y="259"/>
                </a:lnTo>
                <a:lnTo>
                  <a:pt x="597" y="202"/>
                </a:lnTo>
                <a:lnTo>
                  <a:pt x="631" y="140"/>
                </a:lnTo>
                <a:lnTo>
                  <a:pt x="654" y="71"/>
                </a:lnTo>
                <a:lnTo>
                  <a:pt x="668" y="0"/>
                </a:ln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0">
            <a:noFill/>
            <a:prstDash val="solid"/>
            <a:round/>
          </a:ln>
        </p:spPr>
        <p:txBody>
          <a:bodyPr vert="horz" wrap="square" lIns="45143" tIns="22533" rIns="45143" bIns="22533" numCol="1" anchor="t" anchorCtr="0" compatLnSpc="1"/>
          <a:lstStyle/>
          <a:p>
            <a:pPr defTabSz="1191895"/>
            <a:endParaRPr lang="es-SV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Freeform 266"/>
          <p:cNvSpPr/>
          <p:nvPr/>
        </p:nvSpPr>
        <p:spPr bwMode="auto">
          <a:xfrm>
            <a:off x="1777806" y="3227410"/>
            <a:ext cx="1767836" cy="2140755"/>
          </a:xfrm>
          <a:custGeom>
            <a:avLst/>
            <a:gdLst>
              <a:gd name="T0" fmla="*/ 323 w 1090"/>
              <a:gd name="T1" fmla="*/ 0 h 1320"/>
              <a:gd name="T2" fmla="*/ 648 w 1090"/>
              <a:gd name="T3" fmla="*/ 177 h 1320"/>
              <a:gd name="T4" fmla="*/ 656 w 1090"/>
              <a:gd name="T5" fmla="*/ 252 h 1320"/>
              <a:gd name="T6" fmla="*/ 674 w 1090"/>
              <a:gd name="T7" fmla="*/ 323 h 1320"/>
              <a:gd name="T8" fmla="*/ 700 w 1090"/>
              <a:gd name="T9" fmla="*/ 389 h 1320"/>
              <a:gd name="T10" fmla="*/ 735 w 1090"/>
              <a:gd name="T11" fmla="*/ 452 h 1320"/>
              <a:gd name="T12" fmla="*/ 780 w 1090"/>
              <a:gd name="T13" fmla="*/ 507 h 1320"/>
              <a:gd name="T14" fmla="*/ 831 w 1090"/>
              <a:gd name="T15" fmla="*/ 556 h 1320"/>
              <a:gd name="T16" fmla="*/ 888 w 1090"/>
              <a:gd name="T17" fmla="*/ 597 h 1320"/>
              <a:gd name="T18" fmla="*/ 951 w 1090"/>
              <a:gd name="T19" fmla="*/ 631 h 1320"/>
              <a:gd name="T20" fmla="*/ 1020 w 1090"/>
              <a:gd name="T21" fmla="*/ 654 h 1320"/>
              <a:gd name="T22" fmla="*/ 1090 w 1090"/>
              <a:gd name="T23" fmla="*/ 668 h 1320"/>
              <a:gd name="T24" fmla="*/ 912 w 1090"/>
              <a:gd name="T25" fmla="*/ 1000 h 1320"/>
              <a:gd name="T26" fmla="*/ 1086 w 1090"/>
              <a:gd name="T27" fmla="*/ 1320 h 1320"/>
              <a:gd name="T28" fmla="*/ 969 w 1090"/>
              <a:gd name="T29" fmla="*/ 1306 h 1320"/>
              <a:gd name="T30" fmla="*/ 853 w 1090"/>
              <a:gd name="T31" fmla="*/ 1283 h 1320"/>
              <a:gd name="T32" fmla="*/ 743 w 1090"/>
              <a:gd name="T33" fmla="*/ 1247 h 1320"/>
              <a:gd name="T34" fmla="*/ 639 w 1090"/>
              <a:gd name="T35" fmla="*/ 1200 h 1320"/>
              <a:gd name="T36" fmla="*/ 539 w 1090"/>
              <a:gd name="T37" fmla="*/ 1143 h 1320"/>
              <a:gd name="T38" fmla="*/ 446 w 1090"/>
              <a:gd name="T39" fmla="*/ 1079 h 1320"/>
              <a:gd name="T40" fmla="*/ 360 w 1090"/>
              <a:gd name="T41" fmla="*/ 1006 h 1320"/>
              <a:gd name="T42" fmla="*/ 281 w 1090"/>
              <a:gd name="T43" fmla="*/ 923 h 1320"/>
              <a:gd name="T44" fmla="*/ 211 w 1090"/>
              <a:gd name="T45" fmla="*/ 833 h 1320"/>
              <a:gd name="T46" fmla="*/ 150 w 1090"/>
              <a:gd name="T47" fmla="*/ 737 h 1320"/>
              <a:gd name="T48" fmla="*/ 99 w 1090"/>
              <a:gd name="T49" fmla="*/ 635 h 1320"/>
              <a:gd name="T50" fmla="*/ 57 w 1090"/>
              <a:gd name="T51" fmla="*/ 527 h 1320"/>
              <a:gd name="T52" fmla="*/ 26 w 1090"/>
              <a:gd name="T53" fmla="*/ 415 h 1320"/>
              <a:gd name="T54" fmla="*/ 8 w 1090"/>
              <a:gd name="T55" fmla="*/ 299 h 1320"/>
              <a:gd name="T56" fmla="*/ 0 w 1090"/>
              <a:gd name="T57" fmla="*/ 177 h 1320"/>
              <a:gd name="T58" fmla="*/ 323 w 1090"/>
              <a:gd name="T59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0" h="1320">
                <a:moveTo>
                  <a:pt x="323" y="0"/>
                </a:moveTo>
                <a:lnTo>
                  <a:pt x="648" y="177"/>
                </a:lnTo>
                <a:lnTo>
                  <a:pt x="656" y="252"/>
                </a:lnTo>
                <a:lnTo>
                  <a:pt x="674" y="323"/>
                </a:lnTo>
                <a:lnTo>
                  <a:pt x="700" y="389"/>
                </a:lnTo>
                <a:lnTo>
                  <a:pt x="735" y="452"/>
                </a:lnTo>
                <a:lnTo>
                  <a:pt x="780" y="507"/>
                </a:lnTo>
                <a:lnTo>
                  <a:pt x="831" y="556"/>
                </a:lnTo>
                <a:lnTo>
                  <a:pt x="888" y="597"/>
                </a:lnTo>
                <a:lnTo>
                  <a:pt x="951" y="631"/>
                </a:lnTo>
                <a:lnTo>
                  <a:pt x="1020" y="654"/>
                </a:lnTo>
                <a:lnTo>
                  <a:pt x="1090" y="668"/>
                </a:lnTo>
                <a:lnTo>
                  <a:pt x="912" y="1000"/>
                </a:lnTo>
                <a:lnTo>
                  <a:pt x="1086" y="1320"/>
                </a:lnTo>
                <a:lnTo>
                  <a:pt x="969" y="1306"/>
                </a:lnTo>
                <a:lnTo>
                  <a:pt x="853" y="1283"/>
                </a:lnTo>
                <a:lnTo>
                  <a:pt x="743" y="1247"/>
                </a:lnTo>
                <a:lnTo>
                  <a:pt x="639" y="1200"/>
                </a:lnTo>
                <a:lnTo>
                  <a:pt x="539" y="1143"/>
                </a:lnTo>
                <a:lnTo>
                  <a:pt x="446" y="1079"/>
                </a:lnTo>
                <a:lnTo>
                  <a:pt x="360" y="1006"/>
                </a:lnTo>
                <a:lnTo>
                  <a:pt x="281" y="923"/>
                </a:lnTo>
                <a:lnTo>
                  <a:pt x="211" y="833"/>
                </a:lnTo>
                <a:lnTo>
                  <a:pt x="150" y="737"/>
                </a:lnTo>
                <a:lnTo>
                  <a:pt x="99" y="635"/>
                </a:lnTo>
                <a:lnTo>
                  <a:pt x="57" y="527"/>
                </a:lnTo>
                <a:lnTo>
                  <a:pt x="26" y="415"/>
                </a:lnTo>
                <a:lnTo>
                  <a:pt x="8" y="299"/>
                </a:lnTo>
                <a:lnTo>
                  <a:pt x="0" y="177"/>
                </a:lnTo>
                <a:lnTo>
                  <a:pt x="323" y="0"/>
                </a:ln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0">
            <a:noFill/>
            <a:prstDash val="solid"/>
            <a:round/>
          </a:ln>
        </p:spPr>
        <p:txBody>
          <a:bodyPr vert="horz" wrap="square" lIns="45143" tIns="22533" rIns="45143" bIns="22533" numCol="1" anchor="t" anchorCtr="0" compatLnSpc="1"/>
          <a:lstStyle/>
          <a:p>
            <a:pPr defTabSz="1191895"/>
            <a:endParaRPr lang="es-SV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" name="4 Elipse"/>
          <p:cNvSpPr>
            <a:spLocks noChangeAspect="1"/>
          </p:cNvSpPr>
          <p:nvPr/>
        </p:nvSpPr>
        <p:spPr bwMode="auto">
          <a:xfrm>
            <a:off x="4756627" y="3159730"/>
            <a:ext cx="473963" cy="473916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168275">
              <a:defRPr/>
            </a:pPr>
            <a:r>
              <a:rPr lang="es-MX" sz="1735" kern="0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es-SV" sz="173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Rectángulo 2281"/>
          <p:cNvSpPr/>
          <p:nvPr/>
        </p:nvSpPr>
        <p:spPr>
          <a:xfrm>
            <a:off x="4231563" y="2438371"/>
            <a:ext cx="952665" cy="322505"/>
          </a:xfrm>
          <a:prstGeom prst="rect">
            <a:avLst/>
          </a:prstGeom>
        </p:spPr>
        <p:txBody>
          <a:bodyPr wrap="square" lIns="45143" tIns="22533" rIns="45143" bIns="22533">
            <a:spAutoFit/>
          </a:bodyPr>
          <a:lstStyle/>
          <a:p>
            <a:pPr algn="ctr" defTabSz="1191895">
              <a:defRPr/>
            </a:pPr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小标题</a:t>
            </a:r>
            <a:endParaRPr lang="es-ES" altLang="zh-CN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4 Elipse"/>
          <p:cNvSpPr>
            <a:spLocks noChangeAspect="1"/>
          </p:cNvSpPr>
          <p:nvPr/>
        </p:nvSpPr>
        <p:spPr bwMode="auto">
          <a:xfrm>
            <a:off x="3489879" y="4631060"/>
            <a:ext cx="473963" cy="473916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168275">
              <a:defRPr/>
            </a:pPr>
            <a:r>
              <a:rPr lang="es-MX" sz="1735" kern="0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es-SV" sz="173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Rectángulo 2283"/>
          <p:cNvSpPr/>
          <p:nvPr/>
        </p:nvSpPr>
        <p:spPr>
          <a:xfrm>
            <a:off x="4043841" y="4275814"/>
            <a:ext cx="1052761" cy="322505"/>
          </a:xfrm>
          <a:prstGeom prst="rect">
            <a:avLst/>
          </a:prstGeom>
        </p:spPr>
        <p:txBody>
          <a:bodyPr wrap="square" lIns="45143" tIns="22533" rIns="45143" bIns="22533">
            <a:spAutoFit/>
          </a:bodyPr>
          <a:lstStyle/>
          <a:p>
            <a:pPr algn="ctr" defTabSz="1191895">
              <a:defRPr/>
            </a:pPr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小标题</a:t>
            </a:r>
            <a:endParaRPr lang="es-ES" altLang="zh-CN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4 Elipse"/>
          <p:cNvSpPr>
            <a:spLocks noChangeAspect="1"/>
          </p:cNvSpPr>
          <p:nvPr/>
        </p:nvSpPr>
        <p:spPr bwMode="auto">
          <a:xfrm>
            <a:off x="2074939" y="3353814"/>
            <a:ext cx="473963" cy="473916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168275">
              <a:defRPr/>
            </a:pPr>
            <a:r>
              <a:rPr lang="es-MX" sz="1735" kern="0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es-SV" sz="173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Rectángulo 2285"/>
          <p:cNvSpPr/>
          <p:nvPr/>
        </p:nvSpPr>
        <p:spPr>
          <a:xfrm>
            <a:off x="2034101" y="4120695"/>
            <a:ext cx="1052761" cy="322505"/>
          </a:xfrm>
          <a:prstGeom prst="rect">
            <a:avLst/>
          </a:prstGeom>
        </p:spPr>
        <p:txBody>
          <a:bodyPr wrap="square" lIns="45143" tIns="22533" rIns="45143" bIns="22533">
            <a:spAutoFit/>
          </a:bodyPr>
          <a:lstStyle/>
          <a:p>
            <a:pPr algn="ctr" defTabSz="1191895">
              <a:defRPr/>
            </a:pPr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小标题</a:t>
            </a:r>
            <a:endParaRPr lang="es-ES" altLang="zh-CN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4 Elipse"/>
          <p:cNvSpPr>
            <a:spLocks noChangeAspect="1"/>
          </p:cNvSpPr>
          <p:nvPr/>
        </p:nvSpPr>
        <p:spPr bwMode="auto">
          <a:xfrm>
            <a:off x="3311872" y="1913820"/>
            <a:ext cx="473963" cy="473916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168275">
              <a:defRPr/>
            </a:pPr>
            <a:r>
              <a:rPr lang="es-MX" sz="1735" kern="0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es-SV" sz="173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Rectángulo 2287"/>
          <p:cNvSpPr/>
          <p:nvPr/>
        </p:nvSpPr>
        <p:spPr>
          <a:xfrm>
            <a:off x="2326519" y="2265299"/>
            <a:ext cx="1052761" cy="322505"/>
          </a:xfrm>
          <a:prstGeom prst="rect">
            <a:avLst/>
          </a:prstGeom>
        </p:spPr>
        <p:txBody>
          <a:bodyPr wrap="square" lIns="45143" tIns="22533" rIns="45143" bIns="22533">
            <a:spAutoFit/>
          </a:bodyPr>
          <a:lstStyle/>
          <a:p>
            <a:pPr algn="ctr" defTabSz="1191895">
              <a:defRPr/>
            </a:pPr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小标题</a:t>
            </a:r>
            <a:endParaRPr lang="es-ES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49300" y="3464973"/>
            <a:ext cx="4852100" cy="27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29" name="矩形 28"/>
          <p:cNvSpPr/>
          <p:nvPr/>
        </p:nvSpPr>
        <p:spPr>
          <a:xfrm>
            <a:off x="6349300" y="3851868"/>
            <a:ext cx="4852100" cy="27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30" name="矩形 29"/>
          <p:cNvSpPr/>
          <p:nvPr/>
        </p:nvSpPr>
        <p:spPr>
          <a:xfrm>
            <a:off x="6349300" y="4238763"/>
            <a:ext cx="4852100" cy="27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31" name="矩形 30"/>
          <p:cNvSpPr/>
          <p:nvPr/>
        </p:nvSpPr>
        <p:spPr>
          <a:xfrm>
            <a:off x="6349300" y="4625658"/>
            <a:ext cx="4852100" cy="27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32" name="矩形 31"/>
          <p:cNvSpPr/>
          <p:nvPr/>
        </p:nvSpPr>
        <p:spPr>
          <a:xfrm>
            <a:off x="6349300" y="1371718"/>
            <a:ext cx="1550424" cy="467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1191895">
              <a:lnSpc>
                <a:spcPct val="150000"/>
              </a:lnSpc>
            </a:pPr>
            <a:r>
              <a:rPr lang="zh-CN" altLang="en-US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添加标题文本</a:t>
            </a:r>
            <a:endParaRPr lang="en-US" altLang="zh-CN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1515" y="3625283"/>
            <a:ext cx="28066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4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取得成绩</a:t>
            </a:r>
          </a:p>
        </p:txBody>
      </p:sp>
      <p:sp>
        <p:nvSpPr>
          <p:cNvPr id="5" name="矩形 4"/>
          <p:cNvSpPr/>
          <p:nvPr/>
        </p:nvSpPr>
        <p:spPr>
          <a:xfrm>
            <a:off x="1343047" y="4279344"/>
            <a:ext cx="4976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... ...</a:t>
            </a:r>
            <a:endParaRPr lang="zh-CN" altLang="en-US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85451" y="1421937"/>
            <a:ext cx="1850168" cy="1850164"/>
            <a:chOff x="829533" y="1249197"/>
            <a:chExt cx="1850168" cy="1850164"/>
          </a:xfrm>
        </p:grpSpPr>
        <p:sp>
          <p:nvSpPr>
            <p:cNvPr id="3" name="椭圆 2"/>
            <p:cNvSpPr/>
            <p:nvPr/>
          </p:nvSpPr>
          <p:spPr>
            <a:xfrm>
              <a:off x="829533" y="1249197"/>
              <a:ext cx="1850168" cy="1850164"/>
            </a:xfrm>
            <a:prstGeom prst="ellipse">
              <a:avLst/>
            </a:prstGeom>
            <a:gradFill>
              <a:gsLst>
                <a:gs pos="0">
                  <a:srgbClr val="92D806"/>
                </a:gs>
                <a:gs pos="99000">
                  <a:srgbClr val="02817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1250313" y="1736977"/>
              <a:ext cx="100861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978326" y="-45222"/>
            <a:ext cx="3213674" cy="6948444"/>
            <a:chOff x="8978326" y="-45222"/>
            <a:chExt cx="3213674" cy="6948444"/>
          </a:xfrm>
        </p:grpSpPr>
        <p:grpSp>
          <p:nvGrpSpPr>
            <p:cNvPr id="9" name="组合 8"/>
            <p:cNvGrpSpPr/>
            <p:nvPr/>
          </p:nvGrpSpPr>
          <p:grpSpPr>
            <a:xfrm>
              <a:off x="8978326" y="-45222"/>
              <a:ext cx="2905549" cy="6948444"/>
              <a:chOff x="8978326" y="0"/>
              <a:chExt cx="2905549" cy="6858000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9286451" y="0"/>
                <a:ext cx="2597424" cy="6858000"/>
              </a:xfrm>
              <a:custGeom>
                <a:avLst/>
                <a:gdLst>
                  <a:gd name="connsiteX0" fmla="*/ 0 w 2597424"/>
                  <a:gd name="connsiteY0" fmla="*/ 0 h 6858000"/>
                  <a:gd name="connsiteX1" fmla="*/ 2597424 w 2597424"/>
                  <a:gd name="connsiteY1" fmla="*/ 0 h 6858000"/>
                  <a:gd name="connsiteX2" fmla="*/ 2597424 w 2597424"/>
                  <a:gd name="connsiteY2" fmla="*/ 6858000 h 6858000"/>
                  <a:gd name="connsiteX3" fmla="*/ 53164 w 2597424"/>
                  <a:gd name="connsiteY3" fmla="*/ 6858000 h 6858000"/>
                  <a:gd name="connsiteX4" fmla="*/ 160707 w 2597424"/>
                  <a:gd name="connsiteY4" fmla="*/ 6519131 h 6858000"/>
                  <a:gd name="connsiteX5" fmla="*/ 952402 w 2597424"/>
                  <a:gd name="connsiteY5" fmla="*/ 3144135 h 6858000"/>
                  <a:gd name="connsiteX6" fmla="*/ 110714 w 2597424"/>
                  <a:gd name="connsiteY6" fmla="*/ 2173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7424" h="6858000">
                    <a:moveTo>
                      <a:pt x="0" y="0"/>
                    </a:moveTo>
                    <a:lnTo>
                      <a:pt x="2597424" y="0"/>
                    </a:lnTo>
                    <a:lnTo>
                      <a:pt x="2597424" y="6858000"/>
                    </a:lnTo>
                    <a:lnTo>
                      <a:pt x="53164" y="6858000"/>
                    </a:lnTo>
                    <a:lnTo>
                      <a:pt x="160707" y="6519131"/>
                    </a:lnTo>
                    <a:cubicBezTo>
                      <a:pt x="531147" y="5376651"/>
                      <a:pt x="991711" y="4146528"/>
                      <a:pt x="952402" y="3144135"/>
                    </a:cubicBezTo>
                    <a:cubicBezTo>
                      <a:pt x="911127" y="2091622"/>
                      <a:pt x="563564" y="1137560"/>
                      <a:pt x="110714" y="217340"/>
                    </a:cubicBezTo>
                    <a:close/>
                  </a:path>
                </a:pathLst>
              </a:custGeom>
              <a:noFill/>
              <a:ln w="38100" cap="flat" cmpd="sng" algn="ctr">
                <a:gradFill>
                  <a:gsLst>
                    <a:gs pos="0">
                      <a:srgbClr val="92D806"/>
                    </a:gs>
                    <a:gs pos="100000">
                      <a:srgbClr val="028173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8978326" y="0"/>
                <a:ext cx="2597424" cy="6858000"/>
              </a:xfrm>
              <a:custGeom>
                <a:avLst/>
                <a:gdLst>
                  <a:gd name="connsiteX0" fmla="*/ 0 w 2597424"/>
                  <a:gd name="connsiteY0" fmla="*/ 0 h 6858000"/>
                  <a:gd name="connsiteX1" fmla="*/ 2597424 w 2597424"/>
                  <a:gd name="connsiteY1" fmla="*/ 0 h 6858000"/>
                  <a:gd name="connsiteX2" fmla="*/ 2597424 w 2597424"/>
                  <a:gd name="connsiteY2" fmla="*/ 6858000 h 6858000"/>
                  <a:gd name="connsiteX3" fmla="*/ 53164 w 2597424"/>
                  <a:gd name="connsiteY3" fmla="*/ 6858000 h 6858000"/>
                  <a:gd name="connsiteX4" fmla="*/ 160707 w 2597424"/>
                  <a:gd name="connsiteY4" fmla="*/ 6519131 h 6858000"/>
                  <a:gd name="connsiteX5" fmla="*/ 952402 w 2597424"/>
                  <a:gd name="connsiteY5" fmla="*/ 3144135 h 6858000"/>
                  <a:gd name="connsiteX6" fmla="*/ 110714 w 2597424"/>
                  <a:gd name="connsiteY6" fmla="*/ 2173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7424" h="6858000">
                    <a:moveTo>
                      <a:pt x="0" y="0"/>
                    </a:moveTo>
                    <a:lnTo>
                      <a:pt x="2597424" y="0"/>
                    </a:lnTo>
                    <a:lnTo>
                      <a:pt x="2597424" y="6858000"/>
                    </a:lnTo>
                    <a:lnTo>
                      <a:pt x="53164" y="6858000"/>
                    </a:lnTo>
                    <a:lnTo>
                      <a:pt x="160707" y="6519131"/>
                    </a:lnTo>
                    <a:cubicBezTo>
                      <a:pt x="531147" y="5376651"/>
                      <a:pt x="991711" y="4146528"/>
                      <a:pt x="952402" y="3144135"/>
                    </a:cubicBezTo>
                    <a:cubicBezTo>
                      <a:pt x="911127" y="2091622"/>
                      <a:pt x="563564" y="1137560"/>
                      <a:pt x="110714" y="217340"/>
                    </a:cubicBezTo>
                    <a:close/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92D806"/>
                    </a:gs>
                    <a:gs pos="100000">
                      <a:srgbClr val="028173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>
              <a:off x="9594576" y="0"/>
              <a:ext cx="2597424" cy="6858000"/>
            </a:xfrm>
            <a:custGeom>
              <a:avLst/>
              <a:gdLst>
                <a:gd name="connsiteX0" fmla="*/ 0 w 2597424"/>
                <a:gd name="connsiteY0" fmla="*/ 0 h 6858000"/>
                <a:gd name="connsiteX1" fmla="*/ 2597424 w 2597424"/>
                <a:gd name="connsiteY1" fmla="*/ 0 h 6858000"/>
                <a:gd name="connsiteX2" fmla="*/ 2597424 w 2597424"/>
                <a:gd name="connsiteY2" fmla="*/ 6858000 h 6858000"/>
                <a:gd name="connsiteX3" fmla="*/ 53164 w 2597424"/>
                <a:gd name="connsiteY3" fmla="*/ 6858000 h 6858000"/>
                <a:gd name="connsiteX4" fmla="*/ 160707 w 2597424"/>
                <a:gd name="connsiteY4" fmla="*/ 6519131 h 6858000"/>
                <a:gd name="connsiteX5" fmla="*/ 952402 w 2597424"/>
                <a:gd name="connsiteY5" fmla="*/ 3144135 h 6858000"/>
                <a:gd name="connsiteX6" fmla="*/ 110714 w 2597424"/>
                <a:gd name="connsiteY6" fmla="*/ 21734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7424" h="6858000">
                  <a:moveTo>
                    <a:pt x="0" y="0"/>
                  </a:moveTo>
                  <a:lnTo>
                    <a:pt x="2597424" y="0"/>
                  </a:lnTo>
                  <a:lnTo>
                    <a:pt x="2597424" y="6858000"/>
                  </a:lnTo>
                  <a:lnTo>
                    <a:pt x="53164" y="6858000"/>
                  </a:lnTo>
                  <a:lnTo>
                    <a:pt x="160707" y="6519131"/>
                  </a:lnTo>
                  <a:cubicBezTo>
                    <a:pt x="531147" y="5376651"/>
                    <a:pt x="991711" y="4146528"/>
                    <a:pt x="952402" y="3144135"/>
                  </a:cubicBezTo>
                  <a:cubicBezTo>
                    <a:pt x="911127" y="2091622"/>
                    <a:pt x="563564" y="1137560"/>
                    <a:pt x="110714" y="217340"/>
                  </a:cubicBezTo>
                  <a:close/>
                </a:path>
              </a:pathLst>
            </a:custGeom>
            <a:gradFill>
              <a:gsLst>
                <a:gs pos="0">
                  <a:srgbClr val="92D806"/>
                </a:gs>
                <a:gs pos="99000">
                  <a:srgbClr val="02817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39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4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>
            <a:off x="884827" y="2518750"/>
            <a:ext cx="4608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5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 flipV="1">
            <a:off x="5498221" y="2536224"/>
            <a:ext cx="0" cy="309600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6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>
            <a:off x="5498220" y="5639030"/>
            <a:ext cx="5760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椭圆 5"/>
          <p:cNvSpPr/>
          <p:nvPr/>
        </p:nvSpPr>
        <p:spPr>
          <a:xfrm>
            <a:off x="1378320" y="1324543"/>
            <a:ext cx="2366566" cy="2366566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1645950" y="1592173"/>
            <a:ext cx="1831307" cy="183130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cs typeface="+mn-ea"/>
              <a:sym typeface="+mn-lt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5222593" y="2898276"/>
            <a:ext cx="576000" cy="576000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7200000" scaled="0"/>
          </a:gra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cs typeface="+mn-ea"/>
              <a:sym typeface="+mn-lt"/>
            </a:endParaRPr>
          </a:p>
        </p:txBody>
      </p:sp>
      <p:sp>
        <p:nvSpPr>
          <p:cNvPr id="9" name="文本框 8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5298916" y="2922108"/>
            <a:ext cx="44435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5222593" y="3854645"/>
            <a:ext cx="576000" cy="576000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7200000" scaled="0"/>
          </a:gra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cs typeface="+mn-ea"/>
              <a:sym typeface="+mn-lt"/>
            </a:endParaRPr>
          </a:p>
        </p:txBody>
      </p:sp>
      <p:sp>
        <p:nvSpPr>
          <p:cNvPr id="11" name="文本框 10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5298916" y="3878477"/>
            <a:ext cx="44435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5222593" y="4811646"/>
            <a:ext cx="576000" cy="576000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7200000" scaled="0"/>
          </a:gra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5298916" y="4835478"/>
            <a:ext cx="44435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3817772" y="2898276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标题文字</a:t>
            </a:r>
            <a:endParaRPr lang="en-US" altLang="zh-CN" sz="2000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5" name="文本框 14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3845406" y="3878477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标题文字</a:t>
            </a:r>
            <a:endParaRPr lang="en-US" altLang="zh-CN" sz="2000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6" name="文本框 15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3834819" y="4869314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标题文字</a:t>
            </a:r>
            <a:endParaRPr lang="en-US" altLang="zh-CN" sz="2000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7" name="TextBox 33"/>
          <p:cNvSpPr txBox="1"/>
          <p:nvPr/>
        </p:nvSpPr>
        <p:spPr>
          <a:xfrm>
            <a:off x="6017632" y="2943011"/>
            <a:ext cx="4076056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8" name="TextBox 33"/>
          <p:cNvSpPr txBox="1"/>
          <p:nvPr/>
        </p:nvSpPr>
        <p:spPr>
          <a:xfrm>
            <a:off x="6017632" y="3854645"/>
            <a:ext cx="4076056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9" name="TextBox 33"/>
          <p:cNvSpPr txBox="1"/>
          <p:nvPr/>
        </p:nvSpPr>
        <p:spPr>
          <a:xfrm>
            <a:off x="6017632" y="4869314"/>
            <a:ext cx="4076056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0" name="矩形 19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Title Line"/>
          <p:cNvCxnSpPr/>
          <p:nvPr/>
        </p:nvCxnSpPr>
        <p:spPr>
          <a:xfrm flipV="1">
            <a:off x="886579" y="2982248"/>
            <a:ext cx="5422749" cy="6771"/>
          </a:xfrm>
          <a:prstGeom prst="line">
            <a:avLst/>
          </a:prstGeom>
          <a:solidFill>
            <a:schemeClr val="tx1"/>
          </a:solidFill>
          <a:ln w="12700">
            <a:solidFill>
              <a:schemeClr val="tx2">
                <a:lumMod val="90000"/>
                <a:lumOff val="10000"/>
              </a:schemeClr>
            </a:solidFill>
            <a:headEnd type="none" w="med" len="med"/>
            <a:tailEnd type="none" w="med" len="med"/>
          </a:ln>
        </p:spPr>
      </p:cxnSp>
      <p:sp>
        <p:nvSpPr>
          <p:cNvPr id="4" name="5 Rectángulo redondeado"/>
          <p:cNvSpPr/>
          <p:nvPr/>
        </p:nvSpPr>
        <p:spPr>
          <a:xfrm>
            <a:off x="1438090" y="2278057"/>
            <a:ext cx="276332" cy="8033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6 Rectángulo redondeado"/>
          <p:cNvSpPr/>
          <p:nvPr/>
        </p:nvSpPr>
        <p:spPr>
          <a:xfrm>
            <a:off x="1803533" y="2041740"/>
            <a:ext cx="276332" cy="103964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7 Rectángulo redondeado"/>
          <p:cNvSpPr/>
          <p:nvPr/>
        </p:nvSpPr>
        <p:spPr>
          <a:xfrm>
            <a:off x="1072647" y="2423482"/>
            <a:ext cx="276332" cy="65790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12 Rectángulo redondeado"/>
          <p:cNvSpPr/>
          <p:nvPr/>
        </p:nvSpPr>
        <p:spPr>
          <a:xfrm>
            <a:off x="2810653" y="2278057"/>
            <a:ext cx="276332" cy="8033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13 Rectángulo redondeado"/>
          <p:cNvSpPr/>
          <p:nvPr/>
        </p:nvSpPr>
        <p:spPr>
          <a:xfrm>
            <a:off x="3176095" y="2278057"/>
            <a:ext cx="276332" cy="8033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14 Rectángulo redondeado"/>
          <p:cNvSpPr/>
          <p:nvPr/>
        </p:nvSpPr>
        <p:spPr>
          <a:xfrm>
            <a:off x="2445207" y="2130865"/>
            <a:ext cx="276332" cy="9505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24 Rectángulo redondeado"/>
          <p:cNvSpPr/>
          <p:nvPr/>
        </p:nvSpPr>
        <p:spPr>
          <a:xfrm>
            <a:off x="4183215" y="1973366"/>
            <a:ext cx="276332" cy="11080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25 Rectángulo redondeado"/>
          <p:cNvSpPr/>
          <p:nvPr/>
        </p:nvSpPr>
        <p:spPr>
          <a:xfrm>
            <a:off x="4548659" y="2527376"/>
            <a:ext cx="276332" cy="55400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26 Rectángulo redondeado"/>
          <p:cNvSpPr/>
          <p:nvPr/>
        </p:nvSpPr>
        <p:spPr>
          <a:xfrm>
            <a:off x="3817770" y="2175865"/>
            <a:ext cx="276332" cy="9055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32 Rectángulo redondeado"/>
          <p:cNvSpPr/>
          <p:nvPr/>
        </p:nvSpPr>
        <p:spPr>
          <a:xfrm>
            <a:off x="5549983" y="2130865"/>
            <a:ext cx="276332" cy="9505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33 Rectángulo redondeado"/>
          <p:cNvSpPr/>
          <p:nvPr/>
        </p:nvSpPr>
        <p:spPr>
          <a:xfrm>
            <a:off x="5915427" y="1815866"/>
            <a:ext cx="276332" cy="12655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34 Rectángulo redondeado"/>
          <p:cNvSpPr/>
          <p:nvPr/>
        </p:nvSpPr>
        <p:spPr>
          <a:xfrm>
            <a:off x="5184542" y="2278056"/>
            <a:ext cx="276332" cy="80332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87 Rectángulo"/>
          <p:cNvSpPr/>
          <p:nvPr/>
        </p:nvSpPr>
        <p:spPr>
          <a:xfrm>
            <a:off x="5460871" y="3278358"/>
            <a:ext cx="416908" cy="275030"/>
          </a:xfrm>
          <a:prstGeom prst="rect">
            <a:avLst/>
          </a:prstGeom>
        </p:spPr>
        <p:txBody>
          <a:bodyPr wrap="square" lIns="0" tIns="44745" rIns="0" bIns="44745">
            <a:spAutoFit/>
          </a:bodyPr>
          <a:lstStyle/>
          <a:p>
            <a:pPr marL="0" lvl="1" algn="ctr" defTabSz="1191895"/>
            <a:r>
              <a:rPr lang="en-US" sz="1200" dirty="0">
                <a:solidFill>
                  <a:srgbClr val="1F1F1F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7" name="87 Rectángulo"/>
          <p:cNvSpPr/>
          <p:nvPr/>
        </p:nvSpPr>
        <p:spPr>
          <a:xfrm>
            <a:off x="4096515" y="3278358"/>
            <a:ext cx="416908" cy="275030"/>
          </a:xfrm>
          <a:prstGeom prst="rect">
            <a:avLst/>
          </a:prstGeom>
        </p:spPr>
        <p:txBody>
          <a:bodyPr wrap="square" lIns="0" tIns="44745" rIns="0" bIns="44745">
            <a:spAutoFit/>
          </a:bodyPr>
          <a:lstStyle/>
          <a:p>
            <a:pPr marL="0" lvl="1" algn="ctr" defTabSz="1191895"/>
            <a:r>
              <a:rPr lang="en-US" sz="1200" dirty="0">
                <a:solidFill>
                  <a:srgbClr val="1F1F1F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8" name="87 Rectángulo"/>
          <p:cNvSpPr/>
          <p:nvPr/>
        </p:nvSpPr>
        <p:spPr>
          <a:xfrm>
            <a:off x="2732157" y="3278358"/>
            <a:ext cx="416908" cy="275030"/>
          </a:xfrm>
          <a:prstGeom prst="rect">
            <a:avLst/>
          </a:prstGeom>
        </p:spPr>
        <p:txBody>
          <a:bodyPr wrap="square" lIns="0" tIns="44745" rIns="0" bIns="44745">
            <a:spAutoFit/>
          </a:bodyPr>
          <a:lstStyle/>
          <a:p>
            <a:pPr marL="0" lvl="1" algn="ctr" defTabSz="1191895"/>
            <a:r>
              <a:rPr lang="en-US" sz="1200" dirty="0">
                <a:solidFill>
                  <a:srgbClr val="1F1F1F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9" name="87 Rectángulo"/>
          <p:cNvSpPr/>
          <p:nvPr/>
        </p:nvSpPr>
        <p:spPr>
          <a:xfrm>
            <a:off x="1367802" y="3278358"/>
            <a:ext cx="416908" cy="275030"/>
          </a:xfrm>
          <a:prstGeom prst="rect">
            <a:avLst/>
          </a:prstGeom>
        </p:spPr>
        <p:txBody>
          <a:bodyPr wrap="square" lIns="0" tIns="44745" rIns="0" bIns="44745">
            <a:spAutoFit/>
          </a:bodyPr>
          <a:lstStyle/>
          <a:p>
            <a:pPr marL="0" lvl="1" algn="ctr" defTabSz="1191895"/>
            <a:r>
              <a:rPr lang="en-US" sz="1200" dirty="0">
                <a:solidFill>
                  <a:srgbClr val="1F1F1F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0" name="Rectángulo 49"/>
          <p:cNvSpPr/>
          <p:nvPr/>
        </p:nvSpPr>
        <p:spPr>
          <a:xfrm>
            <a:off x="947250" y="3790193"/>
            <a:ext cx="5422749" cy="420994"/>
          </a:xfrm>
          <a:prstGeom prst="rect">
            <a:avLst/>
          </a:prstGeom>
        </p:spPr>
        <p:txBody>
          <a:bodyPr wrap="square" lIns="45143" tIns="22533" rIns="45143" bIns="22533">
            <a:spAutoFit/>
          </a:bodyPr>
          <a:lstStyle/>
          <a:p>
            <a:pPr algn="just" defTabSz="1191895">
              <a:lnSpc>
                <a:spcPct val="150000"/>
              </a:lnSpc>
            </a:pPr>
            <a:r>
              <a:rPr lang="zh-CN" altLang="en-US" dirty="0">
                <a:solidFill>
                  <a:srgbClr val="1F1F1F"/>
                </a:solidFill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rgbClr val="1F1F1F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25227" y="1851714"/>
            <a:ext cx="4636394" cy="314244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24" name="TextBox 33"/>
          <p:cNvSpPr txBox="1"/>
          <p:nvPr/>
        </p:nvSpPr>
        <p:spPr>
          <a:xfrm>
            <a:off x="1003300" y="4247767"/>
            <a:ext cx="5422749" cy="10813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1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5"/>
          <p:cNvSpPr/>
          <p:nvPr/>
        </p:nvSpPr>
        <p:spPr>
          <a:xfrm>
            <a:off x="1339461" y="2962157"/>
            <a:ext cx="936640" cy="936979"/>
          </a:xfrm>
          <a:prstGeom prst="round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212215"/>
            <a:endParaRPr lang="en-GB" sz="3135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5" name="Group 59"/>
          <p:cNvGrpSpPr/>
          <p:nvPr/>
        </p:nvGrpSpPr>
        <p:grpSpPr>
          <a:xfrm>
            <a:off x="1569961" y="3192334"/>
            <a:ext cx="475638" cy="476623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6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7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8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9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0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1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2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3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4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Rounded Rectangle 8"/>
          <p:cNvSpPr/>
          <p:nvPr/>
        </p:nvSpPr>
        <p:spPr>
          <a:xfrm>
            <a:off x="6774655" y="2961333"/>
            <a:ext cx="936640" cy="936979"/>
          </a:xfrm>
          <a:prstGeom prst="round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212215"/>
            <a:endParaRPr lang="en-GB" sz="3135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7" name="Group 69"/>
          <p:cNvGrpSpPr/>
          <p:nvPr/>
        </p:nvGrpSpPr>
        <p:grpSpPr>
          <a:xfrm>
            <a:off x="7011875" y="3191511"/>
            <a:ext cx="475638" cy="476623"/>
            <a:chOff x="7287419" y="3505994"/>
            <a:chExt cx="464344" cy="465138"/>
          </a:xfrm>
          <a:solidFill>
            <a:schemeClr val="bg2"/>
          </a:solidFill>
        </p:grpSpPr>
        <p:sp>
          <p:nvSpPr>
            <p:cNvPr id="18" name="AutoShape 37"/>
            <p:cNvSpPr/>
            <p:nvPr/>
          </p:nvSpPr>
          <p:spPr bwMode="auto">
            <a:xfrm>
              <a:off x="7287419" y="354965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9" name="AutoShape 38"/>
            <p:cNvSpPr/>
            <p:nvPr/>
          </p:nvSpPr>
          <p:spPr bwMode="auto">
            <a:xfrm>
              <a:off x="7490619" y="373856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39"/>
            <p:cNvSpPr/>
            <p:nvPr/>
          </p:nvSpPr>
          <p:spPr bwMode="auto">
            <a:xfrm>
              <a:off x="7679532" y="350599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21" name="AutoShape 40"/>
            <p:cNvSpPr/>
            <p:nvPr/>
          </p:nvSpPr>
          <p:spPr bwMode="auto">
            <a:xfrm>
              <a:off x="7403307" y="372427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22" name="AutoShape 41"/>
            <p:cNvSpPr/>
            <p:nvPr/>
          </p:nvSpPr>
          <p:spPr bwMode="auto">
            <a:xfrm>
              <a:off x="7461250" y="382587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23" name="AutoShape 42"/>
            <p:cNvSpPr/>
            <p:nvPr/>
          </p:nvSpPr>
          <p:spPr bwMode="auto">
            <a:xfrm>
              <a:off x="7693819" y="360759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Rounded Rectangle 8"/>
          <p:cNvSpPr/>
          <p:nvPr/>
        </p:nvSpPr>
        <p:spPr>
          <a:xfrm>
            <a:off x="6773897" y="4352488"/>
            <a:ext cx="936640" cy="936979"/>
          </a:xfrm>
          <a:prstGeom prst="round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212215"/>
            <a:endParaRPr lang="en-GB" sz="3135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26" name="Group 76"/>
          <p:cNvGrpSpPr/>
          <p:nvPr/>
        </p:nvGrpSpPr>
        <p:grpSpPr>
          <a:xfrm>
            <a:off x="6998313" y="4579415"/>
            <a:ext cx="475638" cy="475810"/>
            <a:chOff x="7287419" y="2605437"/>
            <a:chExt cx="464344" cy="464344"/>
          </a:xfrm>
          <a:solidFill>
            <a:schemeClr val="bg2"/>
          </a:solidFill>
        </p:grpSpPr>
        <p:sp>
          <p:nvSpPr>
            <p:cNvPr id="27" name="AutoShape 56"/>
            <p:cNvSpPr/>
            <p:nvPr/>
          </p:nvSpPr>
          <p:spPr bwMode="auto">
            <a:xfrm>
              <a:off x="7287419" y="260543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8" name="AutoShape 57"/>
            <p:cNvSpPr/>
            <p:nvPr/>
          </p:nvSpPr>
          <p:spPr bwMode="auto">
            <a:xfrm>
              <a:off x="7606507" y="260543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9" name="AutoShape 58"/>
            <p:cNvSpPr/>
            <p:nvPr/>
          </p:nvSpPr>
          <p:spPr bwMode="auto">
            <a:xfrm>
              <a:off x="7446963" y="260543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1" name="Rounded Rectangle 4"/>
          <p:cNvSpPr/>
          <p:nvPr/>
        </p:nvSpPr>
        <p:spPr>
          <a:xfrm>
            <a:off x="1357104" y="1610807"/>
            <a:ext cx="936640" cy="936979"/>
          </a:xfrm>
          <a:prstGeom prst="round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212215"/>
            <a:endParaRPr lang="en-GB" sz="3135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32" name="Group 80"/>
          <p:cNvGrpSpPr/>
          <p:nvPr/>
        </p:nvGrpSpPr>
        <p:grpSpPr>
          <a:xfrm>
            <a:off x="1661999" y="1840984"/>
            <a:ext cx="326848" cy="476623"/>
            <a:chOff x="3582988" y="3510757"/>
            <a:chExt cx="319088" cy="465138"/>
          </a:xfrm>
          <a:solidFill>
            <a:schemeClr val="bg2"/>
          </a:solidFill>
        </p:grpSpPr>
        <p:sp>
          <p:nvSpPr>
            <p:cNvPr id="33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34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Rounded Rectangle 7"/>
          <p:cNvSpPr/>
          <p:nvPr/>
        </p:nvSpPr>
        <p:spPr>
          <a:xfrm>
            <a:off x="6777505" y="1603728"/>
            <a:ext cx="936640" cy="936979"/>
          </a:xfrm>
          <a:prstGeom prst="round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212215"/>
            <a:endParaRPr lang="en-GB" sz="3135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37" name="Group 83"/>
          <p:cNvGrpSpPr/>
          <p:nvPr/>
        </p:nvGrpSpPr>
        <p:grpSpPr>
          <a:xfrm>
            <a:off x="7013911" y="1834312"/>
            <a:ext cx="476451" cy="475810"/>
            <a:chOff x="2581275" y="2582069"/>
            <a:chExt cx="465138" cy="464344"/>
          </a:xfrm>
          <a:solidFill>
            <a:schemeClr val="bg2"/>
          </a:solidFill>
        </p:grpSpPr>
        <p:sp>
          <p:nvSpPr>
            <p:cNvPr id="38" name="AutoShape 128"/>
            <p:cNvSpPr/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129"/>
            <p:cNvSpPr/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1" name="Rounded Rectangle 6"/>
          <p:cNvSpPr/>
          <p:nvPr/>
        </p:nvSpPr>
        <p:spPr>
          <a:xfrm>
            <a:off x="1339868" y="4347486"/>
            <a:ext cx="936640" cy="936979"/>
          </a:xfrm>
          <a:prstGeom prst="round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212215"/>
            <a:endParaRPr lang="en-GB" sz="3135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42" name="Group 86"/>
          <p:cNvGrpSpPr/>
          <p:nvPr/>
        </p:nvGrpSpPr>
        <p:grpSpPr>
          <a:xfrm>
            <a:off x="1577686" y="4578071"/>
            <a:ext cx="475638" cy="475810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43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solidFill>
              <a:schemeClr val="bg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028" tIns="45514" rIns="91028" bIns="45514" numCol="1" spcCol="0" rtlCol="0" fromWordArt="0" anchor="ctr" anchorCtr="0" forceAA="0" compatLnSpc="1">
              <a:noAutofit/>
            </a:bodyPr>
            <a:lstStyle/>
            <a:p>
              <a:pPr algn="ctr" defTabSz="1212215" fontAlgn="base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4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028" tIns="45514" rIns="91028" bIns="45514" numCol="1" spcCol="0" rtlCol="0" fromWordArt="0" anchor="ctr" anchorCtr="0" forceAA="0" compatLnSpc="1">
              <a:noAutofit/>
            </a:bodyPr>
            <a:lstStyle/>
            <a:p>
              <a:pPr algn="ctr" defTabSz="1212215" fontAlgn="base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5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solidFill>
              <a:schemeClr val="bg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028" tIns="45514" rIns="91028" bIns="45514" numCol="1" spcCol="0" rtlCol="0" fromWordArt="0" anchor="ctr" anchorCtr="0" forceAA="0" compatLnSpc="1">
              <a:noAutofit/>
            </a:bodyPr>
            <a:lstStyle/>
            <a:p>
              <a:pPr algn="ctr" defTabSz="1212215" fontAlgn="base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2628845" y="1519688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2636662" y="1887125"/>
            <a:ext cx="304311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649627" y="2808575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2657444" y="3176012"/>
            <a:ext cx="304311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648504" y="4210634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2656321" y="4578071"/>
            <a:ext cx="304311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087083" y="1519688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8134418" y="1887125"/>
            <a:ext cx="304311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107865" y="2808575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8155200" y="3176012"/>
            <a:ext cx="3043118" cy="7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106742" y="4210634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8154077" y="4578071"/>
            <a:ext cx="3043118" cy="7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9" name="矩形 58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1515" y="3625283"/>
            <a:ext cx="28066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4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未来规划</a:t>
            </a:r>
          </a:p>
        </p:txBody>
      </p:sp>
      <p:sp>
        <p:nvSpPr>
          <p:cNvPr id="5" name="矩形 4"/>
          <p:cNvSpPr/>
          <p:nvPr/>
        </p:nvSpPr>
        <p:spPr>
          <a:xfrm>
            <a:off x="1343047" y="4279344"/>
            <a:ext cx="4976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... ...</a:t>
            </a:r>
            <a:endParaRPr lang="zh-CN" altLang="en-US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85451" y="1421937"/>
            <a:ext cx="1850168" cy="1850164"/>
            <a:chOff x="829533" y="1249197"/>
            <a:chExt cx="1850168" cy="1850164"/>
          </a:xfrm>
        </p:grpSpPr>
        <p:sp>
          <p:nvSpPr>
            <p:cNvPr id="3" name="椭圆 2"/>
            <p:cNvSpPr/>
            <p:nvPr/>
          </p:nvSpPr>
          <p:spPr>
            <a:xfrm>
              <a:off x="829533" y="1249197"/>
              <a:ext cx="1850168" cy="1850164"/>
            </a:xfrm>
            <a:prstGeom prst="ellipse">
              <a:avLst/>
            </a:prstGeom>
            <a:gradFill>
              <a:gsLst>
                <a:gs pos="0">
                  <a:srgbClr val="92D806"/>
                </a:gs>
                <a:gs pos="99000">
                  <a:srgbClr val="02817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1250313" y="1736977"/>
              <a:ext cx="100861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04</a:t>
              </a:r>
              <a:endParaRPr lang="zh-CN" altLang="en-US" sz="5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978326" y="-45222"/>
            <a:ext cx="3213674" cy="6948444"/>
            <a:chOff x="8978326" y="-45222"/>
            <a:chExt cx="3213674" cy="6948444"/>
          </a:xfrm>
        </p:grpSpPr>
        <p:grpSp>
          <p:nvGrpSpPr>
            <p:cNvPr id="9" name="组合 8"/>
            <p:cNvGrpSpPr/>
            <p:nvPr/>
          </p:nvGrpSpPr>
          <p:grpSpPr>
            <a:xfrm>
              <a:off x="8978326" y="-45222"/>
              <a:ext cx="2905549" cy="6948444"/>
              <a:chOff x="8978326" y="0"/>
              <a:chExt cx="2905549" cy="6858000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9286451" y="0"/>
                <a:ext cx="2597424" cy="6858000"/>
              </a:xfrm>
              <a:custGeom>
                <a:avLst/>
                <a:gdLst>
                  <a:gd name="connsiteX0" fmla="*/ 0 w 2597424"/>
                  <a:gd name="connsiteY0" fmla="*/ 0 h 6858000"/>
                  <a:gd name="connsiteX1" fmla="*/ 2597424 w 2597424"/>
                  <a:gd name="connsiteY1" fmla="*/ 0 h 6858000"/>
                  <a:gd name="connsiteX2" fmla="*/ 2597424 w 2597424"/>
                  <a:gd name="connsiteY2" fmla="*/ 6858000 h 6858000"/>
                  <a:gd name="connsiteX3" fmla="*/ 53164 w 2597424"/>
                  <a:gd name="connsiteY3" fmla="*/ 6858000 h 6858000"/>
                  <a:gd name="connsiteX4" fmla="*/ 160707 w 2597424"/>
                  <a:gd name="connsiteY4" fmla="*/ 6519131 h 6858000"/>
                  <a:gd name="connsiteX5" fmla="*/ 952402 w 2597424"/>
                  <a:gd name="connsiteY5" fmla="*/ 3144135 h 6858000"/>
                  <a:gd name="connsiteX6" fmla="*/ 110714 w 2597424"/>
                  <a:gd name="connsiteY6" fmla="*/ 2173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7424" h="6858000">
                    <a:moveTo>
                      <a:pt x="0" y="0"/>
                    </a:moveTo>
                    <a:lnTo>
                      <a:pt x="2597424" y="0"/>
                    </a:lnTo>
                    <a:lnTo>
                      <a:pt x="2597424" y="6858000"/>
                    </a:lnTo>
                    <a:lnTo>
                      <a:pt x="53164" y="6858000"/>
                    </a:lnTo>
                    <a:lnTo>
                      <a:pt x="160707" y="6519131"/>
                    </a:lnTo>
                    <a:cubicBezTo>
                      <a:pt x="531147" y="5376651"/>
                      <a:pt x="991711" y="4146528"/>
                      <a:pt x="952402" y="3144135"/>
                    </a:cubicBezTo>
                    <a:cubicBezTo>
                      <a:pt x="911127" y="2091622"/>
                      <a:pt x="563564" y="1137560"/>
                      <a:pt x="110714" y="217340"/>
                    </a:cubicBezTo>
                    <a:close/>
                  </a:path>
                </a:pathLst>
              </a:custGeom>
              <a:noFill/>
              <a:ln w="38100" cap="flat" cmpd="sng" algn="ctr">
                <a:gradFill>
                  <a:gsLst>
                    <a:gs pos="0">
                      <a:srgbClr val="92D806"/>
                    </a:gs>
                    <a:gs pos="100000">
                      <a:srgbClr val="028173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8978326" y="0"/>
                <a:ext cx="2597424" cy="6858000"/>
              </a:xfrm>
              <a:custGeom>
                <a:avLst/>
                <a:gdLst>
                  <a:gd name="connsiteX0" fmla="*/ 0 w 2597424"/>
                  <a:gd name="connsiteY0" fmla="*/ 0 h 6858000"/>
                  <a:gd name="connsiteX1" fmla="*/ 2597424 w 2597424"/>
                  <a:gd name="connsiteY1" fmla="*/ 0 h 6858000"/>
                  <a:gd name="connsiteX2" fmla="*/ 2597424 w 2597424"/>
                  <a:gd name="connsiteY2" fmla="*/ 6858000 h 6858000"/>
                  <a:gd name="connsiteX3" fmla="*/ 53164 w 2597424"/>
                  <a:gd name="connsiteY3" fmla="*/ 6858000 h 6858000"/>
                  <a:gd name="connsiteX4" fmla="*/ 160707 w 2597424"/>
                  <a:gd name="connsiteY4" fmla="*/ 6519131 h 6858000"/>
                  <a:gd name="connsiteX5" fmla="*/ 952402 w 2597424"/>
                  <a:gd name="connsiteY5" fmla="*/ 3144135 h 6858000"/>
                  <a:gd name="connsiteX6" fmla="*/ 110714 w 2597424"/>
                  <a:gd name="connsiteY6" fmla="*/ 2173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7424" h="6858000">
                    <a:moveTo>
                      <a:pt x="0" y="0"/>
                    </a:moveTo>
                    <a:lnTo>
                      <a:pt x="2597424" y="0"/>
                    </a:lnTo>
                    <a:lnTo>
                      <a:pt x="2597424" y="6858000"/>
                    </a:lnTo>
                    <a:lnTo>
                      <a:pt x="53164" y="6858000"/>
                    </a:lnTo>
                    <a:lnTo>
                      <a:pt x="160707" y="6519131"/>
                    </a:lnTo>
                    <a:cubicBezTo>
                      <a:pt x="531147" y="5376651"/>
                      <a:pt x="991711" y="4146528"/>
                      <a:pt x="952402" y="3144135"/>
                    </a:cubicBezTo>
                    <a:cubicBezTo>
                      <a:pt x="911127" y="2091622"/>
                      <a:pt x="563564" y="1137560"/>
                      <a:pt x="110714" y="217340"/>
                    </a:cubicBezTo>
                    <a:close/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92D806"/>
                    </a:gs>
                    <a:gs pos="100000">
                      <a:srgbClr val="028173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>
              <a:off x="9594576" y="0"/>
              <a:ext cx="2597424" cy="6858000"/>
            </a:xfrm>
            <a:custGeom>
              <a:avLst/>
              <a:gdLst>
                <a:gd name="connsiteX0" fmla="*/ 0 w 2597424"/>
                <a:gd name="connsiteY0" fmla="*/ 0 h 6858000"/>
                <a:gd name="connsiteX1" fmla="*/ 2597424 w 2597424"/>
                <a:gd name="connsiteY1" fmla="*/ 0 h 6858000"/>
                <a:gd name="connsiteX2" fmla="*/ 2597424 w 2597424"/>
                <a:gd name="connsiteY2" fmla="*/ 6858000 h 6858000"/>
                <a:gd name="connsiteX3" fmla="*/ 53164 w 2597424"/>
                <a:gd name="connsiteY3" fmla="*/ 6858000 h 6858000"/>
                <a:gd name="connsiteX4" fmla="*/ 160707 w 2597424"/>
                <a:gd name="connsiteY4" fmla="*/ 6519131 h 6858000"/>
                <a:gd name="connsiteX5" fmla="*/ 952402 w 2597424"/>
                <a:gd name="connsiteY5" fmla="*/ 3144135 h 6858000"/>
                <a:gd name="connsiteX6" fmla="*/ 110714 w 2597424"/>
                <a:gd name="connsiteY6" fmla="*/ 21734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7424" h="6858000">
                  <a:moveTo>
                    <a:pt x="0" y="0"/>
                  </a:moveTo>
                  <a:lnTo>
                    <a:pt x="2597424" y="0"/>
                  </a:lnTo>
                  <a:lnTo>
                    <a:pt x="2597424" y="6858000"/>
                  </a:lnTo>
                  <a:lnTo>
                    <a:pt x="53164" y="6858000"/>
                  </a:lnTo>
                  <a:lnTo>
                    <a:pt x="160707" y="6519131"/>
                  </a:lnTo>
                  <a:cubicBezTo>
                    <a:pt x="531147" y="5376651"/>
                    <a:pt x="991711" y="4146528"/>
                    <a:pt x="952402" y="3144135"/>
                  </a:cubicBezTo>
                  <a:cubicBezTo>
                    <a:pt x="911127" y="2091622"/>
                    <a:pt x="563564" y="1137560"/>
                    <a:pt x="110714" y="217340"/>
                  </a:cubicBezTo>
                  <a:close/>
                </a:path>
              </a:pathLst>
            </a:custGeom>
            <a:gradFill>
              <a:gsLst>
                <a:gs pos="0">
                  <a:srgbClr val="92D806"/>
                </a:gs>
                <a:gs pos="99000">
                  <a:srgbClr val="02817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50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1538513" y="1705656"/>
            <a:ext cx="4557486" cy="2997654"/>
          </a:xfrm>
          <a:prstGeom prst="roundRect">
            <a:avLst>
              <a:gd name="adj" fmla="val 9223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6493329" y="1705656"/>
            <a:ext cx="3762829" cy="2997654"/>
          </a:xfrm>
          <a:prstGeom prst="roundRect">
            <a:avLst>
              <a:gd name="adj" fmla="val 7952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6"/>
          <p:cNvSpPr/>
          <p:nvPr/>
        </p:nvSpPr>
        <p:spPr>
          <a:xfrm>
            <a:off x="10653488" y="1705656"/>
            <a:ext cx="1538512" cy="2997654"/>
          </a:xfrm>
          <a:custGeom>
            <a:avLst/>
            <a:gdLst>
              <a:gd name="connsiteX0" fmla="*/ 330859 w 1538512"/>
              <a:gd name="connsiteY0" fmla="*/ 0 h 2997654"/>
              <a:gd name="connsiteX1" fmla="*/ 1538512 w 1538512"/>
              <a:gd name="connsiteY1" fmla="*/ 0 h 2997654"/>
              <a:gd name="connsiteX2" fmla="*/ 1538512 w 1538512"/>
              <a:gd name="connsiteY2" fmla="*/ 2997654 h 2997654"/>
              <a:gd name="connsiteX3" fmla="*/ 330859 w 1538512"/>
              <a:gd name="connsiteY3" fmla="*/ 2997654 h 2997654"/>
              <a:gd name="connsiteX4" fmla="*/ 0 w 1538512"/>
              <a:gd name="connsiteY4" fmla="*/ 2666795 h 2997654"/>
              <a:gd name="connsiteX5" fmla="*/ 0 w 1538512"/>
              <a:gd name="connsiteY5" fmla="*/ 330859 h 2997654"/>
              <a:gd name="connsiteX6" fmla="*/ 330859 w 1538512"/>
              <a:gd name="connsiteY6" fmla="*/ 0 h 2997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8512" h="2997654">
                <a:moveTo>
                  <a:pt x="330859" y="0"/>
                </a:moveTo>
                <a:lnTo>
                  <a:pt x="1538512" y="0"/>
                </a:lnTo>
                <a:lnTo>
                  <a:pt x="1538512" y="2997654"/>
                </a:lnTo>
                <a:lnTo>
                  <a:pt x="330859" y="2997654"/>
                </a:lnTo>
                <a:cubicBezTo>
                  <a:pt x="148131" y="2997654"/>
                  <a:pt x="0" y="2849523"/>
                  <a:pt x="0" y="2666795"/>
                </a:cubicBezTo>
                <a:lnTo>
                  <a:pt x="0" y="330859"/>
                </a:lnTo>
                <a:cubicBezTo>
                  <a:pt x="0" y="148131"/>
                  <a:pt x="148131" y="0"/>
                  <a:pt x="330859" y="0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: 圆角 7"/>
          <p:cNvSpPr/>
          <p:nvPr/>
        </p:nvSpPr>
        <p:spPr>
          <a:xfrm>
            <a:off x="1848756" y="3792539"/>
            <a:ext cx="3937001" cy="1814512"/>
          </a:xfrm>
          <a:prstGeom prst="roundRect">
            <a:avLst>
              <a:gd name="adj" fmla="val 9941"/>
            </a:avLst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89194" y="4001000"/>
            <a:ext cx="3456125" cy="933161"/>
            <a:chOff x="922668" y="2796560"/>
            <a:chExt cx="3456125" cy="933161"/>
          </a:xfrm>
        </p:grpSpPr>
        <p:sp>
          <p:nvSpPr>
            <p:cNvPr id="8" name="文本框 7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60767" y="3174697"/>
              <a:ext cx="3418026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10" name="椭圆 11"/>
          <p:cNvSpPr/>
          <p:nvPr/>
        </p:nvSpPr>
        <p:spPr>
          <a:xfrm flipH="1">
            <a:off x="2188255" y="5064667"/>
            <a:ext cx="329150" cy="328691"/>
          </a:xfrm>
          <a:custGeom>
            <a:avLst/>
            <a:gdLst>
              <a:gd name="T0" fmla="*/ 5362 w 6291"/>
              <a:gd name="T1" fmla="*/ 3145 h 6291"/>
              <a:gd name="T2" fmla="*/ 5328 w 6291"/>
              <a:gd name="T3" fmla="*/ 3214 h 6291"/>
              <a:gd name="T4" fmla="*/ 3214 w 6291"/>
              <a:gd name="T5" fmla="*/ 4839 h 6291"/>
              <a:gd name="T6" fmla="*/ 3162 w 6291"/>
              <a:gd name="T7" fmla="*/ 4857 h 6291"/>
              <a:gd name="T8" fmla="*/ 3110 w 6291"/>
              <a:gd name="T9" fmla="*/ 4840 h 6291"/>
              <a:gd name="T10" fmla="*/ 3082 w 6291"/>
              <a:gd name="T11" fmla="*/ 4739 h 6291"/>
              <a:gd name="T12" fmla="*/ 3507 w 6291"/>
              <a:gd name="T13" fmla="*/ 3663 h 6291"/>
              <a:gd name="T14" fmla="*/ 1015 w 6291"/>
              <a:gd name="T15" fmla="*/ 3663 h 6291"/>
              <a:gd name="T16" fmla="*/ 929 w 6291"/>
              <a:gd name="T17" fmla="*/ 3577 h 6291"/>
              <a:gd name="T18" fmla="*/ 929 w 6291"/>
              <a:gd name="T19" fmla="*/ 2714 h 6291"/>
              <a:gd name="T20" fmla="*/ 1016 w 6291"/>
              <a:gd name="T21" fmla="*/ 2628 h 6291"/>
              <a:gd name="T22" fmla="*/ 3507 w 6291"/>
              <a:gd name="T23" fmla="*/ 2628 h 6291"/>
              <a:gd name="T24" fmla="*/ 3082 w 6291"/>
              <a:gd name="T25" fmla="*/ 1552 h 6291"/>
              <a:gd name="T26" fmla="*/ 3110 w 6291"/>
              <a:gd name="T27" fmla="*/ 1451 h 6291"/>
              <a:gd name="T28" fmla="*/ 3215 w 6291"/>
              <a:gd name="T29" fmla="*/ 1452 h 6291"/>
              <a:gd name="T30" fmla="*/ 5329 w 6291"/>
              <a:gd name="T31" fmla="*/ 3077 h 6291"/>
              <a:gd name="T32" fmla="*/ 5362 w 6291"/>
              <a:gd name="T33" fmla="*/ 3145 h 6291"/>
              <a:gd name="T34" fmla="*/ 6291 w 6291"/>
              <a:gd name="T35" fmla="*/ 3146 h 6291"/>
              <a:gd name="T36" fmla="*/ 3146 w 6291"/>
              <a:gd name="T37" fmla="*/ 6291 h 6291"/>
              <a:gd name="T38" fmla="*/ 0 w 6291"/>
              <a:gd name="T39" fmla="*/ 3146 h 6291"/>
              <a:gd name="T40" fmla="*/ 3146 w 6291"/>
              <a:gd name="T41" fmla="*/ 0 h 6291"/>
              <a:gd name="T42" fmla="*/ 6291 w 6291"/>
              <a:gd name="T43" fmla="*/ 3146 h 6291"/>
              <a:gd name="T44" fmla="*/ 5946 w 6291"/>
              <a:gd name="T45" fmla="*/ 3146 h 6291"/>
              <a:gd name="T46" fmla="*/ 3146 w 6291"/>
              <a:gd name="T47" fmla="*/ 345 h 6291"/>
              <a:gd name="T48" fmla="*/ 345 w 6291"/>
              <a:gd name="T49" fmla="*/ 3146 h 6291"/>
              <a:gd name="T50" fmla="*/ 3146 w 6291"/>
              <a:gd name="T51" fmla="*/ 5946 h 6291"/>
              <a:gd name="T52" fmla="*/ 5946 w 6291"/>
              <a:gd name="T53" fmla="*/ 3146 h 6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291" h="6291">
                <a:moveTo>
                  <a:pt x="5362" y="3145"/>
                </a:moveTo>
                <a:cubicBezTo>
                  <a:pt x="5362" y="3172"/>
                  <a:pt x="5350" y="3198"/>
                  <a:pt x="5328" y="3214"/>
                </a:cubicBezTo>
                <a:lnTo>
                  <a:pt x="3214" y="4839"/>
                </a:lnTo>
                <a:cubicBezTo>
                  <a:pt x="3199" y="4851"/>
                  <a:pt x="3180" y="4857"/>
                  <a:pt x="3162" y="4857"/>
                </a:cubicBezTo>
                <a:cubicBezTo>
                  <a:pt x="3144" y="4857"/>
                  <a:pt x="3125" y="4851"/>
                  <a:pt x="3110" y="4840"/>
                </a:cubicBezTo>
                <a:cubicBezTo>
                  <a:pt x="3079" y="4816"/>
                  <a:pt x="3067" y="4775"/>
                  <a:pt x="3082" y="4739"/>
                </a:cubicBezTo>
                <a:lnTo>
                  <a:pt x="3507" y="3663"/>
                </a:lnTo>
                <a:lnTo>
                  <a:pt x="1015" y="3663"/>
                </a:lnTo>
                <a:cubicBezTo>
                  <a:pt x="968" y="3663"/>
                  <a:pt x="929" y="3624"/>
                  <a:pt x="929" y="3577"/>
                </a:cubicBezTo>
                <a:lnTo>
                  <a:pt x="929" y="2714"/>
                </a:lnTo>
                <a:cubicBezTo>
                  <a:pt x="929" y="2667"/>
                  <a:pt x="968" y="2628"/>
                  <a:pt x="1016" y="2628"/>
                </a:cubicBezTo>
                <a:lnTo>
                  <a:pt x="3507" y="2628"/>
                </a:lnTo>
                <a:lnTo>
                  <a:pt x="3082" y="1552"/>
                </a:lnTo>
                <a:cubicBezTo>
                  <a:pt x="3068" y="1516"/>
                  <a:pt x="3079" y="1475"/>
                  <a:pt x="3110" y="1451"/>
                </a:cubicBezTo>
                <a:cubicBezTo>
                  <a:pt x="3141" y="1428"/>
                  <a:pt x="3184" y="1428"/>
                  <a:pt x="3215" y="1452"/>
                </a:cubicBezTo>
                <a:lnTo>
                  <a:pt x="5329" y="3077"/>
                </a:lnTo>
                <a:cubicBezTo>
                  <a:pt x="5350" y="3093"/>
                  <a:pt x="5362" y="3119"/>
                  <a:pt x="5362" y="3145"/>
                </a:cubicBezTo>
                <a:close/>
                <a:moveTo>
                  <a:pt x="6291" y="3146"/>
                </a:moveTo>
                <a:cubicBezTo>
                  <a:pt x="6291" y="4880"/>
                  <a:pt x="4880" y="6291"/>
                  <a:pt x="3146" y="6291"/>
                </a:cubicBezTo>
                <a:cubicBezTo>
                  <a:pt x="1411" y="6291"/>
                  <a:pt x="0" y="4880"/>
                  <a:pt x="0" y="3146"/>
                </a:cubicBezTo>
                <a:cubicBezTo>
                  <a:pt x="0" y="1411"/>
                  <a:pt x="1411" y="0"/>
                  <a:pt x="3146" y="0"/>
                </a:cubicBezTo>
                <a:cubicBezTo>
                  <a:pt x="4880" y="0"/>
                  <a:pt x="6291" y="1411"/>
                  <a:pt x="6291" y="3146"/>
                </a:cubicBezTo>
                <a:close/>
                <a:moveTo>
                  <a:pt x="5946" y="3146"/>
                </a:moveTo>
                <a:cubicBezTo>
                  <a:pt x="5946" y="1601"/>
                  <a:pt x="4690" y="345"/>
                  <a:pt x="3146" y="345"/>
                </a:cubicBezTo>
                <a:cubicBezTo>
                  <a:pt x="1601" y="345"/>
                  <a:pt x="345" y="1601"/>
                  <a:pt x="345" y="3146"/>
                </a:cubicBezTo>
                <a:cubicBezTo>
                  <a:pt x="345" y="4690"/>
                  <a:pt x="1601" y="5946"/>
                  <a:pt x="3146" y="5946"/>
                </a:cubicBezTo>
                <a:cubicBezTo>
                  <a:pt x="4690" y="5946"/>
                  <a:pt x="5946" y="4690"/>
                  <a:pt x="5946" y="314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2"/>
          <p:cNvSpPr/>
          <p:nvPr/>
        </p:nvSpPr>
        <p:spPr>
          <a:xfrm>
            <a:off x="2675308" y="5064667"/>
            <a:ext cx="329150" cy="328691"/>
          </a:xfrm>
          <a:custGeom>
            <a:avLst/>
            <a:gdLst>
              <a:gd name="T0" fmla="*/ 5362 w 6291"/>
              <a:gd name="T1" fmla="*/ 3145 h 6291"/>
              <a:gd name="T2" fmla="*/ 5328 w 6291"/>
              <a:gd name="T3" fmla="*/ 3214 h 6291"/>
              <a:gd name="T4" fmla="*/ 3214 w 6291"/>
              <a:gd name="T5" fmla="*/ 4839 h 6291"/>
              <a:gd name="T6" fmla="*/ 3162 w 6291"/>
              <a:gd name="T7" fmla="*/ 4857 h 6291"/>
              <a:gd name="T8" fmla="*/ 3110 w 6291"/>
              <a:gd name="T9" fmla="*/ 4840 h 6291"/>
              <a:gd name="T10" fmla="*/ 3082 w 6291"/>
              <a:gd name="T11" fmla="*/ 4739 h 6291"/>
              <a:gd name="T12" fmla="*/ 3507 w 6291"/>
              <a:gd name="T13" fmla="*/ 3663 h 6291"/>
              <a:gd name="T14" fmla="*/ 1015 w 6291"/>
              <a:gd name="T15" fmla="*/ 3663 h 6291"/>
              <a:gd name="T16" fmla="*/ 929 w 6291"/>
              <a:gd name="T17" fmla="*/ 3577 h 6291"/>
              <a:gd name="T18" fmla="*/ 929 w 6291"/>
              <a:gd name="T19" fmla="*/ 2714 h 6291"/>
              <a:gd name="T20" fmla="*/ 1016 w 6291"/>
              <a:gd name="T21" fmla="*/ 2628 h 6291"/>
              <a:gd name="T22" fmla="*/ 3507 w 6291"/>
              <a:gd name="T23" fmla="*/ 2628 h 6291"/>
              <a:gd name="T24" fmla="*/ 3082 w 6291"/>
              <a:gd name="T25" fmla="*/ 1552 h 6291"/>
              <a:gd name="T26" fmla="*/ 3110 w 6291"/>
              <a:gd name="T27" fmla="*/ 1451 h 6291"/>
              <a:gd name="T28" fmla="*/ 3215 w 6291"/>
              <a:gd name="T29" fmla="*/ 1452 h 6291"/>
              <a:gd name="T30" fmla="*/ 5329 w 6291"/>
              <a:gd name="T31" fmla="*/ 3077 h 6291"/>
              <a:gd name="T32" fmla="*/ 5362 w 6291"/>
              <a:gd name="T33" fmla="*/ 3145 h 6291"/>
              <a:gd name="T34" fmla="*/ 6291 w 6291"/>
              <a:gd name="T35" fmla="*/ 3146 h 6291"/>
              <a:gd name="T36" fmla="*/ 3146 w 6291"/>
              <a:gd name="T37" fmla="*/ 6291 h 6291"/>
              <a:gd name="T38" fmla="*/ 0 w 6291"/>
              <a:gd name="T39" fmla="*/ 3146 h 6291"/>
              <a:gd name="T40" fmla="*/ 3146 w 6291"/>
              <a:gd name="T41" fmla="*/ 0 h 6291"/>
              <a:gd name="T42" fmla="*/ 6291 w 6291"/>
              <a:gd name="T43" fmla="*/ 3146 h 6291"/>
              <a:gd name="T44" fmla="*/ 5946 w 6291"/>
              <a:gd name="T45" fmla="*/ 3146 h 6291"/>
              <a:gd name="T46" fmla="*/ 3146 w 6291"/>
              <a:gd name="T47" fmla="*/ 345 h 6291"/>
              <a:gd name="T48" fmla="*/ 345 w 6291"/>
              <a:gd name="T49" fmla="*/ 3146 h 6291"/>
              <a:gd name="T50" fmla="*/ 3146 w 6291"/>
              <a:gd name="T51" fmla="*/ 5946 h 6291"/>
              <a:gd name="T52" fmla="*/ 5946 w 6291"/>
              <a:gd name="T53" fmla="*/ 3146 h 6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291" h="6291">
                <a:moveTo>
                  <a:pt x="5362" y="3145"/>
                </a:moveTo>
                <a:cubicBezTo>
                  <a:pt x="5362" y="3172"/>
                  <a:pt x="5350" y="3198"/>
                  <a:pt x="5328" y="3214"/>
                </a:cubicBezTo>
                <a:lnTo>
                  <a:pt x="3214" y="4839"/>
                </a:lnTo>
                <a:cubicBezTo>
                  <a:pt x="3199" y="4851"/>
                  <a:pt x="3180" y="4857"/>
                  <a:pt x="3162" y="4857"/>
                </a:cubicBezTo>
                <a:cubicBezTo>
                  <a:pt x="3144" y="4857"/>
                  <a:pt x="3125" y="4851"/>
                  <a:pt x="3110" y="4840"/>
                </a:cubicBezTo>
                <a:cubicBezTo>
                  <a:pt x="3079" y="4816"/>
                  <a:pt x="3067" y="4775"/>
                  <a:pt x="3082" y="4739"/>
                </a:cubicBezTo>
                <a:lnTo>
                  <a:pt x="3507" y="3663"/>
                </a:lnTo>
                <a:lnTo>
                  <a:pt x="1015" y="3663"/>
                </a:lnTo>
                <a:cubicBezTo>
                  <a:pt x="968" y="3663"/>
                  <a:pt x="929" y="3624"/>
                  <a:pt x="929" y="3577"/>
                </a:cubicBezTo>
                <a:lnTo>
                  <a:pt x="929" y="2714"/>
                </a:lnTo>
                <a:cubicBezTo>
                  <a:pt x="929" y="2667"/>
                  <a:pt x="968" y="2628"/>
                  <a:pt x="1016" y="2628"/>
                </a:cubicBezTo>
                <a:lnTo>
                  <a:pt x="3507" y="2628"/>
                </a:lnTo>
                <a:lnTo>
                  <a:pt x="3082" y="1552"/>
                </a:lnTo>
                <a:cubicBezTo>
                  <a:pt x="3068" y="1516"/>
                  <a:pt x="3079" y="1475"/>
                  <a:pt x="3110" y="1451"/>
                </a:cubicBezTo>
                <a:cubicBezTo>
                  <a:pt x="3141" y="1428"/>
                  <a:pt x="3184" y="1428"/>
                  <a:pt x="3215" y="1452"/>
                </a:cubicBezTo>
                <a:lnTo>
                  <a:pt x="5329" y="3077"/>
                </a:lnTo>
                <a:cubicBezTo>
                  <a:pt x="5350" y="3093"/>
                  <a:pt x="5362" y="3119"/>
                  <a:pt x="5362" y="3145"/>
                </a:cubicBezTo>
                <a:close/>
                <a:moveTo>
                  <a:pt x="6291" y="3146"/>
                </a:moveTo>
                <a:cubicBezTo>
                  <a:pt x="6291" y="4880"/>
                  <a:pt x="4880" y="6291"/>
                  <a:pt x="3146" y="6291"/>
                </a:cubicBezTo>
                <a:cubicBezTo>
                  <a:pt x="1411" y="6291"/>
                  <a:pt x="0" y="4880"/>
                  <a:pt x="0" y="3146"/>
                </a:cubicBezTo>
                <a:cubicBezTo>
                  <a:pt x="0" y="1411"/>
                  <a:pt x="1411" y="0"/>
                  <a:pt x="3146" y="0"/>
                </a:cubicBezTo>
                <a:cubicBezTo>
                  <a:pt x="4880" y="0"/>
                  <a:pt x="6291" y="1411"/>
                  <a:pt x="6291" y="3146"/>
                </a:cubicBezTo>
                <a:close/>
                <a:moveTo>
                  <a:pt x="5946" y="3146"/>
                </a:moveTo>
                <a:cubicBezTo>
                  <a:pt x="5946" y="1601"/>
                  <a:pt x="4690" y="345"/>
                  <a:pt x="3146" y="345"/>
                </a:cubicBezTo>
                <a:cubicBezTo>
                  <a:pt x="1601" y="345"/>
                  <a:pt x="345" y="1601"/>
                  <a:pt x="345" y="3146"/>
                </a:cubicBezTo>
                <a:cubicBezTo>
                  <a:pt x="345" y="4690"/>
                  <a:pt x="1601" y="5946"/>
                  <a:pt x="3146" y="5946"/>
                </a:cubicBezTo>
                <a:cubicBezTo>
                  <a:pt x="4690" y="5946"/>
                  <a:pt x="5946" y="4690"/>
                  <a:pt x="5946" y="3146"/>
                </a:cubicBez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7"/>
          <p:cNvSpPr/>
          <p:nvPr/>
        </p:nvSpPr>
        <p:spPr>
          <a:xfrm>
            <a:off x="-100836" y="3186467"/>
            <a:ext cx="8189304" cy="1602252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-1" fmla="*/ 0 w 6038850"/>
              <a:gd name="connsiteY0-2" fmla="*/ 299838 h 1304686"/>
              <a:gd name="connsiteX1-3" fmla="*/ 2705100 w 6038850"/>
              <a:gd name="connsiteY1-4" fmla="*/ 52188 h 1304686"/>
              <a:gd name="connsiteX2-5" fmla="*/ 5619750 w 6038850"/>
              <a:gd name="connsiteY2-6" fmla="*/ 1195188 h 1304686"/>
              <a:gd name="connsiteX3-7" fmla="*/ 6038850 w 6038850"/>
              <a:gd name="connsiteY3-8" fmla="*/ 1176138 h 1304686"/>
              <a:gd name="connsiteX0-9" fmla="*/ 0 w 6038850"/>
              <a:gd name="connsiteY0-10" fmla="*/ 287550 h 1218694"/>
              <a:gd name="connsiteX1-11" fmla="*/ 2705100 w 6038850"/>
              <a:gd name="connsiteY1-12" fmla="*/ 39900 h 1218694"/>
              <a:gd name="connsiteX2-13" fmla="*/ 4832350 w 6038850"/>
              <a:gd name="connsiteY2-14" fmla="*/ 1005100 h 1218694"/>
              <a:gd name="connsiteX3-15" fmla="*/ 6038850 w 6038850"/>
              <a:gd name="connsiteY3-16" fmla="*/ 1163850 h 1218694"/>
              <a:gd name="connsiteX0-17" fmla="*/ 0 w 6038850"/>
              <a:gd name="connsiteY0-18" fmla="*/ 287550 h 1225494"/>
              <a:gd name="connsiteX1-19" fmla="*/ 2705100 w 6038850"/>
              <a:gd name="connsiteY1-20" fmla="*/ 39900 h 1225494"/>
              <a:gd name="connsiteX2-21" fmla="*/ 4832350 w 6038850"/>
              <a:gd name="connsiteY2-22" fmla="*/ 1005100 h 1225494"/>
              <a:gd name="connsiteX3-23" fmla="*/ 6038850 w 6038850"/>
              <a:gd name="connsiteY3-24" fmla="*/ 1163850 h 1225494"/>
              <a:gd name="connsiteX0-25" fmla="*/ 0 w 6066351"/>
              <a:gd name="connsiteY0-26" fmla="*/ 287550 h 1183922"/>
              <a:gd name="connsiteX1-27" fmla="*/ 2705100 w 6066351"/>
              <a:gd name="connsiteY1-28" fmla="*/ 39900 h 1183922"/>
              <a:gd name="connsiteX2-29" fmla="*/ 4832350 w 6066351"/>
              <a:gd name="connsiteY2-30" fmla="*/ 1005100 h 1183922"/>
              <a:gd name="connsiteX3-31" fmla="*/ 6066351 w 6066351"/>
              <a:gd name="connsiteY3-32" fmla="*/ 1101974 h 1183922"/>
              <a:gd name="connsiteX0-33" fmla="*/ 0 w 6066351"/>
              <a:gd name="connsiteY0-34" fmla="*/ 287550 h 1204375"/>
              <a:gd name="connsiteX1-35" fmla="*/ 2705100 w 6066351"/>
              <a:gd name="connsiteY1-36" fmla="*/ 39900 h 1204375"/>
              <a:gd name="connsiteX2-37" fmla="*/ 4832350 w 6066351"/>
              <a:gd name="connsiteY2-38" fmla="*/ 1005100 h 1204375"/>
              <a:gd name="connsiteX3-39" fmla="*/ 6066351 w 6066351"/>
              <a:gd name="connsiteY3-40" fmla="*/ 1101974 h 1204375"/>
              <a:gd name="connsiteX0-41" fmla="*/ 0 w 6066351"/>
              <a:gd name="connsiteY0-42" fmla="*/ 287550 h 1204375"/>
              <a:gd name="connsiteX1-43" fmla="*/ 2705100 w 6066351"/>
              <a:gd name="connsiteY1-44" fmla="*/ 39900 h 1204375"/>
              <a:gd name="connsiteX2-45" fmla="*/ 4832350 w 6066351"/>
              <a:gd name="connsiteY2-46" fmla="*/ 1005100 h 1204375"/>
              <a:gd name="connsiteX3-47" fmla="*/ 6066351 w 6066351"/>
              <a:gd name="connsiteY3-48" fmla="*/ 1101974 h 1204375"/>
              <a:gd name="connsiteX0-49" fmla="*/ 0 w 6141978"/>
              <a:gd name="connsiteY0-50" fmla="*/ 315478 h 1197927"/>
              <a:gd name="connsiteX1-51" fmla="*/ 2780727 w 6141978"/>
              <a:gd name="connsiteY1-52" fmla="*/ 33452 h 1197927"/>
              <a:gd name="connsiteX2-53" fmla="*/ 4907977 w 6141978"/>
              <a:gd name="connsiteY2-54" fmla="*/ 998652 h 1197927"/>
              <a:gd name="connsiteX3-55" fmla="*/ 6141978 w 6141978"/>
              <a:gd name="connsiteY3-56" fmla="*/ 1095526 h 1197927"/>
              <a:gd name="connsiteX0-57" fmla="*/ 0 w 6141978"/>
              <a:gd name="connsiteY0-58" fmla="*/ 316169 h 1198618"/>
              <a:gd name="connsiteX1-59" fmla="*/ 2780727 w 6141978"/>
              <a:gd name="connsiteY1-60" fmla="*/ 34143 h 1198618"/>
              <a:gd name="connsiteX2-61" fmla="*/ 4907977 w 6141978"/>
              <a:gd name="connsiteY2-62" fmla="*/ 999343 h 1198618"/>
              <a:gd name="connsiteX3-63" fmla="*/ 6141978 w 6141978"/>
              <a:gd name="connsiteY3-64" fmla="*/ 1096217 h 1198618"/>
              <a:gd name="connsiteX0-65" fmla="*/ 0 w 6141978"/>
              <a:gd name="connsiteY0-66" fmla="*/ 318869 h 1201318"/>
              <a:gd name="connsiteX1-67" fmla="*/ 2780727 w 6141978"/>
              <a:gd name="connsiteY1-68" fmla="*/ 36843 h 1201318"/>
              <a:gd name="connsiteX2-69" fmla="*/ 4907977 w 6141978"/>
              <a:gd name="connsiteY2-70" fmla="*/ 1002043 h 1201318"/>
              <a:gd name="connsiteX3-71" fmla="*/ 6141978 w 6141978"/>
              <a:gd name="connsiteY3-72" fmla="*/ 1098917 h 12013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141978" h="1201318">
                <a:moveTo>
                  <a:pt x="0" y="318869"/>
                </a:moveTo>
                <a:cubicBezTo>
                  <a:pt x="746733" y="113556"/>
                  <a:pt x="1928355" y="-83894"/>
                  <a:pt x="2780727" y="36843"/>
                </a:cubicBezTo>
                <a:cubicBezTo>
                  <a:pt x="3633099" y="157580"/>
                  <a:pt x="4447602" y="755468"/>
                  <a:pt x="4907977" y="1002043"/>
                </a:cubicBezTo>
                <a:cubicBezTo>
                  <a:pt x="5368352" y="1221118"/>
                  <a:pt x="5836175" y="1268751"/>
                  <a:pt x="6141978" y="1098917"/>
                </a:cubicBezTo>
              </a:path>
            </a:pathLst>
          </a:custGeom>
          <a:ln w="6350" cmpd="sng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2583" y="3741746"/>
            <a:ext cx="1133095" cy="847569"/>
            <a:chOff x="6054436" y="2516682"/>
            <a:chExt cx="849821" cy="635481"/>
          </a:xfr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</p:grpSpPr>
        <p:sp>
          <p:nvSpPr>
            <p:cNvPr id="5" name="Freeform 133"/>
            <p:cNvSpPr/>
            <p:nvPr/>
          </p:nvSpPr>
          <p:spPr bwMode="auto">
            <a:xfrm rot="2700000" flipH="1">
              <a:off x="6116557" y="2900581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gradFill>
              <a:gsLst>
                <a:gs pos="0">
                  <a:srgbClr val="92D806"/>
                </a:gs>
                <a:gs pos="100000">
                  <a:srgbClr val="028173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34"/>
            <p:cNvSpPr/>
            <p:nvPr/>
          </p:nvSpPr>
          <p:spPr bwMode="auto">
            <a:xfrm rot="2700000" flipH="1">
              <a:off x="6176406" y="2915096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35"/>
            <p:cNvSpPr/>
            <p:nvPr/>
          </p:nvSpPr>
          <p:spPr bwMode="auto">
            <a:xfrm rot="2700000" flipH="1">
              <a:off x="6216128" y="2926935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gradFill>
              <a:gsLst>
                <a:gs pos="0">
                  <a:srgbClr val="92D806"/>
                </a:gs>
                <a:gs pos="100000">
                  <a:srgbClr val="028173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07"/>
            <p:cNvSpPr/>
            <p:nvPr/>
          </p:nvSpPr>
          <p:spPr bwMode="auto">
            <a:xfrm rot="2700000" flipH="1">
              <a:off x="6219230" y="2666090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07"/>
            <p:cNvSpPr/>
            <p:nvPr/>
          </p:nvSpPr>
          <p:spPr bwMode="auto">
            <a:xfrm rot="2700000">
              <a:off x="6369742" y="2816602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08"/>
            <p:cNvSpPr/>
            <p:nvPr/>
          </p:nvSpPr>
          <p:spPr bwMode="auto">
            <a:xfrm rot="2700000">
              <a:off x="6407803" y="2370881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113"/>
            <p:cNvSpPr>
              <a:spLocks noChangeArrowheads="1"/>
            </p:cNvSpPr>
            <p:nvPr/>
          </p:nvSpPr>
          <p:spPr bwMode="auto">
            <a:xfrm rot="2700000">
              <a:off x="6568043" y="2592693"/>
              <a:ext cx="117123" cy="11408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116"/>
            <p:cNvSpPr>
              <a:spLocks noChangeArrowheads="1"/>
            </p:cNvSpPr>
            <p:nvPr/>
          </p:nvSpPr>
          <p:spPr bwMode="auto">
            <a:xfrm rot="2700000">
              <a:off x="6500229" y="2704639"/>
              <a:ext cx="70303" cy="7264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Oval 119"/>
            <p:cNvSpPr>
              <a:spLocks noChangeArrowheads="1"/>
            </p:cNvSpPr>
            <p:nvPr/>
          </p:nvSpPr>
          <p:spPr bwMode="auto">
            <a:xfrm rot="2700000">
              <a:off x="6447912" y="2785652"/>
              <a:ext cx="43239" cy="423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27"/>
            <p:cNvSpPr/>
            <p:nvPr/>
          </p:nvSpPr>
          <p:spPr>
            <a:xfrm rot="2700000">
              <a:off x="6301683" y="2909543"/>
              <a:ext cx="71523" cy="438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Rounded Rectangle 34"/>
          <p:cNvSpPr/>
          <p:nvPr/>
        </p:nvSpPr>
        <p:spPr>
          <a:xfrm>
            <a:off x="757828" y="3067008"/>
            <a:ext cx="660597" cy="6608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6" name="Freeform 50"/>
          <p:cNvSpPr>
            <a:spLocks noEditPoints="1"/>
          </p:cNvSpPr>
          <p:nvPr/>
        </p:nvSpPr>
        <p:spPr bwMode="auto">
          <a:xfrm>
            <a:off x="972515" y="3251744"/>
            <a:ext cx="231227" cy="291329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ko-KR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Oval 40"/>
          <p:cNvSpPr/>
          <p:nvPr/>
        </p:nvSpPr>
        <p:spPr>
          <a:xfrm>
            <a:off x="9202699" y="2046290"/>
            <a:ext cx="1660604" cy="1661116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8" name="Rounded Rectangle 34"/>
          <p:cNvSpPr/>
          <p:nvPr/>
        </p:nvSpPr>
        <p:spPr>
          <a:xfrm>
            <a:off x="3449199" y="2949960"/>
            <a:ext cx="660597" cy="6608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9" name="Freeform 48"/>
          <p:cNvSpPr>
            <a:spLocks noEditPoints="1"/>
          </p:cNvSpPr>
          <p:nvPr/>
        </p:nvSpPr>
        <p:spPr bwMode="auto">
          <a:xfrm>
            <a:off x="3672581" y="3126375"/>
            <a:ext cx="213832" cy="312976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ko-KR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0" name="Rounded Rectangle 34"/>
          <p:cNvSpPr/>
          <p:nvPr/>
        </p:nvSpPr>
        <p:spPr>
          <a:xfrm>
            <a:off x="6217390" y="4199493"/>
            <a:ext cx="660597" cy="6608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21" name="Group 30"/>
          <p:cNvGrpSpPr/>
          <p:nvPr/>
        </p:nvGrpSpPr>
        <p:grpSpPr>
          <a:xfrm>
            <a:off x="6407949" y="4416478"/>
            <a:ext cx="280272" cy="245881"/>
            <a:chOff x="3175" y="-1587"/>
            <a:chExt cx="490538" cy="430212"/>
          </a:xfrm>
          <a:solidFill>
            <a:schemeClr val="bg2"/>
          </a:solidFill>
        </p:grpSpPr>
        <p:sp>
          <p:nvSpPr>
            <p:cNvPr id="22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TextBox 98"/>
          <p:cNvSpPr txBox="1"/>
          <p:nvPr/>
        </p:nvSpPr>
        <p:spPr>
          <a:xfrm>
            <a:off x="9530300" y="252587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单击此处</a:t>
            </a:r>
          </a:p>
          <a:p>
            <a:pPr algn="ctr"/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添加名称</a:t>
            </a:r>
          </a:p>
        </p:txBody>
      </p:sp>
      <p:sp>
        <p:nvSpPr>
          <p:cNvPr id="25" name="矩形 24"/>
          <p:cNvSpPr/>
          <p:nvPr/>
        </p:nvSpPr>
        <p:spPr>
          <a:xfrm>
            <a:off x="5885719" y="5053770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5907654" y="5421207"/>
            <a:ext cx="3043118" cy="7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24719" y="4025070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446654" y="4392507"/>
            <a:ext cx="3043118" cy="7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427264" y="1546441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3449199" y="1913878"/>
            <a:ext cx="3043118" cy="7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750241" y="591111"/>
            <a:ext cx="19689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>
                <a:gradFill flip="none" rotWithShape="1"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50241" y="126738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CONTENTS</a:t>
            </a:r>
            <a:endParaRPr kumimoji="1" lang="zh-CN" altLang="en-US" dirty="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354249" y="1773911"/>
            <a:ext cx="800735" cy="800735"/>
          </a:xfrm>
          <a:prstGeom prst="ellipse">
            <a:avLst/>
          </a:pr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2201850" y="1851965"/>
            <a:ext cx="1697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工作回顾</a:t>
            </a:r>
          </a:p>
        </p:txBody>
      </p:sp>
      <p:sp>
        <p:nvSpPr>
          <p:cNvPr id="5" name="矩形 4"/>
          <p:cNvSpPr/>
          <p:nvPr/>
        </p:nvSpPr>
        <p:spPr>
          <a:xfrm>
            <a:off x="2233382" y="2186435"/>
            <a:ext cx="54809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……</a:t>
            </a:r>
            <a:endParaRPr lang="zh-CN" altLang="en-US" sz="1400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3322" y="1914290"/>
            <a:ext cx="678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354249" y="2880968"/>
            <a:ext cx="800735" cy="800735"/>
          </a:xfrm>
          <a:prstGeom prst="ellipse">
            <a:avLst/>
          </a:pr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9" name="矩形 18"/>
          <p:cNvSpPr/>
          <p:nvPr/>
        </p:nvSpPr>
        <p:spPr>
          <a:xfrm>
            <a:off x="2201850" y="2959022"/>
            <a:ext cx="1697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完成进度</a:t>
            </a:r>
          </a:p>
        </p:txBody>
      </p:sp>
      <p:sp>
        <p:nvSpPr>
          <p:cNvPr id="20" name="矩形 19"/>
          <p:cNvSpPr/>
          <p:nvPr/>
        </p:nvSpPr>
        <p:spPr>
          <a:xfrm>
            <a:off x="2233382" y="3293492"/>
            <a:ext cx="54809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……</a:t>
            </a:r>
            <a:endParaRPr lang="zh-CN" altLang="en-US" sz="1400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14925" y="3021347"/>
            <a:ext cx="675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354249" y="3988025"/>
            <a:ext cx="800735" cy="800735"/>
          </a:xfrm>
          <a:prstGeom prst="ellipse">
            <a:avLst/>
          </a:pr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24" name="矩形 23"/>
          <p:cNvSpPr/>
          <p:nvPr/>
        </p:nvSpPr>
        <p:spPr>
          <a:xfrm>
            <a:off x="2201850" y="4066079"/>
            <a:ext cx="1697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取得成绩</a:t>
            </a:r>
          </a:p>
        </p:txBody>
      </p:sp>
      <p:sp>
        <p:nvSpPr>
          <p:cNvPr id="25" name="矩形 24"/>
          <p:cNvSpPr/>
          <p:nvPr/>
        </p:nvSpPr>
        <p:spPr>
          <a:xfrm>
            <a:off x="2233382" y="4400549"/>
            <a:ext cx="54809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……</a:t>
            </a:r>
            <a:endParaRPr lang="zh-CN" altLang="en-US" sz="1400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14925" y="4128404"/>
            <a:ext cx="675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354249" y="5095082"/>
            <a:ext cx="800735" cy="800735"/>
          </a:xfrm>
          <a:prstGeom prst="ellipse">
            <a:avLst/>
          </a:pr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32" name="矩形 31"/>
          <p:cNvSpPr/>
          <p:nvPr/>
        </p:nvSpPr>
        <p:spPr>
          <a:xfrm>
            <a:off x="2201850" y="5173136"/>
            <a:ext cx="1697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未来规划</a:t>
            </a:r>
          </a:p>
        </p:txBody>
      </p:sp>
      <p:sp>
        <p:nvSpPr>
          <p:cNvPr id="36" name="矩形 35"/>
          <p:cNvSpPr/>
          <p:nvPr/>
        </p:nvSpPr>
        <p:spPr>
          <a:xfrm>
            <a:off x="2233382" y="5507606"/>
            <a:ext cx="54809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……</a:t>
            </a:r>
            <a:endParaRPr lang="zh-CN" altLang="en-US" sz="1400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14925" y="5235461"/>
            <a:ext cx="675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78326" y="-45222"/>
            <a:ext cx="2905549" cy="6948444"/>
            <a:chOff x="8978326" y="0"/>
            <a:chExt cx="2905549" cy="6858000"/>
          </a:xfrm>
        </p:grpSpPr>
        <p:sp>
          <p:nvSpPr>
            <p:cNvPr id="39" name="任意多边形 38"/>
            <p:cNvSpPr/>
            <p:nvPr/>
          </p:nvSpPr>
          <p:spPr>
            <a:xfrm>
              <a:off x="9286451" y="0"/>
              <a:ext cx="2597424" cy="6858000"/>
            </a:xfrm>
            <a:custGeom>
              <a:avLst/>
              <a:gdLst>
                <a:gd name="connsiteX0" fmla="*/ 0 w 2597424"/>
                <a:gd name="connsiteY0" fmla="*/ 0 h 6858000"/>
                <a:gd name="connsiteX1" fmla="*/ 2597424 w 2597424"/>
                <a:gd name="connsiteY1" fmla="*/ 0 h 6858000"/>
                <a:gd name="connsiteX2" fmla="*/ 2597424 w 2597424"/>
                <a:gd name="connsiteY2" fmla="*/ 6858000 h 6858000"/>
                <a:gd name="connsiteX3" fmla="*/ 53164 w 2597424"/>
                <a:gd name="connsiteY3" fmla="*/ 6858000 h 6858000"/>
                <a:gd name="connsiteX4" fmla="*/ 160707 w 2597424"/>
                <a:gd name="connsiteY4" fmla="*/ 6519131 h 6858000"/>
                <a:gd name="connsiteX5" fmla="*/ 952402 w 2597424"/>
                <a:gd name="connsiteY5" fmla="*/ 3144135 h 6858000"/>
                <a:gd name="connsiteX6" fmla="*/ 110714 w 2597424"/>
                <a:gd name="connsiteY6" fmla="*/ 21734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7424" h="6858000">
                  <a:moveTo>
                    <a:pt x="0" y="0"/>
                  </a:moveTo>
                  <a:lnTo>
                    <a:pt x="2597424" y="0"/>
                  </a:lnTo>
                  <a:lnTo>
                    <a:pt x="2597424" y="6858000"/>
                  </a:lnTo>
                  <a:lnTo>
                    <a:pt x="53164" y="6858000"/>
                  </a:lnTo>
                  <a:lnTo>
                    <a:pt x="160707" y="6519131"/>
                  </a:lnTo>
                  <a:cubicBezTo>
                    <a:pt x="531147" y="5376651"/>
                    <a:pt x="991711" y="4146528"/>
                    <a:pt x="952402" y="3144135"/>
                  </a:cubicBezTo>
                  <a:cubicBezTo>
                    <a:pt x="911127" y="2091622"/>
                    <a:pt x="563564" y="1137560"/>
                    <a:pt x="110714" y="217340"/>
                  </a:cubicBezTo>
                  <a:close/>
                </a:path>
              </a:pathLst>
            </a:custGeom>
            <a:noFill/>
            <a:ln w="38100" cap="flat" cmpd="sng" algn="ctr">
              <a:gradFill>
                <a:gsLst>
                  <a:gs pos="0">
                    <a:srgbClr val="92D806"/>
                  </a:gs>
                  <a:gs pos="100000">
                    <a:srgbClr val="028173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8978326" y="0"/>
              <a:ext cx="2597424" cy="6858000"/>
            </a:xfrm>
            <a:custGeom>
              <a:avLst/>
              <a:gdLst>
                <a:gd name="connsiteX0" fmla="*/ 0 w 2597424"/>
                <a:gd name="connsiteY0" fmla="*/ 0 h 6858000"/>
                <a:gd name="connsiteX1" fmla="*/ 2597424 w 2597424"/>
                <a:gd name="connsiteY1" fmla="*/ 0 h 6858000"/>
                <a:gd name="connsiteX2" fmla="*/ 2597424 w 2597424"/>
                <a:gd name="connsiteY2" fmla="*/ 6858000 h 6858000"/>
                <a:gd name="connsiteX3" fmla="*/ 53164 w 2597424"/>
                <a:gd name="connsiteY3" fmla="*/ 6858000 h 6858000"/>
                <a:gd name="connsiteX4" fmla="*/ 160707 w 2597424"/>
                <a:gd name="connsiteY4" fmla="*/ 6519131 h 6858000"/>
                <a:gd name="connsiteX5" fmla="*/ 952402 w 2597424"/>
                <a:gd name="connsiteY5" fmla="*/ 3144135 h 6858000"/>
                <a:gd name="connsiteX6" fmla="*/ 110714 w 2597424"/>
                <a:gd name="connsiteY6" fmla="*/ 21734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7424" h="6858000">
                  <a:moveTo>
                    <a:pt x="0" y="0"/>
                  </a:moveTo>
                  <a:lnTo>
                    <a:pt x="2597424" y="0"/>
                  </a:lnTo>
                  <a:lnTo>
                    <a:pt x="2597424" y="6858000"/>
                  </a:lnTo>
                  <a:lnTo>
                    <a:pt x="53164" y="6858000"/>
                  </a:lnTo>
                  <a:lnTo>
                    <a:pt x="160707" y="6519131"/>
                  </a:lnTo>
                  <a:cubicBezTo>
                    <a:pt x="531147" y="5376651"/>
                    <a:pt x="991711" y="4146528"/>
                    <a:pt x="952402" y="3144135"/>
                  </a:cubicBezTo>
                  <a:cubicBezTo>
                    <a:pt x="911127" y="2091622"/>
                    <a:pt x="563564" y="1137560"/>
                    <a:pt x="110714" y="217340"/>
                  </a:cubicBezTo>
                  <a:close/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92D806"/>
                  </a:gs>
                  <a:gs pos="100000">
                    <a:srgbClr val="028173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任意多边形 37"/>
          <p:cNvSpPr/>
          <p:nvPr/>
        </p:nvSpPr>
        <p:spPr>
          <a:xfrm>
            <a:off x="9594576" y="0"/>
            <a:ext cx="2597424" cy="6858000"/>
          </a:xfrm>
          <a:custGeom>
            <a:avLst/>
            <a:gdLst>
              <a:gd name="connsiteX0" fmla="*/ 0 w 2597424"/>
              <a:gd name="connsiteY0" fmla="*/ 0 h 6858000"/>
              <a:gd name="connsiteX1" fmla="*/ 2597424 w 2597424"/>
              <a:gd name="connsiteY1" fmla="*/ 0 h 6858000"/>
              <a:gd name="connsiteX2" fmla="*/ 2597424 w 2597424"/>
              <a:gd name="connsiteY2" fmla="*/ 6858000 h 6858000"/>
              <a:gd name="connsiteX3" fmla="*/ 53164 w 2597424"/>
              <a:gd name="connsiteY3" fmla="*/ 6858000 h 6858000"/>
              <a:gd name="connsiteX4" fmla="*/ 160707 w 2597424"/>
              <a:gd name="connsiteY4" fmla="*/ 6519131 h 6858000"/>
              <a:gd name="connsiteX5" fmla="*/ 952402 w 2597424"/>
              <a:gd name="connsiteY5" fmla="*/ 3144135 h 6858000"/>
              <a:gd name="connsiteX6" fmla="*/ 110714 w 2597424"/>
              <a:gd name="connsiteY6" fmla="*/ 2173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7424" h="6858000">
                <a:moveTo>
                  <a:pt x="0" y="0"/>
                </a:moveTo>
                <a:lnTo>
                  <a:pt x="2597424" y="0"/>
                </a:lnTo>
                <a:lnTo>
                  <a:pt x="2597424" y="6858000"/>
                </a:lnTo>
                <a:lnTo>
                  <a:pt x="53164" y="6858000"/>
                </a:lnTo>
                <a:lnTo>
                  <a:pt x="160707" y="6519131"/>
                </a:lnTo>
                <a:cubicBezTo>
                  <a:pt x="531147" y="5376651"/>
                  <a:pt x="991711" y="4146528"/>
                  <a:pt x="952402" y="3144135"/>
                </a:cubicBezTo>
                <a:cubicBezTo>
                  <a:pt x="911127" y="2091622"/>
                  <a:pt x="563564" y="1137560"/>
                  <a:pt x="110714" y="217340"/>
                </a:cubicBezTo>
                <a:close/>
              </a:path>
            </a:pathLst>
          </a:cu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38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502400"/>
          </a:xfrm>
          <a:prstGeom prst="rect">
            <a:avLst/>
          </a:prstGeom>
        </p:spPr>
      </p:pic>
      <p:sp>
        <p:nvSpPr>
          <p:cNvPr id="27" name="任意多边形 26"/>
          <p:cNvSpPr/>
          <p:nvPr/>
        </p:nvSpPr>
        <p:spPr>
          <a:xfrm>
            <a:off x="-29028" y="3608967"/>
            <a:ext cx="12192000" cy="3702803"/>
          </a:xfrm>
          <a:custGeom>
            <a:avLst/>
            <a:gdLst>
              <a:gd name="connsiteX0" fmla="*/ 12192000 w 12192000"/>
              <a:gd name="connsiteY0" fmla="*/ 0 h 3702803"/>
              <a:gd name="connsiteX1" fmla="*/ 12192000 w 12192000"/>
              <a:gd name="connsiteY1" fmla="*/ 3664808 h 3702803"/>
              <a:gd name="connsiteX2" fmla="*/ 12186216 w 12192000"/>
              <a:gd name="connsiteY2" fmla="*/ 3702803 h 3702803"/>
              <a:gd name="connsiteX3" fmla="*/ 0 w 12192000"/>
              <a:gd name="connsiteY3" fmla="*/ 3702803 h 3702803"/>
              <a:gd name="connsiteX4" fmla="*/ 0 w 12192000"/>
              <a:gd name="connsiteY4" fmla="*/ 628899 h 3702803"/>
              <a:gd name="connsiteX5" fmla="*/ 381170 w 12192000"/>
              <a:gd name="connsiteY5" fmla="*/ 487492 h 3702803"/>
              <a:gd name="connsiteX6" fmla="*/ 3178629 w 12192000"/>
              <a:gd name="connsiteY6" fmla="*/ 37946 h 3702803"/>
              <a:gd name="connsiteX7" fmla="*/ 8447314 w 12192000"/>
              <a:gd name="connsiteY7" fmla="*/ 1271660 h 3702803"/>
              <a:gd name="connsiteX8" fmla="*/ 11766606 w 12192000"/>
              <a:gd name="connsiteY8" fmla="*/ 230033 h 3702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702803">
                <a:moveTo>
                  <a:pt x="12192000" y="0"/>
                </a:moveTo>
                <a:lnTo>
                  <a:pt x="12192000" y="3664808"/>
                </a:lnTo>
                <a:lnTo>
                  <a:pt x="12186216" y="3702803"/>
                </a:lnTo>
                <a:lnTo>
                  <a:pt x="0" y="3702803"/>
                </a:lnTo>
                <a:lnTo>
                  <a:pt x="0" y="628899"/>
                </a:lnTo>
                <a:lnTo>
                  <a:pt x="381170" y="487492"/>
                </a:lnTo>
                <a:cubicBezTo>
                  <a:pt x="1196295" y="197830"/>
                  <a:pt x="2070101" y="-21925"/>
                  <a:pt x="3178629" y="37946"/>
                </a:cubicBezTo>
                <a:cubicBezTo>
                  <a:pt x="4656667" y="117774"/>
                  <a:pt x="6843486" y="1334555"/>
                  <a:pt x="8447314" y="1271660"/>
                </a:cubicBezTo>
                <a:cubicBezTo>
                  <a:pt x="9650186" y="1224489"/>
                  <a:pt x="10724469" y="777267"/>
                  <a:pt x="11766606" y="230033"/>
                </a:cubicBezTo>
                <a:close/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92D806"/>
                </a:gs>
                <a:gs pos="100000">
                  <a:srgbClr val="028173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-29028" y="3323315"/>
            <a:ext cx="12192000" cy="3702803"/>
          </a:xfrm>
          <a:custGeom>
            <a:avLst/>
            <a:gdLst>
              <a:gd name="connsiteX0" fmla="*/ 12192000 w 12192000"/>
              <a:gd name="connsiteY0" fmla="*/ 0 h 3702803"/>
              <a:gd name="connsiteX1" fmla="*/ 12192000 w 12192000"/>
              <a:gd name="connsiteY1" fmla="*/ 3664808 h 3702803"/>
              <a:gd name="connsiteX2" fmla="*/ 12186216 w 12192000"/>
              <a:gd name="connsiteY2" fmla="*/ 3702803 h 3702803"/>
              <a:gd name="connsiteX3" fmla="*/ 0 w 12192000"/>
              <a:gd name="connsiteY3" fmla="*/ 3702803 h 3702803"/>
              <a:gd name="connsiteX4" fmla="*/ 0 w 12192000"/>
              <a:gd name="connsiteY4" fmla="*/ 628899 h 3702803"/>
              <a:gd name="connsiteX5" fmla="*/ 381170 w 12192000"/>
              <a:gd name="connsiteY5" fmla="*/ 487492 h 3702803"/>
              <a:gd name="connsiteX6" fmla="*/ 3178629 w 12192000"/>
              <a:gd name="connsiteY6" fmla="*/ 37946 h 3702803"/>
              <a:gd name="connsiteX7" fmla="*/ 8447314 w 12192000"/>
              <a:gd name="connsiteY7" fmla="*/ 1271660 h 3702803"/>
              <a:gd name="connsiteX8" fmla="*/ 11766606 w 12192000"/>
              <a:gd name="connsiteY8" fmla="*/ 230033 h 3702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702803">
                <a:moveTo>
                  <a:pt x="12192000" y="0"/>
                </a:moveTo>
                <a:lnTo>
                  <a:pt x="12192000" y="3664808"/>
                </a:lnTo>
                <a:lnTo>
                  <a:pt x="12186216" y="3702803"/>
                </a:lnTo>
                <a:lnTo>
                  <a:pt x="0" y="3702803"/>
                </a:lnTo>
                <a:lnTo>
                  <a:pt x="0" y="628899"/>
                </a:lnTo>
                <a:lnTo>
                  <a:pt x="381170" y="487492"/>
                </a:lnTo>
                <a:cubicBezTo>
                  <a:pt x="1196295" y="197830"/>
                  <a:pt x="2070101" y="-21925"/>
                  <a:pt x="3178629" y="37946"/>
                </a:cubicBezTo>
                <a:cubicBezTo>
                  <a:pt x="4656667" y="117774"/>
                  <a:pt x="6843486" y="1334555"/>
                  <a:pt x="8447314" y="1271660"/>
                </a:cubicBezTo>
                <a:cubicBezTo>
                  <a:pt x="9650186" y="1224489"/>
                  <a:pt x="10724469" y="777267"/>
                  <a:pt x="11766606" y="230033"/>
                </a:cubicBezTo>
                <a:close/>
              </a:path>
            </a:pathLst>
          </a:custGeom>
          <a:noFill/>
          <a:ln w="12700" cap="flat" cmpd="sng" algn="ctr">
            <a:gradFill flip="none" rotWithShape="1">
              <a:gsLst>
                <a:gs pos="0">
                  <a:srgbClr val="92D806"/>
                </a:gs>
                <a:gs pos="100000">
                  <a:srgbClr val="028173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64739" y="1371901"/>
            <a:ext cx="70865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600" dirty="0">
                <a:gradFill flip="none" rotWithShape="1"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感谢您的观看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015539" y="1030929"/>
            <a:ext cx="3344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altLang="zh-CN" sz="20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Department year-end report</a:t>
            </a:r>
            <a:endParaRPr kumimoji="1" lang="zh-CN" altLang="en-US" sz="1600" dirty="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15539" y="2478475"/>
            <a:ext cx="4320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汇报人：</a:t>
            </a:r>
            <a:r>
              <a:rPr kumimoji="1" lang="en-US" altLang="zh-CN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51PPT</a:t>
            </a:r>
            <a:r>
              <a:rPr kumimoji="1" lang="zh-CN" alt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模板网     日期：</a:t>
            </a:r>
            <a:r>
              <a:rPr kumimoji="1" lang="en-US" altLang="zh-CN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2022.02</a:t>
            </a:r>
            <a:endParaRPr kumimoji="1" lang="zh-CN" altLang="en-US" dirty="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0" y="3909950"/>
            <a:ext cx="12192000" cy="2948050"/>
          </a:xfrm>
          <a:custGeom>
            <a:avLst/>
            <a:gdLst>
              <a:gd name="connsiteX0" fmla="*/ 12192000 w 12192000"/>
              <a:gd name="connsiteY0" fmla="*/ 0 h 2948050"/>
              <a:gd name="connsiteX1" fmla="*/ 12192000 w 12192000"/>
              <a:gd name="connsiteY1" fmla="*/ 2948050 h 2948050"/>
              <a:gd name="connsiteX2" fmla="*/ 0 w 12192000"/>
              <a:gd name="connsiteY2" fmla="*/ 2948050 h 2948050"/>
              <a:gd name="connsiteX3" fmla="*/ 0 w 12192000"/>
              <a:gd name="connsiteY3" fmla="*/ 628899 h 2948050"/>
              <a:gd name="connsiteX4" fmla="*/ 381170 w 12192000"/>
              <a:gd name="connsiteY4" fmla="*/ 487492 h 2948050"/>
              <a:gd name="connsiteX5" fmla="*/ 3178629 w 12192000"/>
              <a:gd name="connsiteY5" fmla="*/ 37946 h 2948050"/>
              <a:gd name="connsiteX6" fmla="*/ 8447314 w 12192000"/>
              <a:gd name="connsiteY6" fmla="*/ 1271660 h 2948050"/>
              <a:gd name="connsiteX7" fmla="*/ 11766606 w 12192000"/>
              <a:gd name="connsiteY7" fmla="*/ 230033 h 29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948050">
                <a:moveTo>
                  <a:pt x="12192000" y="0"/>
                </a:moveTo>
                <a:lnTo>
                  <a:pt x="12192000" y="2948050"/>
                </a:lnTo>
                <a:lnTo>
                  <a:pt x="0" y="2948050"/>
                </a:lnTo>
                <a:lnTo>
                  <a:pt x="0" y="628899"/>
                </a:lnTo>
                <a:lnTo>
                  <a:pt x="381170" y="487492"/>
                </a:lnTo>
                <a:cubicBezTo>
                  <a:pt x="1196295" y="197830"/>
                  <a:pt x="2070101" y="-21925"/>
                  <a:pt x="3178629" y="37946"/>
                </a:cubicBezTo>
                <a:cubicBezTo>
                  <a:pt x="4656668" y="117774"/>
                  <a:pt x="6843486" y="1334555"/>
                  <a:pt x="8447314" y="1271660"/>
                </a:cubicBezTo>
                <a:cubicBezTo>
                  <a:pt x="9650186" y="1224489"/>
                  <a:pt x="10724469" y="777267"/>
                  <a:pt x="11766606" y="230033"/>
                </a:cubicBezTo>
                <a:close/>
              </a:path>
            </a:pathLst>
          </a:cu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72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D6C1F3B-CE24-40A0-97FA-66326C607796}"/>
              </a:ext>
            </a:extLst>
          </p:cNvPr>
          <p:cNvSpPr txBox="1"/>
          <p:nvPr/>
        </p:nvSpPr>
        <p:spPr>
          <a:xfrm>
            <a:off x="2078182" y="2336800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</a:t>
            </a:r>
            <a:r>
              <a:rPr lang="en-US" altLang="zh-CN" dirty="0"/>
              <a:t>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716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1515" y="3625283"/>
            <a:ext cx="28066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4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工作回顾</a:t>
            </a:r>
          </a:p>
        </p:txBody>
      </p:sp>
      <p:sp>
        <p:nvSpPr>
          <p:cNvPr id="5" name="矩形 4"/>
          <p:cNvSpPr/>
          <p:nvPr/>
        </p:nvSpPr>
        <p:spPr>
          <a:xfrm>
            <a:off x="1343047" y="4279344"/>
            <a:ext cx="4976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... ...</a:t>
            </a:r>
            <a:endParaRPr lang="zh-CN" altLang="en-US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85451" y="1421937"/>
            <a:ext cx="1850168" cy="1850164"/>
            <a:chOff x="829533" y="1249197"/>
            <a:chExt cx="1850168" cy="1850164"/>
          </a:xfrm>
        </p:grpSpPr>
        <p:sp>
          <p:nvSpPr>
            <p:cNvPr id="3" name="椭圆 2"/>
            <p:cNvSpPr/>
            <p:nvPr/>
          </p:nvSpPr>
          <p:spPr>
            <a:xfrm>
              <a:off x="829533" y="1249197"/>
              <a:ext cx="1850168" cy="1850164"/>
            </a:xfrm>
            <a:prstGeom prst="ellipse">
              <a:avLst/>
            </a:prstGeom>
            <a:gradFill>
              <a:gsLst>
                <a:gs pos="0">
                  <a:srgbClr val="92D806"/>
                </a:gs>
                <a:gs pos="99000">
                  <a:srgbClr val="02817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1250312" y="1736977"/>
              <a:ext cx="100861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978326" y="-45222"/>
            <a:ext cx="3213674" cy="6948444"/>
            <a:chOff x="8978326" y="-45222"/>
            <a:chExt cx="3213674" cy="6948444"/>
          </a:xfrm>
        </p:grpSpPr>
        <p:grpSp>
          <p:nvGrpSpPr>
            <p:cNvPr id="9" name="组合 8"/>
            <p:cNvGrpSpPr/>
            <p:nvPr/>
          </p:nvGrpSpPr>
          <p:grpSpPr>
            <a:xfrm>
              <a:off x="8978326" y="-45222"/>
              <a:ext cx="2905549" cy="6948444"/>
              <a:chOff x="8978326" y="0"/>
              <a:chExt cx="2905549" cy="6858000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9286451" y="0"/>
                <a:ext cx="2597424" cy="6858000"/>
              </a:xfrm>
              <a:custGeom>
                <a:avLst/>
                <a:gdLst>
                  <a:gd name="connsiteX0" fmla="*/ 0 w 2597424"/>
                  <a:gd name="connsiteY0" fmla="*/ 0 h 6858000"/>
                  <a:gd name="connsiteX1" fmla="*/ 2597424 w 2597424"/>
                  <a:gd name="connsiteY1" fmla="*/ 0 h 6858000"/>
                  <a:gd name="connsiteX2" fmla="*/ 2597424 w 2597424"/>
                  <a:gd name="connsiteY2" fmla="*/ 6858000 h 6858000"/>
                  <a:gd name="connsiteX3" fmla="*/ 53164 w 2597424"/>
                  <a:gd name="connsiteY3" fmla="*/ 6858000 h 6858000"/>
                  <a:gd name="connsiteX4" fmla="*/ 160707 w 2597424"/>
                  <a:gd name="connsiteY4" fmla="*/ 6519131 h 6858000"/>
                  <a:gd name="connsiteX5" fmla="*/ 952402 w 2597424"/>
                  <a:gd name="connsiteY5" fmla="*/ 3144135 h 6858000"/>
                  <a:gd name="connsiteX6" fmla="*/ 110714 w 2597424"/>
                  <a:gd name="connsiteY6" fmla="*/ 2173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7424" h="6858000">
                    <a:moveTo>
                      <a:pt x="0" y="0"/>
                    </a:moveTo>
                    <a:lnTo>
                      <a:pt x="2597424" y="0"/>
                    </a:lnTo>
                    <a:lnTo>
                      <a:pt x="2597424" y="6858000"/>
                    </a:lnTo>
                    <a:lnTo>
                      <a:pt x="53164" y="6858000"/>
                    </a:lnTo>
                    <a:lnTo>
                      <a:pt x="160707" y="6519131"/>
                    </a:lnTo>
                    <a:cubicBezTo>
                      <a:pt x="531147" y="5376651"/>
                      <a:pt x="991711" y="4146528"/>
                      <a:pt x="952402" y="3144135"/>
                    </a:cubicBezTo>
                    <a:cubicBezTo>
                      <a:pt x="911127" y="2091622"/>
                      <a:pt x="563564" y="1137560"/>
                      <a:pt x="110714" y="217340"/>
                    </a:cubicBezTo>
                    <a:close/>
                  </a:path>
                </a:pathLst>
              </a:custGeom>
              <a:noFill/>
              <a:ln w="38100" cap="flat" cmpd="sng" algn="ctr">
                <a:gradFill>
                  <a:gsLst>
                    <a:gs pos="0">
                      <a:srgbClr val="92D806"/>
                    </a:gs>
                    <a:gs pos="100000">
                      <a:srgbClr val="028173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8978326" y="0"/>
                <a:ext cx="2597424" cy="6858000"/>
              </a:xfrm>
              <a:custGeom>
                <a:avLst/>
                <a:gdLst>
                  <a:gd name="connsiteX0" fmla="*/ 0 w 2597424"/>
                  <a:gd name="connsiteY0" fmla="*/ 0 h 6858000"/>
                  <a:gd name="connsiteX1" fmla="*/ 2597424 w 2597424"/>
                  <a:gd name="connsiteY1" fmla="*/ 0 h 6858000"/>
                  <a:gd name="connsiteX2" fmla="*/ 2597424 w 2597424"/>
                  <a:gd name="connsiteY2" fmla="*/ 6858000 h 6858000"/>
                  <a:gd name="connsiteX3" fmla="*/ 53164 w 2597424"/>
                  <a:gd name="connsiteY3" fmla="*/ 6858000 h 6858000"/>
                  <a:gd name="connsiteX4" fmla="*/ 160707 w 2597424"/>
                  <a:gd name="connsiteY4" fmla="*/ 6519131 h 6858000"/>
                  <a:gd name="connsiteX5" fmla="*/ 952402 w 2597424"/>
                  <a:gd name="connsiteY5" fmla="*/ 3144135 h 6858000"/>
                  <a:gd name="connsiteX6" fmla="*/ 110714 w 2597424"/>
                  <a:gd name="connsiteY6" fmla="*/ 2173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7424" h="6858000">
                    <a:moveTo>
                      <a:pt x="0" y="0"/>
                    </a:moveTo>
                    <a:lnTo>
                      <a:pt x="2597424" y="0"/>
                    </a:lnTo>
                    <a:lnTo>
                      <a:pt x="2597424" y="6858000"/>
                    </a:lnTo>
                    <a:lnTo>
                      <a:pt x="53164" y="6858000"/>
                    </a:lnTo>
                    <a:lnTo>
                      <a:pt x="160707" y="6519131"/>
                    </a:lnTo>
                    <a:cubicBezTo>
                      <a:pt x="531147" y="5376651"/>
                      <a:pt x="991711" y="4146528"/>
                      <a:pt x="952402" y="3144135"/>
                    </a:cubicBezTo>
                    <a:cubicBezTo>
                      <a:pt x="911127" y="2091622"/>
                      <a:pt x="563564" y="1137560"/>
                      <a:pt x="110714" y="217340"/>
                    </a:cubicBezTo>
                    <a:close/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92D806"/>
                    </a:gs>
                    <a:gs pos="100000">
                      <a:srgbClr val="028173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>
              <a:off x="9594576" y="0"/>
              <a:ext cx="2597424" cy="6858000"/>
            </a:xfrm>
            <a:custGeom>
              <a:avLst/>
              <a:gdLst>
                <a:gd name="connsiteX0" fmla="*/ 0 w 2597424"/>
                <a:gd name="connsiteY0" fmla="*/ 0 h 6858000"/>
                <a:gd name="connsiteX1" fmla="*/ 2597424 w 2597424"/>
                <a:gd name="connsiteY1" fmla="*/ 0 h 6858000"/>
                <a:gd name="connsiteX2" fmla="*/ 2597424 w 2597424"/>
                <a:gd name="connsiteY2" fmla="*/ 6858000 h 6858000"/>
                <a:gd name="connsiteX3" fmla="*/ 53164 w 2597424"/>
                <a:gd name="connsiteY3" fmla="*/ 6858000 h 6858000"/>
                <a:gd name="connsiteX4" fmla="*/ 160707 w 2597424"/>
                <a:gd name="connsiteY4" fmla="*/ 6519131 h 6858000"/>
                <a:gd name="connsiteX5" fmla="*/ 952402 w 2597424"/>
                <a:gd name="connsiteY5" fmla="*/ 3144135 h 6858000"/>
                <a:gd name="connsiteX6" fmla="*/ 110714 w 2597424"/>
                <a:gd name="connsiteY6" fmla="*/ 21734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7424" h="6858000">
                  <a:moveTo>
                    <a:pt x="0" y="0"/>
                  </a:moveTo>
                  <a:lnTo>
                    <a:pt x="2597424" y="0"/>
                  </a:lnTo>
                  <a:lnTo>
                    <a:pt x="2597424" y="6858000"/>
                  </a:lnTo>
                  <a:lnTo>
                    <a:pt x="53164" y="6858000"/>
                  </a:lnTo>
                  <a:lnTo>
                    <a:pt x="160707" y="6519131"/>
                  </a:lnTo>
                  <a:cubicBezTo>
                    <a:pt x="531147" y="5376651"/>
                    <a:pt x="991711" y="4146528"/>
                    <a:pt x="952402" y="3144135"/>
                  </a:cubicBezTo>
                  <a:cubicBezTo>
                    <a:pt x="911127" y="2091622"/>
                    <a:pt x="563564" y="1137560"/>
                    <a:pt x="110714" y="217340"/>
                  </a:cubicBezTo>
                  <a:close/>
                </a:path>
              </a:pathLst>
            </a:custGeom>
            <a:gradFill>
              <a:gsLst>
                <a:gs pos="0">
                  <a:srgbClr val="92D806"/>
                </a:gs>
                <a:gs pos="99000">
                  <a:srgbClr val="02817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5872EAC9-61E7-4210-825B-A12E34F9D160}"/>
              </a:ext>
            </a:extLst>
          </p:cNvPr>
          <p:cNvSpPr txBox="1"/>
          <p:nvPr/>
        </p:nvSpPr>
        <p:spPr>
          <a:xfrm>
            <a:off x="0" y="-590377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16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2"/>
          <p:cNvSpPr/>
          <p:nvPr/>
        </p:nvSpPr>
        <p:spPr bwMode="auto">
          <a:xfrm>
            <a:off x="9486056" y="1941167"/>
            <a:ext cx="801687" cy="1322795"/>
          </a:xfrm>
          <a:custGeom>
            <a:avLst/>
            <a:gdLst>
              <a:gd name="T0" fmla="*/ 1160113443 w 554"/>
              <a:gd name="T1" fmla="*/ 1911157049 h 915"/>
              <a:gd name="T2" fmla="*/ 0 w 554"/>
              <a:gd name="T3" fmla="*/ 0 h 915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>
            <a:solidFill>
              <a:schemeClr val="tx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13"/>
          <p:cNvSpPr/>
          <p:nvPr/>
        </p:nvSpPr>
        <p:spPr bwMode="auto">
          <a:xfrm>
            <a:off x="8074767" y="1671208"/>
            <a:ext cx="1411288" cy="269958"/>
          </a:xfrm>
          <a:custGeom>
            <a:avLst/>
            <a:gdLst>
              <a:gd name="T0" fmla="*/ 2040710880 w 976"/>
              <a:gd name="T1" fmla="*/ 389478693 h 187"/>
              <a:gd name="T2" fmla="*/ 694175839 w 976"/>
              <a:gd name="T3" fmla="*/ 0 h 187"/>
              <a:gd name="T4" fmla="*/ 0 w 976"/>
              <a:gd name="T5" fmla="*/ 95807068 h 1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>
            <a:solidFill>
              <a:schemeClr val="tx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14"/>
          <p:cNvSpPr/>
          <p:nvPr/>
        </p:nvSpPr>
        <p:spPr bwMode="auto">
          <a:xfrm>
            <a:off x="9724180" y="3263962"/>
            <a:ext cx="569912" cy="1432367"/>
          </a:xfrm>
          <a:custGeom>
            <a:avLst/>
            <a:gdLst>
              <a:gd name="T0" fmla="*/ 0 w 394"/>
              <a:gd name="T1" fmla="*/ 2069030480 h 991"/>
              <a:gd name="T2" fmla="*/ 824366136 w 394"/>
              <a:gd name="T3" fmla="*/ 210870102 h 991"/>
              <a:gd name="T4" fmla="*/ 813905213 w 394"/>
              <a:gd name="T5" fmla="*/ 0 h 99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>
            <a:solidFill>
              <a:schemeClr val="tx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5"/>
          <p:cNvSpPr/>
          <p:nvPr/>
        </p:nvSpPr>
        <p:spPr bwMode="auto">
          <a:xfrm>
            <a:off x="7854106" y="4696328"/>
            <a:ext cx="1870075" cy="452578"/>
          </a:xfrm>
          <a:custGeom>
            <a:avLst/>
            <a:gdLst>
              <a:gd name="T0" fmla="*/ 0 w 1294"/>
              <a:gd name="T1" fmla="*/ 440871198 h 313"/>
              <a:gd name="T2" fmla="*/ 1012957773 w 1294"/>
              <a:gd name="T3" fmla="*/ 653994070 h 313"/>
              <a:gd name="T4" fmla="*/ 2147483646 w 1294"/>
              <a:gd name="T5" fmla="*/ 0 h 3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>
            <a:solidFill>
              <a:schemeClr val="tx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68"/>
          <p:cNvSpPr/>
          <p:nvPr/>
        </p:nvSpPr>
        <p:spPr bwMode="auto">
          <a:xfrm rot="10800000">
            <a:off x="7474693" y="4510534"/>
            <a:ext cx="944563" cy="944854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Oval 205"/>
          <p:cNvSpPr>
            <a:spLocks noChangeArrowheads="1"/>
          </p:cNvSpPr>
          <p:nvPr/>
        </p:nvSpPr>
        <p:spPr bwMode="auto">
          <a:xfrm rot="10800000">
            <a:off x="7582614" y="4623028"/>
            <a:ext cx="709665" cy="70988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56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20"/>
          <p:cNvSpPr>
            <a:spLocks noEditPoints="1"/>
          </p:cNvSpPr>
          <p:nvPr/>
        </p:nvSpPr>
        <p:spPr bwMode="auto">
          <a:xfrm>
            <a:off x="7731337" y="4802900"/>
            <a:ext cx="370852" cy="369043"/>
          </a:xfrm>
          <a:custGeom>
            <a:avLst/>
            <a:gdLst>
              <a:gd name="T0" fmla="*/ 2034121364 w 50"/>
              <a:gd name="T1" fmla="*/ 1305786852 h 50"/>
              <a:gd name="T2" fmla="*/ 1704268054 w 50"/>
              <a:gd name="T3" fmla="*/ 1251380296 h 50"/>
              <a:gd name="T4" fmla="*/ 1759239898 w 50"/>
              <a:gd name="T5" fmla="*/ 979340139 h 50"/>
              <a:gd name="T6" fmla="*/ 2034121364 w 50"/>
              <a:gd name="T7" fmla="*/ 979340139 h 50"/>
              <a:gd name="T8" fmla="*/ 1979149520 w 50"/>
              <a:gd name="T9" fmla="*/ 979340139 h 50"/>
              <a:gd name="T10" fmla="*/ 1924170261 w 50"/>
              <a:gd name="T11" fmla="*/ 1088153252 h 50"/>
              <a:gd name="T12" fmla="*/ 1979149520 w 50"/>
              <a:gd name="T13" fmla="*/ 1142559808 h 50"/>
              <a:gd name="T14" fmla="*/ 2034121364 w 50"/>
              <a:gd name="T15" fmla="*/ 1142559808 h 50"/>
              <a:gd name="T16" fmla="*/ 2089100623 w 50"/>
              <a:gd name="T17" fmla="*/ 1088153252 h 50"/>
              <a:gd name="T18" fmla="*/ 2034121364 w 50"/>
              <a:gd name="T19" fmla="*/ 1305786852 h 50"/>
              <a:gd name="T20" fmla="*/ 2147483646 w 50"/>
              <a:gd name="T21" fmla="*/ 54406556 h 50"/>
              <a:gd name="T22" fmla="*/ 2147483646 w 50"/>
              <a:gd name="T23" fmla="*/ 0 h 50"/>
              <a:gd name="T24" fmla="*/ 2147483646 w 50"/>
              <a:gd name="T25" fmla="*/ 108813112 h 50"/>
              <a:gd name="T26" fmla="*/ 2144072467 w 50"/>
              <a:gd name="T27" fmla="*/ 870527027 h 50"/>
              <a:gd name="T28" fmla="*/ 2089100623 w 50"/>
              <a:gd name="T29" fmla="*/ 761706539 h 50"/>
              <a:gd name="T30" fmla="*/ 1924170261 w 50"/>
              <a:gd name="T31" fmla="*/ 707299982 h 50"/>
              <a:gd name="T32" fmla="*/ 1484358432 w 50"/>
              <a:gd name="T33" fmla="*/ 707299982 h 50"/>
              <a:gd name="T34" fmla="*/ 1374407329 w 50"/>
              <a:gd name="T35" fmla="*/ 761706539 h 50"/>
              <a:gd name="T36" fmla="*/ 54979259 w 50"/>
              <a:gd name="T37" fmla="*/ 1632233566 h 50"/>
              <a:gd name="T38" fmla="*/ 54979259 w 50"/>
              <a:gd name="T39" fmla="*/ 1849859790 h 50"/>
              <a:gd name="T40" fmla="*/ 604742191 w 50"/>
              <a:gd name="T41" fmla="*/ 2147483646 h 50"/>
              <a:gd name="T42" fmla="*/ 769665138 w 50"/>
              <a:gd name="T43" fmla="*/ 2147483646 h 50"/>
              <a:gd name="T44" fmla="*/ 2089100623 w 50"/>
              <a:gd name="T45" fmla="*/ 1795453234 h 50"/>
              <a:gd name="T46" fmla="*/ 2147483646 w 50"/>
              <a:gd name="T47" fmla="*/ 1632233566 h 50"/>
              <a:gd name="T48" fmla="*/ 2147483646 w 50"/>
              <a:gd name="T49" fmla="*/ 1251380296 h 50"/>
              <a:gd name="T50" fmla="*/ 2147483646 w 50"/>
              <a:gd name="T51" fmla="*/ 1088153252 h 50"/>
              <a:gd name="T52" fmla="*/ 2147483646 w 50"/>
              <a:gd name="T53" fmla="*/ 1033746696 h 50"/>
              <a:gd name="T54" fmla="*/ 2147483646 w 50"/>
              <a:gd name="T55" fmla="*/ 54406556 h 5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0" h="50">
                <a:moveTo>
                  <a:pt x="37" y="24"/>
                </a:moveTo>
                <a:cubicBezTo>
                  <a:pt x="35" y="25"/>
                  <a:pt x="32" y="25"/>
                  <a:pt x="31" y="23"/>
                </a:cubicBezTo>
                <a:cubicBezTo>
                  <a:pt x="30" y="21"/>
                  <a:pt x="30" y="19"/>
                  <a:pt x="32" y="18"/>
                </a:cubicBezTo>
                <a:cubicBezTo>
                  <a:pt x="34" y="17"/>
                  <a:pt x="35" y="17"/>
                  <a:pt x="37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5" y="19"/>
                  <a:pt x="35" y="20"/>
                  <a:pt x="35" y="20"/>
                </a:cubicBezTo>
                <a:cubicBezTo>
                  <a:pt x="35" y="21"/>
                  <a:pt x="36" y="21"/>
                  <a:pt x="36" y="21"/>
                </a:cubicBezTo>
                <a:cubicBezTo>
                  <a:pt x="36" y="21"/>
                  <a:pt x="37" y="21"/>
                  <a:pt x="37" y="21"/>
                </a:cubicBezTo>
                <a:cubicBezTo>
                  <a:pt x="37" y="21"/>
                  <a:pt x="38" y="21"/>
                  <a:pt x="38" y="20"/>
                </a:cubicBezTo>
                <a:cubicBezTo>
                  <a:pt x="39" y="22"/>
                  <a:pt x="38" y="23"/>
                  <a:pt x="37" y="24"/>
                </a:cubicBezTo>
                <a:close/>
                <a:moveTo>
                  <a:pt x="48" y="1"/>
                </a:moveTo>
                <a:cubicBezTo>
                  <a:pt x="47" y="0"/>
                  <a:pt x="46" y="0"/>
                  <a:pt x="46" y="0"/>
                </a:cubicBezTo>
                <a:cubicBezTo>
                  <a:pt x="45" y="0"/>
                  <a:pt x="45" y="1"/>
                  <a:pt x="45" y="2"/>
                </a:cubicBezTo>
                <a:cubicBezTo>
                  <a:pt x="47" y="8"/>
                  <a:pt x="43" y="13"/>
                  <a:pt x="39" y="16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3"/>
                  <a:pt x="36" y="13"/>
                  <a:pt x="35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5" y="13"/>
                  <a:pt x="25" y="14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31"/>
                  <a:pt x="0" y="33"/>
                  <a:pt x="1" y="34"/>
                </a:cubicBezTo>
                <a:cubicBezTo>
                  <a:pt x="11" y="49"/>
                  <a:pt x="11" y="49"/>
                  <a:pt x="11" y="49"/>
                </a:cubicBezTo>
                <a:cubicBezTo>
                  <a:pt x="12" y="50"/>
                  <a:pt x="13" y="50"/>
                  <a:pt x="14" y="49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2"/>
                  <a:pt x="39" y="31"/>
                  <a:pt x="40" y="30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2"/>
                  <a:pt x="42" y="21"/>
                  <a:pt x="42" y="20"/>
                </a:cubicBezTo>
                <a:cubicBezTo>
                  <a:pt x="41" y="19"/>
                  <a:pt x="41" y="19"/>
                  <a:pt x="41" y="19"/>
                </a:cubicBezTo>
                <a:cubicBezTo>
                  <a:pt x="45" y="15"/>
                  <a:pt x="50" y="9"/>
                  <a:pt x="48" y="1"/>
                </a:cubicBezTo>
                <a:close/>
              </a:path>
            </a:pathLst>
          </a:custGeom>
          <a:solidFill>
            <a:srgbClr val="6F6F6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Oval 69"/>
          <p:cNvSpPr/>
          <p:nvPr/>
        </p:nvSpPr>
        <p:spPr bwMode="auto">
          <a:xfrm rot="10800000">
            <a:off x="9155855" y="4289803"/>
            <a:ext cx="944562" cy="944855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905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13" name="Oval 204"/>
          <p:cNvSpPr>
            <a:spLocks noChangeArrowheads="1"/>
          </p:cNvSpPr>
          <p:nvPr/>
        </p:nvSpPr>
        <p:spPr bwMode="auto">
          <a:xfrm rot="10800000">
            <a:off x="9263775" y="4402297"/>
            <a:ext cx="709664" cy="709884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56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21"/>
          <p:cNvSpPr>
            <a:spLocks noEditPoints="1"/>
          </p:cNvSpPr>
          <p:nvPr/>
        </p:nvSpPr>
        <p:spPr bwMode="auto">
          <a:xfrm>
            <a:off x="9444408" y="4578803"/>
            <a:ext cx="365663" cy="372119"/>
          </a:xfrm>
          <a:custGeom>
            <a:avLst/>
            <a:gdLst>
              <a:gd name="T0" fmla="*/ 197961842 w 45"/>
              <a:gd name="T1" fmla="*/ 522856602 h 46"/>
              <a:gd name="T2" fmla="*/ 659861977 w 45"/>
              <a:gd name="T3" fmla="*/ 522856602 h 46"/>
              <a:gd name="T4" fmla="*/ 791831123 w 45"/>
              <a:gd name="T5" fmla="*/ 1372499590 h 46"/>
              <a:gd name="T6" fmla="*/ 197961842 w 45"/>
              <a:gd name="T7" fmla="*/ 522856602 h 46"/>
              <a:gd name="T8" fmla="*/ 1451693101 w 45"/>
              <a:gd name="T9" fmla="*/ 196070215 h 46"/>
              <a:gd name="T10" fmla="*/ 2111555078 w 45"/>
              <a:gd name="T11" fmla="*/ 457502558 h 46"/>
              <a:gd name="T12" fmla="*/ 1451693101 w 45"/>
              <a:gd name="T13" fmla="*/ 653572773 h 46"/>
              <a:gd name="T14" fmla="*/ 857815697 w 45"/>
              <a:gd name="T15" fmla="*/ 457502558 h 46"/>
              <a:gd name="T16" fmla="*/ 1451693101 w 45"/>
              <a:gd name="T17" fmla="*/ 196070215 h 46"/>
              <a:gd name="T18" fmla="*/ 2111555078 w 45"/>
              <a:gd name="T19" fmla="*/ 1372499590 h 46"/>
              <a:gd name="T20" fmla="*/ 2147483646 w 45"/>
              <a:gd name="T21" fmla="*/ 522856602 h 46"/>
              <a:gd name="T22" fmla="*/ 2147483646 w 45"/>
              <a:gd name="T23" fmla="*/ 522856602 h 46"/>
              <a:gd name="T24" fmla="*/ 2111555078 w 45"/>
              <a:gd name="T25" fmla="*/ 1372499590 h 46"/>
              <a:gd name="T26" fmla="*/ 1649646820 w 45"/>
              <a:gd name="T27" fmla="*/ 2147483646 h 46"/>
              <a:gd name="T28" fmla="*/ 2111555078 w 45"/>
              <a:gd name="T29" fmla="*/ 1633923848 h 46"/>
              <a:gd name="T30" fmla="*/ 2147483646 w 45"/>
              <a:gd name="T31" fmla="*/ 392140430 h 46"/>
              <a:gd name="T32" fmla="*/ 2147483646 w 45"/>
              <a:gd name="T33" fmla="*/ 261424259 h 46"/>
              <a:gd name="T34" fmla="*/ 2147483646 w 45"/>
              <a:gd name="T35" fmla="*/ 261424259 h 46"/>
              <a:gd name="T36" fmla="*/ 1451693101 w 45"/>
              <a:gd name="T37" fmla="*/ 0 h 46"/>
              <a:gd name="T38" fmla="*/ 659861977 w 45"/>
              <a:gd name="T39" fmla="*/ 261424259 h 46"/>
              <a:gd name="T40" fmla="*/ 65984573 w 45"/>
              <a:gd name="T41" fmla="*/ 261424259 h 46"/>
              <a:gd name="T42" fmla="*/ 0 w 45"/>
              <a:gd name="T43" fmla="*/ 392140430 h 46"/>
              <a:gd name="T44" fmla="*/ 791831123 w 45"/>
              <a:gd name="T45" fmla="*/ 1633923848 h 46"/>
              <a:gd name="T46" fmla="*/ 1253731258 w 45"/>
              <a:gd name="T47" fmla="*/ 2147483646 h 46"/>
              <a:gd name="T48" fmla="*/ 1253731258 w 45"/>
              <a:gd name="T49" fmla="*/ 2147483646 h 46"/>
              <a:gd name="T50" fmla="*/ 725846550 w 45"/>
              <a:gd name="T51" fmla="*/ 2147483646 h 46"/>
              <a:gd name="T52" fmla="*/ 1451693101 w 45"/>
              <a:gd name="T53" fmla="*/ 2147483646 h 46"/>
              <a:gd name="T54" fmla="*/ 2147483646 w 45"/>
              <a:gd name="T55" fmla="*/ 2147483646 h 46"/>
              <a:gd name="T56" fmla="*/ 1649646820 w 45"/>
              <a:gd name="T57" fmla="*/ 2147483646 h 46"/>
              <a:gd name="T58" fmla="*/ 1649646820 w 45"/>
              <a:gd name="T59" fmla="*/ 2147483646 h 4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5" h="46">
                <a:moveTo>
                  <a:pt x="3" y="8"/>
                </a:moveTo>
                <a:cubicBezTo>
                  <a:pt x="10" y="8"/>
                  <a:pt x="10" y="8"/>
                  <a:pt x="10" y="8"/>
                </a:cubicBezTo>
                <a:cubicBezTo>
                  <a:pt x="10" y="14"/>
                  <a:pt x="11" y="18"/>
                  <a:pt x="12" y="21"/>
                </a:cubicBezTo>
                <a:cubicBezTo>
                  <a:pt x="8" y="18"/>
                  <a:pt x="4" y="15"/>
                  <a:pt x="3" y="8"/>
                </a:cubicBezTo>
                <a:close/>
                <a:moveTo>
                  <a:pt x="22" y="3"/>
                </a:moveTo>
                <a:cubicBezTo>
                  <a:pt x="29" y="3"/>
                  <a:pt x="32" y="6"/>
                  <a:pt x="32" y="7"/>
                </a:cubicBezTo>
                <a:cubicBezTo>
                  <a:pt x="32" y="8"/>
                  <a:pt x="29" y="10"/>
                  <a:pt x="22" y="10"/>
                </a:cubicBezTo>
                <a:cubicBezTo>
                  <a:pt x="15" y="10"/>
                  <a:pt x="13" y="8"/>
                  <a:pt x="13" y="7"/>
                </a:cubicBezTo>
                <a:cubicBezTo>
                  <a:pt x="13" y="6"/>
                  <a:pt x="15" y="3"/>
                  <a:pt x="22" y="3"/>
                </a:cubicBezTo>
                <a:close/>
                <a:moveTo>
                  <a:pt x="32" y="21"/>
                </a:moveTo>
                <a:cubicBezTo>
                  <a:pt x="34" y="18"/>
                  <a:pt x="35" y="14"/>
                  <a:pt x="35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15"/>
                  <a:pt x="37" y="18"/>
                  <a:pt x="32" y="21"/>
                </a:cubicBezTo>
                <a:close/>
                <a:moveTo>
                  <a:pt x="25" y="34"/>
                </a:moveTo>
                <a:cubicBezTo>
                  <a:pt x="25" y="30"/>
                  <a:pt x="28" y="28"/>
                  <a:pt x="32" y="25"/>
                </a:cubicBezTo>
                <a:cubicBezTo>
                  <a:pt x="38" y="21"/>
                  <a:pt x="45" y="17"/>
                  <a:pt x="45" y="6"/>
                </a:cubicBezTo>
                <a:cubicBezTo>
                  <a:pt x="45" y="5"/>
                  <a:pt x="44" y="4"/>
                  <a:pt x="4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3" y="2"/>
                  <a:pt x="30" y="0"/>
                  <a:pt x="22" y="0"/>
                </a:cubicBezTo>
                <a:cubicBezTo>
                  <a:pt x="15" y="0"/>
                  <a:pt x="11" y="2"/>
                  <a:pt x="10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5"/>
                  <a:pt x="0" y="6"/>
                </a:cubicBezTo>
                <a:cubicBezTo>
                  <a:pt x="0" y="17"/>
                  <a:pt x="6" y="21"/>
                  <a:pt x="12" y="25"/>
                </a:cubicBezTo>
                <a:cubicBezTo>
                  <a:pt x="16" y="28"/>
                  <a:pt x="19" y="30"/>
                  <a:pt x="19" y="34"/>
                </a:cubicBezTo>
                <a:cubicBezTo>
                  <a:pt x="19" y="37"/>
                  <a:pt x="19" y="37"/>
                  <a:pt x="19" y="37"/>
                </a:cubicBezTo>
                <a:cubicBezTo>
                  <a:pt x="15" y="38"/>
                  <a:pt x="11" y="39"/>
                  <a:pt x="11" y="41"/>
                </a:cubicBezTo>
                <a:cubicBezTo>
                  <a:pt x="11" y="44"/>
                  <a:pt x="16" y="46"/>
                  <a:pt x="22" y="46"/>
                </a:cubicBezTo>
                <a:cubicBezTo>
                  <a:pt x="28" y="46"/>
                  <a:pt x="33" y="44"/>
                  <a:pt x="33" y="41"/>
                </a:cubicBezTo>
                <a:cubicBezTo>
                  <a:pt x="33" y="39"/>
                  <a:pt x="30" y="38"/>
                  <a:pt x="25" y="37"/>
                </a:cubicBezTo>
                <a:cubicBezTo>
                  <a:pt x="25" y="34"/>
                  <a:pt x="25" y="34"/>
                  <a:pt x="25" y="34"/>
                </a:cubicBezTo>
                <a:close/>
              </a:path>
            </a:pathLst>
          </a:custGeom>
          <a:solidFill>
            <a:srgbClr val="6F6F6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Oval 206"/>
          <p:cNvSpPr/>
          <p:nvPr/>
        </p:nvSpPr>
        <p:spPr bwMode="auto">
          <a:xfrm rot="10800000">
            <a:off x="9155855" y="1456518"/>
            <a:ext cx="944562" cy="944854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Oval 207"/>
          <p:cNvSpPr>
            <a:spLocks noChangeArrowheads="1"/>
          </p:cNvSpPr>
          <p:nvPr/>
        </p:nvSpPr>
        <p:spPr bwMode="auto">
          <a:xfrm rot="10800000">
            <a:off x="9263775" y="1569012"/>
            <a:ext cx="709664" cy="70988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56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Freeform 22"/>
          <p:cNvSpPr/>
          <p:nvPr/>
        </p:nvSpPr>
        <p:spPr bwMode="auto">
          <a:xfrm>
            <a:off x="9399726" y="1713816"/>
            <a:ext cx="399482" cy="397492"/>
          </a:xfrm>
          <a:custGeom>
            <a:avLst/>
            <a:gdLst>
              <a:gd name="T0" fmla="*/ 929917329 w 49"/>
              <a:gd name="T1" fmla="*/ 2147483646 h 49"/>
              <a:gd name="T2" fmla="*/ 332113332 w 49"/>
              <a:gd name="T3" fmla="*/ 2147483646 h 49"/>
              <a:gd name="T4" fmla="*/ 398535998 w 49"/>
              <a:gd name="T5" fmla="*/ 1840209088 h 49"/>
              <a:gd name="T6" fmla="*/ 2059110806 w 49"/>
              <a:gd name="T7" fmla="*/ 197167865 h 49"/>
              <a:gd name="T8" fmla="*/ 2147483646 w 49"/>
              <a:gd name="T9" fmla="*/ 0 h 49"/>
              <a:gd name="T10" fmla="*/ 2147483646 w 49"/>
              <a:gd name="T11" fmla="*/ 460050245 h 49"/>
              <a:gd name="T12" fmla="*/ 2147483646 w 49"/>
              <a:gd name="T13" fmla="*/ 985823113 h 49"/>
              <a:gd name="T14" fmla="*/ 1262030660 w 49"/>
              <a:gd name="T15" fmla="*/ 2147483646 h 49"/>
              <a:gd name="T16" fmla="*/ 996339995 w 49"/>
              <a:gd name="T17" fmla="*/ 2147483646 h 49"/>
              <a:gd name="T18" fmla="*/ 730649330 w 49"/>
              <a:gd name="T19" fmla="*/ 2147483646 h 49"/>
              <a:gd name="T20" fmla="*/ 797071996 w 49"/>
              <a:gd name="T21" fmla="*/ 2103099575 h 49"/>
              <a:gd name="T22" fmla="*/ 1859842807 w 49"/>
              <a:gd name="T23" fmla="*/ 985823113 h 49"/>
              <a:gd name="T24" fmla="*/ 2059110806 w 49"/>
              <a:gd name="T25" fmla="*/ 985823113 h 49"/>
              <a:gd name="T26" fmla="*/ 2059110806 w 49"/>
              <a:gd name="T27" fmla="*/ 1182990978 h 49"/>
              <a:gd name="T28" fmla="*/ 929917329 w 49"/>
              <a:gd name="T29" fmla="*/ 2147483646 h 49"/>
              <a:gd name="T30" fmla="*/ 863494662 w 49"/>
              <a:gd name="T31" fmla="*/ 2147483646 h 49"/>
              <a:gd name="T32" fmla="*/ 929917329 w 49"/>
              <a:gd name="T33" fmla="*/ 2147483646 h 49"/>
              <a:gd name="T34" fmla="*/ 1129185328 w 49"/>
              <a:gd name="T35" fmla="*/ 2147483646 h 49"/>
              <a:gd name="T36" fmla="*/ 2147483646 w 49"/>
              <a:gd name="T37" fmla="*/ 854385976 h 49"/>
              <a:gd name="T38" fmla="*/ 2147483646 w 49"/>
              <a:gd name="T39" fmla="*/ 525772867 h 49"/>
              <a:gd name="T40" fmla="*/ 2147483646 w 49"/>
              <a:gd name="T41" fmla="*/ 262890487 h 49"/>
              <a:gd name="T42" fmla="*/ 2147483646 w 49"/>
              <a:gd name="T43" fmla="*/ 394327624 h 49"/>
              <a:gd name="T44" fmla="*/ 531381331 w 49"/>
              <a:gd name="T45" fmla="*/ 1971654332 h 49"/>
              <a:gd name="T46" fmla="*/ 531381331 w 49"/>
              <a:gd name="T47" fmla="*/ 2147483646 h 49"/>
              <a:gd name="T48" fmla="*/ 1394875993 w 49"/>
              <a:gd name="T49" fmla="*/ 2147483646 h 49"/>
              <a:gd name="T50" fmla="*/ 2147483646 w 49"/>
              <a:gd name="T51" fmla="*/ 1182990978 h 49"/>
              <a:gd name="T52" fmla="*/ 2147483646 w 49"/>
              <a:gd name="T53" fmla="*/ 1182990978 h 49"/>
              <a:gd name="T54" fmla="*/ 2147483646 w 49"/>
              <a:gd name="T55" fmla="*/ 1314436221 h 49"/>
              <a:gd name="T56" fmla="*/ 1527721326 w 49"/>
              <a:gd name="T57" fmla="*/ 2147483646 h 49"/>
              <a:gd name="T58" fmla="*/ 929917329 w 49"/>
              <a:gd name="T59" fmla="*/ 2147483646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9" h="49">
                <a:moveTo>
                  <a:pt x="14" y="49"/>
                </a:moveTo>
                <a:cubicBezTo>
                  <a:pt x="10" y="49"/>
                  <a:pt x="7" y="48"/>
                  <a:pt x="5" y="46"/>
                </a:cubicBezTo>
                <a:cubicBezTo>
                  <a:pt x="1" y="42"/>
                  <a:pt x="0" y="34"/>
                  <a:pt x="6" y="28"/>
                </a:cubicBezTo>
                <a:cubicBezTo>
                  <a:pt x="9" y="24"/>
                  <a:pt x="23" y="10"/>
                  <a:pt x="31" y="3"/>
                </a:cubicBezTo>
                <a:cubicBezTo>
                  <a:pt x="33" y="1"/>
                  <a:pt x="36" y="0"/>
                  <a:pt x="39" y="0"/>
                </a:cubicBezTo>
                <a:cubicBezTo>
                  <a:pt x="42" y="1"/>
                  <a:pt x="45" y="4"/>
                  <a:pt x="46" y="7"/>
                </a:cubicBezTo>
                <a:cubicBezTo>
                  <a:pt x="46" y="10"/>
                  <a:pt x="45" y="13"/>
                  <a:pt x="43" y="15"/>
                </a:cubicBezTo>
                <a:cubicBezTo>
                  <a:pt x="19" y="39"/>
                  <a:pt x="19" y="39"/>
                  <a:pt x="19" y="39"/>
                </a:cubicBezTo>
                <a:cubicBezTo>
                  <a:pt x="18" y="41"/>
                  <a:pt x="16" y="41"/>
                  <a:pt x="15" y="42"/>
                </a:cubicBezTo>
                <a:cubicBezTo>
                  <a:pt x="13" y="42"/>
                  <a:pt x="12" y="41"/>
                  <a:pt x="11" y="40"/>
                </a:cubicBezTo>
                <a:cubicBezTo>
                  <a:pt x="9" y="38"/>
                  <a:pt x="9" y="35"/>
                  <a:pt x="12" y="32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4"/>
                  <a:pt x="30" y="14"/>
                  <a:pt x="31" y="15"/>
                </a:cubicBezTo>
                <a:cubicBezTo>
                  <a:pt x="32" y="16"/>
                  <a:pt x="32" y="17"/>
                  <a:pt x="31" y="18"/>
                </a:cubicBezTo>
                <a:cubicBezTo>
                  <a:pt x="14" y="34"/>
                  <a:pt x="14" y="34"/>
                  <a:pt x="14" y="34"/>
                </a:cubicBezTo>
                <a:cubicBezTo>
                  <a:pt x="13" y="36"/>
                  <a:pt x="13" y="37"/>
                  <a:pt x="13" y="38"/>
                </a:cubicBezTo>
                <a:cubicBezTo>
                  <a:pt x="13" y="38"/>
                  <a:pt x="14" y="38"/>
                  <a:pt x="14" y="38"/>
                </a:cubicBezTo>
                <a:cubicBezTo>
                  <a:pt x="15" y="38"/>
                  <a:pt x="16" y="38"/>
                  <a:pt x="17" y="37"/>
                </a:cubicBezTo>
                <a:cubicBezTo>
                  <a:pt x="40" y="13"/>
                  <a:pt x="40" y="13"/>
                  <a:pt x="40" y="13"/>
                </a:cubicBezTo>
                <a:cubicBezTo>
                  <a:pt x="42" y="11"/>
                  <a:pt x="43" y="9"/>
                  <a:pt x="42" y="8"/>
                </a:cubicBezTo>
                <a:cubicBezTo>
                  <a:pt x="42" y="6"/>
                  <a:pt x="40" y="4"/>
                  <a:pt x="38" y="4"/>
                </a:cubicBezTo>
                <a:cubicBezTo>
                  <a:pt x="37" y="3"/>
                  <a:pt x="35" y="4"/>
                  <a:pt x="33" y="6"/>
                </a:cubicBezTo>
                <a:cubicBezTo>
                  <a:pt x="26" y="13"/>
                  <a:pt x="12" y="27"/>
                  <a:pt x="8" y="30"/>
                </a:cubicBezTo>
                <a:cubicBezTo>
                  <a:pt x="3" y="35"/>
                  <a:pt x="5" y="40"/>
                  <a:pt x="8" y="43"/>
                </a:cubicBezTo>
                <a:cubicBezTo>
                  <a:pt x="11" y="46"/>
                  <a:pt x="16" y="47"/>
                  <a:pt x="21" y="43"/>
                </a:cubicBezTo>
                <a:cubicBezTo>
                  <a:pt x="45" y="18"/>
                  <a:pt x="45" y="18"/>
                  <a:pt x="45" y="18"/>
                </a:cubicBezTo>
                <a:cubicBezTo>
                  <a:pt x="46" y="17"/>
                  <a:pt x="47" y="17"/>
                  <a:pt x="48" y="18"/>
                </a:cubicBezTo>
                <a:cubicBezTo>
                  <a:pt x="49" y="19"/>
                  <a:pt x="49" y="20"/>
                  <a:pt x="48" y="20"/>
                </a:cubicBezTo>
                <a:cubicBezTo>
                  <a:pt x="23" y="45"/>
                  <a:pt x="23" y="45"/>
                  <a:pt x="23" y="45"/>
                </a:cubicBezTo>
                <a:cubicBezTo>
                  <a:pt x="20" y="48"/>
                  <a:pt x="17" y="49"/>
                  <a:pt x="14" y="49"/>
                </a:cubicBezTo>
                <a:close/>
              </a:path>
            </a:pathLst>
          </a:custGeom>
          <a:solidFill>
            <a:srgbClr val="6F6F6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Oval 71"/>
          <p:cNvSpPr/>
          <p:nvPr/>
        </p:nvSpPr>
        <p:spPr bwMode="auto">
          <a:xfrm rot="10800000">
            <a:off x="9774980" y="2817737"/>
            <a:ext cx="944562" cy="943266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Oval 203"/>
          <p:cNvSpPr>
            <a:spLocks noChangeArrowheads="1"/>
          </p:cNvSpPr>
          <p:nvPr/>
        </p:nvSpPr>
        <p:spPr bwMode="auto">
          <a:xfrm rot="10800000">
            <a:off x="9882900" y="2930042"/>
            <a:ext cx="709664" cy="7086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56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 23"/>
          <p:cNvSpPr>
            <a:spLocks noEditPoints="1"/>
          </p:cNvSpPr>
          <p:nvPr/>
        </p:nvSpPr>
        <p:spPr bwMode="auto">
          <a:xfrm>
            <a:off x="10066299" y="3117359"/>
            <a:ext cx="327618" cy="325058"/>
          </a:xfrm>
          <a:custGeom>
            <a:avLst/>
            <a:gdLst>
              <a:gd name="T0" fmla="*/ 335198297 w 40"/>
              <a:gd name="T1" fmla="*/ 1323544163 h 40"/>
              <a:gd name="T2" fmla="*/ 0 w 40"/>
              <a:gd name="T3" fmla="*/ 1323544163 h 40"/>
              <a:gd name="T4" fmla="*/ 0 w 40"/>
              <a:gd name="T5" fmla="*/ 2147483646 h 40"/>
              <a:gd name="T6" fmla="*/ 335198297 w 40"/>
              <a:gd name="T7" fmla="*/ 2147483646 h 40"/>
              <a:gd name="T8" fmla="*/ 1340785001 w 40"/>
              <a:gd name="T9" fmla="*/ 2147483646 h 40"/>
              <a:gd name="T10" fmla="*/ 1340785001 w 40"/>
              <a:gd name="T11" fmla="*/ 2147483646 h 40"/>
              <a:gd name="T12" fmla="*/ 335198297 w 40"/>
              <a:gd name="T13" fmla="*/ 2147483646 h 40"/>
              <a:gd name="T14" fmla="*/ 335198297 w 40"/>
              <a:gd name="T15" fmla="*/ 1323544163 h 40"/>
              <a:gd name="T16" fmla="*/ 2147483646 w 40"/>
              <a:gd name="T17" fmla="*/ 1654424102 h 40"/>
              <a:gd name="T18" fmla="*/ 1005586704 w 40"/>
              <a:gd name="T19" fmla="*/ 1654424102 h 40"/>
              <a:gd name="T20" fmla="*/ 1005586704 w 40"/>
              <a:gd name="T21" fmla="*/ 330888074 h 40"/>
              <a:gd name="T22" fmla="*/ 2147483646 w 40"/>
              <a:gd name="T23" fmla="*/ 330888074 h 40"/>
              <a:gd name="T24" fmla="*/ 2147483646 w 40"/>
              <a:gd name="T25" fmla="*/ 1654424102 h 40"/>
              <a:gd name="T26" fmla="*/ 2147483646 w 40"/>
              <a:gd name="T27" fmla="*/ 0 h 40"/>
              <a:gd name="T28" fmla="*/ 1005586704 w 40"/>
              <a:gd name="T29" fmla="*/ 0 h 40"/>
              <a:gd name="T30" fmla="*/ 670396595 w 40"/>
              <a:gd name="T31" fmla="*/ 330888074 h 40"/>
              <a:gd name="T32" fmla="*/ 670396595 w 40"/>
              <a:gd name="T33" fmla="*/ 1654424102 h 40"/>
              <a:gd name="T34" fmla="*/ 1005586704 w 40"/>
              <a:gd name="T35" fmla="*/ 1985312176 h 40"/>
              <a:gd name="T36" fmla="*/ 2147483646 w 40"/>
              <a:gd name="T37" fmla="*/ 1985312176 h 40"/>
              <a:gd name="T38" fmla="*/ 2147483646 w 40"/>
              <a:gd name="T39" fmla="*/ 1654424102 h 40"/>
              <a:gd name="T40" fmla="*/ 2147483646 w 40"/>
              <a:gd name="T41" fmla="*/ 330888074 h 40"/>
              <a:gd name="T42" fmla="*/ 2147483646 w 40"/>
              <a:gd name="T43" fmla="*/ 0 h 4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0" h="40">
                <a:moveTo>
                  <a:pt x="5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2" y="40"/>
                  <a:pt x="5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35"/>
                  <a:pt x="20" y="35"/>
                  <a:pt x="20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20"/>
                  <a:pt x="5" y="20"/>
                  <a:pt x="5" y="20"/>
                </a:cubicBezTo>
                <a:close/>
                <a:moveTo>
                  <a:pt x="35" y="25"/>
                </a:moveTo>
                <a:cubicBezTo>
                  <a:pt x="15" y="25"/>
                  <a:pt x="15" y="25"/>
                  <a:pt x="15" y="25"/>
                </a:cubicBezTo>
                <a:cubicBezTo>
                  <a:pt x="15" y="5"/>
                  <a:pt x="15" y="5"/>
                  <a:pt x="1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35" y="0"/>
                </a:moveTo>
                <a:cubicBezTo>
                  <a:pt x="15" y="0"/>
                  <a:pt x="15" y="0"/>
                  <a:pt x="15" y="0"/>
                </a:cubicBezTo>
                <a:cubicBezTo>
                  <a:pt x="12" y="0"/>
                  <a:pt x="10" y="2"/>
                  <a:pt x="10" y="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8"/>
                  <a:pt x="12" y="30"/>
                  <a:pt x="1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8" y="30"/>
                  <a:pt x="40" y="28"/>
                  <a:pt x="40" y="2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2"/>
                  <a:pt x="38" y="0"/>
                  <a:pt x="35" y="0"/>
                </a:cubicBezTo>
                <a:close/>
              </a:path>
            </a:pathLst>
          </a:custGeom>
          <a:solidFill>
            <a:srgbClr val="6F6F6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Oval 208"/>
          <p:cNvSpPr/>
          <p:nvPr/>
        </p:nvSpPr>
        <p:spPr bwMode="auto">
          <a:xfrm rot="10800000">
            <a:off x="7474693" y="1344082"/>
            <a:ext cx="944563" cy="944854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Oval 209"/>
          <p:cNvSpPr>
            <a:spLocks noChangeArrowheads="1"/>
          </p:cNvSpPr>
          <p:nvPr/>
        </p:nvSpPr>
        <p:spPr bwMode="auto">
          <a:xfrm rot="10800000">
            <a:off x="7582614" y="1456576"/>
            <a:ext cx="709665" cy="70988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56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Freeform 24"/>
          <p:cNvSpPr>
            <a:spLocks noEditPoints="1"/>
          </p:cNvSpPr>
          <p:nvPr/>
        </p:nvSpPr>
        <p:spPr bwMode="auto">
          <a:xfrm>
            <a:off x="7690993" y="1661537"/>
            <a:ext cx="384687" cy="308690"/>
          </a:xfrm>
          <a:custGeom>
            <a:avLst/>
            <a:gdLst>
              <a:gd name="T0" fmla="*/ 1071155060 w 47"/>
              <a:gd name="T1" fmla="*/ 2147483646 h 38"/>
              <a:gd name="T2" fmla="*/ 1138101229 w 47"/>
              <a:gd name="T3" fmla="*/ 2147483646 h 38"/>
              <a:gd name="T4" fmla="*/ 1606732591 w 47"/>
              <a:gd name="T5" fmla="*/ 2043076075 h 38"/>
              <a:gd name="T6" fmla="*/ 1071155060 w 47"/>
              <a:gd name="T7" fmla="*/ 1779452570 h 38"/>
              <a:gd name="T8" fmla="*/ 1071155060 w 47"/>
              <a:gd name="T9" fmla="*/ 2147483646 h 38"/>
              <a:gd name="T10" fmla="*/ 2147483646 w 47"/>
              <a:gd name="T11" fmla="*/ 0 h 38"/>
              <a:gd name="T12" fmla="*/ 66946169 w 47"/>
              <a:gd name="T13" fmla="*/ 1054494020 h 38"/>
              <a:gd name="T14" fmla="*/ 66946169 w 47"/>
              <a:gd name="T15" fmla="*/ 1120397867 h 38"/>
              <a:gd name="T16" fmla="*/ 736416036 w 47"/>
              <a:gd name="T17" fmla="*/ 1384021372 h 38"/>
              <a:gd name="T18" fmla="*/ 736416036 w 47"/>
              <a:gd name="T19" fmla="*/ 1384021372 h 38"/>
              <a:gd name="T20" fmla="*/ 1071155060 w 47"/>
              <a:gd name="T21" fmla="*/ 1515829065 h 38"/>
              <a:gd name="T22" fmla="*/ 2147483646 w 47"/>
              <a:gd name="T23" fmla="*/ 197719658 h 38"/>
              <a:gd name="T24" fmla="*/ 2147483646 w 47"/>
              <a:gd name="T25" fmla="*/ 197719658 h 38"/>
              <a:gd name="T26" fmla="*/ 1673678759 w 47"/>
              <a:gd name="T27" fmla="*/ 1647644877 h 38"/>
              <a:gd name="T28" fmla="*/ 1673678759 w 47"/>
              <a:gd name="T29" fmla="*/ 1647644877 h 38"/>
              <a:gd name="T30" fmla="*/ 1606732591 w 47"/>
              <a:gd name="T31" fmla="*/ 1713548723 h 38"/>
              <a:gd name="T32" fmla="*/ 1673678759 w 47"/>
              <a:gd name="T33" fmla="*/ 1779452570 h 38"/>
              <a:gd name="T34" fmla="*/ 1673678759 w 47"/>
              <a:gd name="T35" fmla="*/ 1779452570 h 38"/>
              <a:gd name="T36" fmla="*/ 2147483646 w 47"/>
              <a:gd name="T37" fmla="*/ 2147483646 h 38"/>
              <a:gd name="T38" fmla="*/ 2147483646 w 47"/>
              <a:gd name="T39" fmla="*/ 2147483646 h 38"/>
              <a:gd name="T40" fmla="*/ 2147483646 w 47"/>
              <a:gd name="T41" fmla="*/ 65903847 h 38"/>
              <a:gd name="T42" fmla="*/ 2147483646 w 47"/>
              <a:gd name="T43" fmla="*/ 0 h 3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7" h="38">
                <a:moveTo>
                  <a:pt x="16" y="37"/>
                </a:moveTo>
                <a:cubicBezTo>
                  <a:pt x="16" y="37"/>
                  <a:pt x="17" y="38"/>
                  <a:pt x="17" y="37"/>
                </a:cubicBezTo>
                <a:cubicBezTo>
                  <a:pt x="18" y="37"/>
                  <a:pt x="24" y="31"/>
                  <a:pt x="24" y="31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37"/>
                  <a:pt x="16" y="37"/>
                  <a:pt x="16" y="37"/>
                </a:cubicBezTo>
                <a:close/>
                <a:moveTo>
                  <a:pt x="46" y="0"/>
                </a:moveTo>
                <a:cubicBezTo>
                  <a:pt x="45" y="1"/>
                  <a:pt x="2" y="16"/>
                  <a:pt x="1" y="16"/>
                </a:cubicBezTo>
                <a:cubicBezTo>
                  <a:pt x="1" y="16"/>
                  <a:pt x="0" y="17"/>
                  <a:pt x="1" y="17"/>
                </a:cubicBezTo>
                <a:cubicBezTo>
                  <a:pt x="2" y="18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44" y="3"/>
                  <a:pt x="44" y="3"/>
                </a:cubicBezTo>
                <a:cubicBezTo>
                  <a:pt x="44" y="3"/>
                  <a:pt x="45" y="3"/>
                  <a:pt x="44" y="3"/>
                </a:cubicBezTo>
                <a:cubicBezTo>
                  <a:pt x="44" y="4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37" y="33"/>
                  <a:pt x="38" y="34"/>
                </a:cubicBezTo>
                <a:cubicBezTo>
                  <a:pt x="38" y="34"/>
                  <a:pt x="39" y="34"/>
                  <a:pt x="39" y="33"/>
                </a:cubicBezTo>
                <a:cubicBezTo>
                  <a:pt x="40" y="32"/>
                  <a:pt x="47" y="2"/>
                  <a:pt x="47" y="1"/>
                </a:cubicBezTo>
                <a:cubicBezTo>
                  <a:pt x="47" y="1"/>
                  <a:pt x="46" y="0"/>
                  <a:pt x="46" y="0"/>
                </a:cubicBezTo>
                <a:close/>
              </a:path>
            </a:pathLst>
          </a:custGeom>
          <a:solidFill>
            <a:srgbClr val="6F6F6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30001" y="2157213"/>
            <a:ext cx="3775374" cy="70787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4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4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1058913" y="2787823"/>
            <a:ext cx="4997430" cy="313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C4C4C4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C4C4C4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C4C4C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33"/>
          <p:cNvSpPr txBox="1"/>
          <p:nvPr/>
        </p:nvSpPr>
        <p:spPr>
          <a:xfrm>
            <a:off x="1167932" y="3238960"/>
            <a:ext cx="5325282" cy="12615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1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0" name="椭圆 29"/>
          <p:cNvSpPr/>
          <p:nvPr/>
        </p:nvSpPr>
        <p:spPr>
          <a:xfrm>
            <a:off x="7624060" y="2389255"/>
            <a:ext cx="2020959" cy="2020959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52"/>
          <p:cNvSpPr/>
          <p:nvPr/>
        </p:nvSpPr>
        <p:spPr>
          <a:xfrm>
            <a:off x="1503897" y="1589675"/>
            <a:ext cx="3434473" cy="3001570"/>
          </a:xfrm>
          <a:prstGeom prst="roundRect">
            <a:avLst>
              <a:gd name="adj" fmla="val 5878"/>
            </a:avLst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9047544" y="2033517"/>
            <a:ext cx="457295" cy="2847691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8347836" y="3057043"/>
            <a:ext cx="462551" cy="1824165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6" name="Rectangle 19"/>
          <p:cNvSpPr>
            <a:spLocks noChangeArrowheads="1"/>
          </p:cNvSpPr>
          <p:nvPr/>
        </p:nvSpPr>
        <p:spPr bwMode="auto">
          <a:xfrm>
            <a:off x="7663896" y="2341293"/>
            <a:ext cx="446783" cy="2539915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6964188" y="2785132"/>
            <a:ext cx="462551" cy="2096076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8" name="TextBox 38"/>
          <p:cNvSpPr txBox="1"/>
          <p:nvPr/>
        </p:nvSpPr>
        <p:spPr>
          <a:xfrm>
            <a:off x="6330009" y="4696538"/>
            <a:ext cx="351993" cy="338540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39"/>
          <p:cNvSpPr txBox="1"/>
          <p:nvPr/>
        </p:nvSpPr>
        <p:spPr>
          <a:xfrm>
            <a:off x="6096000" y="4252705"/>
            <a:ext cx="563590" cy="338540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40"/>
          <p:cNvSpPr txBox="1"/>
          <p:nvPr/>
        </p:nvSpPr>
        <p:spPr>
          <a:xfrm>
            <a:off x="6096000" y="3808866"/>
            <a:ext cx="563590" cy="338540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41"/>
          <p:cNvSpPr txBox="1"/>
          <p:nvPr/>
        </p:nvSpPr>
        <p:spPr>
          <a:xfrm>
            <a:off x="6096000" y="3365027"/>
            <a:ext cx="563590" cy="338540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42"/>
          <p:cNvSpPr txBox="1"/>
          <p:nvPr/>
        </p:nvSpPr>
        <p:spPr>
          <a:xfrm>
            <a:off x="6096000" y="2921189"/>
            <a:ext cx="563590" cy="338540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43"/>
          <p:cNvSpPr txBox="1"/>
          <p:nvPr/>
        </p:nvSpPr>
        <p:spPr>
          <a:xfrm>
            <a:off x="6096000" y="2477353"/>
            <a:ext cx="563590" cy="338540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44"/>
          <p:cNvSpPr txBox="1"/>
          <p:nvPr/>
        </p:nvSpPr>
        <p:spPr>
          <a:xfrm>
            <a:off x="6096000" y="2033514"/>
            <a:ext cx="563590" cy="338540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600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45"/>
          <p:cNvSpPr txBox="1"/>
          <p:nvPr/>
        </p:nvSpPr>
        <p:spPr>
          <a:xfrm>
            <a:off x="6096000" y="1589675"/>
            <a:ext cx="563590" cy="338540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700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46"/>
          <p:cNvSpPr txBox="1"/>
          <p:nvPr/>
        </p:nvSpPr>
        <p:spPr>
          <a:xfrm>
            <a:off x="6884814" y="5041541"/>
            <a:ext cx="621298" cy="348864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7" name="TextBox 47"/>
          <p:cNvSpPr txBox="1"/>
          <p:nvPr/>
        </p:nvSpPr>
        <p:spPr>
          <a:xfrm>
            <a:off x="7578741" y="5041541"/>
            <a:ext cx="621298" cy="348864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8" name="TextBox 48"/>
          <p:cNvSpPr txBox="1"/>
          <p:nvPr/>
        </p:nvSpPr>
        <p:spPr>
          <a:xfrm>
            <a:off x="8272668" y="5041541"/>
            <a:ext cx="621298" cy="348864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9" name="TextBox 49"/>
          <p:cNvSpPr txBox="1"/>
          <p:nvPr/>
        </p:nvSpPr>
        <p:spPr>
          <a:xfrm>
            <a:off x="8966595" y="5041541"/>
            <a:ext cx="621298" cy="348864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9741996" y="2921193"/>
            <a:ext cx="457295" cy="1960015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1" name="TextBox 51"/>
          <p:cNvSpPr txBox="1"/>
          <p:nvPr/>
        </p:nvSpPr>
        <p:spPr>
          <a:xfrm>
            <a:off x="9660522" y="5041541"/>
            <a:ext cx="621298" cy="348864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10436450" y="2477353"/>
            <a:ext cx="457295" cy="2403855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3" name="TextBox 53"/>
          <p:cNvSpPr txBox="1"/>
          <p:nvPr/>
        </p:nvSpPr>
        <p:spPr>
          <a:xfrm>
            <a:off x="10354448" y="5041541"/>
            <a:ext cx="621298" cy="348864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1861956" y="4944609"/>
            <a:ext cx="27183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25" name="矩形 24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6"/>
          <p:cNvGrpSpPr/>
          <p:nvPr/>
        </p:nvGrpSpPr>
        <p:grpSpPr>
          <a:xfrm>
            <a:off x="1884853" y="1948052"/>
            <a:ext cx="1763496" cy="832290"/>
            <a:chOff x="3597042" y="1309582"/>
            <a:chExt cx="2312747" cy="1091512"/>
          </a:xfrm>
        </p:grpSpPr>
        <p:cxnSp>
          <p:nvCxnSpPr>
            <p:cNvPr id="62" name="Straight Connector 54"/>
            <p:cNvCxnSpPr/>
            <p:nvPr/>
          </p:nvCxnSpPr>
          <p:spPr>
            <a:xfrm flipH="1" flipV="1">
              <a:off x="4873630" y="1377949"/>
              <a:ext cx="1036159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59"/>
            <p:cNvCxnSpPr/>
            <p:nvPr/>
          </p:nvCxnSpPr>
          <p:spPr>
            <a:xfrm flipH="1">
              <a:off x="3597042" y="1377949"/>
              <a:ext cx="1276586" cy="1023145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1"/>
            <p:cNvSpPr/>
            <p:nvPr/>
          </p:nvSpPr>
          <p:spPr>
            <a:xfrm>
              <a:off x="4793618" y="1309582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5" name="Group 67"/>
          <p:cNvGrpSpPr/>
          <p:nvPr/>
        </p:nvGrpSpPr>
        <p:grpSpPr>
          <a:xfrm>
            <a:off x="2365418" y="2984589"/>
            <a:ext cx="1282924" cy="479678"/>
            <a:chOff x="4227286" y="2668956"/>
            <a:chExt cx="1682498" cy="629076"/>
          </a:xfrm>
        </p:grpSpPr>
        <p:cxnSp>
          <p:nvCxnSpPr>
            <p:cNvPr id="59" name="Straight Connector 55"/>
            <p:cNvCxnSpPr/>
            <p:nvPr/>
          </p:nvCxnSpPr>
          <p:spPr>
            <a:xfrm flipH="1" flipV="1">
              <a:off x="4873626" y="2740551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62"/>
            <p:cNvCxnSpPr/>
            <p:nvPr/>
          </p:nvCxnSpPr>
          <p:spPr>
            <a:xfrm flipH="1">
              <a:off x="4227286" y="2748966"/>
              <a:ext cx="646342" cy="549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65"/>
            <p:cNvSpPr/>
            <p:nvPr/>
          </p:nvSpPr>
          <p:spPr>
            <a:xfrm>
              <a:off x="4793618" y="2668956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6" name="Group 79"/>
          <p:cNvGrpSpPr/>
          <p:nvPr/>
        </p:nvGrpSpPr>
        <p:grpSpPr>
          <a:xfrm flipV="1">
            <a:off x="1884850" y="4307092"/>
            <a:ext cx="1763491" cy="832290"/>
            <a:chOff x="3597042" y="1309582"/>
            <a:chExt cx="2312742" cy="1091512"/>
          </a:xfrm>
        </p:grpSpPr>
        <p:cxnSp>
          <p:nvCxnSpPr>
            <p:cNvPr id="56" name="Straight Connector 84"/>
            <p:cNvCxnSpPr/>
            <p:nvPr/>
          </p:nvCxnSpPr>
          <p:spPr>
            <a:xfrm flipH="1" flipV="1">
              <a:off x="4873626" y="1377949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85"/>
            <p:cNvCxnSpPr/>
            <p:nvPr/>
          </p:nvCxnSpPr>
          <p:spPr>
            <a:xfrm flipH="1">
              <a:off x="3597042" y="1377949"/>
              <a:ext cx="1276586" cy="1023145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Oval 86"/>
            <p:cNvSpPr/>
            <p:nvPr/>
          </p:nvSpPr>
          <p:spPr>
            <a:xfrm>
              <a:off x="4793618" y="1309582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7" name="Group 80"/>
          <p:cNvGrpSpPr/>
          <p:nvPr/>
        </p:nvGrpSpPr>
        <p:grpSpPr>
          <a:xfrm flipV="1">
            <a:off x="2365418" y="3623167"/>
            <a:ext cx="1282924" cy="479678"/>
            <a:chOff x="4227286" y="2668956"/>
            <a:chExt cx="1682498" cy="629076"/>
          </a:xfrm>
        </p:grpSpPr>
        <p:cxnSp>
          <p:nvCxnSpPr>
            <p:cNvPr id="53" name="Straight Connector 81"/>
            <p:cNvCxnSpPr/>
            <p:nvPr/>
          </p:nvCxnSpPr>
          <p:spPr>
            <a:xfrm flipH="1" flipV="1">
              <a:off x="4873626" y="2740551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82"/>
            <p:cNvCxnSpPr/>
            <p:nvPr/>
          </p:nvCxnSpPr>
          <p:spPr>
            <a:xfrm flipH="1">
              <a:off x="4227286" y="2748966"/>
              <a:ext cx="646342" cy="549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Oval 83"/>
            <p:cNvSpPr/>
            <p:nvPr/>
          </p:nvSpPr>
          <p:spPr>
            <a:xfrm>
              <a:off x="4793618" y="2668956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8" name="Group 3"/>
          <p:cNvGrpSpPr/>
          <p:nvPr/>
        </p:nvGrpSpPr>
        <p:grpSpPr>
          <a:xfrm>
            <a:off x="589653" y="2651988"/>
            <a:ext cx="1775765" cy="1777078"/>
            <a:chOff x="508001" y="3192543"/>
            <a:chExt cx="1829552" cy="1830906"/>
          </a:xfrm>
        </p:grpSpPr>
        <p:sp>
          <p:nvSpPr>
            <p:cNvPr id="51" name="Oval 87"/>
            <p:cNvSpPr>
              <a:spLocks noChangeArrowheads="1"/>
            </p:cNvSpPr>
            <p:nvPr/>
          </p:nvSpPr>
          <p:spPr bwMode="auto">
            <a:xfrm>
              <a:off x="508001" y="3192543"/>
              <a:ext cx="1829552" cy="1830906"/>
            </a:xfrm>
            <a:prstGeom prst="ellipse">
              <a:avLst/>
            </a:prstGeom>
            <a:gradFill>
              <a:gsLst>
                <a:gs pos="0">
                  <a:srgbClr val="92D806"/>
                </a:gs>
                <a:gs pos="100000">
                  <a:srgbClr val="028173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52" name="Oval 88"/>
            <p:cNvSpPr>
              <a:spLocks noChangeArrowheads="1"/>
            </p:cNvSpPr>
            <p:nvPr/>
          </p:nvSpPr>
          <p:spPr bwMode="auto">
            <a:xfrm>
              <a:off x="655779" y="3342869"/>
              <a:ext cx="1532750" cy="153025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9" name="Group 76"/>
          <p:cNvGrpSpPr/>
          <p:nvPr/>
        </p:nvGrpSpPr>
        <p:grpSpPr>
          <a:xfrm>
            <a:off x="992012" y="2984961"/>
            <a:ext cx="971047" cy="1111132"/>
            <a:chOff x="6326188" y="3460750"/>
            <a:chExt cx="484188" cy="554038"/>
          </a:xfrm>
          <a:solidFill>
            <a:srgbClr val="6F6F6F"/>
          </a:solidFill>
        </p:grpSpPr>
        <p:sp>
          <p:nvSpPr>
            <p:cNvPr id="47" name="Freeform 227"/>
            <p:cNvSpPr/>
            <p:nvPr/>
          </p:nvSpPr>
          <p:spPr bwMode="auto">
            <a:xfrm>
              <a:off x="6326188" y="3460750"/>
              <a:ext cx="276225" cy="288925"/>
            </a:xfrm>
            <a:custGeom>
              <a:avLst/>
              <a:gdLst>
                <a:gd name="T0" fmla="*/ 1475 w 1743"/>
                <a:gd name="T1" fmla="*/ 2 h 1815"/>
                <a:gd name="T2" fmla="*/ 1507 w 1743"/>
                <a:gd name="T3" fmla="*/ 21 h 1815"/>
                <a:gd name="T4" fmla="*/ 1733 w 1743"/>
                <a:gd name="T5" fmla="*/ 252 h 1815"/>
                <a:gd name="T6" fmla="*/ 1743 w 1743"/>
                <a:gd name="T7" fmla="*/ 287 h 1815"/>
                <a:gd name="T8" fmla="*/ 1733 w 1743"/>
                <a:gd name="T9" fmla="*/ 320 h 1815"/>
                <a:gd name="T10" fmla="*/ 1507 w 1743"/>
                <a:gd name="T11" fmla="*/ 552 h 1815"/>
                <a:gd name="T12" fmla="*/ 1475 w 1743"/>
                <a:gd name="T13" fmla="*/ 570 h 1815"/>
                <a:gd name="T14" fmla="*/ 1440 w 1743"/>
                <a:gd name="T15" fmla="*/ 570 h 1815"/>
                <a:gd name="T16" fmla="*/ 1408 w 1743"/>
                <a:gd name="T17" fmla="*/ 552 h 1815"/>
                <a:gd name="T18" fmla="*/ 1389 w 1743"/>
                <a:gd name="T19" fmla="*/ 520 h 1815"/>
                <a:gd name="T20" fmla="*/ 1389 w 1743"/>
                <a:gd name="T21" fmla="*/ 484 h 1815"/>
                <a:gd name="T22" fmla="*/ 1408 w 1743"/>
                <a:gd name="T23" fmla="*/ 452 h 1815"/>
                <a:gd name="T24" fmla="*/ 1410 w 1743"/>
                <a:gd name="T25" fmla="*/ 361 h 1815"/>
                <a:gd name="T26" fmla="*/ 1228 w 1743"/>
                <a:gd name="T27" fmla="*/ 388 h 1815"/>
                <a:gd name="T28" fmla="*/ 1056 w 1743"/>
                <a:gd name="T29" fmla="*/ 438 h 1815"/>
                <a:gd name="T30" fmla="*/ 893 w 1743"/>
                <a:gd name="T31" fmla="*/ 510 h 1815"/>
                <a:gd name="T32" fmla="*/ 741 w 1743"/>
                <a:gd name="T33" fmla="*/ 602 h 1815"/>
                <a:gd name="T34" fmla="*/ 602 w 1743"/>
                <a:gd name="T35" fmla="*/ 710 h 1815"/>
                <a:gd name="T36" fmla="*/ 480 w 1743"/>
                <a:gd name="T37" fmla="*/ 835 h 1815"/>
                <a:gd name="T38" fmla="*/ 373 w 1743"/>
                <a:gd name="T39" fmla="*/ 975 h 1815"/>
                <a:gd name="T40" fmla="*/ 284 w 1743"/>
                <a:gd name="T41" fmla="*/ 1129 h 1815"/>
                <a:gd name="T42" fmla="*/ 215 w 1743"/>
                <a:gd name="T43" fmla="*/ 1293 h 1815"/>
                <a:gd name="T44" fmla="*/ 167 w 1743"/>
                <a:gd name="T45" fmla="*/ 1468 h 1815"/>
                <a:gd name="T46" fmla="*/ 143 w 1743"/>
                <a:gd name="T47" fmla="*/ 1650 h 1815"/>
                <a:gd name="T48" fmla="*/ 138 w 1743"/>
                <a:gd name="T49" fmla="*/ 1763 h 1815"/>
                <a:gd name="T50" fmla="*/ 120 w 1743"/>
                <a:gd name="T51" fmla="*/ 1794 h 1815"/>
                <a:gd name="T52" fmla="*/ 89 w 1743"/>
                <a:gd name="T53" fmla="*/ 1812 h 1815"/>
                <a:gd name="T54" fmla="*/ 51 w 1743"/>
                <a:gd name="T55" fmla="*/ 1812 h 1815"/>
                <a:gd name="T56" fmla="*/ 20 w 1743"/>
                <a:gd name="T57" fmla="*/ 1794 h 1815"/>
                <a:gd name="T58" fmla="*/ 2 w 1743"/>
                <a:gd name="T59" fmla="*/ 1763 h 1815"/>
                <a:gd name="T60" fmla="*/ 3 w 1743"/>
                <a:gd name="T61" fmla="*/ 1645 h 1815"/>
                <a:gd name="T62" fmla="*/ 28 w 1743"/>
                <a:gd name="T63" fmla="*/ 1451 h 1815"/>
                <a:gd name="T64" fmla="*/ 76 w 1743"/>
                <a:gd name="T65" fmla="*/ 1265 h 1815"/>
                <a:gd name="T66" fmla="*/ 147 w 1743"/>
                <a:gd name="T67" fmla="*/ 1090 h 1815"/>
                <a:gd name="T68" fmla="*/ 237 w 1743"/>
                <a:gd name="T69" fmla="*/ 926 h 1815"/>
                <a:gd name="T70" fmla="*/ 346 w 1743"/>
                <a:gd name="T71" fmla="*/ 774 h 1815"/>
                <a:gd name="T72" fmla="*/ 473 w 1743"/>
                <a:gd name="T73" fmla="*/ 639 h 1815"/>
                <a:gd name="T74" fmla="*/ 615 w 1743"/>
                <a:gd name="T75" fmla="*/ 519 h 1815"/>
                <a:gd name="T76" fmla="*/ 772 w 1743"/>
                <a:gd name="T77" fmla="*/ 416 h 1815"/>
                <a:gd name="T78" fmla="*/ 940 w 1743"/>
                <a:gd name="T79" fmla="*/ 333 h 1815"/>
                <a:gd name="T80" fmla="*/ 1119 w 1743"/>
                <a:gd name="T81" fmla="*/ 272 h 1815"/>
                <a:gd name="T82" fmla="*/ 1308 w 1743"/>
                <a:gd name="T83" fmla="*/ 232 h 1815"/>
                <a:gd name="T84" fmla="*/ 1505 w 1743"/>
                <a:gd name="T85" fmla="*/ 217 h 1815"/>
                <a:gd name="T86" fmla="*/ 1397 w 1743"/>
                <a:gd name="T87" fmla="*/ 105 h 1815"/>
                <a:gd name="T88" fmla="*/ 1387 w 1743"/>
                <a:gd name="T89" fmla="*/ 71 h 1815"/>
                <a:gd name="T90" fmla="*/ 1397 w 1743"/>
                <a:gd name="T91" fmla="*/ 36 h 1815"/>
                <a:gd name="T92" fmla="*/ 1423 w 1743"/>
                <a:gd name="T93" fmla="*/ 10 h 1815"/>
                <a:gd name="T94" fmla="*/ 1457 w 1743"/>
                <a:gd name="T95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1815">
                  <a:moveTo>
                    <a:pt x="1457" y="0"/>
                  </a:moveTo>
                  <a:lnTo>
                    <a:pt x="1475" y="2"/>
                  </a:lnTo>
                  <a:lnTo>
                    <a:pt x="1492" y="10"/>
                  </a:lnTo>
                  <a:lnTo>
                    <a:pt x="1507" y="21"/>
                  </a:lnTo>
                  <a:lnTo>
                    <a:pt x="1722" y="237"/>
                  </a:lnTo>
                  <a:lnTo>
                    <a:pt x="1733" y="252"/>
                  </a:lnTo>
                  <a:lnTo>
                    <a:pt x="1741" y="269"/>
                  </a:lnTo>
                  <a:lnTo>
                    <a:pt x="1743" y="287"/>
                  </a:lnTo>
                  <a:lnTo>
                    <a:pt x="1741" y="304"/>
                  </a:lnTo>
                  <a:lnTo>
                    <a:pt x="1733" y="320"/>
                  </a:lnTo>
                  <a:lnTo>
                    <a:pt x="1722" y="335"/>
                  </a:lnTo>
                  <a:lnTo>
                    <a:pt x="1507" y="552"/>
                  </a:lnTo>
                  <a:lnTo>
                    <a:pt x="1492" y="562"/>
                  </a:lnTo>
                  <a:lnTo>
                    <a:pt x="1475" y="570"/>
                  </a:lnTo>
                  <a:lnTo>
                    <a:pt x="1458" y="572"/>
                  </a:lnTo>
                  <a:lnTo>
                    <a:pt x="1440" y="570"/>
                  </a:lnTo>
                  <a:lnTo>
                    <a:pt x="1423" y="562"/>
                  </a:lnTo>
                  <a:lnTo>
                    <a:pt x="1408" y="552"/>
                  </a:lnTo>
                  <a:lnTo>
                    <a:pt x="1397" y="536"/>
                  </a:lnTo>
                  <a:lnTo>
                    <a:pt x="1389" y="520"/>
                  </a:lnTo>
                  <a:lnTo>
                    <a:pt x="1387" y="502"/>
                  </a:lnTo>
                  <a:lnTo>
                    <a:pt x="1389" y="484"/>
                  </a:lnTo>
                  <a:lnTo>
                    <a:pt x="1397" y="467"/>
                  </a:lnTo>
                  <a:lnTo>
                    <a:pt x="1408" y="452"/>
                  </a:lnTo>
                  <a:lnTo>
                    <a:pt x="1504" y="357"/>
                  </a:lnTo>
                  <a:lnTo>
                    <a:pt x="1410" y="361"/>
                  </a:lnTo>
                  <a:lnTo>
                    <a:pt x="1318" y="371"/>
                  </a:lnTo>
                  <a:lnTo>
                    <a:pt x="1228" y="388"/>
                  </a:lnTo>
                  <a:lnTo>
                    <a:pt x="1140" y="411"/>
                  </a:lnTo>
                  <a:lnTo>
                    <a:pt x="1056" y="438"/>
                  </a:lnTo>
                  <a:lnTo>
                    <a:pt x="972" y="472"/>
                  </a:lnTo>
                  <a:lnTo>
                    <a:pt x="893" y="510"/>
                  </a:lnTo>
                  <a:lnTo>
                    <a:pt x="815" y="553"/>
                  </a:lnTo>
                  <a:lnTo>
                    <a:pt x="741" y="602"/>
                  </a:lnTo>
                  <a:lnTo>
                    <a:pt x="670" y="654"/>
                  </a:lnTo>
                  <a:lnTo>
                    <a:pt x="602" y="710"/>
                  </a:lnTo>
                  <a:lnTo>
                    <a:pt x="539" y="771"/>
                  </a:lnTo>
                  <a:lnTo>
                    <a:pt x="480" y="835"/>
                  </a:lnTo>
                  <a:lnTo>
                    <a:pt x="424" y="904"/>
                  </a:lnTo>
                  <a:lnTo>
                    <a:pt x="373" y="975"/>
                  </a:lnTo>
                  <a:lnTo>
                    <a:pt x="326" y="1050"/>
                  </a:lnTo>
                  <a:lnTo>
                    <a:pt x="284" y="1129"/>
                  </a:lnTo>
                  <a:lnTo>
                    <a:pt x="247" y="1209"/>
                  </a:lnTo>
                  <a:lnTo>
                    <a:pt x="215" y="1293"/>
                  </a:lnTo>
                  <a:lnTo>
                    <a:pt x="188" y="1379"/>
                  </a:lnTo>
                  <a:lnTo>
                    <a:pt x="167" y="1468"/>
                  </a:lnTo>
                  <a:lnTo>
                    <a:pt x="152" y="1558"/>
                  </a:lnTo>
                  <a:lnTo>
                    <a:pt x="143" y="1650"/>
                  </a:lnTo>
                  <a:lnTo>
                    <a:pt x="140" y="1744"/>
                  </a:lnTo>
                  <a:lnTo>
                    <a:pt x="138" y="1763"/>
                  </a:lnTo>
                  <a:lnTo>
                    <a:pt x="130" y="1780"/>
                  </a:lnTo>
                  <a:lnTo>
                    <a:pt x="120" y="1794"/>
                  </a:lnTo>
                  <a:lnTo>
                    <a:pt x="105" y="1805"/>
                  </a:lnTo>
                  <a:lnTo>
                    <a:pt x="89" y="1812"/>
                  </a:lnTo>
                  <a:lnTo>
                    <a:pt x="70" y="1815"/>
                  </a:lnTo>
                  <a:lnTo>
                    <a:pt x="51" y="1812"/>
                  </a:lnTo>
                  <a:lnTo>
                    <a:pt x="34" y="1805"/>
                  </a:lnTo>
                  <a:lnTo>
                    <a:pt x="20" y="1794"/>
                  </a:lnTo>
                  <a:lnTo>
                    <a:pt x="10" y="1780"/>
                  </a:lnTo>
                  <a:lnTo>
                    <a:pt x="2" y="1763"/>
                  </a:lnTo>
                  <a:lnTo>
                    <a:pt x="0" y="1744"/>
                  </a:lnTo>
                  <a:lnTo>
                    <a:pt x="3" y="1645"/>
                  </a:lnTo>
                  <a:lnTo>
                    <a:pt x="13" y="1547"/>
                  </a:lnTo>
                  <a:lnTo>
                    <a:pt x="28" y="1451"/>
                  </a:lnTo>
                  <a:lnTo>
                    <a:pt x="50" y="1357"/>
                  </a:lnTo>
                  <a:lnTo>
                    <a:pt x="76" y="1265"/>
                  </a:lnTo>
                  <a:lnTo>
                    <a:pt x="109" y="1176"/>
                  </a:lnTo>
                  <a:lnTo>
                    <a:pt x="147" y="1090"/>
                  </a:lnTo>
                  <a:lnTo>
                    <a:pt x="190" y="1007"/>
                  </a:lnTo>
                  <a:lnTo>
                    <a:pt x="237" y="926"/>
                  </a:lnTo>
                  <a:lnTo>
                    <a:pt x="290" y="849"/>
                  </a:lnTo>
                  <a:lnTo>
                    <a:pt x="346" y="774"/>
                  </a:lnTo>
                  <a:lnTo>
                    <a:pt x="408" y="704"/>
                  </a:lnTo>
                  <a:lnTo>
                    <a:pt x="473" y="639"/>
                  </a:lnTo>
                  <a:lnTo>
                    <a:pt x="542" y="576"/>
                  </a:lnTo>
                  <a:lnTo>
                    <a:pt x="615" y="519"/>
                  </a:lnTo>
                  <a:lnTo>
                    <a:pt x="691" y="465"/>
                  </a:lnTo>
                  <a:lnTo>
                    <a:pt x="772" y="416"/>
                  </a:lnTo>
                  <a:lnTo>
                    <a:pt x="854" y="372"/>
                  </a:lnTo>
                  <a:lnTo>
                    <a:pt x="940" y="333"/>
                  </a:lnTo>
                  <a:lnTo>
                    <a:pt x="1028" y="299"/>
                  </a:lnTo>
                  <a:lnTo>
                    <a:pt x="1119" y="272"/>
                  </a:lnTo>
                  <a:lnTo>
                    <a:pt x="1212" y="248"/>
                  </a:lnTo>
                  <a:lnTo>
                    <a:pt x="1308" y="232"/>
                  </a:lnTo>
                  <a:lnTo>
                    <a:pt x="1405" y="221"/>
                  </a:lnTo>
                  <a:lnTo>
                    <a:pt x="1505" y="217"/>
                  </a:lnTo>
                  <a:lnTo>
                    <a:pt x="1408" y="120"/>
                  </a:lnTo>
                  <a:lnTo>
                    <a:pt x="1397" y="105"/>
                  </a:lnTo>
                  <a:lnTo>
                    <a:pt x="1389" y="88"/>
                  </a:lnTo>
                  <a:lnTo>
                    <a:pt x="1387" y="71"/>
                  </a:lnTo>
                  <a:lnTo>
                    <a:pt x="1389" y="53"/>
                  </a:lnTo>
                  <a:lnTo>
                    <a:pt x="1397" y="36"/>
                  </a:lnTo>
                  <a:lnTo>
                    <a:pt x="1408" y="21"/>
                  </a:lnTo>
                  <a:lnTo>
                    <a:pt x="1423" y="10"/>
                  </a:lnTo>
                  <a:lnTo>
                    <a:pt x="1440" y="2"/>
                  </a:lnTo>
                  <a:lnTo>
                    <a:pt x="14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8" name="Freeform 228"/>
            <p:cNvSpPr/>
            <p:nvPr/>
          </p:nvSpPr>
          <p:spPr bwMode="auto">
            <a:xfrm>
              <a:off x="6534151" y="3727450"/>
              <a:ext cx="276225" cy="287338"/>
            </a:xfrm>
            <a:custGeom>
              <a:avLst/>
              <a:gdLst>
                <a:gd name="T0" fmla="*/ 1691 w 1743"/>
                <a:gd name="T1" fmla="*/ 3 h 1815"/>
                <a:gd name="T2" fmla="*/ 1722 w 1743"/>
                <a:gd name="T3" fmla="*/ 21 h 1815"/>
                <a:gd name="T4" fmla="*/ 1740 w 1743"/>
                <a:gd name="T5" fmla="*/ 52 h 1815"/>
                <a:gd name="T6" fmla="*/ 1739 w 1743"/>
                <a:gd name="T7" fmla="*/ 170 h 1815"/>
                <a:gd name="T8" fmla="*/ 1714 w 1743"/>
                <a:gd name="T9" fmla="*/ 364 h 1815"/>
                <a:gd name="T10" fmla="*/ 1666 w 1743"/>
                <a:gd name="T11" fmla="*/ 549 h 1815"/>
                <a:gd name="T12" fmla="*/ 1595 w 1743"/>
                <a:gd name="T13" fmla="*/ 724 h 1815"/>
                <a:gd name="T14" fmla="*/ 1505 w 1743"/>
                <a:gd name="T15" fmla="*/ 889 h 1815"/>
                <a:gd name="T16" fmla="*/ 1395 w 1743"/>
                <a:gd name="T17" fmla="*/ 1040 h 1815"/>
                <a:gd name="T18" fmla="*/ 1269 w 1743"/>
                <a:gd name="T19" fmla="*/ 1176 h 1815"/>
                <a:gd name="T20" fmla="*/ 1126 w 1743"/>
                <a:gd name="T21" fmla="*/ 1296 h 1815"/>
                <a:gd name="T22" fmla="*/ 971 w 1743"/>
                <a:gd name="T23" fmla="*/ 1399 h 1815"/>
                <a:gd name="T24" fmla="*/ 802 w 1743"/>
                <a:gd name="T25" fmla="*/ 1481 h 1815"/>
                <a:gd name="T26" fmla="*/ 622 w 1743"/>
                <a:gd name="T27" fmla="*/ 1543 h 1815"/>
                <a:gd name="T28" fmla="*/ 434 w 1743"/>
                <a:gd name="T29" fmla="*/ 1582 h 1815"/>
                <a:gd name="T30" fmla="*/ 238 w 1743"/>
                <a:gd name="T31" fmla="*/ 1598 h 1815"/>
                <a:gd name="T32" fmla="*/ 346 w 1743"/>
                <a:gd name="T33" fmla="*/ 1710 h 1815"/>
                <a:gd name="T34" fmla="*/ 354 w 1743"/>
                <a:gd name="T35" fmla="*/ 1743 h 1815"/>
                <a:gd name="T36" fmla="*/ 346 w 1743"/>
                <a:gd name="T37" fmla="*/ 1778 h 1815"/>
                <a:gd name="T38" fmla="*/ 320 w 1743"/>
                <a:gd name="T39" fmla="*/ 1805 h 1815"/>
                <a:gd name="T40" fmla="*/ 285 w 1743"/>
                <a:gd name="T41" fmla="*/ 1815 h 1815"/>
                <a:gd name="T42" fmla="*/ 250 w 1743"/>
                <a:gd name="T43" fmla="*/ 1805 h 1815"/>
                <a:gd name="T44" fmla="*/ 20 w 1743"/>
                <a:gd name="T45" fmla="*/ 1578 h 1815"/>
                <a:gd name="T46" fmla="*/ 2 w 1743"/>
                <a:gd name="T47" fmla="*/ 1546 h 1815"/>
                <a:gd name="T48" fmla="*/ 2 w 1743"/>
                <a:gd name="T49" fmla="*/ 1510 h 1815"/>
                <a:gd name="T50" fmla="*/ 20 w 1743"/>
                <a:gd name="T51" fmla="*/ 1479 h 1815"/>
                <a:gd name="T52" fmla="*/ 251 w 1743"/>
                <a:gd name="T53" fmla="*/ 1251 h 1815"/>
                <a:gd name="T54" fmla="*/ 285 w 1743"/>
                <a:gd name="T55" fmla="*/ 1243 h 1815"/>
                <a:gd name="T56" fmla="*/ 320 w 1743"/>
                <a:gd name="T57" fmla="*/ 1251 h 1815"/>
                <a:gd name="T58" fmla="*/ 346 w 1743"/>
                <a:gd name="T59" fmla="*/ 1279 h 1815"/>
                <a:gd name="T60" fmla="*/ 354 w 1743"/>
                <a:gd name="T61" fmla="*/ 1313 h 1815"/>
                <a:gd name="T62" fmla="*/ 346 w 1743"/>
                <a:gd name="T63" fmla="*/ 1348 h 1815"/>
                <a:gd name="T64" fmla="*/ 239 w 1743"/>
                <a:gd name="T65" fmla="*/ 1458 h 1815"/>
                <a:gd name="T66" fmla="*/ 424 w 1743"/>
                <a:gd name="T67" fmla="*/ 1443 h 1815"/>
                <a:gd name="T68" fmla="*/ 601 w 1743"/>
                <a:gd name="T69" fmla="*/ 1404 h 1815"/>
                <a:gd name="T70" fmla="*/ 770 w 1743"/>
                <a:gd name="T71" fmla="*/ 1343 h 1815"/>
                <a:gd name="T72" fmla="*/ 927 w 1743"/>
                <a:gd name="T73" fmla="*/ 1262 h 1815"/>
                <a:gd name="T74" fmla="*/ 1072 w 1743"/>
                <a:gd name="T75" fmla="*/ 1161 h 1815"/>
                <a:gd name="T76" fmla="*/ 1204 w 1743"/>
                <a:gd name="T77" fmla="*/ 1043 h 1815"/>
                <a:gd name="T78" fmla="*/ 1318 w 1743"/>
                <a:gd name="T79" fmla="*/ 911 h 1815"/>
                <a:gd name="T80" fmla="*/ 1416 w 1743"/>
                <a:gd name="T81" fmla="*/ 765 h 1815"/>
                <a:gd name="T82" fmla="*/ 1495 w 1743"/>
                <a:gd name="T83" fmla="*/ 605 h 1815"/>
                <a:gd name="T84" fmla="*/ 1554 w 1743"/>
                <a:gd name="T85" fmla="*/ 436 h 1815"/>
                <a:gd name="T86" fmla="*/ 1590 w 1743"/>
                <a:gd name="T87" fmla="*/ 256 h 1815"/>
                <a:gd name="T88" fmla="*/ 1603 w 1743"/>
                <a:gd name="T89" fmla="*/ 70 h 1815"/>
                <a:gd name="T90" fmla="*/ 1612 w 1743"/>
                <a:gd name="T91" fmla="*/ 35 h 1815"/>
                <a:gd name="T92" fmla="*/ 1637 w 1743"/>
                <a:gd name="T93" fmla="*/ 9 h 1815"/>
                <a:gd name="T94" fmla="*/ 1673 w 1743"/>
                <a:gd name="T95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1815">
                  <a:moveTo>
                    <a:pt x="1673" y="0"/>
                  </a:moveTo>
                  <a:lnTo>
                    <a:pt x="1691" y="3"/>
                  </a:lnTo>
                  <a:lnTo>
                    <a:pt x="1708" y="9"/>
                  </a:lnTo>
                  <a:lnTo>
                    <a:pt x="1722" y="21"/>
                  </a:lnTo>
                  <a:lnTo>
                    <a:pt x="1733" y="35"/>
                  </a:lnTo>
                  <a:lnTo>
                    <a:pt x="1740" y="52"/>
                  </a:lnTo>
                  <a:lnTo>
                    <a:pt x="1743" y="70"/>
                  </a:lnTo>
                  <a:lnTo>
                    <a:pt x="1739" y="170"/>
                  </a:lnTo>
                  <a:lnTo>
                    <a:pt x="1730" y="268"/>
                  </a:lnTo>
                  <a:lnTo>
                    <a:pt x="1714" y="364"/>
                  </a:lnTo>
                  <a:lnTo>
                    <a:pt x="1693" y="458"/>
                  </a:lnTo>
                  <a:lnTo>
                    <a:pt x="1666" y="549"/>
                  </a:lnTo>
                  <a:lnTo>
                    <a:pt x="1634" y="638"/>
                  </a:lnTo>
                  <a:lnTo>
                    <a:pt x="1595" y="724"/>
                  </a:lnTo>
                  <a:lnTo>
                    <a:pt x="1553" y="808"/>
                  </a:lnTo>
                  <a:lnTo>
                    <a:pt x="1505" y="889"/>
                  </a:lnTo>
                  <a:lnTo>
                    <a:pt x="1452" y="966"/>
                  </a:lnTo>
                  <a:lnTo>
                    <a:pt x="1395" y="1040"/>
                  </a:lnTo>
                  <a:lnTo>
                    <a:pt x="1334" y="1110"/>
                  </a:lnTo>
                  <a:lnTo>
                    <a:pt x="1269" y="1176"/>
                  </a:lnTo>
                  <a:lnTo>
                    <a:pt x="1199" y="1239"/>
                  </a:lnTo>
                  <a:lnTo>
                    <a:pt x="1126" y="1296"/>
                  </a:lnTo>
                  <a:lnTo>
                    <a:pt x="1050" y="1350"/>
                  </a:lnTo>
                  <a:lnTo>
                    <a:pt x="971" y="1399"/>
                  </a:lnTo>
                  <a:lnTo>
                    <a:pt x="888" y="1442"/>
                  </a:lnTo>
                  <a:lnTo>
                    <a:pt x="802" y="1481"/>
                  </a:lnTo>
                  <a:lnTo>
                    <a:pt x="713" y="1515"/>
                  </a:lnTo>
                  <a:lnTo>
                    <a:pt x="622" y="1543"/>
                  </a:lnTo>
                  <a:lnTo>
                    <a:pt x="529" y="1566"/>
                  </a:lnTo>
                  <a:lnTo>
                    <a:pt x="434" y="1582"/>
                  </a:lnTo>
                  <a:lnTo>
                    <a:pt x="338" y="1594"/>
                  </a:lnTo>
                  <a:lnTo>
                    <a:pt x="238" y="1598"/>
                  </a:lnTo>
                  <a:lnTo>
                    <a:pt x="334" y="1695"/>
                  </a:lnTo>
                  <a:lnTo>
                    <a:pt x="346" y="1710"/>
                  </a:lnTo>
                  <a:lnTo>
                    <a:pt x="352" y="1726"/>
                  </a:lnTo>
                  <a:lnTo>
                    <a:pt x="354" y="1743"/>
                  </a:lnTo>
                  <a:lnTo>
                    <a:pt x="352" y="1761"/>
                  </a:lnTo>
                  <a:lnTo>
                    <a:pt x="346" y="1778"/>
                  </a:lnTo>
                  <a:lnTo>
                    <a:pt x="334" y="1793"/>
                  </a:lnTo>
                  <a:lnTo>
                    <a:pt x="320" y="1805"/>
                  </a:lnTo>
                  <a:lnTo>
                    <a:pt x="303" y="1811"/>
                  </a:lnTo>
                  <a:lnTo>
                    <a:pt x="285" y="1815"/>
                  </a:lnTo>
                  <a:lnTo>
                    <a:pt x="267" y="1811"/>
                  </a:lnTo>
                  <a:lnTo>
                    <a:pt x="250" y="1805"/>
                  </a:lnTo>
                  <a:lnTo>
                    <a:pt x="235" y="1793"/>
                  </a:lnTo>
                  <a:lnTo>
                    <a:pt x="20" y="1578"/>
                  </a:lnTo>
                  <a:lnTo>
                    <a:pt x="9" y="1563"/>
                  </a:lnTo>
                  <a:lnTo>
                    <a:pt x="2" y="1546"/>
                  </a:lnTo>
                  <a:lnTo>
                    <a:pt x="0" y="1528"/>
                  </a:lnTo>
                  <a:lnTo>
                    <a:pt x="2" y="1510"/>
                  </a:lnTo>
                  <a:lnTo>
                    <a:pt x="9" y="1493"/>
                  </a:lnTo>
                  <a:lnTo>
                    <a:pt x="20" y="1479"/>
                  </a:lnTo>
                  <a:lnTo>
                    <a:pt x="235" y="1263"/>
                  </a:lnTo>
                  <a:lnTo>
                    <a:pt x="251" y="1251"/>
                  </a:lnTo>
                  <a:lnTo>
                    <a:pt x="267" y="1245"/>
                  </a:lnTo>
                  <a:lnTo>
                    <a:pt x="285" y="1243"/>
                  </a:lnTo>
                  <a:lnTo>
                    <a:pt x="303" y="1245"/>
                  </a:lnTo>
                  <a:lnTo>
                    <a:pt x="320" y="1251"/>
                  </a:lnTo>
                  <a:lnTo>
                    <a:pt x="334" y="1263"/>
                  </a:lnTo>
                  <a:lnTo>
                    <a:pt x="346" y="1279"/>
                  </a:lnTo>
                  <a:lnTo>
                    <a:pt x="352" y="1295"/>
                  </a:lnTo>
                  <a:lnTo>
                    <a:pt x="354" y="1313"/>
                  </a:lnTo>
                  <a:lnTo>
                    <a:pt x="352" y="1331"/>
                  </a:lnTo>
                  <a:lnTo>
                    <a:pt x="346" y="1348"/>
                  </a:lnTo>
                  <a:lnTo>
                    <a:pt x="334" y="1363"/>
                  </a:lnTo>
                  <a:lnTo>
                    <a:pt x="239" y="1458"/>
                  </a:lnTo>
                  <a:lnTo>
                    <a:pt x="332" y="1454"/>
                  </a:lnTo>
                  <a:lnTo>
                    <a:pt x="424" y="1443"/>
                  </a:lnTo>
                  <a:lnTo>
                    <a:pt x="513" y="1426"/>
                  </a:lnTo>
                  <a:lnTo>
                    <a:pt x="601" y="1404"/>
                  </a:lnTo>
                  <a:lnTo>
                    <a:pt x="687" y="1376"/>
                  </a:lnTo>
                  <a:lnTo>
                    <a:pt x="770" y="1343"/>
                  </a:lnTo>
                  <a:lnTo>
                    <a:pt x="850" y="1304"/>
                  </a:lnTo>
                  <a:lnTo>
                    <a:pt x="927" y="1262"/>
                  </a:lnTo>
                  <a:lnTo>
                    <a:pt x="1001" y="1213"/>
                  </a:lnTo>
                  <a:lnTo>
                    <a:pt x="1072" y="1161"/>
                  </a:lnTo>
                  <a:lnTo>
                    <a:pt x="1140" y="1105"/>
                  </a:lnTo>
                  <a:lnTo>
                    <a:pt x="1204" y="1043"/>
                  </a:lnTo>
                  <a:lnTo>
                    <a:pt x="1263" y="980"/>
                  </a:lnTo>
                  <a:lnTo>
                    <a:pt x="1318" y="911"/>
                  </a:lnTo>
                  <a:lnTo>
                    <a:pt x="1370" y="840"/>
                  </a:lnTo>
                  <a:lnTo>
                    <a:pt x="1416" y="765"/>
                  </a:lnTo>
                  <a:lnTo>
                    <a:pt x="1459" y="686"/>
                  </a:lnTo>
                  <a:lnTo>
                    <a:pt x="1495" y="605"/>
                  </a:lnTo>
                  <a:lnTo>
                    <a:pt x="1528" y="522"/>
                  </a:lnTo>
                  <a:lnTo>
                    <a:pt x="1554" y="436"/>
                  </a:lnTo>
                  <a:lnTo>
                    <a:pt x="1574" y="347"/>
                  </a:lnTo>
                  <a:lnTo>
                    <a:pt x="1590" y="256"/>
                  </a:lnTo>
                  <a:lnTo>
                    <a:pt x="1600" y="164"/>
                  </a:lnTo>
                  <a:lnTo>
                    <a:pt x="1603" y="70"/>
                  </a:lnTo>
                  <a:lnTo>
                    <a:pt x="1605" y="52"/>
                  </a:lnTo>
                  <a:lnTo>
                    <a:pt x="1612" y="35"/>
                  </a:lnTo>
                  <a:lnTo>
                    <a:pt x="1623" y="21"/>
                  </a:lnTo>
                  <a:lnTo>
                    <a:pt x="1637" y="9"/>
                  </a:lnTo>
                  <a:lnTo>
                    <a:pt x="1654" y="3"/>
                  </a:lnTo>
                  <a:lnTo>
                    <a:pt x="16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9" name="Freeform 229"/>
            <p:cNvSpPr>
              <a:spLocks noEditPoints="1"/>
            </p:cNvSpPr>
            <p:nvPr/>
          </p:nvSpPr>
          <p:spPr bwMode="auto">
            <a:xfrm>
              <a:off x="6497638" y="3667125"/>
              <a:ext cx="142875" cy="142875"/>
            </a:xfrm>
            <a:custGeom>
              <a:avLst/>
              <a:gdLst>
                <a:gd name="T0" fmla="*/ 410 w 901"/>
                <a:gd name="T1" fmla="*/ 143 h 905"/>
                <a:gd name="T2" fmla="*/ 331 w 901"/>
                <a:gd name="T3" fmla="*/ 164 h 905"/>
                <a:gd name="T4" fmla="*/ 260 w 901"/>
                <a:gd name="T5" fmla="*/ 206 h 905"/>
                <a:gd name="T6" fmla="*/ 203 w 901"/>
                <a:gd name="T7" fmla="*/ 262 h 905"/>
                <a:gd name="T8" fmla="*/ 163 w 901"/>
                <a:gd name="T9" fmla="*/ 333 h 905"/>
                <a:gd name="T10" fmla="*/ 142 w 901"/>
                <a:gd name="T11" fmla="*/ 413 h 905"/>
                <a:gd name="T12" fmla="*/ 142 w 901"/>
                <a:gd name="T13" fmla="*/ 493 h 905"/>
                <a:gd name="T14" fmla="*/ 163 w 901"/>
                <a:gd name="T15" fmla="*/ 572 h 905"/>
                <a:gd name="T16" fmla="*/ 204 w 901"/>
                <a:gd name="T17" fmla="*/ 644 h 905"/>
                <a:gd name="T18" fmla="*/ 260 w 901"/>
                <a:gd name="T19" fmla="*/ 701 h 905"/>
                <a:gd name="T20" fmla="*/ 330 w 901"/>
                <a:gd name="T21" fmla="*/ 741 h 905"/>
                <a:gd name="T22" fmla="*/ 408 w 901"/>
                <a:gd name="T23" fmla="*/ 763 h 905"/>
                <a:gd name="T24" fmla="*/ 491 w 901"/>
                <a:gd name="T25" fmla="*/ 763 h 905"/>
                <a:gd name="T26" fmla="*/ 569 w 901"/>
                <a:gd name="T27" fmla="*/ 741 h 905"/>
                <a:gd name="T28" fmla="*/ 640 w 901"/>
                <a:gd name="T29" fmla="*/ 700 h 905"/>
                <a:gd name="T30" fmla="*/ 696 w 901"/>
                <a:gd name="T31" fmla="*/ 643 h 905"/>
                <a:gd name="T32" fmla="*/ 738 w 901"/>
                <a:gd name="T33" fmla="*/ 572 h 905"/>
                <a:gd name="T34" fmla="*/ 759 w 901"/>
                <a:gd name="T35" fmla="*/ 493 h 905"/>
                <a:gd name="T36" fmla="*/ 759 w 901"/>
                <a:gd name="T37" fmla="*/ 413 h 905"/>
                <a:gd name="T38" fmla="*/ 738 w 901"/>
                <a:gd name="T39" fmla="*/ 333 h 905"/>
                <a:gd name="T40" fmla="*/ 696 w 901"/>
                <a:gd name="T41" fmla="*/ 262 h 905"/>
                <a:gd name="T42" fmla="*/ 639 w 901"/>
                <a:gd name="T43" fmla="*/ 205 h 905"/>
                <a:gd name="T44" fmla="*/ 569 w 901"/>
                <a:gd name="T45" fmla="*/ 164 h 905"/>
                <a:gd name="T46" fmla="*/ 491 w 901"/>
                <a:gd name="T47" fmla="*/ 143 h 905"/>
                <a:gd name="T48" fmla="*/ 450 w 901"/>
                <a:gd name="T49" fmla="*/ 0 h 905"/>
                <a:gd name="T50" fmla="*/ 547 w 901"/>
                <a:gd name="T51" fmla="*/ 11 h 905"/>
                <a:gd name="T52" fmla="*/ 638 w 901"/>
                <a:gd name="T53" fmla="*/ 41 h 905"/>
                <a:gd name="T54" fmla="*/ 721 w 901"/>
                <a:gd name="T55" fmla="*/ 90 h 905"/>
                <a:gd name="T56" fmla="*/ 791 w 901"/>
                <a:gd name="T57" fmla="*/ 155 h 905"/>
                <a:gd name="T58" fmla="*/ 846 w 901"/>
                <a:gd name="T59" fmla="*/ 234 h 905"/>
                <a:gd name="T60" fmla="*/ 884 w 901"/>
                <a:gd name="T61" fmla="*/ 328 h 905"/>
                <a:gd name="T62" fmla="*/ 901 w 901"/>
                <a:gd name="T63" fmla="*/ 427 h 905"/>
                <a:gd name="T64" fmla="*/ 896 w 901"/>
                <a:gd name="T65" fmla="*/ 527 h 905"/>
                <a:gd name="T66" fmla="*/ 867 w 901"/>
                <a:gd name="T67" fmla="*/ 626 h 905"/>
                <a:gd name="T68" fmla="*/ 818 w 901"/>
                <a:gd name="T69" fmla="*/ 715 h 905"/>
                <a:gd name="T70" fmla="*/ 752 w 901"/>
                <a:gd name="T71" fmla="*/ 789 h 905"/>
                <a:gd name="T72" fmla="*/ 669 w 901"/>
                <a:gd name="T73" fmla="*/ 847 h 905"/>
                <a:gd name="T74" fmla="*/ 581 w 901"/>
                <a:gd name="T75" fmla="*/ 886 h 905"/>
                <a:gd name="T76" fmla="*/ 494 w 901"/>
                <a:gd name="T77" fmla="*/ 903 h 905"/>
                <a:gd name="T78" fmla="*/ 401 w 901"/>
                <a:gd name="T79" fmla="*/ 902 h 905"/>
                <a:gd name="T80" fmla="*/ 306 w 901"/>
                <a:gd name="T81" fmla="*/ 881 h 905"/>
                <a:gd name="T82" fmla="*/ 219 w 901"/>
                <a:gd name="T83" fmla="*/ 841 h 905"/>
                <a:gd name="T84" fmla="*/ 143 w 901"/>
                <a:gd name="T85" fmla="*/ 784 h 905"/>
                <a:gd name="T86" fmla="*/ 80 w 901"/>
                <a:gd name="T87" fmla="*/ 712 h 905"/>
                <a:gd name="T88" fmla="*/ 34 w 901"/>
                <a:gd name="T89" fmla="*/ 626 h 905"/>
                <a:gd name="T90" fmla="*/ 5 w 901"/>
                <a:gd name="T91" fmla="*/ 527 h 905"/>
                <a:gd name="T92" fmla="*/ 0 w 901"/>
                <a:gd name="T93" fmla="*/ 427 h 905"/>
                <a:gd name="T94" fmla="*/ 17 w 901"/>
                <a:gd name="T95" fmla="*/ 328 h 905"/>
                <a:gd name="T96" fmla="*/ 56 w 901"/>
                <a:gd name="T97" fmla="*/ 233 h 905"/>
                <a:gd name="T98" fmla="*/ 114 w 901"/>
                <a:gd name="T99" fmla="*/ 151 h 905"/>
                <a:gd name="T100" fmla="*/ 188 w 901"/>
                <a:gd name="T101" fmla="*/ 84 h 905"/>
                <a:gd name="T102" fmla="*/ 277 w 901"/>
                <a:gd name="T103" fmla="*/ 35 h 905"/>
                <a:gd name="T104" fmla="*/ 362 w 901"/>
                <a:gd name="T105" fmla="*/ 8 h 905"/>
                <a:gd name="T106" fmla="*/ 450 w 901"/>
                <a:gd name="T107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1" h="905">
                  <a:moveTo>
                    <a:pt x="450" y="140"/>
                  </a:moveTo>
                  <a:lnTo>
                    <a:pt x="410" y="143"/>
                  </a:lnTo>
                  <a:lnTo>
                    <a:pt x="370" y="152"/>
                  </a:lnTo>
                  <a:lnTo>
                    <a:pt x="331" y="164"/>
                  </a:lnTo>
                  <a:lnTo>
                    <a:pt x="294" y="182"/>
                  </a:lnTo>
                  <a:lnTo>
                    <a:pt x="260" y="206"/>
                  </a:lnTo>
                  <a:lnTo>
                    <a:pt x="230" y="232"/>
                  </a:lnTo>
                  <a:lnTo>
                    <a:pt x="203" y="262"/>
                  </a:lnTo>
                  <a:lnTo>
                    <a:pt x="181" y="296"/>
                  </a:lnTo>
                  <a:lnTo>
                    <a:pt x="163" y="333"/>
                  </a:lnTo>
                  <a:lnTo>
                    <a:pt x="149" y="372"/>
                  </a:lnTo>
                  <a:lnTo>
                    <a:pt x="142" y="413"/>
                  </a:lnTo>
                  <a:lnTo>
                    <a:pt x="138" y="453"/>
                  </a:lnTo>
                  <a:lnTo>
                    <a:pt x="142" y="493"/>
                  </a:lnTo>
                  <a:lnTo>
                    <a:pt x="149" y="533"/>
                  </a:lnTo>
                  <a:lnTo>
                    <a:pt x="163" y="572"/>
                  </a:lnTo>
                  <a:lnTo>
                    <a:pt x="181" y="610"/>
                  </a:lnTo>
                  <a:lnTo>
                    <a:pt x="204" y="644"/>
                  </a:lnTo>
                  <a:lnTo>
                    <a:pt x="231" y="675"/>
                  </a:lnTo>
                  <a:lnTo>
                    <a:pt x="260" y="701"/>
                  </a:lnTo>
                  <a:lnTo>
                    <a:pt x="294" y="723"/>
                  </a:lnTo>
                  <a:lnTo>
                    <a:pt x="330" y="741"/>
                  </a:lnTo>
                  <a:lnTo>
                    <a:pt x="368" y="754"/>
                  </a:lnTo>
                  <a:lnTo>
                    <a:pt x="408" y="763"/>
                  </a:lnTo>
                  <a:lnTo>
                    <a:pt x="450" y="765"/>
                  </a:lnTo>
                  <a:lnTo>
                    <a:pt x="491" y="763"/>
                  </a:lnTo>
                  <a:lnTo>
                    <a:pt x="530" y="754"/>
                  </a:lnTo>
                  <a:lnTo>
                    <a:pt x="569" y="741"/>
                  </a:lnTo>
                  <a:lnTo>
                    <a:pt x="606" y="722"/>
                  </a:lnTo>
                  <a:lnTo>
                    <a:pt x="640" y="700"/>
                  </a:lnTo>
                  <a:lnTo>
                    <a:pt x="670" y="673"/>
                  </a:lnTo>
                  <a:lnTo>
                    <a:pt x="696" y="643"/>
                  </a:lnTo>
                  <a:lnTo>
                    <a:pt x="720" y="609"/>
                  </a:lnTo>
                  <a:lnTo>
                    <a:pt x="738" y="572"/>
                  </a:lnTo>
                  <a:lnTo>
                    <a:pt x="750" y="533"/>
                  </a:lnTo>
                  <a:lnTo>
                    <a:pt x="759" y="493"/>
                  </a:lnTo>
                  <a:lnTo>
                    <a:pt x="761" y="453"/>
                  </a:lnTo>
                  <a:lnTo>
                    <a:pt x="759" y="413"/>
                  </a:lnTo>
                  <a:lnTo>
                    <a:pt x="750" y="372"/>
                  </a:lnTo>
                  <a:lnTo>
                    <a:pt x="738" y="333"/>
                  </a:lnTo>
                  <a:lnTo>
                    <a:pt x="719" y="296"/>
                  </a:lnTo>
                  <a:lnTo>
                    <a:pt x="696" y="262"/>
                  </a:lnTo>
                  <a:lnTo>
                    <a:pt x="670" y="231"/>
                  </a:lnTo>
                  <a:lnTo>
                    <a:pt x="639" y="205"/>
                  </a:lnTo>
                  <a:lnTo>
                    <a:pt x="605" y="182"/>
                  </a:lnTo>
                  <a:lnTo>
                    <a:pt x="569" y="164"/>
                  </a:lnTo>
                  <a:lnTo>
                    <a:pt x="531" y="152"/>
                  </a:lnTo>
                  <a:lnTo>
                    <a:pt x="491" y="143"/>
                  </a:lnTo>
                  <a:lnTo>
                    <a:pt x="450" y="140"/>
                  </a:lnTo>
                  <a:close/>
                  <a:moveTo>
                    <a:pt x="450" y="0"/>
                  </a:moveTo>
                  <a:lnTo>
                    <a:pt x="500" y="3"/>
                  </a:lnTo>
                  <a:lnTo>
                    <a:pt x="547" y="11"/>
                  </a:lnTo>
                  <a:lnTo>
                    <a:pt x="594" y="23"/>
                  </a:lnTo>
                  <a:lnTo>
                    <a:pt x="638" y="41"/>
                  </a:lnTo>
                  <a:lnTo>
                    <a:pt x="681" y="64"/>
                  </a:lnTo>
                  <a:lnTo>
                    <a:pt x="721" y="90"/>
                  </a:lnTo>
                  <a:lnTo>
                    <a:pt x="757" y="121"/>
                  </a:lnTo>
                  <a:lnTo>
                    <a:pt x="791" y="155"/>
                  </a:lnTo>
                  <a:lnTo>
                    <a:pt x="820" y="193"/>
                  </a:lnTo>
                  <a:lnTo>
                    <a:pt x="846" y="234"/>
                  </a:lnTo>
                  <a:lnTo>
                    <a:pt x="867" y="279"/>
                  </a:lnTo>
                  <a:lnTo>
                    <a:pt x="884" y="328"/>
                  </a:lnTo>
                  <a:lnTo>
                    <a:pt x="896" y="378"/>
                  </a:lnTo>
                  <a:lnTo>
                    <a:pt x="901" y="427"/>
                  </a:lnTo>
                  <a:lnTo>
                    <a:pt x="901" y="477"/>
                  </a:lnTo>
                  <a:lnTo>
                    <a:pt x="896" y="527"/>
                  </a:lnTo>
                  <a:lnTo>
                    <a:pt x="884" y="577"/>
                  </a:lnTo>
                  <a:lnTo>
                    <a:pt x="867" y="626"/>
                  </a:lnTo>
                  <a:lnTo>
                    <a:pt x="845" y="671"/>
                  </a:lnTo>
                  <a:lnTo>
                    <a:pt x="818" y="715"/>
                  </a:lnTo>
                  <a:lnTo>
                    <a:pt x="786" y="754"/>
                  </a:lnTo>
                  <a:lnTo>
                    <a:pt x="752" y="789"/>
                  </a:lnTo>
                  <a:lnTo>
                    <a:pt x="711" y="821"/>
                  </a:lnTo>
                  <a:lnTo>
                    <a:pt x="669" y="847"/>
                  </a:lnTo>
                  <a:lnTo>
                    <a:pt x="622" y="870"/>
                  </a:lnTo>
                  <a:lnTo>
                    <a:pt x="581" y="886"/>
                  </a:lnTo>
                  <a:lnTo>
                    <a:pt x="538" y="896"/>
                  </a:lnTo>
                  <a:lnTo>
                    <a:pt x="494" y="903"/>
                  </a:lnTo>
                  <a:lnTo>
                    <a:pt x="450" y="905"/>
                  </a:lnTo>
                  <a:lnTo>
                    <a:pt x="401" y="902"/>
                  </a:lnTo>
                  <a:lnTo>
                    <a:pt x="352" y="894"/>
                  </a:lnTo>
                  <a:lnTo>
                    <a:pt x="306" y="881"/>
                  </a:lnTo>
                  <a:lnTo>
                    <a:pt x="261" y="863"/>
                  </a:lnTo>
                  <a:lnTo>
                    <a:pt x="219" y="841"/>
                  </a:lnTo>
                  <a:lnTo>
                    <a:pt x="180" y="815"/>
                  </a:lnTo>
                  <a:lnTo>
                    <a:pt x="143" y="784"/>
                  </a:lnTo>
                  <a:lnTo>
                    <a:pt x="110" y="750"/>
                  </a:lnTo>
                  <a:lnTo>
                    <a:pt x="80" y="712"/>
                  </a:lnTo>
                  <a:lnTo>
                    <a:pt x="55" y="670"/>
                  </a:lnTo>
                  <a:lnTo>
                    <a:pt x="34" y="626"/>
                  </a:lnTo>
                  <a:lnTo>
                    <a:pt x="17" y="577"/>
                  </a:lnTo>
                  <a:lnTo>
                    <a:pt x="5" y="527"/>
                  </a:lnTo>
                  <a:lnTo>
                    <a:pt x="0" y="477"/>
                  </a:lnTo>
                  <a:lnTo>
                    <a:pt x="0" y="427"/>
                  </a:lnTo>
                  <a:lnTo>
                    <a:pt x="5" y="378"/>
                  </a:lnTo>
                  <a:lnTo>
                    <a:pt x="17" y="328"/>
                  </a:lnTo>
                  <a:lnTo>
                    <a:pt x="34" y="279"/>
                  </a:lnTo>
                  <a:lnTo>
                    <a:pt x="56" y="233"/>
                  </a:lnTo>
                  <a:lnTo>
                    <a:pt x="82" y="190"/>
                  </a:lnTo>
                  <a:lnTo>
                    <a:pt x="114" y="151"/>
                  </a:lnTo>
                  <a:lnTo>
                    <a:pt x="149" y="116"/>
                  </a:lnTo>
                  <a:lnTo>
                    <a:pt x="188" y="84"/>
                  </a:lnTo>
                  <a:lnTo>
                    <a:pt x="232" y="57"/>
                  </a:lnTo>
                  <a:lnTo>
                    <a:pt x="277" y="35"/>
                  </a:lnTo>
                  <a:lnTo>
                    <a:pt x="320" y="20"/>
                  </a:lnTo>
                  <a:lnTo>
                    <a:pt x="362" y="8"/>
                  </a:lnTo>
                  <a:lnTo>
                    <a:pt x="405" y="2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50" name="Freeform 230"/>
            <p:cNvSpPr>
              <a:spLocks noEditPoints="1"/>
            </p:cNvSpPr>
            <p:nvPr/>
          </p:nvSpPr>
          <p:spPr bwMode="auto">
            <a:xfrm>
              <a:off x="6405563" y="3575050"/>
              <a:ext cx="327025" cy="327025"/>
            </a:xfrm>
            <a:custGeom>
              <a:avLst/>
              <a:gdLst>
                <a:gd name="T0" fmla="*/ 599 w 2059"/>
                <a:gd name="T1" fmla="*/ 201 h 2062"/>
                <a:gd name="T2" fmla="*/ 653 w 2059"/>
                <a:gd name="T3" fmla="*/ 375 h 2062"/>
                <a:gd name="T4" fmla="*/ 421 w 2059"/>
                <a:gd name="T5" fmla="*/ 624 h 2062"/>
                <a:gd name="T6" fmla="*/ 211 w 2059"/>
                <a:gd name="T7" fmla="*/ 598 h 2062"/>
                <a:gd name="T8" fmla="*/ 139 w 2059"/>
                <a:gd name="T9" fmla="*/ 743 h 2062"/>
                <a:gd name="T10" fmla="*/ 287 w 2059"/>
                <a:gd name="T11" fmla="*/ 819 h 2062"/>
                <a:gd name="T12" fmla="*/ 312 w 2059"/>
                <a:gd name="T13" fmla="*/ 1172 h 2062"/>
                <a:gd name="T14" fmla="*/ 144 w 2059"/>
                <a:gd name="T15" fmla="*/ 1304 h 2062"/>
                <a:gd name="T16" fmla="*/ 197 w 2059"/>
                <a:gd name="T17" fmla="*/ 1457 h 2062"/>
                <a:gd name="T18" fmla="*/ 336 w 2059"/>
                <a:gd name="T19" fmla="*/ 1411 h 2062"/>
                <a:gd name="T20" fmla="*/ 532 w 2059"/>
                <a:gd name="T21" fmla="*/ 1567 h 2062"/>
                <a:gd name="T22" fmla="*/ 598 w 2059"/>
                <a:gd name="T23" fmla="*/ 1845 h 2062"/>
                <a:gd name="T24" fmla="*/ 749 w 2059"/>
                <a:gd name="T25" fmla="*/ 1920 h 2062"/>
                <a:gd name="T26" fmla="*/ 867 w 2059"/>
                <a:gd name="T27" fmla="*/ 1747 h 2062"/>
                <a:gd name="T28" fmla="*/ 1184 w 2059"/>
                <a:gd name="T29" fmla="*/ 1747 h 2062"/>
                <a:gd name="T30" fmla="*/ 1303 w 2059"/>
                <a:gd name="T31" fmla="*/ 1919 h 2062"/>
                <a:gd name="T32" fmla="*/ 1457 w 2059"/>
                <a:gd name="T33" fmla="*/ 1861 h 2062"/>
                <a:gd name="T34" fmla="*/ 1405 w 2059"/>
                <a:gd name="T35" fmla="*/ 1705 h 2062"/>
                <a:gd name="T36" fmla="*/ 1603 w 2059"/>
                <a:gd name="T37" fmla="*/ 1484 h 2062"/>
                <a:gd name="T38" fmla="*/ 1845 w 2059"/>
                <a:gd name="T39" fmla="*/ 1462 h 2062"/>
                <a:gd name="T40" fmla="*/ 1917 w 2059"/>
                <a:gd name="T41" fmla="*/ 1322 h 2062"/>
                <a:gd name="T42" fmla="*/ 1788 w 2059"/>
                <a:gd name="T43" fmla="*/ 1252 h 2062"/>
                <a:gd name="T44" fmla="*/ 1756 w 2059"/>
                <a:gd name="T45" fmla="*/ 960 h 2062"/>
                <a:gd name="T46" fmla="*/ 1915 w 2059"/>
                <a:gd name="T47" fmla="*/ 755 h 2062"/>
                <a:gd name="T48" fmla="*/ 1848 w 2059"/>
                <a:gd name="T49" fmla="*/ 598 h 2062"/>
                <a:gd name="T50" fmla="*/ 1637 w 2059"/>
                <a:gd name="T51" fmla="*/ 624 h 2062"/>
                <a:gd name="T52" fmla="*/ 1406 w 2059"/>
                <a:gd name="T53" fmla="*/ 375 h 2062"/>
                <a:gd name="T54" fmla="*/ 1458 w 2059"/>
                <a:gd name="T55" fmla="*/ 200 h 2062"/>
                <a:gd name="T56" fmla="*/ 1305 w 2059"/>
                <a:gd name="T57" fmla="*/ 143 h 2062"/>
                <a:gd name="T58" fmla="*/ 1172 w 2059"/>
                <a:gd name="T59" fmla="*/ 313 h 2062"/>
                <a:gd name="T60" fmla="*/ 819 w 2059"/>
                <a:gd name="T61" fmla="*/ 287 h 2062"/>
                <a:gd name="T62" fmla="*/ 1315 w 2059"/>
                <a:gd name="T63" fmla="*/ 0 h 2062"/>
                <a:gd name="T64" fmla="*/ 1590 w 2059"/>
                <a:gd name="T65" fmla="*/ 151 h 2062"/>
                <a:gd name="T66" fmla="*/ 1684 w 2059"/>
                <a:gd name="T67" fmla="*/ 455 h 2062"/>
                <a:gd name="T68" fmla="*/ 1946 w 2059"/>
                <a:gd name="T69" fmla="*/ 492 h 2062"/>
                <a:gd name="T70" fmla="*/ 2047 w 2059"/>
                <a:gd name="T71" fmla="*/ 805 h 2062"/>
                <a:gd name="T72" fmla="*/ 1900 w 2059"/>
                <a:gd name="T73" fmla="*/ 1068 h 2062"/>
                <a:gd name="T74" fmla="*/ 2056 w 2059"/>
                <a:gd name="T75" fmla="*/ 1286 h 2062"/>
                <a:gd name="T76" fmla="*/ 1925 w 2059"/>
                <a:gd name="T77" fmla="*/ 1584 h 2062"/>
                <a:gd name="T78" fmla="*/ 1646 w 2059"/>
                <a:gd name="T79" fmla="*/ 1647 h 2062"/>
                <a:gd name="T80" fmla="*/ 1579 w 2059"/>
                <a:gd name="T81" fmla="*/ 1933 h 2062"/>
                <a:gd name="T82" fmla="*/ 1288 w 2059"/>
                <a:gd name="T83" fmla="*/ 2060 h 2062"/>
                <a:gd name="T84" fmla="*/ 1067 w 2059"/>
                <a:gd name="T85" fmla="*/ 1903 h 2062"/>
                <a:gd name="T86" fmla="*/ 797 w 2059"/>
                <a:gd name="T87" fmla="*/ 2053 h 2062"/>
                <a:gd name="T88" fmla="*/ 489 w 2059"/>
                <a:gd name="T89" fmla="*/ 1946 h 2062"/>
                <a:gd name="T90" fmla="*/ 454 w 2059"/>
                <a:gd name="T91" fmla="*/ 1687 h 2062"/>
                <a:gd name="T92" fmla="*/ 157 w 2059"/>
                <a:gd name="T93" fmla="*/ 1596 h 2062"/>
                <a:gd name="T94" fmla="*/ 0 w 2059"/>
                <a:gd name="T95" fmla="*/ 1317 h 2062"/>
                <a:gd name="T96" fmla="*/ 166 w 2059"/>
                <a:gd name="T97" fmla="*/ 1144 h 2062"/>
                <a:gd name="T98" fmla="*/ 23 w 2059"/>
                <a:gd name="T99" fmla="*/ 828 h 2062"/>
                <a:gd name="T100" fmla="*/ 94 w 2059"/>
                <a:gd name="T101" fmla="*/ 510 h 2062"/>
                <a:gd name="T102" fmla="*/ 339 w 2059"/>
                <a:gd name="T103" fmla="*/ 499 h 2062"/>
                <a:gd name="T104" fmla="*/ 460 w 2059"/>
                <a:gd name="T105" fmla="*/ 181 h 2062"/>
                <a:gd name="T106" fmla="*/ 714 w 2059"/>
                <a:gd name="T107" fmla="*/ 4 h 2062"/>
                <a:gd name="T108" fmla="*/ 888 w 2059"/>
                <a:gd name="T109" fmla="*/ 96 h 2062"/>
                <a:gd name="T110" fmla="*/ 1217 w 2059"/>
                <a:gd name="T111" fmla="*/ 34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59" h="2062">
                  <a:moveTo>
                    <a:pt x="745" y="140"/>
                  </a:moveTo>
                  <a:lnTo>
                    <a:pt x="743" y="140"/>
                  </a:lnTo>
                  <a:lnTo>
                    <a:pt x="741" y="140"/>
                  </a:lnTo>
                  <a:lnTo>
                    <a:pt x="739" y="141"/>
                  </a:lnTo>
                  <a:lnTo>
                    <a:pt x="606" y="196"/>
                  </a:lnTo>
                  <a:lnTo>
                    <a:pt x="603" y="197"/>
                  </a:lnTo>
                  <a:lnTo>
                    <a:pt x="601" y="199"/>
                  </a:lnTo>
                  <a:lnTo>
                    <a:pt x="599" y="201"/>
                  </a:lnTo>
                  <a:lnTo>
                    <a:pt x="598" y="205"/>
                  </a:lnTo>
                  <a:lnTo>
                    <a:pt x="597" y="206"/>
                  </a:lnTo>
                  <a:lnTo>
                    <a:pt x="597" y="209"/>
                  </a:lnTo>
                  <a:lnTo>
                    <a:pt x="597" y="212"/>
                  </a:lnTo>
                  <a:lnTo>
                    <a:pt x="598" y="215"/>
                  </a:lnTo>
                  <a:lnTo>
                    <a:pt x="649" y="337"/>
                  </a:lnTo>
                  <a:lnTo>
                    <a:pt x="653" y="356"/>
                  </a:lnTo>
                  <a:lnTo>
                    <a:pt x="653" y="375"/>
                  </a:lnTo>
                  <a:lnTo>
                    <a:pt x="647" y="393"/>
                  </a:lnTo>
                  <a:lnTo>
                    <a:pt x="637" y="409"/>
                  </a:lnTo>
                  <a:lnTo>
                    <a:pt x="622" y="422"/>
                  </a:lnTo>
                  <a:lnTo>
                    <a:pt x="576" y="456"/>
                  </a:lnTo>
                  <a:lnTo>
                    <a:pt x="532" y="493"/>
                  </a:lnTo>
                  <a:lnTo>
                    <a:pt x="492" y="533"/>
                  </a:lnTo>
                  <a:lnTo>
                    <a:pt x="455" y="577"/>
                  </a:lnTo>
                  <a:lnTo>
                    <a:pt x="421" y="624"/>
                  </a:lnTo>
                  <a:lnTo>
                    <a:pt x="408" y="638"/>
                  </a:lnTo>
                  <a:lnTo>
                    <a:pt x="392" y="648"/>
                  </a:lnTo>
                  <a:lnTo>
                    <a:pt x="374" y="653"/>
                  </a:lnTo>
                  <a:lnTo>
                    <a:pt x="355" y="654"/>
                  </a:lnTo>
                  <a:lnTo>
                    <a:pt x="336" y="649"/>
                  </a:lnTo>
                  <a:lnTo>
                    <a:pt x="215" y="599"/>
                  </a:lnTo>
                  <a:lnTo>
                    <a:pt x="212" y="598"/>
                  </a:lnTo>
                  <a:lnTo>
                    <a:pt x="211" y="598"/>
                  </a:lnTo>
                  <a:lnTo>
                    <a:pt x="209" y="597"/>
                  </a:lnTo>
                  <a:lnTo>
                    <a:pt x="206" y="598"/>
                  </a:lnTo>
                  <a:lnTo>
                    <a:pt x="203" y="599"/>
                  </a:lnTo>
                  <a:lnTo>
                    <a:pt x="200" y="600"/>
                  </a:lnTo>
                  <a:lnTo>
                    <a:pt x="197" y="603"/>
                  </a:lnTo>
                  <a:lnTo>
                    <a:pt x="194" y="607"/>
                  </a:lnTo>
                  <a:lnTo>
                    <a:pt x="140" y="739"/>
                  </a:lnTo>
                  <a:lnTo>
                    <a:pt x="139" y="743"/>
                  </a:lnTo>
                  <a:lnTo>
                    <a:pt x="139" y="748"/>
                  </a:lnTo>
                  <a:lnTo>
                    <a:pt x="140" y="751"/>
                  </a:lnTo>
                  <a:lnTo>
                    <a:pt x="141" y="753"/>
                  </a:lnTo>
                  <a:lnTo>
                    <a:pt x="143" y="755"/>
                  </a:lnTo>
                  <a:lnTo>
                    <a:pt x="145" y="756"/>
                  </a:lnTo>
                  <a:lnTo>
                    <a:pt x="148" y="758"/>
                  </a:lnTo>
                  <a:lnTo>
                    <a:pt x="270" y="809"/>
                  </a:lnTo>
                  <a:lnTo>
                    <a:pt x="287" y="819"/>
                  </a:lnTo>
                  <a:lnTo>
                    <a:pt x="299" y="832"/>
                  </a:lnTo>
                  <a:lnTo>
                    <a:pt x="309" y="849"/>
                  </a:lnTo>
                  <a:lnTo>
                    <a:pt x="313" y="867"/>
                  </a:lnTo>
                  <a:lnTo>
                    <a:pt x="312" y="888"/>
                  </a:lnTo>
                  <a:lnTo>
                    <a:pt x="301" y="959"/>
                  </a:lnTo>
                  <a:lnTo>
                    <a:pt x="297" y="1030"/>
                  </a:lnTo>
                  <a:lnTo>
                    <a:pt x="301" y="1102"/>
                  </a:lnTo>
                  <a:lnTo>
                    <a:pt x="312" y="1172"/>
                  </a:lnTo>
                  <a:lnTo>
                    <a:pt x="313" y="1192"/>
                  </a:lnTo>
                  <a:lnTo>
                    <a:pt x="309" y="1211"/>
                  </a:lnTo>
                  <a:lnTo>
                    <a:pt x="299" y="1227"/>
                  </a:lnTo>
                  <a:lnTo>
                    <a:pt x="287" y="1241"/>
                  </a:lnTo>
                  <a:lnTo>
                    <a:pt x="270" y="1251"/>
                  </a:lnTo>
                  <a:lnTo>
                    <a:pt x="148" y="1301"/>
                  </a:lnTo>
                  <a:lnTo>
                    <a:pt x="146" y="1302"/>
                  </a:lnTo>
                  <a:lnTo>
                    <a:pt x="144" y="1304"/>
                  </a:lnTo>
                  <a:lnTo>
                    <a:pt x="141" y="1307"/>
                  </a:lnTo>
                  <a:lnTo>
                    <a:pt x="140" y="1309"/>
                  </a:lnTo>
                  <a:lnTo>
                    <a:pt x="139" y="1311"/>
                  </a:lnTo>
                  <a:lnTo>
                    <a:pt x="139" y="1314"/>
                  </a:lnTo>
                  <a:lnTo>
                    <a:pt x="139" y="1317"/>
                  </a:lnTo>
                  <a:lnTo>
                    <a:pt x="140" y="1320"/>
                  </a:lnTo>
                  <a:lnTo>
                    <a:pt x="194" y="1453"/>
                  </a:lnTo>
                  <a:lnTo>
                    <a:pt x="197" y="1457"/>
                  </a:lnTo>
                  <a:lnTo>
                    <a:pt x="200" y="1459"/>
                  </a:lnTo>
                  <a:lnTo>
                    <a:pt x="203" y="1461"/>
                  </a:lnTo>
                  <a:lnTo>
                    <a:pt x="206" y="1462"/>
                  </a:lnTo>
                  <a:lnTo>
                    <a:pt x="209" y="1462"/>
                  </a:lnTo>
                  <a:lnTo>
                    <a:pt x="211" y="1462"/>
                  </a:lnTo>
                  <a:lnTo>
                    <a:pt x="212" y="1461"/>
                  </a:lnTo>
                  <a:lnTo>
                    <a:pt x="215" y="1461"/>
                  </a:lnTo>
                  <a:lnTo>
                    <a:pt x="336" y="1411"/>
                  </a:lnTo>
                  <a:lnTo>
                    <a:pt x="355" y="1406"/>
                  </a:lnTo>
                  <a:lnTo>
                    <a:pt x="374" y="1406"/>
                  </a:lnTo>
                  <a:lnTo>
                    <a:pt x="392" y="1412"/>
                  </a:lnTo>
                  <a:lnTo>
                    <a:pt x="408" y="1422"/>
                  </a:lnTo>
                  <a:lnTo>
                    <a:pt x="421" y="1437"/>
                  </a:lnTo>
                  <a:lnTo>
                    <a:pt x="455" y="1484"/>
                  </a:lnTo>
                  <a:lnTo>
                    <a:pt x="492" y="1527"/>
                  </a:lnTo>
                  <a:lnTo>
                    <a:pt x="532" y="1567"/>
                  </a:lnTo>
                  <a:lnTo>
                    <a:pt x="576" y="1605"/>
                  </a:lnTo>
                  <a:lnTo>
                    <a:pt x="622" y="1639"/>
                  </a:lnTo>
                  <a:lnTo>
                    <a:pt x="637" y="1651"/>
                  </a:lnTo>
                  <a:lnTo>
                    <a:pt x="647" y="1667"/>
                  </a:lnTo>
                  <a:lnTo>
                    <a:pt x="652" y="1685"/>
                  </a:lnTo>
                  <a:lnTo>
                    <a:pt x="653" y="1704"/>
                  </a:lnTo>
                  <a:lnTo>
                    <a:pt x="648" y="1723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9" y="1860"/>
                  </a:lnTo>
                  <a:lnTo>
                    <a:pt x="605" y="1864"/>
                  </a:lnTo>
                  <a:lnTo>
                    <a:pt x="738" y="1920"/>
                  </a:lnTo>
                  <a:lnTo>
                    <a:pt x="741" y="1921"/>
                  </a:lnTo>
                  <a:lnTo>
                    <a:pt x="743" y="1921"/>
                  </a:lnTo>
                  <a:lnTo>
                    <a:pt x="746" y="1921"/>
                  </a:lnTo>
                  <a:lnTo>
                    <a:pt x="749" y="1920"/>
                  </a:lnTo>
                  <a:lnTo>
                    <a:pt x="752" y="1919"/>
                  </a:lnTo>
                  <a:lnTo>
                    <a:pt x="756" y="1915"/>
                  </a:lnTo>
                  <a:lnTo>
                    <a:pt x="758" y="1912"/>
                  </a:lnTo>
                  <a:lnTo>
                    <a:pt x="807" y="1790"/>
                  </a:lnTo>
                  <a:lnTo>
                    <a:pt x="818" y="1773"/>
                  </a:lnTo>
                  <a:lnTo>
                    <a:pt x="832" y="1761"/>
                  </a:lnTo>
                  <a:lnTo>
                    <a:pt x="848" y="1751"/>
                  </a:lnTo>
                  <a:lnTo>
                    <a:pt x="867" y="1747"/>
                  </a:lnTo>
                  <a:lnTo>
                    <a:pt x="886" y="1748"/>
                  </a:lnTo>
                  <a:lnTo>
                    <a:pt x="957" y="1758"/>
                  </a:lnTo>
                  <a:lnTo>
                    <a:pt x="1029" y="1762"/>
                  </a:lnTo>
                  <a:lnTo>
                    <a:pt x="1100" y="1758"/>
                  </a:lnTo>
                  <a:lnTo>
                    <a:pt x="1171" y="1748"/>
                  </a:lnTo>
                  <a:lnTo>
                    <a:pt x="1175" y="1748"/>
                  </a:lnTo>
                  <a:lnTo>
                    <a:pt x="1180" y="1747"/>
                  </a:lnTo>
                  <a:lnTo>
                    <a:pt x="1184" y="1747"/>
                  </a:lnTo>
                  <a:lnTo>
                    <a:pt x="1200" y="1749"/>
                  </a:lnTo>
                  <a:lnTo>
                    <a:pt x="1215" y="1754"/>
                  </a:lnTo>
                  <a:lnTo>
                    <a:pt x="1229" y="1763"/>
                  </a:lnTo>
                  <a:lnTo>
                    <a:pt x="1241" y="1775"/>
                  </a:lnTo>
                  <a:lnTo>
                    <a:pt x="1249" y="1790"/>
                  </a:lnTo>
                  <a:lnTo>
                    <a:pt x="1299" y="1912"/>
                  </a:lnTo>
                  <a:lnTo>
                    <a:pt x="1301" y="1915"/>
                  </a:lnTo>
                  <a:lnTo>
                    <a:pt x="1303" y="1919"/>
                  </a:lnTo>
                  <a:lnTo>
                    <a:pt x="1306" y="1920"/>
                  </a:lnTo>
                  <a:lnTo>
                    <a:pt x="1309" y="1921"/>
                  </a:lnTo>
                  <a:lnTo>
                    <a:pt x="1313" y="1921"/>
                  </a:lnTo>
                  <a:lnTo>
                    <a:pt x="1316" y="1921"/>
                  </a:lnTo>
                  <a:lnTo>
                    <a:pt x="1319" y="1920"/>
                  </a:lnTo>
                  <a:lnTo>
                    <a:pt x="1451" y="1864"/>
                  </a:lnTo>
                  <a:lnTo>
                    <a:pt x="1454" y="1863"/>
                  </a:lnTo>
                  <a:lnTo>
                    <a:pt x="1457" y="1861"/>
                  </a:lnTo>
                  <a:lnTo>
                    <a:pt x="1459" y="1859"/>
                  </a:lnTo>
                  <a:lnTo>
                    <a:pt x="1460" y="1857"/>
                  </a:lnTo>
                  <a:lnTo>
                    <a:pt x="1461" y="1855"/>
                  </a:lnTo>
                  <a:lnTo>
                    <a:pt x="1461" y="1853"/>
                  </a:lnTo>
                  <a:lnTo>
                    <a:pt x="1461" y="1850"/>
                  </a:lnTo>
                  <a:lnTo>
                    <a:pt x="1460" y="1845"/>
                  </a:lnTo>
                  <a:lnTo>
                    <a:pt x="1409" y="1723"/>
                  </a:lnTo>
                  <a:lnTo>
                    <a:pt x="1405" y="1705"/>
                  </a:lnTo>
                  <a:lnTo>
                    <a:pt x="1405" y="1686"/>
                  </a:lnTo>
                  <a:lnTo>
                    <a:pt x="1411" y="1668"/>
                  </a:lnTo>
                  <a:lnTo>
                    <a:pt x="1421" y="1652"/>
                  </a:lnTo>
                  <a:lnTo>
                    <a:pt x="1435" y="1639"/>
                  </a:lnTo>
                  <a:lnTo>
                    <a:pt x="1482" y="1606"/>
                  </a:lnTo>
                  <a:lnTo>
                    <a:pt x="1525" y="1569"/>
                  </a:lnTo>
                  <a:lnTo>
                    <a:pt x="1566" y="1527"/>
                  </a:lnTo>
                  <a:lnTo>
                    <a:pt x="1603" y="1484"/>
                  </a:lnTo>
                  <a:lnTo>
                    <a:pt x="1637" y="1437"/>
                  </a:lnTo>
                  <a:lnTo>
                    <a:pt x="1649" y="1423"/>
                  </a:lnTo>
                  <a:lnTo>
                    <a:pt x="1665" y="1413"/>
                  </a:lnTo>
                  <a:lnTo>
                    <a:pt x="1683" y="1407"/>
                  </a:lnTo>
                  <a:lnTo>
                    <a:pt x="1702" y="1407"/>
                  </a:lnTo>
                  <a:lnTo>
                    <a:pt x="1721" y="1412"/>
                  </a:lnTo>
                  <a:lnTo>
                    <a:pt x="1843" y="1462"/>
                  </a:lnTo>
                  <a:lnTo>
                    <a:pt x="1845" y="1462"/>
                  </a:lnTo>
                  <a:lnTo>
                    <a:pt x="1846" y="1464"/>
                  </a:lnTo>
                  <a:lnTo>
                    <a:pt x="1848" y="1464"/>
                  </a:lnTo>
                  <a:lnTo>
                    <a:pt x="1851" y="1464"/>
                  </a:lnTo>
                  <a:lnTo>
                    <a:pt x="1855" y="1462"/>
                  </a:lnTo>
                  <a:lnTo>
                    <a:pt x="1858" y="1460"/>
                  </a:lnTo>
                  <a:lnTo>
                    <a:pt x="1861" y="1458"/>
                  </a:lnTo>
                  <a:lnTo>
                    <a:pt x="1863" y="1454"/>
                  </a:lnTo>
                  <a:lnTo>
                    <a:pt x="1917" y="1322"/>
                  </a:lnTo>
                  <a:lnTo>
                    <a:pt x="1918" y="1318"/>
                  </a:lnTo>
                  <a:lnTo>
                    <a:pt x="1918" y="1314"/>
                  </a:lnTo>
                  <a:lnTo>
                    <a:pt x="1917" y="1311"/>
                  </a:lnTo>
                  <a:lnTo>
                    <a:pt x="1916" y="1309"/>
                  </a:lnTo>
                  <a:lnTo>
                    <a:pt x="1915" y="1307"/>
                  </a:lnTo>
                  <a:lnTo>
                    <a:pt x="1913" y="1304"/>
                  </a:lnTo>
                  <a:lnTo>
                    <a:pt x="1910" y="1302"/>
                  </a:lnTo>
                  <a:lnTo>
                    <a:pt x="1788" y="1252"/>
                  </a:lnTo>
                  <a:lnTo>
                    <a:pt x="1771" y="1243"/>
                  </a:lnTo>
                  <a:lnTo>
                    <a:pt x="1758" y="1229"/>
                  </a:lnTo>
                  <a:lnTo>
                    <a:pt x="1749" y="1212"/>
                  </a:lnTo>
                  <a:lnTo>
                    <a:pt x="1745" y="1193"/>
                  </a:lnTo>
                  <a:lnTo>
                    <a:pt x="1746" y="1174"/>
                  </a:lnTo>
                  <a:lnTo>
                    <a:pt x="1756" y="1103"/>
                  </a:lnTo>
                  <a:lnTo>
                    <a:pt x="1760" y="1031"/>
                  </a:lnTo>
                  <a:lnTo>
                    <a:pt x="1756" y="960"/>
                  </a:lnTo>
                  <a:lnTo>
                    <a:pt x="1746" y="889"/>
                  </a:lnTo>
                  <a:lnTo>
                    <a:pt x="1745" y="870"/>
                  </a:lnTo>
                  <a:lnTo>
                    <a:pt x="1749" y="851"/>
                  </a:lnTo>
                  <a:lnTo>
                    <a:pt x="1757" y="834"/>
                  </a:lnTo>
                  <a:lnTo>
                    <a:pt x="1771" y="820"/>
                  </a:lnTo>
                  <a:lnTo>
                    <a:pt x="1788" y="810"/>
                  </a:lnTo>
                  <a:lnTo>
                    <a:pt x="1910" y="760"/>
                  </a:lnTo>
                  <a:lnTo>
                    <a:pt x="1915" y="755"/>
                  </a:lnTo>
                  <a:lnTo>
                    <a:pt x="1918" y="748"/>
                  </a:lnTo>
                  <a:lnTo>
                    <a:pt x="1917" y="740"/>
                  </a:lnTo>
                  <a:lnTo>
                    <a:pt x="1863" y="608"/>
                  </a:lnTo>
                  <a:lnTo>
                    <a:pt x="1861" y="603"/>
                  </a:lnTo>
                  <a:lnTo>
                    <a:pt x="1858" y="601"/>
                  </a:lnTo>
                  <a:lnTo>
                    <a:pt x="1855" y="599"/>
                  </a:lnTo>
                  <a:lnTo>
                    <a:pt x="1851" y="598"/>
                  </a:lnTo>
                  <a:lnTo>
                    <a:pt x="1848" y="598"/>
                  </a:lnTo>
                  <a:lnTo>
                    <a:pt x="1846" y="599"/>
                  </a:lnTo>
                  <a:lnTo>
                    <a:pt x="1843" y="599"/>
                  </a:lnTo>
                  <a:lnTo>
                    <a:pt x="1721" y="650"/>
                  </a:lnTo>
                  <a:lnTo>
                    <a:pt x="1702" y="654"/>
                  </a:lnTo>
                  <a:lnTo>
                    <a:pt x="1683" y="654"/>
                  </a:lnTo>
                  <a:lnTo>
                    <a:pt x="1665" y="649"/>
                  </a:lnTo>
                  <a:lnTo>
                    <a:pt x="1649" y="638"/>
                  </a:lnTo>
                  <a:lnTo>
                    <a:pt x="1637" y="624"/>
                  </a:lnTo>
                  <a:lnTo>
                    <a:pt x="1603" y="577"/>
                  </a:lnTo>
                  <a:lnTo>
                    <a:pt x="1566" y="533"/>
                  </a:lnTo>
                  <a:lnTo>
                    <a:pt x="1525" y="493"/>
                  </a:lnTo>
                  <a:lnTo>
                    <a:pt x="1482" y="456"/>
                  </a:lnTo>
                  <a:lnTo>
                    <a:pt x="1435" y="422"/>
                  </a:lnTo>
                  <a:lnTo>
                    <a:pt x="1421" y="409"/>
                  </a:lnTo>
                  <a:lnTo>
                    <a:pt x="1411" y="393"/>
                  </a:lnTo>
                  <a:lnTo>
                    <a:pt x="1406" y="375"/>
                  </a:lnTo>
                  <a:lnTo>
                    <a:pt x="1405" y="356"/>
                  </a:lnTo>
                  <a:lnTo>
                    <a:pt x="1410" y="337"/>
                  </a:lnTo>
                  <a:lnTo>
                    <a:pt x="1460" y="215"/>
                  </a:lnTo>
                  <a:lnTo>
                    <a:pt x="1462" y="211"/>
                  </a:lnTo>
                  <a:lnTo>
                    <a:pt x="1461" y="208"/>
                  </a:lnTo>
                  <a:lnTo>
                    <a:pt x="1460" y="205"/>
                  </a:lnTo>
                  <a:lnTo>
                    <a:pt x="1460" y="202"/>
                  </a:lnTo>
                  <a:lnTo>
                    <a:pt x="1458" y="200"/>
                  </a:lnTo>
                  <a:lnTo>
                    <a:pt x="1455" y="198"/>
                  </a:lnTo>
                  <a:lnTo>
                    <a:pt x="1452" y="196"/>
                  </a:lnTo>
                  <a:lnTo>
                    <a:pt x="1320" y="142"/>
                  </a:lnTo>
                  <a:lnTo>
                    <a:pt x="1317" y="141"/>
                  </a:lnTo>
                  <a:lnTo>
                    <a:pt x="1315" y="140"/>
                  </a:lnTo>
                  <a:lnTo>
                    <a:pt x="1311" y="141"/>
                  </a:lnTo>
                  <a:lnTo>
                    <a:pt x="1308" y="142"/>
                  </a:lnTo>
                  <a:lnTo>
                    <a:pt x="1305" y="143"/>
                  </a:lnTo>
                  <a:lnTo>
                    <a:pt x="1302" y="146"/>
                  </a:lnTo>
                  <a:lnTo>
                    <a:pt x="1300" y="149"/>
                  </a:lnTo>
                  <a:lnTo>
                    <a:pt x="1250" y="271"/>
                  </a:lnTo>
                  <a:lnTo>
                    <a:pt x="1239" y="288"/>
                  </a:lnTo>
                  <a:lnTo>
                    <a:pt x="1226" y="301"/>
                  </a:lnTo>
                  <a:lnTo>
                    <a:pt x="1210" y="310"/>
                  </a:lnTo>
                  <a:lnTo>
                    <a:pt x="1191" y="314"/>
                  </a:lnTo>
                  <a:lnTo>
                    <a:pt x="1172" y="313"/>
                  </a:lnTo>
                  <a:lnTo>
                    <a:pt x="1101" y="302"/>
                  </a:lnTo>
                  <a:lnTo>
                    <a:pt x="1030" y="299"/>
                  </a:lnTo>
                  <a:lnTo>
                    <a:pt x="958" y="302"/>
                  </a:lnTo>
                  <a:lnTo>
                    <a:pt x="888" y="313"/>
                  </a:lnTo>
                  <a:lnTo>
                    <a:pt x="868" y="314"/>
                  </a:lnTo>
                  <a:lnTo>
                    <a:pt x="850" y="310"/>
                  </a:lnTo>
                  <a:lnTo>
                    <a:pt x="833" y="301"/>
                  </a:lnTo>
                  <a:lnTo>
                    <a:pt x="819" y="287"/>
                  </a:lnTo>
                  <a:lnTo>
                    <a:pt x="809" y="270"/>
                  </a:lnTo>
                  <a:lnTo>
                    <a:pt x="759" y="148"/>
                  </a:lnTo>
                  <a:lnTo>
                    <a:pt x="757" y="145"/>
                  </a:lnTo>
                  <a:lnTo>
                    <a:pt x="755" y="142"/>
                  </a:lnTo>
                  <a:lnTo>
                    <a:pt x="751" y="141"/>
                  </a:lnTo>
                  <a:lnTo>
                    <a:pt x="748" y="140"/>
                  </a:lnTo>
                  <a:lnTo>
                    <a:pt x="745" y="140"/>
                  </a:lnTo>
                  <a:close/>
                  <a:moveTo>
                    <a:pt x="1315" y="0"/>
                  </a:moveTo>
                  <a:lnTo>
                    <a:pt x="1344" y="3"/>
                  </a:lnTo>
                  <a:lnTo>
                    <a:pt x="1374" y="12"/>
                  </a:lnTo>
                  <a:lnTo>
                    <a:pt x="1506" y="67"/>
                  </a:lnTo>
                  <a:lnTo>
                    <a:pt x="1529" y="78"/>
                  </a:lnTo>
                  <a:lnTo>
                    <a:pt x="1548" y="92"/>
                  </a:lnTo>
                  <a:lnTo>
                    <a:pt x="1565" y="109"/>
                  </a:lnTo>
                  <a:lnTo>
                    <a:pt x="1579" y="129"/>
                  </a:lnTo>
                  <a:lnTo>
                    <a:pt x="1590" y="151"/>
                  </a:lnTo>
                  <a:lnTo>
                    <a:pt x="1599" y="180"/>
                  </a:lnTo>
                  <a:lnTo>
                    <a:pt x="1602" y="211"/>
                  </a:lnTo>
                  <a:lnTo>
                    <a:pt x="1599" y="241"/>
                  </a:lnTo>
                  <a:lnTo>
                    <a:pt x="1590" y="270"/>
                  </a:lnTo>
                  <a:lnTo>
                    <a:pt x="1561" y="340"/>
                  </a:lnTo>
                  <a:lnTo>
                    <a:pt x="1605" y="375"/>
                  </a:lnTo>
                  <a:lnTo>
                    <a:pt x="1646" y="415"/>
                  </a:lnTo>
                  <a:lnTo>
                    <a:pt x="1684" y="455"/>
                  </a:lnTo>
                  <a:lnTo>
                    <a:pt x="1720" y="499"/>
                  </a:lnTo>
                  <a:lnTo>
                    <a:pt x="1790" y="470"/>
                  </a:lnTo>
                  <a:lnTo>
                    <a:pt x="1819" y="461"/>
                  </a:lnTo>
                  <a:lnTo>
                    <a:pt x="1849" y="458"/>
                  </a:lnTo>
                  <a:lnTo>
                    <a:pt x="1876" y="460"/>
                  </a:lnTo>
                  <a:lnTo>
                    <a:pt x="1901" y="467"/>
                  </a:lnTo>
                  <a:lnTo>
                    <a:pt x="1925" y="477"/>
                  </a:lnTo>
                  <a:lnTo>
                    <a:pt x="1946" y="492"/>
                  </a:lnTo>
                  <a:lnTo>
                    <a:pt x="1965" y="509"/>
                  </a:lnTo>
                  <a:lnTo>
                    <a:pt x="1981" y="530"/>
                  </a:lnTo>
                  <a:lnTo>
                    <a:pt x="1993" y="554"/>
                  </a:lnTo>
                  <a:lnTo>
                    <a:pt x="2047" y="686"/>
                  </a:lnTo>
                  <a:lnTo>
                    <a:pt x="2056" y="716"/>
                  </a:lnTo>
                  <a:lnTo>
                    <a:pt x="2059" y="746"/>
                  </a:lnTo>
                  <a:lnTo>
                    <a:pt x="2056" y="776"/>
                  </a:lnTo>
                  <a:lnTo>
                    <a:pt x="2047" y="805"/>
                  </a:lnTo>
                  <a:lnTo>
                    <a:pt x="2036" y="827"/>
                  </a:lnTo>
                  <a:lnTo>
                    <a:pt x="2022" y="847"/>
                  </a:lnTo>
                  <a:lnTo>
                    <a:pt x="2005" y="864"/>
                  </a:lnTo>
                  <a:lnTo>
                    <a:pt x="1985" y="878"/>
                  </a:lnTo>
                  <a:lnTo>
                    <a:pt x="1964" y="890"/>
                  </a:lnTo>
                  <a:lnTo>
                    <a:pt x="1893" y="918"/>
                  </a:lnTo>
                  <a:lnTo>
                    <a:pt x="1900" y="994"/>
                  </a:lnTo>
                  <a:lnTo>
                    <a:pt x="1900" y="1068"/>
                  </a:lnTo>
                  <a:lnTo>
                    <a:pt x="1893" y="1143"/>
                  </a:lnTo>
                  <a:lnTo>
                    <a:pt x="1964" y="1172"/>
                  </a:lnTo>
                  <a:lnTo>
                    <a:pt x="1985" y="1184"/>
                  </a:lnTo>
                  <a:lnTo>
                    <a:pt x="2005" y="1198"/>
                  </a:lnTo>
                  <a:lnTo>
                    <a:pt x="2022" y="1215"/>
                  </a:lnTo>
                  <a:lnTo>
                    <a:pt x="2037" y="1234"/>
                  </a:lnTo>
                  <a:lnTo>
                    <a:pt x="2047" y="1257"/>
                  </a:lnTo>
                  <a:lnTo>
                    <a:pt x="2056" y="1286"/>
                  </a:lnTo>
                  <a:lnTo>
                    <a:pt x="2059" y="1316"/>
                  </a:lnTo>
                  <a:lnTo>
                    <a:pt x="2056" y="1347"/>
                  </a:lnTo>
                  <a:lnTo>
                    <a:pt x="2047" y="1376"/>
                  </a:lnTo>
                  <a:lnTo>
                    <a:pt x="1993" y="1508"/>
                  </a:lnTo>
                  <a:lnTo>
                    <a:pt x="1981" y="1532"/>
                  </a:lnTo>
                  <a:lnTo>
                    <a:pt x="1965" y="1553"/>
                  </a:lnTo>
                  <a:lnTo>
                    <a:pt x="1946" y="1571"/>
                  </a:lnTo>
                  <a:lnTo>
                    <a:pt x="1925" y="1584"/>
                  </a:lnTo>
                  <a:lnTo>
                    <a:pt x="1901" y="1595"/>
                  </a:lnTo>
                  <a:lnTo>
                    <a:pt x="1876" y="1601"/>
                  </a:lnTo>
                  <a:lnTo>
                    <a:pt x="1849" y="1605"/>
                  </a:lnTo>
                  <a:lnTo>
                    <a:pt x="1819" y="1601"/>
                  </a:lnTo>
                  <a:lnTo>
                    <a:pt x="1790" y="1592"/>
                  </a:lnTo>
                  <a:lnTo>
                    <a:pt x="1720" y="1563"/>
                  </a:lnTo>
                  <a:lnTo>
                    <a:pt x="1684" y="1607"/>
                  </a:lnTo>
                  <a:lnTo>
                    <a:pt x="1646" y="1647"/>
                  </a:lnTo>
                  <a:lnTo>
                    <a:pt x="1605" y="1686"/>
                  </a:lnTo>
                  <a:lnTo>
                    <a:pt x="1561" y="1721"/>
                  </a:lnTo>
                  <a:lnTo>
                    <a:pt x="1590" y="1792"/>
                  </a:lnTo>
                  <a:lnTo>
                    <a:pt x="1599" y="1821"/>
                  </a:lnTo>
                  <a:lnTo>
                    <a:pt x="1602" y="1852"/>
                  </a:lnTo>
                  <a:lnTo>
                    <a:pt x="1599" y="1881"/>
                  </a:lnTo>
                  <a:lnTo>
                    <a:pt x="1590" y="1911"/>
                  </a:lnTo>
                  <a:lnTo>
                    <a:pt x="1579" y="1933"/>
                  </a:lnTo>
                  <a:lnTo>
                    <a:pt x="1565" y="1952"/>
                  </a:lnTo>
                  <a:lnTo>
                    <a:pt x="1548" y="1971"/>
                  </a:lnTo>
                  <a:lnTo>
                    <a:pt x="1527" y="1984"/>
                  </a:lnTo>
                  <a:lnTo>
                    <a:pt x="1506" y="1995"/>
                  </a:lnTo>
                  <a:lnTo>
                    <a:pt x="1374" y="2050"/>
                  </a:lnTo>
                  <a:lnTo>
                    <a:pt x="1344" y="2059"/>
                  </a:lnTo>
                  <a:lnTo>
                    <a:pt x="1315" y="2062"/>
                  </a:lnTo>
                  <a:lnTo>
                    <a:pt x="1288" y="2060"/>
                  </a:lnTo>
                  <a:lnTo>
                    <a:pt x="1263" y="2053"/>
                  </a:lnTo>
                  <a:lnTo>
                    <a:pt x="1238" y="2043"/>
                  </a:lnTo>
                  <a:lnTo>
                    <a:pt x="1217" y="2029"/>
                  </a:lnTo>
                  <a:lnTo>
                    <a:pt x="1198" y="2011"/>
                  </a:lnTo>
                  <a:lnTo>
                    <a:pt x="1183" y="1990"/>
                  </a:lnTo>
                  <a:lnTo>
                    <a:pt x="1171" y="1966"/>
                  </a:lnTo>
                  <a:lnTo>
                    <a:pt x="1142" y="1896"/>
                  </a:lnTo>
                  <a:lnTo>
                    <a:pt x="1067" y="1903"/>
                  </a:lnTo>
                  <a:lnTo>
                    <a:pt x="992" y="1903"/>
                  </a:lnTo>
                  <a:lnTo>
                    <a:pt x="918" y="1896"/>
                  </a:lnTo>
                  <a:lnTo>
                    <a:pt x="888" y="1966"/>
                  </a:lnTo>
                  <a:lnTo>
                    <a:pt x="876" y="1990"/>
                  </a:lnTo>
                  <a:lnTo>
                    <a:pt x="860" y="2011"/>
                  </a:lnTo>
                  <a:lnTo>
                    <a:pt x="841" y="2029"/>
                  </a:lnTo>
                  <a:lnTo>
                    <a:pt x="820" y="2043"/>
                  </a:lnTo>
                  <a:lnTo>
                    <a:pt x="797" y="2053"/>
                  </a:lnTo>
                  <a:lnTo>
                    <a:pt x="771" y="2060"/>
                  </a:lnTo>
                  <a:lnTo>
                    <a:pt x="745" y="2062"/>
                  </a:lnTo>
                  <a:lnTo>
                    <a:pt x="714" y="2059"/>
                  </a:lnTo>
                  <a:lnTo>
                    <a:pt x="686" y="2050"/>
                  </a:lnTo>
                  <a:lnTo>
                    <a:pt x="553" y="1995"/>
                  </a:lnTo>
                  <a:lnTo>
                    <a:pt x="528" y="1982"/>
                  </a:lnTo>
                  <a:lnTo>
                    <a:pt x="507" y="1966"/>
                  </a:lnTo>
                  <a:lnTo>
                    <a:pt x="489" y="1946"/>
                  </a:lnTo>
                  <a:lnTo>
                    <a:pt x="474" y="1924"/>
                  </a:lnTo>
                  <a:lnTo>
                    <a:pt x="464" y="1899"/>
                  </a:lnTo>
                  <a:lnTo>
                    <a:pt x="458" y="1873"/>
                  </a:lnTo>
                  <a:lnTo>
                    <a:pt x="457" y="1846"/>
                  </a:lnTo>
                  <a:lnTo>
                    <a:pt x="460" y="1820"/>
                  </a:lnTo>
                  <a:lnTo>
                    <a:pt x="469" y="1792"/>
                  </a:lnTo>
                  <a:lnTo>
                    <a:pt x="497" y="1722"/>
                  </a:lnTo>
                  <a:lnTo>
                    <a:pt x="454" y="1687"/>
                  </a:lnTo>
                  <a:lnTo>
                    <a:pt x="414" y="1648"/>
                  </a:lnTo>
                  <a:lnTo>
                    <a:pt x="375" y="1607"/>
                  </a:lnTo>
                  <a:lnTo>
                    <a:pt x="339" y="1563"/>
                  </a:lnTo>
                  <a:lnTo>
                    <a:pt x="270" y="1593"/>
                  </a:lnTo>
                  <a:lnTo>
                    <a:pt x="240" y="1601"/>
                  </a:lnTo>
                  <a:lnTo>
                    <a:pt x="209" y="1605"/>
                  </a:lnTo>
                  <a:lnTo>
                    <a:pt x="183" y="1602"/>
                  </a:lnTo>
                  <a:lnTo>
                    <a:pt x="157" y="1596"/>
                  </a:lnTo>
                  <a:lnTo>
                    <a:pt x="134" y="1586"/>
                  </a:lnTo>
                  <a:lnTo>
                    <a:pt x="113" y="1571"/>
                  </a:lnTo>
                  <a:lnTo>
                    <a:pt x="94" y="1554"/>
                  </a:lnTo>
                  <a:lnTo>
                    <a:pt x="78" y="1532"/>
                  </a:lnTo>
                  <a:lnTo>
                    <a:pt x="66" y="1509"/>
                  </a:lnTo>
                  <a:lnTo>
                    <a:pt x="11" y="1377"/>
                  </a:lnTo>
                  <a:lnTo>
                    <a:pt x="3" y="1347"/>
                  </a:lnTo>
                  <a:lnTo>
                    <a:pt x="0" y="1317"/>
                  </a:lnTo>
                  <a:lnTo>
                    <a:pt x="3" y="1286"/>
                  </a:lnTo>
                  <a:lnTo>
                    <a:pt x="11" y="1258"/>
                  </a:lnTo>
                  <a:lnTo>
                    <a:pt x="23" y="1236"/>
                  </a:lnTo>
                  <a:lnTo>
                    <a:pt x="37" y="1215"/>
                  </a:lnTo>
                  <a:lnTo>
                    <a:pt x="55" y="1198"/>
                  </a:lnTo>
                  <a:lnTo>
                    <a:pt x="74" y="1185"/>
                  </a:lnTo>
                  <a:lnTo>
                    <a:pt x="96" y="1173"/>
                  </a:lnTo>
                  <a:lnTo>
                    <a:pt x="166" y="1144"/>
                  </a:lnTo>
                  <a:lnTo>
                    <a:pt x="159" y="1069"/>
                  </a:lnTo>
                  <a:lnTo>
                    <a:pt x="159" y="995"/>
                  </a:lnTo>
                  <a:lnTo>
                    <a:pt x="166" y="919"/>
                  </a:lnTo>
                  <a:lnTo>
                    <a:pt x="96" y="890"/>
                  </a:lnTo>
                  <a:lnTo>
                    <a:pt x="74" y="879"/>
                  </a:lnTo>
                  <a:lnTo>
                    <a:pt x="54" y="864"/>
                  </a:lnTo>
                  <a:lnTo>
                    <a:pt x="37" y="847"/>
                  </a:lnTo>
                  <a:lnTo>
                    <a:pt x="23" y="828"/>
                  </a:lnTo>
                  <a:lnTo>
                    <a:pt x="11" y="806"/>
                  </a:lnTo>
                  <a:lnTo>
                    <a:pt x="3" y="776"/>
                  </a:lnTo>
                  <a:lnTo>
                    <a:pt x="0" y="747"/>
                  </a:lnTo>
                  <a:lnTo>
                    <a:pt x="3" y="716"/>
                  </a:lnTo>
                  <a:lnTo>
                    <a:pt x="11" y="687"/>
                  </a:lnTo>
                  <a:lnTo>
                    <a:pt x="66" y="555"/>
                  </a:lnTo>
                  <a:lnTo>
                    <a:pt x="78" y="530"/>
                  </a:lnTo>
                  <a:lnTo>
                    <a:pt x="94" y="510"/>
                  </a:lnTo>
                  <a:lnTo>
                    <a:pt x="113" y="492"/>
                  </a:lnTo>
                  <a:lnTo>
                    <a:pt x="134" y="478"/>
                  </a:lnTo>
                  <a:lnTo>
                    <a:pt x="157" y="468"/>
                  </a:lnTo>
                  <a:lnTo>
                    <a:pt x="183" y="461"/>
                  </a:lnTo>
                  <a:lnTo>
                    <a:pt x="209" y="458"/>
                  </a:lnTo>
                  <a:lnTo>
                    <a:pt x="240" y="461"/>
                  </a:lnTo>
                  <a:lnTo>
                    <a:pt x="270" y="471"/>
                  </a:lnTo>
                  <a:lnTo>
                    <a:pt x="339" y="499"/>
                  </a:lnTo>
                  <a:lnTo>
                    <a:pt x="374" y="456"/>
                  </a:lnTo>
                  <a:lnTo>
                    <a:pt x="414" y="416"/>
                  </a:lnTo>
                  <a:lnTo>
                    <a:pt x="454" y="376"/>
                  </a:lnTo>
                  <a:lnTo>
                    <a:pt x="497" y="340"/>
                  </a:lnTo>
                  <a:lnTo>
                    <a:pt x="469" y="270"/>
                  </a:lnTo>
                  <a:lnTo>
                    <a:pt x="460" y="242"/>
                  </a:lnTo>
                  <a:lnTo>
                    <a:pt x="457" y="211"/>
                  </a:lnTo>
                  <a:lnTo>
                    <a:pt x="460" y="181"/>
                  </a:lnTo>
                  <a:lnTo>
                    <a:pt x="469" y="152"/>
                  </a:lnTo>
                  <a:lnTo>
                    <a:pt x="480" y="129"/>
                  </a:lnTo>
                  <a:lnTo>
                    <a:pt x="494" y="110"/>
                  </a:lnTo>
                  <a:lnTo>
                    <a:pt x="511" y="92"/>
                  </a:lnTo>
                  <a:lnTo>
                    <a:pt x="531" y="78"/>
                  </a:lnTo>
                  <a:lnTo>
                    <a:pt x="553" y="68"/>
                  </a:lnTo>
                  <a:lnTo>
                    <a:pt x="686" y="13"/>
                  </a:lnTo>
                  <a:lnTo>
                    <a:pt x="714" y="4"/>
                  </a:lnTo>
                  <a:lnTo>
                    <a:pt x="745" y="1"/>
                  </a:lnTo>
                  <a:lnTo>
                    <a:pt x="771" y="3"/>
                  </a:lnTo>
                  <a:lnTo>
                    <a:pt x="797" y="9"/>
                  </a:lnTo>
                  <a:lnTo>
                    <a:pt x="820" y="20"/>
                  </a:lnTo>
                  <a:lnTo>
                    <a:pt x="841" y="34"/>
                  </a:lnTo>
                  <a:lnTo>
                    <a:pt x="860" y="52"/>
                  </a:lnTo>
                  <a:lnTo>
                    <a:pt x="876" y="73"/>
                  </a:lnTo>
                  <a:lnTo>
                    <a:pt x="888" y="96"/>
                  </a:lnTo>
                  <a:lnTo>
                    <a:pt x="918" y="166"/>
                  </a:lnTo>
                  <a:lnTo>
                    <a:pt x="992" y="160"/>
                  </a:lnTo>
                  <a:lnTo>
                    <a:pt x="1067" y="160"/>
                  </a:lnTo>
                  <a:lnTo>
                    <a:pt x="1142" y="166"/>
                  </a:lnTo>
                  <a:lnTo>
                    <a:pt x="1171" y="96"/>
                  </a:lnTo>
                  <a:lnTo>
                    <a:pt x="1183" y="72"/>
                  </a:lnTo>
                  <a:lnTo>
                    <a:pt x="1198" y="52"/>
                  </a:lnTo>
                  <a:lnTo>
                    <a:pt x="1217" y="34"/>
                  </a:lnTo>
                  <a:lnTo>
                    <a:pt x="1238" y="19"/>
                  </a:lnTo>
                  <a:lnTo>
                    <a:pt x="1263" y="8"/>
                  </a:lnTo>
                  <a:lnTo>
                    <a:pt x="1288" y="2"/>
                  </a:lnTo>
                  <a:lnTo>
                    <a:pt x="1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</p:grpSp>
      <p:sp>
        <p:nvSpPr>
          <p:cNvPr id="10" name="Round Same Side Corner Rectangle 94"/>
          <p:cNvSpPr/>
          <p:nvPr/>
        </p:nvSpPr>
        <p:spPr>
          <a:xfrm rot="16200000">
            <a:off x="4256882" y="913502"/>
            <a:ext cx="956283" cy="2173361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1" name="Oval 95"/>
          <p:cNvSpPr/>
          <p:nvPr/>
        </p:nvSpPr>
        <p:spPr>
          <a:xfrm>
            <a:off x="3750325" y="1612827"/>
            <a:ext cx="774711" cy="774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2" name="Round Same Side Corner Rectangle 96"/>
          <p:cNvSpPr/>
          <p:nvPr/>
        </p:nvSpPr>
        <p:spPr>
          <a:xfrm rot="16200000">
            <a:off x="4256880" y="1940398"/>
            <a:ext cx="956283" cy="2173361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3" name="Oval 97"/>
          <p:cNvSpPr/>
          <p:nvPr/>
        </p:nvSpPr>
        <p:spPr>
          <a:xfrm>
            <a:off x="3750323" y="2639722"/>
            <a:ext cx="774711" cy="774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4" name="Round Same Side Corner Rectangle 98"/>
          <p:cNvSpPr/>
          <p:nvPr/>
        </p:nvSpPr>
        <p:spPr>
          <a:xfrm rot="16200000">
            <a:off x="4256880" y="2967294"/>
            <a:ext cx="956283" cy="2173361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5" name="Oval 99"/>
          <p:cNvSpPr/>
          <p:nvPr/>
        </p:nvSpPr>
        <p:spPr>
          <a:xfrm>
            <a:off x="3750323" y="3666619"/>
            <a:ext cx="774711" cy="774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6" name="Round Same Side Corner Rectangle 100"/>
          <p:cNvSpPr/>
          <p:nvPr/>
        </p:nvSpPr>
        <p:spPr>
          <a:xfrm rot="16200000">
            <a:off x="4256880" y="3994189"/>
            <a:ext cx="956283" cy="21733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7" name="Oval 101"/>
          <p:cNvSpPr/>
          <p:nvPr/>
        </p:nvSpPr>
        <p:spPr>
          <a:xfrm>
            <a:off x="3750323" y="4693514"/>
            <a:ext cx="774711" cy="774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grpSp>
        <p:nvGrpSpPr>
          <p:cNvPr id="18" name="Group 102"/>
          <p:cNvGrpSpPr/>
          <p:nvPr/>
        </p:nvGrpSpPr>
        <p:grpSpPr>
          <a:xfrm>
            <a:off x="3870345" y="2833704"/>
            <a:ext cx="534668" cy="386747"/>
            <a:chOff x="4451350" y="1993900"/>
            <a:chExt cx="550863" cy="398462"/>
          </a:xfrm>
          <a:solidFill>
            <a:srgbClr val="92D806"/>
          </a:solidFill>
        </p:grpSpPr>
        <p:sp>
          <p:nvSpPr>
            <p:cNvPr id="43" name="Freeform 62"/>
            <p:cNvSpPr>
              <a:spLocks noEditPoints="1"/>
            </p:cNvSpPr>
            <p:nvPr/>
          </p:nvSpPr>
          <p:spPr bwMode="auto">
            <a:xfrm>
              <a:off x="4451350" y="1993900"/>
              <a:ext cx="369888" cy="398462"/>
            </a:xfrm>
            <a:custGeom>
              <a:avLst/>
              <a:gdLst>
                <a:gd name="T0" fmla="*/ 987 w 2332"/>
                <a:gd name="T1" fmla="*/ 170 h 2514"/>
                <a:gd name="T2" fmla="*/ 851 w 2332"/>
                <a:gd name="T3" fmla="*/ 274 h 2514"/>
                <a:gd name="T4" fmla="*/ 785 w 2332"/>
                <a:gd name="T5" fmla="*/ 434 h 2514"/>
                <a:gd name="T6" fmla="*/ 792 w 2332"/>
                <a:gd name="T7" fmla="*/ 983 h 2514"/>
                <a:gd name="T8" fmla="*/ 854 w 2332"/>
                <a:gd name="T9" fmla="*/ 1053 h 2514"/>
                <a:gd name="T10" fmla="*/ 872 w 2332"/>
                <a:gd name="T11" fmla="*/ 1535 h 2514"/>
                <a:gd name="T12" fmla="*/ 839 w 2332"/>
                <a:gd name="T13" fmla="*/ 1605 h 2514"/>
                <a:gd name="T14" fmla="*/ 771 w 2332"/>
                <a:gd name="T15" fmla="*/ 1642 h 2514"/>
                <a:gd name="T16" fmla="*/ 647 w 2332"/>
                <a:gd name="T17" fmla="*/ 1709 h 2514"/>
                <a:gd name="T18" fmla="*/ 481 w 2332"/>
                <a:gd name="T19" fmla="*/ 1811 h 2514"/>
                <a:gd name="T20" fmla="*/ 291 w 2332"/>
                <a:gd name="T21" fmla="*/ 1944 h 2514"/>
                <a:gd name="T22" fmla="*/ 160 w 2332"/>
                <a:gd name="T23" fmla="*/ 2060 h 2514"/>
                <a:gd name="T24" fmla="*/ 140 w 2332"/>
                <a:gd name="T25" fmla="*/ 2374 h 2514"/>
                <a:gd name="T26" fmla="*/ 2182 w 2332"/>
                <a:gd name="T27" fmla="*/ 2082 h 2514"/>
                <a:gd name="T28" fmla="*/ 2089 w 2332"/>
                <a:gd name="T29" fmla="*/ 1980 h 2514"/>
                <a:gd name="T30" fmla="*/ 1896 w 2332"/>
                <a:gd name="T31" fmla="*/ 1841 h 2514"/>
                <a:gd name="T32" fmla="*/ 1722 w 2332"/>
                <a:gd name="T33" fmla="*/ 1731 h 2514"/>
                <a:gd name="T34" fmla="*/ 1586 w 2332"/>
                <a:gd name="T35" fmla="*/ 1655 h 2514"/>
                <a:gd name="T36" fmla="*/ 1510 w 2332"/>
                <a:gd name="T37" fmla="*/ 1616 h 2514"/>
                <a:gd name="T38" fmla="*/ 1462 w 2332"/>
                <a:gd name="T39" fmla="*/ 1555 h 2514"/>
                <a:gd name="T40" fmla="*/ 1468 w 2332"/>
                <a:gd name="T41" fmla="*/ 1067 h 2514"/>
                <a:gd name="T42" fmla="*/ 1528 w 2332"/>
                <a:gd name="T43" fmla="*/ 1005 h 2514"/>
                <a:gd name="T44" fmla="*/ 1550 w 2332"/>
                <a:gd name="T45" fmla="*/ 479 h 2514"/>
                <a:gd name="T46" fmla="*/ 1504 w 2332"/>
                <a:gd name="T47" fmla="*/ 309 h 2514"/>
                <a:gd name="T48" fmla="*/ 1384 w 2332"/>
                <a:gd name="T49" fmla="*/ 189 h 2514"/>
                <a:gd name="T50" fmla="*/ 1214 w 2332"/>
                <a:gd name="T51" fmla="*/ 143 h 2514"/>
                <a:gd name="T52" fmla="*/ 1270 w 2332"/>
                <a:gd name="T53" fmla="*/ 4 h 2514"/>
                <a:gd name="T54" fmla="*/ 1469 w 2332"/>
                <a:gd name="T55" fmla="*/ 74 h 2514"/>
                <a:gd name="T56" fmla="*/ 1617 w 2332"/>
                <a:gd name="T57" fmla="*/ 222 h 2514"/>
                <a:gd name="T58" fmla="*/ 1687 w 2332"/>
                <a:gd name="T59" fmla="*/ 422 h 2514"/>
                <a:gd name="T60" fmla="*/ 1680 w 2332"/>
                <a:gd name="T61" fmla="*/ 1006 h 2514"/>
                <a:gd name="T62" fmla="*/ 1600 w 2332"/>
                <a:gd name="T63" fmla="*/ 1134 h 2514"/>
                <a:gd name="T64" fmla="*/ 1685 w 2332"/>
                <a:gd name="T65" fmla="*/ 1549 h 2514"/>
                <a:gd name="T66" fmla="*/ 1854 w 2332"/>
                <a:gd name="T67" fmla="*/ 1648 h 2514"/>
                <a:gd name="T68" fmla="*/ 2062 w 2332"/>
                <a:gd name="T69" fmla="*/ 1785 h 2514"/>
                <a:gd name="T70" fmla="*/ 2254 w 2332"/>
                <a:gd name="T71" fmla="*/ 1936 h 2514"/>
                <a:gd name="T72" fmla="*/ 2322 w 2332"/>
                <a:gd name="T73" fmla="*/ 2062 h 2514"/>
                <a:gd name="T74" fmla="*/ 2328 w 2332"/>
                <a:gd name="T75" fmla="*/ 2463 h 2514"/>
                <a:gd name="T76" fmla="*/ 2280 w 2332"/>
                <a:gd name="T77" fmla="*/ 2512 h 2514"/>
                <a:gd name="T78" fmla="*/ 35 w 2332"/>
                <a:gd name="T79" fmla="*/ 2505 h 2514"/>
                <a:gd name="T80" fmla="*/ 0 w 2332"/>
                <a:gd name="T81" fmla="*/ 2445 h 2514"/>
                <a:gd name="T82" fmla="*/ 20 w 2332"/>
                <a:gd name="T83" fmla="*/ 2027 h 2514"/>
                <a:gd name="T84" fmla="*/ 104 w 2332"/>
                <a:gd name="T85" fmla="*/ 1911 h 2514"/>
                <a:gd name="T86" fmla="*/ 324 w 2332"/>
                <a:gd name="T87" fmla="*/ 1748 h 2514"/>
                <a:gd name="T88" fmla="*/ 524 w 2332"/>
                <a:gd name="T89" fmla="*/ 1619 h 2514"/>
                <a:gd name="T90" fmla="*/ 679 w 2332"/>
                <a:gd name="T91" fmla="*/ 1531 h 2514"/>
                <a:gd name="T92" fmla="*/ 705 w 2332"/>
                <a:gd name="T93" fmla="*/ 1105 h 2514"/>
                <a:gd name="T94" fmla="*/ 644 w 2332"/>
                <a:gd name="T95" fmla="*/ 968 h 2514"/>
                <a:gd name="T96" fmla="*/ 654 w 2332"/>
                <a:gd name="T97" fmla="*/ 368 h 2514"/>
                <a:gd name="T98" fmla="*/ 746 w 2332"/>
                <a:gd name="T99" fmla="*/ 179 h 2514"/>
                <a:gd name="T100" fmla="*/ 908 w 2332"/>
                <a:gd name="T101" fmla="*/ 49 h 2514"/>
                <a:gd name="T102" fmla="*/ 1117 w 2332"/>
                <a:gd name="T103" fmla="*/ 0 h 2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32" h="2514">
                  <a:moveTo>
                    <a:pt x="1117" y="143"/>
                  </a:moveTo>
                  <a:lnTo>
                    <a:pt x="1071" y="145"/>
                  </a:lnTo>
                  <a:lnTo>
                    <a:pt x="1028" y="155"/>
                  </a:lnTo>
                  <a:lnTo>
                    <a:pt x="987" y="170"/>
                  </a:lnTo>
                  <a:lnTo>
                    <a:pt x="948" y="189"/>
                  </a:lnTo>
                  <a:lnTo>
                    <a:pt x="912" y="213"/>
                  </a:lnTo>
                  <a:lnTo>
                    <a:pt x="879" y="241"/>
                  </a:lnTo>
                  <a:lnTo>
                    <a:pt x="851" y="274"/>
                  </a:lnTo>
                  <a:lnTo>
                    <a:pt x="828" y="309"/>
                  </a:lnTo>
                  <a:lnTo>
                    <a:pt x="808" y="348"/>
                  </a:lnTo>
                  <a:lnTo>
                    <a:pt x="793" y="389"/>
                  </a:lnTo>
                  <a:lnTo>
                    <a:pt x="785" y="434"/>
                  </a:lnTo>
                  <a:lnTo>
                    <a:pt x="781" y="479"/>
                  </a:lnTo>
                  <a:lnTo>
                    <a:pt x="781" y="931"/>
                  </a:lnTo>
                  <a:lnTo>
                    <a:pt x="784" y="957"/>
                  </a:lnTo>
                  <a:lnTo>
                    <a:pt x="792" y="983"/>
                  </a:lnTo>
                  <a:lnTo>
                    <a:pt x="804" y="1005"/>
                  </a:lnTo>
                  <a:lnTo>
                    <a:pt x="820" y="1025"/>
                  </a:lnTo>
                  <a:lnTo>
                    <a:pt x="840" y="1042"/>
                  </a:lnTo>
                  <a:lnTo>
                    <a:pt x="854" y="1053"/>
                  </a:lnTo>
                  <a:lnTo>
                    <a:pt x="864" y="1067"/>
                  </a:lnTo>
                  <a:lnTo>
                    <a:pt x="870" y="1083"/>
                  </a:lnTo>
                  <a:lnTo>
                    <a:pt x="872" y="1100"/>
                  </a:lnTo>
                  <a:lnTo>
                    <a:pt x="872" y="1535"/>
                  </a:lnTo>
                  <a:lnTo>
                    <a:pt x="870" y="1556"/>
                  </a:lnTo>
                  <a:lnTo>
                    <a:pt x="864" y="1575"/>
                  </a:lnTo>
                  <a:lnTo>
                    <a:pt x="853" y="1592"/>
                  </a:lnTo>
                  <a:lnTo>
                    <a:pt x="839" y="1605"/>
                  </a:lnTo>
                  <a:lnTo>
                    <a:pt x="821" y="1616"/>
                  </a:lnTo>
                  <a:lnTo>
                    <a:pt x="809" y="1622"/>
                  </a:lnTo>
                  <a:lnTo>
                    <a:pt x="792" y="1631"/>
                  </a:lnTo>
                  <a:lnTo>
                    <a:pt x="771" y="1642"/>
                  </a:lnTo>
                  <a:lnTo>
                    <a:pt x="746" y="1656"/>
                  </a:lnTo>
                  <a:lnTo>
                    <a:pt x="716" y="1671"/>
                  </a:lnTo>
                  <a:lnTo>
                    <a:pt x="683" y="1689"/>
                  </a:lnTo>
                  <a:lnTo>
                    <a:pt x="647" y="1709"/>
                  </a:lnTo>
                  <a:lnTo>
                    <a:pt x="610" y="1732"/>
                  </a:lnTo>
                  <a:lnTo>
                    <a:pt x="568" y="1756"/>
                  </a:lnTo>
                  <a:lnTo>
                    <a:pt x="526" y="1783"/>
                  </a:lnTo>
                  <a:lnTo>
                    <a:pt x="481" y="1811"/>
                  </a:lnTo>
                  <a:lnTo>
                    <a:pt x="436" y="1841"/>
                  </a:lnTo>
                  <a:lnTo>
                    <a:pt x="388" y="1874"/>
                  </a:lnTo>
                  <a:lnTo>
                    <a:pt x="340" y="1908"/>
                  </a:lnTo>
                  <a:lnTo>
                    <a:pt x="291" y="1944"/>
                  </a:lnTo>
                  <a:lnTo>
                    <a:pt x="243" y="1981"/>
                  </a:lnTo>
                  <a:lnTo>
                    <a:pt x="194" y="2020"/>
                  </a:lnTo>
                  <a:lnTo>
                    <a:pt x="175" y="2039"/>
                  </a:lnTo>
                  <a:lnTo>
                    <a:pt x="160" y="2060"/>
                  </a:lnTo>
                  <a:lnTo>
                    <a:pt x="150" y="2083"/>
                  </a:lnTo>
                  <a:lnTo>
                    <a:pt x="142" y="2109"/>
                  </a:lnTo>
                  <a:lnTo>
                    <a:pt x="140" y="2135"/>
                  </a:lnTo>
                  <a:lnTo>
                    <a:pt x="140" y="2374"/>
                  </a:lnTo>
                  <a:lnTo>
                    <a:pt x="2191" y="2374"/>
                  </a:lnTo>
                  <a:lnTo>
                    <a:pt x="2191" y="2134"/>
                  </a:lnTo>
                  <a:lnTo>
                    <a:pt x="2189" y="2107"/>
                  </a:lnTo>
                  <a:lnTo>
                    <a:pt x="2182" y="2082"/>
                  </a:lnTo>
                  <a:lnTo>
                    <a:pt x="2171" y="2059"/>
                  </a:lnTo>
                  <a:lnTo>
                    <a:pt x="2155" y="2038"/>
                  </a:lnTo>
                  <a:lnTo>
                    <a:pt x="2138" y="2019"/>
                  </a:lnTo>
                  <a:lnTo>
                    <a:pt x="2089" y="1980"/>
                  </a:lnTo>
                  <a:lnTo>
                    <a:pt x="2039" y="1943"/>
                  </a:lnTo>
                  <a:lnTo>
                    <a:pt x="1991" y="1907"/>
                  </a:lnTo>
                  <a:lnTo>
                    <a:pt x="1944" y="1873"/>
                  </a:lnTo>
                  <a:lnTo>
                    <a:pt x="1896" y="1841"/>
                  </a:lnTo>
                  <a:lnTo>
                    <a:pt x="1850" y="1810"/>
                  </a:lnTo>
                  <a:lnTo>
                    <a:pt x="1805" y="1782"/>
                  </a:lnTo>
                  <a:lnTo>
                    <a:pt x="1762" y="1755"/>
                  </a:lnTo>
                  <a:lnTo>
                    <a:pt x="1722" y="1731"/>
                  </a:lnTo>
                  <a:lnTo>
                    <a:pt x="1683" y="1709"/>
                  </a:lnTo>
                  <a:lnTo>
                    <a:pt x="1648" y="1689"/>
                  </a:lnTo>
                  <a:lnTo>
                    <a:pt x="1616" y="1671"/>
                  </a:lnTo>
                  <a:lnTo>
                    <a:pt x="1586" y="1655"/>
                  </a:lnTo>
                  <a:lnTo>
                    <a:pt x="1561" y="1641"/>
                  </a:lnTo>
                  <a:lnTo>
                    <a:pt x="1540" y="1631"/>
                  </a:lnTo>
                  <a:lnTo>
                    <a:pt x="1522" y="1622"/>
                  </a:lnTo>
                  <a:lnTo>
                    <a:pt x="1510" y="1616"/>
                  </a:lnTo>
                  <a:lnTo>
                    <a:pt x="1492" y="1605"/>
                  </a:lnTo>
                  <a:lnTo>
                    <a:pt x="1478" y="1590"/>
                  </a:lnTo>
                  <a:lnTo>
                    <a:pt x="1468" y="1574"/>
                  </a:lnTo>
                  <a:lnTo>
                    <a:pt x="1462" y="1555"/>
                  </a:lnTo>
                  <a:lnTo>
                    <a:pt x="1459" y="1534"/>
                  </a:lnTo>
                  <a:lnTo>
                    <a:pt x="1459" y="1100"/>
                  </a:lnTo>
                  <a:lnTo>
                    <a:pt x="1462" y="1083"/>
                  </a:lnTo>
                  <a:lnTo>
                    <a:pt x="1468" y="1067"/>
                  </a:lnTo>
                  <a:lnTo>
                    <a:pt x="1477" y="1053"/>
                  </a:lnTo>
                  <a:lnTo>
                    <a:pt x="1490" y="1042"/>
                  </a:lnTo>
                  <a:lnTo>
                    <a:pt x="1511" y="1025"/>
                  </a:lnTo>
                  <a:lnTo>
                    <a:pt x="1528" y="1005"/>
                  </a:lnTo>
                  <a:lnTo>
                    <a:pt x="1540" y="983"/>
                  </a:lnTo>
                  <a:lnTo>
                    <a:pt x="1547" y="957"/>
                  </a:lnTo>
                  <a:lnTo>
                    <a:pt x="1550" y="931"/>
                  </a:lnTo>
                  <a:lnTo>
                    <a:pt x="1550" y="479"/>
                  </a:lnTo>
                  <a:lnTo>
                    <a:pt x="1547" y="434"/>
                  </a:lnTo>
                  <a:lnTo>
                    <a:pt x="1538" y="389"/>
                  </a:lnTo>
                  <a:lnTo>
                    <a:pt x="1524" y="348"/>
                  </a:lnTo>
                  <a:lnTo>
                    <a:pt x="1504" y="309"/>
                  </a:lnTo>
                  <a:lnTo>
                    <a:pt x="1480" y="274"/>
                  </a:lnTo>
                  <a:lnTo>
                    <a:pt x="1451" y="241"/>
                  </a:lnTo>
                  <a:lnTo>
                    <a:pt x="1419" y="213"/>
                  </a:lnTo>
                  <a:lnTo>
                    <a:pt x="1384" y="189"/>
                  </a:lnTo>
                  <a:lnTo>
                    <a:pt x="1345" y="170"/>
                  </a:lnTo>
                  <a:lnTo>
                    <a:pt x="1303" y="155"/>
                  </a:lnTo>
                  <a:lnTo>
                    <a:pt x="1259" y="145"/>
                  </a:lnTo>
                  <a:lnTo>
                    <a:pt x="1214" y="143"/>
                  </a:lnTo>
                  <a:lnTo>
                    <a:pt x="1117" y="143"/>
                  </a:lnTo>
                  <a:close/>
                  <a:moveTo>
                    <a:pt x="1117" y="0"/>
                  </a:moveTo>
                  <a:lnTo>
                    <a:pt x="1214" y="0"/>
                  </a:lnTo>
                  <a:lnTo>
                    <a:pt x="1270" y="4"/>
                  </a:lnTo>
                  <a:lnTo>
                    <a:pt x="1323" y="13"/>
                  </a:lnTo>
                  <a:lnTo>
                    <a:pt x="1375" y="28"/>
                  </a:lnTo>
                  <a:lnTo>
                    <a:pt x="1424" y="49"/>
                  </a:lnTo>
                  <a:lnTo>
                    <a:pt x="1469" y="74"/>
                  </a:lnTo>
                  <a:lnTo>
                    <a:pt x="1512" y="105"/>
                  </a:lnTo>
                  <a:lnTo>
                    <a:pt x="1551" y="140"/>
                  </a:lnTo>
                  <a:lnTo>
                    <a:pt x="1586" y="179"/>
                  </a:lnTo>
                  <a:lnTo>
                    <a:pt x="1617" y="222"/>
                  </a:lnTo>
                  <a:lnTo>
                    <a:pt x="1642" y="268"/>
                  </a:lnTo>
                  <a:lnTo>
                    <a:pt x="1662" y="316"/>
                  </a:lnTo>
                  <a:lnTo>
                    <a:pt x="1678" y="368"/>
                  </a:lnTo>
                  <a:lnTo>
                    <a:pt x="1687" y="422"/>
                  </a:lnTo>
                  <a:lnTo>
                    <a:pt x="1690" y="478"/>
                  </a:lnTo>
                  <a:lnTo>
                    <a:pt x="1690" y="930"/>
                  </a:lnTo>
                  <a:lnTo>
                    <a:pt x="1687" y="969"/>
                  </a:lnTo>
                  <a:lnTo>
                    <a:pt x="1680" y="1006"/>
                  </a:lnTo>
                  <a:lnTo>
                    <a:pt x="1666" y="1042"/>
                  </a:lnTo>
                  <a:lnTo>
                    <a:pt x="1648" y="1075"/>
                  </a:lnTo>
                  <a:lnTo>
                    <a:pt x="1626" y="1105"/>
                  </a:lnTo>
                  <a:lnTo>
                    <a:pt x="1600" y="1134"/>
                  </a:lnTo>
                  <a:lnTo>
                    <a:pt x="1600" y="1504"/>
                  </a:lnTo>
                  <a:lnTo>
                    <a:pt x="1623" y="1516"/>
                  </a:lnTo>
                  <a:lnTo>
                    <a:pt x="1651" y="1531"/>
                  </a:lnTo>
                  <a:lnTo>
                    <a:pt x="1685" y="1549"/>
                  </a:lnTo>
                  <a:lnTo>
                    <a:pt x="1722" y="1569"/>
                  </a:lnTo>
                  <a:lnTo>
                    <a:pt x="1763" y="1594"/>
                  </a:lnTo>
                  <a:lnTo>
                    <a:pt x="1807" y="1619"/>
                  </a:lnTo>
                  <a:lnTo>
                    <a:pt x="1854" y="1648"/>
                  </a:lnTo>
                  <a:lnTo>
                    <a:pt x="1903" y="1678"/>
                  </a:lnTo>
                  <a:lnTo>
                    <a:pt x="1955" y="1712"/>
                  </a:lnTo>
                  <a:lnTo>
                    <a:pt x="2008" y="1747"/>
                  </a:lnTo>
                  <a:lnTo>
                    <a:pt x="2062" y="1785"/>
                  </a:lnTo>
                  <a:lnTo>
                    <a:pt x="2116" y="1825"/>
                  </a:lnTo>
                  <a:lnTo>
                    <a:pt x="2171" y="1867"/>
                  </a:lnTo>
                  <a:lnTo>
                    <a:pt x="2226" y="1911"/>
                  </a:lnTo>
                  <a:lnTo>
                    <a:pt x="2254" y="1936"/>
                  </a:lnTo>
                  <a:lnTo>
                    <a:pt x="2277" y="1965"/>
                  </a:lnTo>
                  <a:lnTo>
                    <a:pt x="2296" y="1994"/>
                  </a:lnTo>
                  <a:lnTo>
                    <a:pt x="2312" y="2027"/>
                  </a:lnTo>
                  <a:lnTo>
                    <a:pt x="2322" y="2062"/>
                  </a:lnTo>
                  <a:lnTo>
                    <a:pt x="2329" y="2098"/>
                  </a:lnTo>
                  <a:lnTo>
                    <a:pt x="2332" y="2135"/>
                  </a:lnTo>
                  <a:lnTo>
                    <a:pt x="2332" y="2445"/>
                  </a:lnTo>
                  <a:lnTo>
                    <a:pt x="2328" y="2463"/>
                  </a:lnTo>
                  <a:lnTo>
                    <a:pt x="2322" y="2480"/>
                  </a:lnTo>
                  <a:lnTo>
                    <a:pt x="2311" y="2494"/>
                  </a:lnTo>
                  <a:lnTo>
                    <a:pt x="2297" y="2505"/>
                  </a:lnTo>
                  <a:lnTo>
                    <a:pt x="2280" y="2512"/>
                  </a:lnTo>
                  <a:lnTo>
                    <a:pt x="2261" y="2514"/>
                  </a:lnTo>
                  <a:lnTo>
                    <a:pt x="71" y="2514"/>
                  </a:lnTo>
                  <a:lnTo>
                    <a:pt x="52" y="2512"/>
                  </a:lnTo>
                  <a:lnTo>
                    <a:pt x="35" y="2505"/>
                  </a:lnTo>
                  <a:lnTo>
                    <a:pt x="20" y="2494"/>
                  </a:lnTo>
                  <a:lnTo>
                    <a:pt x="9" y="2480"/>
                  </a:lnTo>
                  <a:lnTo>
                    <a:pt x="2" y="2463"/>
                  </a:lnTo>
                  <a:lnTo>
                    <a:pt x="0" y="2445"/>
                  </a:lnTo>
                  <a:lnTo>
                    <a:pt x="0" y="2135"/>
                  </a:lnTo>
                  <a:lnTo>
                    <a:pt x="2" y="2098"/>
                  </a:lnTo>
                  <a:lnTo>
                    <a:pt x="9" y="2062"/>
                  </a:lnTo>
                  <a:lnTo>
                    <a:pt x="20" y="2027"/>
                  </a:lnTo>
                  <a:lnTo>
                    <a:pt x="36" y="1994"/>
                  </a:lnTo>
                  <a:lnTo>
                    <a:pt x="55" y="1964"/>
                  </a:lnTo>
                  <a:lnTo>
                    <a:pt x="78" y="1936"/>
                  </a:lnTo>
                  <a:lnTo>
                    <a:pt x="104" y="1911"/>
                  </a:lnTo>
                  <a:lnTo>
                    <a:pt x="159" y="1867"/>
                  </a:lnTo>
                  <a:lnTo>
                    <a:pt x="215" y="1825"/>
                  </a:lnTo>
                  <a:lnTo>
                    <a:pt x="269" y="1785"/>
                  </a:lnTo>
                  <a:lnTo>
                    <a:pt x="324" y="1748"/>
                  </a:lnTo>
                  <a:lnTo>
                    <a:pt x="376" y="1712"/>
                  </a:lnTo>
                  <a:lnTo>
                    <a:pt x="428" y="1679"/>
                  </a:lnTo>
                  <a:lnTo>
                    <a:pt x="477" y="1648"/>
                  </a:lnTo>
                  <a:lnTo>
                    <a:pt x="524" y="1619"/>
                  </a:lnTo>
                  <a:lnTo>
                    <a:pt x="568" y="1594"/>
                  </a:lnTo>
                  <a:lnTo>
                    <a:pt x="610" y="1570"/>
                  </a:lnTo>
                  <a:lnTo>
                    <a:pt x="646" y="1549"/>
                  </a:lnTo>
                  <a:lnTo>
                    <a:pt x="679" y="1531"/>
                  </a:lnTo>
                  <a:lnTo>
                    <a:pt x="708" y="1516"/>
                  </a:lnTo>
                  <a:lnTo>
                    <a:pt x="732" y="1504"/>
                  </a:lnTo>
                  <a:lnTo>
                    <a:pt x="732" y="1134"/>
                  </a:lnTo>
                  <a:lnTo>
                    <a:pt x="705" y="1105"/>
                  </a:lnTo>
                  <a:lnTo>
                    <a:pt x="682" y="1075"/>
                  </a:lnTo>
                  <a:lnTo>
                    <a:pt x="665" y="1042"/>
                  </a:lnTo>
                  <a:lnTo>
                    <a:pt x="652" y="1006"/>
                  </a:lnTo>
                  <a:lnTo>
                    <a:pt x="644" y="968"/>
                  </a:lnTo>
                  <a:lnTo>
                    <a:pt x="641" y="930"/>
                  </a:lnTo>
                  <a:lnTo>
                    <a:pt x="641" y="478"/>
                  </a:lnTo>
                  <a:lnTo>
                    <a:pt x="644" y="422"/>
                  </a:lnTo>
                  <a:lnTo>
                    <a:pt x="654" y="368"/>
                  </a:lnTo>
                  <a:lnTo>
                    <a:pt x="669" y="316"/>
                  </a:lnTo>
                  <a:lnTo>
                    <a:pt x="690" y="268"/>
                  </a:lnTo>
                  <a:lnTo>
                    <a:pt x="715" y="222"/>
                  </a:lnTo>
                  <a:lnTo>
                    <a:pt x="746" y="179"/>
                  </a:lnTo>
                  <a:lnTo>
                    <a:pt x="780" y="140"/>
                  </a:lnTo>
                  <a:lnTo>
                    <a:pt x="819" y="105"/>
                  </a:lnTo>
                  <a:lnTo>
                    <a:pt x="862" y="74"/>
                  </a:lnTo>
                  <a:lnTo>
                    <a:pt x="908" y="49"/>
                  </a:lnTo>
                  <a:lnTo>
                    <a:pt x="956" y="28"/>
                  </a:lnTo>
                  <a:lnTo>
                    <a:pt x="1008" y="13"/>
                  </a:lnTo>
                  <a:lnTo>
                    <a:pt x="1062" y="4"/>
                  </a:lnTo>
                  <a:lnTo>
                    <a:pt x="1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4" name="Freeform 63"/>
            <p:cNvSpPr>
              <a:spLocks noEditPoints="1"/>
            </p:cNvSpPr>
            <p:nvPr/>
          </p:nvSpPr>
          <p:spPr bwMode="auto">
            <a:xfrm>
              <a:off x="4764088" y="2005013"/>
              <a:ext cx="238125" cy="222250"/>
            </a:xfrm>
            <a:custGeom>
              <a:avLst/>
              <a:gdLst>
                <a:gd name="T0" fmla="*/ 215 w 1498"/>
                <a:gd name="T1" fmla="*/ 144 h 1402"/>
                <a:gd name="T2" fmla="*/ 176 w 1498"/>
                <a:gd name="T3" fmla="*/ 163 h 1402"/>
                <a:gd name="T4" fmla="*/ 150 w 1498"/>
                <a:gd name="T5" fmla="*/ 196 h 1402"/>
                <a:gd name="T6" fmla="*/ 140 w 1498"/>
                <a:gd name="T7" fmla="*/ 239 h 1402"/>
                <a:gd name="T8" fmla="*/ 142 w 1498"/>
                <a:gd name="T9" fmla="*/ 887 h 1402"/>
                <a:gd name="T10" fmla="*/ 161 w 1498"/>
                <a:gd name="T11" fmla="*/ 926 h 1402"/>
                <a:gd name="T12" fmla="*/ 195 w 1498"/>
                <a:gd name="T13" fmla="*/ 953 h 1402"/>
                <a:gd name="T14" fmla="*/ 237 w 1498"/>
                <a:gd name="T15" fmla="*/ 963 h 1402"/>
                <a:gd name="T16" fmla="*/ 388 w 1498"/>
                <a:gd name="T17" fmla="*/ 965 h 1402"/>
                <a:gd name="T18" fmla="*/ 419 w 1498"/>
                <a:gd name="T19" fmla="*/ 983 h 1402"/>
                <a:gd name="T20" fmla="*/ 437 w 1498"/>
                <a:gd name="T21" fmla="*/ 1014 h 1402"/>
                <a:gd name="T22" fmla="*/ 440 w 1498"/>
                <a:gd name="T23" fmla="*/ 1167 h 1402"/>
                <a:gd name="T24" fmla="*/ 647 w 1498"/>
                <a:gd name="T25" fmla="*/ 972 h 1402"/>
                <a:gd name="T26" fmla="*/ 680 w 1498"/>
                <a:gd name="T27" fmla="*/ 963 h 1402"/>
                <a:gd name="T28" fmla="*/ 1282 w 1498"/>
                <a:gd name="T29" fmla="*/ 960 h 1402"/>
                <a:gd name="T30" fmla="*/ 1320 w 1498"/>
                <a:gd name="T31" fmla="*/ 941 h 1402"/>
                <a:gd name="T32" fmla="*/ 1348 w 1498"/>
                <a:gd name="T33" fmla="*/ 908 h 1402"/>
                <a:gd name="T34" fmla="*/ 1357 w 1498"/>
                <a:gd name="T35" fmla="*/ 865 h 1402"/>
                <a:gd name="T36" fmla="*/ 1355 w 1498"/>
                <a:gd name="T37" fmla="*/ 217 h 1402"/>
                <a:gd name="T38" fmla="*/ 1336 w 1498"/>
                <a:gd name="T39" fmla="*/ 178 h 1402"/>
                <a:gd name="T40" fmla="*/ 1302 w 1498"/>
                <a:gd name="T41" fmla="*/ 151 h 1402"/>
                <a:gd name="T42" fmla="*/ 1260 w 1498"/>
                <a:gd name="T43" fmla="*/ 141 h 1402"/>
                <a:gd name="T44" fmla="*/ 237 w 1498"/>
                <a:gd name="T45" fmla="*/ 0 h 1402"/>
                <a:gd name="T46" fmla="*/ 1298 w 1498"/>
                <a:gd name="T47" fmla="*/ 3 h 1402"/>
                <a:gd name="T48" fmla="*/ 1369 w 1498"/>
                <a:gd name="T49" fmla="*/ 26 h 1402"/>
                <a:gd name="T50" fmla="*/ 1428 w 1498"/>
                <a:gd name="T51" fmla="*/ 70 h 1402"/>
                <a:gd name="T52" fmla="*/ 1471 w 1498"/>
                <a:gd name="T53" fmla="*/ 129 h 1402"/>
                <a:gd name="T54" fmla="*/ 1494 w 1498"/>
                <a:gd name="T55" fmla="*/ 200 h 1402"/>
                <a:gd name="T56" fmla="*/ 1498 w 1498"/>
                <a:gd name="T57" fmla="*/ 865 h 1402"/>
                <a:gd name="T58" fmla="*/ 1486 w 1498"/>
                <a:gd name="T59" fmla="*/ 940 h 1402"/>
                <a:gd name="T60" fmla="*/ 1452 w 1498"/>
                <a:gd name="T61" fmla="*/ 1006 h 1402"/>
                <a:gd name="T62" fmla="*/ 1401 w 1498"/>
                <a:gd name="T63" fmla="*/ 1057 h 1402"/>
                <a:gd name="T64" fmla="*/ 1335 w 1498"/>
                <a:gd name="T65" fmla="*/ 1091 h 1402"/>
                <a:gd name="T66" fmla="*/ 1260 w 1498"/>
                <a:gd name="T67" fmla="*/ 1104 h 1402"/>
                <a:gd name="T68" fmla="*/ 419 w 1498"/>
                <a:gd name="T69" fmla="*/ 1383 h 1402"/>
                <a:gd name="T70" fmla="*/ 387 w 1498"/>
                <a:gd name="T71" fmla="*/ 1400 h 1402"/>
                <a:gd name="T72" fmla="*/ 355 w 1498"/>
                <a:gd name="T73" fmla="*/ 1401 h 1402"/>
                <a:gd name="T74" fmla="*/ 324 w 1498"/>
                <a:gd name="T75" fmla="*/ 1386 h 1402"/>
                <a:gd name="T76" fmla="*/ 303 w 1498"/>
                <a:gd name="T77" fmla="*/ 1352 h 1402"/>
                <a:gd name="T78" fmla="*/ 300 w 1498"/>
                <a:gd name="T79" fmla="*/ 1104 h 1402"/>
                <a:gd name="T80" fmla="*/ 199 w 1498"/>
                <a:gd name="T81" fmla="*/ 1101 h 1402"/>
                <a:gd name="T82" fmla="*/ 129 w 1498"/>
                <a:gd name="T83" fmla="*/ 1076 h 1402"/>
                <a:gd name="T84" fmla="*/ 70 w 1498"/>
                <a:gd name="T85" fmla="*/ 1034 h 1402"/>
                <a:gd name="T86" fmla="*/ 26 w 1498"/>
                <a:gd name="T87" fmla="*/ 975 h 1402"/>
                <a:gd name="T88" fmla="*/ 2 w 1498"/>
                <a:gd name="T89" fmla="*/ 904 h 1402"/>
                <a:gd name="T90" fmla="*/ 0 w 1498"/>
                <a:gd name="T91" fmla="*/ 239 h 1402"/>
                <a:gd name="T92" fmla="*/ 12 w 1498"/>
                <a:gd name="T93" fmla="*/ 164 h 1402"/>
                <a:gd name="T94" fmla="*/ 45 w 1498"/>
                <a:gd name="T95" fmla="*/ 98 h 1402"/>
                <a:gd name="T96" fmla="*/ 97 w 1498"/>
                <a:gd name="T97" fmla="*/ 47 h 1402"/>
                <a:gd name="T98" fmla="*/ 163 w 1498"/>
                <a:gd name="T99" fmla="*/ 13 h 1402"/>
                <a:gd name="T100" fmla="*/ 237 w 1498"/>
                <a:gd name="T101" fmla="*/ 0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98" h="1402">
                  <a:moveTo>
                    <a:pt x="237" y="141"/>
                  </a:moveTo>
                  <a:lnTo>
                    <a:pt x="215" y="144"/>
                  </a:lnTo>
                  <a:lnTo>
                    <a:pt x="195" y="151"/>
                  </a:lnTo>
                  <a:lnTo>
                    <a:pt x="176" y="163"/>
                  </a:lnTo>
                  <a:lnTo>
                    <a:pt x="161" y="178"/>
                  </a:lnTo>
                  <a:lnTo>
                    <a:pt x="150" y="196"/>
                  </a:lnTo>
                  <a:lnTo>
                    <a:pt x="142" y="217"/>
                  </a:lnTo>
                  <a:lnTo>
                    <a:pt x="140" y="239"/>
                  </a:lnTo>
                  <a:lnTo>
                    <a:pt x="140" y="865"/>
                  </a:lnTo>
                  <a:lnTo>
                    <a:pt x="142" y="887"/>
                  </a:lnTo>
                  <a:lnTo>
                    <a:pt x="150" y="908"/>
                  </a:lnTo>
                  <a:lnTo>
                    <a:pt x="161" y="926"/>
                  </a:lnTo>
                  <a:lnTo>
                    <a:pt x="176" y="941"/>
                  </a:lnTo>
                  <a:lnTo>
                    <a:pt x="195" y="953"/>
                  </a:lnTo>
                  <a:lnTo>
                    <a:pt x="215" y="960"/>
                  </a:lnTo>
                  <a:lnTo>
                    <a:pt x="237" y="963"/>
                  </a:lnTo>
                  <a:lnTo>
                    <a:pt x="369" y="963"/>
                  </a:lnTo>
                  <a:lnTo>
                    <a:pt x="388" y="965"/>
                  </a:lnTo>
                  <a:lnTo>
                    <a:pt x="405" y="973"/>
                  </a:lnTo>
                  <a:lnTo>
                    <a:pt x="419" y="983"/>
                  </a:lnTo>
                  <a:lnTo>
                    <a:pt x="430" y="997"/>
                  </a:lnTo>
                  <a:lnTo>
                    <a:pt x="437" y="1014"/>
                  </a:lnTo>
                  <a:lnTo>
                    <a:pt x="440" y="1033"/>
                  </a:lnTo>
                  <a:lnTo>
                    <a:pt x="440" y="1167"/>
                  </a:lnTo>
                  <a:lnTo>
                    <a:pt x="632" y="982"/>
                  </a:lnTo>
                  <a:lnTo>
                    <a:pt x="647" y="972"/>
                  </a:lnTo>
                  <a:lnTo>
                    <a:pt x="662" y="965"/>
                  </a:lnTo>
                  <a:lnTo>
                    <a:pt x="680" y="963"/>
                  </a:lnTo>
                  <a:lnTo>
                    <a:pt x="1260" y="963"/>
                  </a:lnTo>
                  <a:lnTo>
                    <a:pt x="1282" y="960"/>
                  </a:lnTo>
                  <a:lnTo>
                    <a:pt x="1302" y="953"/>
                  </a:lnTo>
                  <a:lnTo>
                    <a:pt x="1320" y="941"/>
                  </a:lnTo>
                  <a:lnTo>
                    <a:pt x="1336" y="926"/>
                  </a:lnTo>
                  <a:lnTo>
                    <a:pt x="1348" y="908"/>
                  </a:lnTo>
                  <a:lnTo>
                    <a:pt x="1355" y="887"/>
                  </a:lnTo>
                  <a:lnTo>
                    <a:pt x="1357" y="865"/>
                  </a:lnTo>
                  <a:lnTo>
                    <a:pt x="1357" y="239"/>
                  </a:lnTo>
                  <a:lnTo>
                    <a:pt x="1355" y="217"/>
                  </a:lnTo>
                  <a:lnTo>
                    <a:pt x="1348" y="196"/>
                  </a:lnTo>
                  <a:lnTo>
                    <a:pt x="1336" y="178"/>
                  </a:lnTo>
                  <a:lnTo>
                    <a:pt x="1320" y="163"/>
                  </a:lnTo>
                  <a:lnTo>
                    <a:pt x="1302" y="151"/>
                  </a:lnTo>
                  <a:lnTo>
                    <a:pt x="1282" y="144"/>
                  </a:lnTo>
                  <a:lnTo>
                    <a:pt x="1260" y="141"/>
                  </a:lnTo>
                  <a:lnTo>
                    <a:pt x="237" y="141"/>
                  </a:lnTo>
                  <a:close/>
                  <a:moveTo>
                    <a:pt x="237" y="0"/>
                  </a:moveTo>
                  <a:lnTo>
                    <a:pt x="1260" y="0"/>
                  </a:lnTo>
                  <a:lnTo>
                    <a:pt x="1298" y="3"/>
                  </a:lnTo>
                  <a:lnTo>
                    <a:pt x="1335" y="13"/>
                  </a:lnTo>
                  <a:lnTo>
                    <a:pt x="1369" y="26"/>
                  </a:lnTo>
                  <a:lnTo>
                    <a:pt x="1401" y="47"/>
                  </a:lnTo>
                  <a:lnTo>
                    <a:pt x="1428" y="70"/>
                  </a:lnTo>
                  <a:lnTo>
                    <a:pt x="1452" y="98"/>
                  </a:lnTo>
                  <a:lnTo>
                    <a:pt x="1471" y="129"/>
                  </a:lnTo>
                  <a:lnTo>
                    <a:pt x="1486" y="164"/>
                  </a:lnTo>
                  <a:lnTo>
                    <a:pt x="1494" y="200"/>
                  </a:lnTo>
                  <a:lnTo>
                    <a:pt x="1498" y="239"/>
                  </a:lnTo>
                  <a:lnTo>
                    <a:pt x="1498" y="865"/>
                  </a:lnTo>
                  <a:lnTo>
                    <a:pt x="1494" y="903"/>
                  </a:lnTo>
                  <a:lnTo>
                    <a:pt x="1486" y="940"/>
                  </a:lnTo>
                  <a:lnTo>
                    <a:pt x="1471" y="974"/>
                  </a:lnTo>
                  <a:lnTo>
                    <a:pt x="1452" y="1006"/>
                  </a:lnTo>
                  <a:lnTo>
                    <a:pt x="1428" y="1033"/>
                  </a:lnTo>
                  <a:lnTo>
                    <a:pt x="1401" y="1057"/>
                  </a:lnTo>
                  <a:lnTo>
                    <a:pt x="1369" y="1076"/>
                  </a:lnTo>
                  <a:lnTo>
                    <a:pt x="1335" y="1091"/>
                  </a:lnTo>
                  <a:lnTo>
                    <a:pt x="1298" y="1101"/>
                  </a:lnTo>
                  <a:lnTo>
                    <a:pt x="1260" y="1104"/>
                  </a:lnTo>
                  <a:lnTo>
                    <a:pt x="709" y="1104"/>
                  </a:lnTo>
                  <a:lnTo>
                    <a:pt x="419" y="1383"/>
                  </a:lnTo>
                  <a:lnTo>
                    <a:pt x="404" y="1394"/>
                  </a:lnTo>
                  <a:lnTo>
                    <a:pt x="387" y="1400"/>
                  </a:lnTo>
                  <a:lnTo>
                    <a:pt x="369" y="1402"/>
                  </a:lnTo>
                  <a:lnTo>
                    <a:pt x="355" y="1401"/>
                  </a:lnTo>
                  <a:lnTo>
                    <a:pt x="342" y="1397"/>
                  </a:lnTo>
                  <a:lnTo>
                    <a:pt x="324" y="1386"/>
                  </a:lnTo>
                  <a:lnTo>
                    <a:pt x="311" y="1370"/>
                  </a:lnTo>
                  <a:lnTo>
                    <a:pt x="303" y="1352"/>
                  </a:lnTo>
                  <a:lnTo>
                    <a:pt x="300" y="1332"/>
                  </a:lnTo>
                  <a:lnTo>
                    <a:pt x="300" y="1104"/>
                  </a:lnTo>
                  <a:lnTo>
                    <a:pt x="237" y="1104"/>
                  </a:lnTo>
                  <a:lnTo>
                    <a:pt x="199" y="1101"/>
                  </a:lnTo>
                  <a:lnTo>
                    <a:pt x="163" y="1091"/>
                  </a:lnTo>
                  <a:lnTo>
                    <a:pt x="129" y="1076"/>
                  </a:lnTo>
                  <a:lnTo>
                    <a:pt x="97" y="1057"/>
                  </a:lnTo>
                  <a:lnTo>
                    <a:pt x="70" y="1034"/>
                  </a:lnTo>
                  <a:lnTo>
                    <a:pt x="45" y="1006"/>
                  </a:lnTo>
                  <a:lnTo>
                    <a:pt x="26" y="975"/>
                  </a:lnTo>
                  <a:lnTo>
                    <a:pt x="12" y="940"/>
                  </a:lnTo>
                  <a:lnTo>
                    <a:pt x="2" y="904"/>
                  </a:lnTo>
                  <a:lnTo>
                    <a:pt x="0" y="865"/>
                  </a:lnTo>
                  <a:lnTo>
                    <a:pt x="0" y="239"/>
                  </a:lnTo>
                  <a:lnTo>
                    <a:pt x="2" y="201"/>
                  </a:lnTo>
                  <a:lnTo>
                    <a:pt x="12" y="164"/>
                  </a:lnTo>
                  <a:lnTo>
                    <a:pt x="26" y="129"/>
                  </a:lnTo>
                  <a:lnTo>
                    <a:pt x="45" y="98"/>
                  </a:lnTo>
                  <a:lnTo>
                    <a:pt x="70" y="71"/>
                  </a:lnTo>
                  <a:lnTo>
                    <a:pt x="97" y="47"/>
                  </a:lnTo>
                  <a:lnTo>
                    <a:pt x="128" y="28"/>
                  </a:lnTo>
                  <a:lnTo>
                    <a:pt x="163" y="13"/>
                  </a:lnTo>
                  <a:lnTo>
                    <a:pt x="199" y="3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5" name="Freeform 64"/>
            <p:cNvSpPr/>
            <p:nvPr/>
          </p:nvSpPr>
          <p:spPr bwMode="auto">
            <a:xfrm>
              <a:off x="4814889" y="2060575"/>
              <a:ext cx="136525" cy="22225"/>
            </a:xfrm>
            <a:custGeom>
              <a:avLst/>
              <a:gdLst>
                <a:gd name="T0" fmla="*/ 69 w 856"/>
                <a:gd name="T1" fmla="*/ 0 h 141"/>
                <a:gd name="T2" fmla="*/ 785 w 856"/>
                <a:gd name="T3" fmla="*/ 0 h 141"/>
                <a:gd name="T4" fmla="*/ 804 w 856"/>
                <a:gd name="T5" fmla="*/ 3 h 141"/>
                <a:gd name="T6" fmla="*/ 821 w 856"/>
                <a:gd name="T7" fmla="*/ 10 h 141"/>
                <a:gd name="T8" fmla="*/ 836 w 856"/>
                <a:gd name="T9" fmla="*/ 21 h 141"/>
                <a:gd name="T10" fmla="*/ 846 w 856"/>
                <a:gd name="T11" fmla="*/ 35 h 141"/>
                <a:gd name="T12" fmla="*/ 854 w 856"/>
                <a:gd name="T13" fmla="*/ 52 h 141"/>
                <a:gd name="T14" fmla="*/ 856 w 856"/>
                <a:gd name="T15" fmla="*/ 70 h 141"/>
                <a:gd name="T16" fmla="*/ 854 w 856"/>
                <a:gd name="T17" fmla="*/ 89 h 141"/>
                <a:gd name="T18" fmla="*/ 846 w 856"/>
                <a:gd name="T19" fmla="*/ 106 h 141"/>
                <a:gd name="T20" fmla="*/ 836 w 856"/>
                <a:gd name="T21" fmla="*/ 120 h 141"/>
                <a:gd name="T22" fmla="*/ 821 w 856"/>
                <a:gd name="T23" fmla="*/ 132 h 141"/>
                <a:gd name="T24" fmla="*/ 804 w 856"/>
                <a:gd name="T25" fmla="*/ 139 h 141"/>
                <a:gd name="T26" fmla="*/ 785 w 856"/>
                <a:gd name="T27" fmla="*/ 141 h 141"/>
                <a:gd name="T28" fmla="*/ 69 w 856"/>
                <a:gd name="T29" fmla="*/ 141 h 141"/>
                <a:gd name="T30" fmla="*/ 51 w 856"/>
                <a:gd name="T31" fmla="*/ 138 h 141"/>
                <a:gd name="T32" fmla="*/ 34 w 856"/>
                <a:gd name="T33" fmla="*/ 132 h 141"/>
                <a:gd name="T34" fmla="*/ 20 w 856"/>
                <a:gd name="T35" fmla="*/ 120 h 141"/>
                <a:gd name="T36" fmla="*/ 9 w 856"/>
                <a:gd name="T37" fmla="*/ 106 h 141"/>
                <a:gd name="T38" fmla="*/ 2 w 856"/>
                <a:gd name="T39" fmla="*/ 89 h 141"/>
                <a:gd name="T40" fmla="*/ 0 w 856"/>
                <a:gd name="T41" fmla="*/ 70 h 141"/>
                <a:gd name="T42" fmla="*/ 2 w 856"/>
                <a:gd name="T43" fmla="*/ 52 h 141"/>
                <a:gd name="T44" fmla="*/ 9 w 856"/>
                <a:gd name="T45" fmla="*/ 35 h 141"/>
                <a:gd name="T46" fmla="*/ 20 w 856"/>
                <a:gd name="T47" fmla="*/ 21 h 141"/>
                <a:gd name="T48" fmla="*/ 34 w 856"/>
                <a:gd name="T49" fmla="*/ 10 h 141"/>
                <a:gd name="T50" fmla="*/ 51 w 856"/>
                <a:gd name="T51" fmla="*/ 3 h 141"/>
                <a:gd name="T52" fmla="*/ 69 w 856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6" h="141">
                  <a:moveTo>
                    <a:pt x="69" y="0"/>
                  </a:moveTo>
                  <a:lnTo>
                    <a:pt x="785" y="0"/>
                  </a:lnTo>
                  <a:lnTo>
                    <a:pt x="804" y="3"/>
                  </a:lnTo>
                  <a:lnTo>
                    <a:pt x="821" y="10"/>
                  </a:lnTo>
                  <a:lnTo>
                    <a:pt x="836" y="21"/>
                  </a:lnTo>
                  <a:lnTo>
                    <a:pt x="846" y="35"/>
                  </a:lnTo>
                  <a:lnTo>
                    <a:pt x="854" y="52"/>
                  </a:lnTo>
                  <a:lnTo>
                    <a:pt x="856" y="70"/>
                  </a:lnTo>
                  <a:lnTo>
                    <a:pt x="854" y="89"/>
                  </a:lnTo>
                  <a:lnTo>
                    <a:pt x="846" y="106"/>
                  </a:lnTo>
                  <a:lnTo>
                    <a:pt x="836" y="120"/>
                  </a:lnTo>
                  <a:lnTo>
                    <a:pt x="821" y="132"/>
                  </a:lnTo>
                  <a:lnTo>
                    <a:pt x="804" y="139"/>
                  </a:lnTo>
                  <a:lnTo>
                    <a:pt x="785" y="141"/>
                  </a:lnTo>
                  <a:lnTo>
                    <a:pt x="69" y="141"/>
                  </a:lnTo>
                  <a:lnTo>
                    <a:pt x="51" y="138"/>
                  </a:lnTo>
                  <a:lnTo>
                    <a:pt x="34" y="132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6" name="Freeform 65"/>
            <p:cNvSpPr/>
            <p:nvPr/>
          </p:nvSpPr>
          <p:spPr bwMode="auto">
            <a:xfrm>
              <a:off x="4814889" y="2101850"/>
              <a:ext cx="136525" cy="22225"/>
            </a:xfrm>
            <a:custGeom>
              <a:avLst/>
              <a:gdLst>
                <a:gd name="T0" fmla="*/ 69 w 857"/>
                <a:gd name="T1" fmla="*/ 0 h 141"/>
                <a:gd name="T2" fmla="*/ 786 w 857"/>
                <a:gd name="T3" fmla="*/ 0 h 141"/>
                <a:gd name="T4" fmla="*/ 805 w 857"/>
                <a:gd name="T5" fmla="*/ 3 h 141"/>
                <a:gd name="T6" fmla="*/ 822 w 857"/>
                <a:gd name="T7" fmla="*/ 10 h 141"/>
                <a:gd name="T8" fmla="*/ 836 w 857"/>
                <a:gd name="T9" fmla="*/ 21 h 141"/>
                <a:gd name="T10" fmla="*/ 848 w 857"/>
                <a:gd name="T11" fmla="*/ 35 h 141"/>
                <a:gd name="T12" fmla="*/ 854 w 857"/>
                <a:gd name="T13" fmla="*/ 52 h 141"/>
                <a:gd name="T14" fmla="*/ 857 w 857"/>
                <a:gd name="T15" fmla="*/ 71 h 141"/>
                <a:gd name="T16" fmla="*/ 854 w 857"/>
                <a:gd name="T17" fmla="*/ 90 h 141"/>
                <a:gd name="T18" fmla="*/ 848 w 857"/>
                <a:gd name="T19" fmla="*/ 107 h 141"/>
                <a:gd name="T20" fmla="*/ 836 w 857"/>
                <a:gd name="T21" fmla="*/ 121 h 141"/>
                <a:gd name="T22" fmla="*/ 822 w 857"/>
                <a:gd name="T23" fmla="*/ 131 h 141"/>
                <a:gd name="T24" fmla="*/ 805 w 857"/>
                <a:gd name="T25" fmla="*/ 139 h 141"/>
                <a:gd name="T26" fmla="*/ 786 w 857"/>
                <a:gd name="T27" fmla="*/ 141 h 141"/>
                <a:gd name="T28" fmla="*/ 69 w 857"/>
                <a:gd name="T29" fmla="*/ 141 h 141"/>
                <a:gd name="T30" fmla="*/ 51 w 857"/>
                <a:gd name="T31" fmla="*/ 139 h 141"/>
                <a:gd name="T32" fmla="*/ 34 w 857"/>
                <a:gd name="T33" fmla="*/ 131 h 141"/>
                <a:gd name="T34" fmla="*/ 20 w 857"/>
                <a:gd name="T35" fmla="*/ 121 h 141"/>
                <a:gd name="T36" fmla="*/ 9 w 857"/>
                <a:gd name="T37" fmla="*/ 107 h 141"/>
                <a:gd name="T38" fmla="*/ 2 w 857"/>
                <a:gd name="T39" fmla="*/ 90 h 141"/>
                <a:gd name="T40" fmla="*/ 0 w 857"/>
                <a:gd name="T41" fmla="*/ 71 h 141"/>
                <a:gd name="T42" fmla="*/ 2 w 857"/>
                <a:gd name="T43" fmla="*/ 52 h 141"/>
                <a:gd name="T44" fmla="*/ 9 w 857"/>
                <a:gd name="T45" fmla="*/ 35 h 141"/>
                <a:gd name="T46" fmla="*/ 20 w 857"/>
                <a:gd name="T47" fmla="*/ 21 h 141"/>
                <a:gd name="T48" fmla="*/ 34 w 857"/>
                <a:gd name="T49" fmla="*/ 10 h 141"/>
                <a:gd name="T50" fmla="*/ 51 w 857"/>
                <a:gd name="T51" fmla="*/ 3 h 141"/>
                <a:gd name="T52" fmla="*/ 69 w 857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7" h="141">
                  <a:moveTo>
                    <a:pt x="69" y="0"/>
                  </a:moveTo>
                  <a:lnTo>
                    <a:pt x="786" y="0"/>
                  </a:lnTo>
                  <a:lnTo>
                    <a:pt x="805" y="3"/>
                  </a:lnTo>
                  <a:lnTo>
                    <a:pt x="822" y="10"/>
                  </a:lnTo>
                  <a:lnTo>
                    <a:pt x="836" y="21"/>
                  </a:lnTo>
                  <a:lnTo>
                    <a:pt x="848" y="35"/>
                  </a:lnTo>
                  <a:lnTo>
                    <a:pt x="854" y="52"/>
                  </a:lnTo>
                  <a:lnTo>
                    <a:pt x="857" y="71"/>
                  </a:lnTo>
                  <a:lnTo>
                    <a:pt x="854" y="90"/>
                  </a:lnTo>
                  <a:lnTo>
                    <a:pt x="848" y="107"/>
                  </a:lnTo>
                  <a:lnTo>
                    <a:pt x="836" y="121"/>
                  </a:lnTo>
                  <a:lnTo>
                    <a:pt x="822" y="131"/>
                  </a:lnTo>
                  <a:lnTo>
                    <a:pt x="805" y="139"/>
                  </a:lnTo>
                  <a:lnTo>
                    <a:pt x="786" y="141"/>
                  </a:lnTo>
                  <a:lnTo>
                    <a:pt x="69" y="141"/>
                  </a:lnTo>
                  <a:lnTo>
                    <a:pt x="51" y="139"/>
                  </a:lnTo>
                  <a:lnTo>
                    <a:pt x="34" y="131"/>
                  </a:lnTo>
                  <a:lnTo>
                    <a:pt x="20" y="121"/>
                  </a:lnTo>
                  <a:lnTo>
                    <a:pt x="9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19" name="Group 107"/>
          <p:cNvGrpSpPr/>
          <p:nvPr/>
        </p:nvGrpSpPr>
        <p:grpSpPr>
          <a:xfrm>
            <a:off x="3898852" y="1732849"/>
            <a:ext cx="477657" cy="534668"/>
            <a:chOff x="3471863" y="1916113"/>
            <a:chExt cx="492125" cy="550863"/>
          </a:xfrm>
          <a:solidFill>
            <a:srgbClr val="92D806"/>
          </a:solidFill>
        </p:grpSpPr>
        <p:sp>
          <p:nvSpPr>
            <p:cNvPr id="40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1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2" name="Freeform 72"/>
            <p:cNvSpPr/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20" name="Group 111"/>
          <p:cNvGrpSpPr/>
          <p:nvPr/>
        </p:nvGrpSpPr>
        <p:grpSpPr>
          <a:xfrm>
            <a:off x="3869574" y="4813535"/>
            <a:ext cx="536208" cy="534667"/>
            <a:chOff x="8153400" y="2690813"/>
            <a:chExt cx="552450" cy="550862"/>
          </a:xfrm>
          <a:solidFill>
            <a:srgbClr val="92D806"/>
          </a:solidFill>
        </p:grpSpPr>
        <p:sp>
          <p:nvSpPr>
            <p:cNvPr id="38" name="Freeform 123"/>
            <p:cNvSpPr/>
            <p:nvPr/>
          </p:nvSpPr>
          <p:spPr bwMode="auto">
            <a:xfrm>
              <a:off x="8315325" y="2835275"/>
              <a:ext cx="228600" cy="239712"/>
            </a:xfrm>
            <a:custGeom>
              <a:avLst/>
              <a:gdLst>
                <a:gd name="T0" fmla="*/ 803 w 1447"/>
                <a:gd name="T1" fmla="*/ 4 h 1516"/>
                <a:gd name="T2" fmla="*/ 937 w 1447"/>
                <a:gd name="T3" fmla="*/ 47 h 1516"/>
                <a:gd name="T4" fmla="*/ 1045 w 1447"/>
                <a:gd name="T5" fmla="*/ 131 h 1516"/>
                <a:gd name="T6" fmla="*/ 1117 w 1447"/>
                <a:gd name="T7" fmla="*/ 249 h 1516"/>
                <a:gd name="T8" fmla="*/ 1143 w 1447"/>
                <a:gd name="T9" fmla="*/ 388 h 1516"/>
                <a:gd name="T10" fmla="*/ 1134 w 1447"/>
                <a:gd name="T11" fmla="*/ 803 h 1516"/>
                <a:gd name="T12" fmla="*/ 1093 w 1447"/>
                <a:gd name="T13" fmla="*/ 884 h 1516"/>
                <a:gd name="T14" fmla="*/ 1095 w 1447"/>
                <a:gd name="T15" fmla="*/ 1191 h 1516"/>
                <a:gd name="T16" fmla="*/ 1188 w 1447"/>
                <a:gd name="T17" fmla="*/ 1242 h 1516"/>
                <a:gd name="T18" fmla="*/ 1308 w 1447"/>
                <a:gd name="T19" fmla="*/ 1315 h 1516"/>
                <a:gd name="T20" fmla="*/ 1418 w 1447"/>
                <a:gd name="T21" fmla="*/ 1388 h 1516"/>
                <a:gd name="T22" fmla="*/ 1447 w 1447"/>
                <a:gd name="T23" fmla="*/ 1434 h 1516"/>
                <a:gd name="T24" fmla="*/ 1435 w 1447"/>
                <a:gd name="T25" fmla="*/ 1486 h 1516"/>
                <a:gd name="T26" fmla="*/ 1394 w 1447"/>
                <a:gd name="T27" fmla="*/ 1513 h 1516"/>
                <a:gd name="T28" fmla="*/ 1349 w 1447"/>
                <a:gd name="T29" fmla="*/ 1510 h 1516"/>
                <a:gd name="T30" fmla="*/ 1233 w 1447"/>
                <a:gd name="T31" fmla="*/ 1433 h 1516"/>
                <a:gd name="T32" fmla="*/ 1119 w 1447"/>
                <a:gd name="T33" fmla="*/ 1364 h 1516"/>
                <a:gd name="T34" fmla="*/ 1032 w 1447"/>
                <a:gd name="T35" fmla="*/ 1316 h 1516"/>
                <a:gd name="T36" fmla="*/ 980 w 1447"/>
                <a:gd name="T37" fmla="*/ 1290 h 1516"/>
                <a:gd name="T38" fmla="*/ 941 w 1447"/>
                <a:gd name="T39" fmla="*/ 1250 h 1516"/>
                <a:gd name="T40" fmla="*/ 932 w 1447"/>
                <a:gd name="T41" fmla="*/ 872 h 1516"/>
                <a:gd name="T42" fmla="*/ 950 w 1447"/>
                <a:gd name="T43" fmla="*/ 826 h 1516"/>
                <a:gd name="T44" fmla="*/ 993 w 1447"/>
                <a:gd name="T45" fmla="*/ 783 h 1516"/>
                <a:gd name="T46" fmla="*/ 1003 w 1447"/>
                <a:gd name="T47" fmla="*/ 388 h 1516"/>
                <a:gd name="T48" fmla="*/ 975 w 1447"/>
                <a:gd name="T49" fmla="*/ 275 h 1516"/>
                <a:gd name="T50" fmla="*/ 902 w 1447"/>
                <a:gd name="T51" fmla="*/ 189 h 1516"/>
                <a:gd name="T52" fmla="*/ 796 w 1447"/>
                <a:gd name="T53" fmla="*/ 144 h 1516"/>
                <a:gd name="T54" fmla="*/ 640 w 1447"/>
                <a:gd name="T55" fmla="*/ 144 h 1516"/>
                <a:gd name="T56" fmla="*/ 533 w 1447"/>
                <a:gd name="T57" fmla="*/ 189 h 1516"/>
                <a:gd name="T58" fmla="*/ 459 w 1447"/>
                <a:gd name="T59" fmla="*/ 275 h 1516"/>
                <a:gd name="T60" fmla="*/ 432 w 1447"/>
                <a:gd name="T61" fmla="*/ 388 h 1516"/>
                <a:gd name="T62" fmla="*/ 442 w 1447"/>
                <a:gd name="T63" fmla="*/ 783 h 1516"/>
                <a:gd name="T64" fmla="*/ 485 w 1447"/>
                <a:gd name="T65" fmla="*/ 826 h 1516"/>
                <a:gd name="T66" fmla="*/ 503 w 1447"/>
                <a:gd name="T67" fmla="*/ 872 h 1516"/>
                <a:gd name="T68" fmla="*/ 494 w 1447"/>
                <a:gd name="T69" fmla="*/ 1250 h 1516"/>
                <a:gd name="T70" fmla="*/ 454 w 1447"/>
                <a:gd name="T71" fmla="*/ 1290 h 1516"/>
                <a:gd name="T72" fmla="*/ 400 w 1447"/>
                <a:gd name="T73" fmla="*/ 1317 h 1516"/>
                <a:gd name="T74" fmla="*/ 311 w 1447"/>
                <a:gd name="T75" fmla="*/ 1366 h 1516"/>
                <a:gd name="T76" fmla="*/ 196 w 1447"/>
                <a:gd name="T77" fmla="*/ 1436 h 1516"/>
                <a:gd name="T78" fmla="*/ 93 w 1447"/>
                <a:gd name="T79" fmla="*/ 1502 h 1516"/>
                <a:gd name="T80" fmla="*/ 41 w 1447"/>
                <a:gd name="T81" fmla="*/ 1500 h 1516"/>
                <a:gd name="T82" fmla="*/ 3 w 1447"/>
                <a:gd name="T83" fmla="*/ 1459 h 1516"/>
                <a:gd name="T84" fmla="*/ 6 w 1447"/>
                <a:gd name="T85" fmla="*/ 1406 h 1516"/>
                <a:gd name="T86" fmla="*/ 75 w 1447"/>
                <a:gd name="T87" fmla="*/ 1346 h 1516"/>
                <a:gd name="T88" fmla="*/ 205 w 1447"/>
                <a:gd name="T89" fmla="*/ 1265 h 1516"/>
                <a:gd name="T90" fmla="*/ 310 w 1447"/>
                <a:gd name="T91" fmla="*/ 1206 h 1516"/>
                <a:gd name="T92" fmla="*/ 361 w 1447"/>
                <a:gd name="T93" fmla="*/ 907 h 1516"/>
                <a:gd name="T94" fmla="*/ 302 w 1447"/>
                <a:gd name="T95" fmla="*/ 814 h 1516"/>
                <a:gd name="T96" fmla="*/ 291 w 1447"/>
                <a:gd name="T97" fmla="*/ 388 h 1516"/>
                <a:gd name="T98" fmla="*/ 316 w 1447"/>
                <a:gd name="T99" fmla="*/ 249 h 1516"/>
                <a:gd name="T100" fmla="*/ 389 w 1447"/>
                <a:gd name="T101" fmla="*/ 131 h 1516"/>
                <a:gd name="T102" fmla="*/ 496 w 1447"/>
                <a:gd name="T103" fmla="*/ 47 h 1516"/>
                <a:gd name="T104" fmla="*/ 630 w 1447"/>
                <a:gd name="T105" fmla="*/ 4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47" h="1516">
                  <a:moveTo>
                    <a:pt x="679" y="0"/>
                  </a:moveTo>
                  <a:lnTo>
                    <a:pt x="755" y="0"/>
                  </a:lnTo>
                  <a:lnTo>
                    <a:pt x="803" y="4"/>
                  </a:lnTo>
                  <a:lnTo>
                    <a:pt x="851" y="13"/>
                  </a:lnTo>
                  <a:lnTo>
                    <a:pt x="895" y="27"/>
                  </a:lnTo>
                  <a:lnTo>
                    <a:pt x="937" y="47"/>
                  </a:lnTo>
                  <a:lnTo>
                    <a:pt x="976" y="70"/>
                  </a:lnTo>
                  <a:lnTo>
                    <a:pt x="1013" y="98"/>
                  </a:lnTo>
                  <a:lnTo>
                    <a:pt x="1045" y="131"/>
                  </a:lnTo>
                  <a:lnTo>
                    <a:pt x="1073" y="166"/>
                  </a:lnTo>
                  <a:lnTo>
                    <a:pt x="1097" y="206"/>
                  </a:lnTo>
                  <a:lnTo>
                    <a:pt x="1117" y="249"/>
                  </a:lnTo>
                  <a:lnTo>
                    <a:pt x="1131" y="293"/>
                  </a:lnTo>
                  <a:lnTo>
                    <a:pt x="1139" y="340"/>
                  </a:lnTo>
                  <a:lnTo>
                    <a:pt x="1143" y="388"/>
                  </a:lnTo>
                  <a:lnTo>
                    <a:pt x="1143" y="741"/>
                  </a:lnTo>
                  <a:lnTo>
                    <a:pt x="1141" y="772"/>
                  </a:lnTo>
                  <a:lnTo>
                    <a:pt x="1134" y="803"/>
                  </a:lnTo>
                  <a:lnTo>
                    <a:pt x="1125" y="831"/>
                  </a:lnTo>
                  <a:lnTo>
                    <a:pt x="1110" y="858"/>
                  </a:lnTo>
                  <a:lnTo>
                    <a:pt x="1093" y="884"/>
                  </a:lnTo>
                  <a:lnTo>
                    <a:pt x="1072" y="907"/>
                  </a:lnTo>
                  <a:lnTo>
                    <a:pt x="1072" y="1179"/>
                  </a:lnTo>
                  <a:lnTo>
                    <a:pt x="1095" y="1191"/>
                  </a:lnTo>
                  <a:lnTo>
                    <a:pt x="1123" y="1205"/>
                  </a:lnTo>
                  <a:lnTo>
                    <a:pt x="1153" y="1222"/>
                  </a:lnTo>
                  <a:lnTo>
                    <a:pt x="1188" y="1242"/>
                  </a:lnTo>
                  <a:lnTo>
                    <a:pt x="1226" y="1264"/>
                  </a:lnTo>
                  <a:lnTo>
                    <a:pt x="1266" y="1288"/>
                  </a:lnTo>
                  <a:lnTo>
                    <a:pt x="1308" y="1315"/>
                  </a:lnTo>
                  <a:lnTo>
                    <a:pt x="1353" y="1343"/>
                  </a:lnTo>
                  <a:lnTo>
                    <a:pt x="1385" y="1365"/>
                  </a:lnTo>
                  <a:lnTo>
                    <a:pt x="1418" y="1388"/>
                  </a:lnTo>
                  <a:lnTo>
                    <a:pt x="1432" y="1401"/>
                  </a:lnTo>
                  <a:lnTo>
                    <a:pt x="1441" y="1417"/>
                  </a:lnTo>
                  <a:lnTo>
                    <a:pt x="1447" y="1434"/>
                  </a:lnTo>
                  <a:lnTo>
                    <a:pt x="1447" y="1451"/>
                  </a:lnTo>
                  <a:lnTo>
                    <a:pt x="1444" y="1469"/>
                  </a:lnTo>
                  <a:lnTo>
                    <a:pt x="1435" y="1486"/>
                  </a:lnTo>
                  <a:lnTo>
                    <a:pt x="1423" y="1499"/>
                  </a:lnTo>
                  <a:lnTo>
                    <a:pt x="1409" y="1508"/>
                  </a:lnTo>
                  <a:lnTo>
                    <a:pt x="1394" y="1513"/>
                  </a:lnTo>
                  <a:lnTo>
                    <a:pt x="1378" y="1516"/>
                  </a:lnTo>
                  <a:lnTo>
                    <a:pt x="1363" y="1515"/>
                  </a:lnTo>
                  <a:lnTo>
                    <a:pt x="1349" y="1510"/>
                  </a:lnTo>
                  <a:lnTo>
                    <a:pt x="1337" y="1503"/>
                  </a:lnTo>
                  <a:lnTo>
                    <a:pt x="1276" y="1460"/>
                  </a:lnTo>
                  <a:lnTo>
                    <a:pt x="1233" y="1433"/>
                  </a:lnTo>
                  <a:lnTo>
                    <a:pt x="1193" y="1408"/>
                  </a:lnTo>
                  <a:lnTo>
                    <a:pt x="1155" y="1385"/>
                  </a:lnTo>
                  <a:lnTo>
                    <a:pt x="1119" y="1364"/>
                  </a:lnTo>
                  <a:lnTo>
                    <a:pt x="1087" y="1345"/>
                  </a:lnTo>
                  <a:lnTo>
                    <a:pt x="1058" y="1329"/>
                  </a:lnTo>
                  <a:lnTo>
                    <a:pt x="1032" y="1316"/>
                  </a:lnTo>
                  <a:lnTo>
                    <a:pt x="1010" y="1304"/>
                  </a:lnTo>
                  <a:lnTo>
                    <a:pt x="993" y="1296"/>
                  </a:lnTo>
                  <a:lnTo>
                    <a:pt x="980" y="1290"/>
                  </a:lnTo>
                  <a:lnTo>
                    <a:pt x="964" y="1279"/>
                  </a:lnTo>
                  <a:lnTo>
                    <a:pt x="951" y="1265"/>
                  </a:lnTo>
                  <a:lnTo>
                    <a:pt x="941" y="1250"/>
                  </a:lnTo>
                  <a:lnTo>
                    <a:pt x="934" y="1232"/>
                  </a:lnTo>
                  <a:lnTo>
                    <a:pt x="932" y="1213"/>
                  </a:lnTo>
                  <a:lnTo>
                    <a:pt x="932" y="872"/>
                  </a:lnTo>
                  <a:lnTo>
                    <a:pt x="934" y="855"/>
                  </a:lnTo>
                  <a:lnTo>
                    <a:pt x="940" y="839"/>
                  </a:lnTo>
                  <a:lnTo>
                    <a:pt x="950" y="826"/>
                  </a:lnTo>
                  <a:lnTo>
                    <a:pt x="963" y="814"/>
                  </a:lnTo>
                  <a:lnTo>
                    <a:pt x="980" y="801"/>
                  </a:lnTo>
                  <a:lnTo>
                    <a:pt x="993" y="783"/>
                  </a:lnTo>
                  <a:lnTo>
                    <a:pt x="1000" y="763"/>
                  </a:lnTo>
                  <a:lnTo>
                    <a:pt x="1003" y="741"/>
                  </a:lnTo>
                  <a:lnTo>
                    <a:pt x="1003" y="388"/>
                  </a:lnTo>
                  <a:lnTo>
                    <a:pt x="1000" y="348"/>
                  </a:lnTo>
                  <a:lnTo>
                    <a:pt x="991" y="311"/>
                  </a:lnTo>
                  <a:lnTo>
                    <a:pt x="975" y="275"/>
                  </a:lnTo>
                  <a:lnTo>
                    <a:pt x="955" y="242"/>
                  </a:lnTo>
                  <a:lnTo>
                    <a:pt x="931" y="214"/>
                  </a:lnTo>
                  <a:lnTo>
                    <a:pt x="902" y="189"/>
                  </a:lnTo>
                  <a:lnTo>
                    <a:pt x="870" y="169"/>
                  </a:lnTo>
                  <a:lnTo>
                    <a:pt x="834" y="154"/>
                  </a:lnTo>
                  <a:lnTo>
                    <a:pt x="796" y="144"/>
                  </a:lnTo>
                  <a:lnTo>
                    <a:pt x="756" y="141"/>
                  </a:lnTo>
                  <a:lnTo>
                    <a:pt x="680" y="141"/>
                  </a:lnTo>
                  <a:lnTo>
                    <a:pt x="640" y="144"/>
                  </a:lnTo>
                  <a:lnTo>
                    <a:pt x="601" y="154"/>
                  </a:lnTo>
                  <a:lnTo>
                    <a:pt x="566" y="169"/>
                  </a:lnTo>
                  <a:lnTo>
                    <a:pt x="533" y="189"/>
                  </a:lnTo>
                  <a:lnTo>
                    <a:pt x="505" y="213"/>
                  </a:lnTo>
                  <a:lnTo>
                    <a:pt x="479" y="242"/>
                  </a:lnTo>
                  <a:lnTo>
                    <a:pt x="459" y="275"/>
                  </a:lnTo>
                  <a:lnTo>
                    <a:pt x="445" y="310"/>
                  </a:lnTo>
                  <a:lnTo>
                    <a:pt x="435" y="348"/>
                  </a:lnTo>
                  <a:lnTo>
                    <a:pt x="432" y="388"/>
                  </a:lnTo>
                  <a:lnTo>
                    <a:pt x="432" y="741"/>
                  </a:lnTo>
                  <a:lnTo>
                    <a:pt x="434" y="763"/>
                  </a:lnTo>
                  <a:lnTo>
                    <a:pt x="442" y="783"/>
                  </a:lnTo>
                  <a:lnTo>
                    <a:pt x="454" y="801"/>
                  </a:lnTo>
                  <a:lnTo>
                    <a:pt x="471" y="814"/>
                  </a:lnTo>
                  <a:lnTo>
                    <a:pt x="485" y="826"/>
                  </a:lnTo>
                  <a:lnTo>
                    <a:pt x="494" y="839"/>
                  </a:lnTo>
                  <a:lnTo>
                    <a:pt x="500" y="855"/>
                  </a:lnTo>
                  <a:lnTo>
                    <a:pt x="503" y="872"/>
                  </a:lnTo>
                  <a:lnTo>
                    <a:pt x="503" y="1213"/>
                  </a:lnTo>
                  <a:lnTo>
                    <a:pt x="500" y="1232"/>
                  </a:lnTo>
                  <a:lnTo>
                    <a:pt x="494" y="1250"/>
                  </a:lnTo>
                  <a:lnTo>
                    <a:pt x="484" y="1265"/>
                  </a:lnTo>
                  <a:lnTo>
                    <a:pt x="470" y="1279"/>
                  </a:lnTo>
                  <a:lnTo>
                    <a:pt x="454" y="1290"/>
                  </a:lnTo>
                  <a:lnTo>
                    <a:pt x="440" y="1296"/>
                  </a:lnTo>
                  <a:lnTo>
                    <a:pt x="422" y="1305"/>
                  </a:lnTo>
                  <a:lnTo>
                    <a:pt x="400" y="1317"/>
                  </a:lnTo>
                  <a:lnTo>
                    <a:pt x="374" y="1331"/>
                  </a:lnTo>
                  <a:lnTo>
                    <a:pt x="344" y="1347"/>
                  </a:lnTo>
                  <a:lnTo>
                    <a:pt x="311" y="1366"/>
                  </a:lnTo>
                  <a:lnTo>
                    <a:pt x="275" y="1387"/>
                  </a:lnTo>
                  <a:lnTo>
                    <a:pt x="237" y="1410"/>
                  </a:lnTo>
                  <a:lnTo>
                    <a:pt x="196" y="1436"/>
                  </a:lnTo>
                  <a:lnTo>
                    <a:pt x="153" y="1463"/>
                  </a:lnTo>
                  <a:lnTo>
                    <a:pt x="110" y="1492"/>
                  </a:lnTo>
                  <a:lnTo>
                    <a:pt x="93" y="1502"/>
                  </a:lnTo>
                  <a:lnTo>
                    <a:pt x="75" y="1505"/>
                  </a:lnTo>
                  <a:lnTo>
                    <a:pt x="58" y="1505"/>
                  </a:lnTo>
                  <a:lnTo>
                    <a:pt x="41" y="1500"/>
                  </a:lnTo>
                  <a:lnTo>
                    <a:pt x="25" y="1489"/>
                  </a:lnTo>
                  <a:lnTo>
                    <a:pt x="12" y="1476"/>
                  </a:lnTo>
                  <a:lnTo>
                    <a:pt x="3" y="1459"/>
                  </a:lnTo>
                  <a:lnTo>
                    <a:pt x="0" y="1441"/>
                  </a:lnTo>
                  <a:lnTo>
                    <a:pt x="1" y="1423"/>
                  </a:lnTo>
                  <a:lnTo>
                    <a:pt x="6" y="1406"/>
                  </a:lnTo>
                  <a:lnTo>
                    <a:pt x="15" y="1390"/>
                  </a:lnTo>
                  <a:lnTo>
                    <a:pt x="29" y="1378"/>
                  </a:lnTo>
                  <a:lnTo>
                    <a:pt x="75" y="1346"/>
                  </a:lnTo>
                  <a:lnTo>
                    <a:pt x="121" y="1317"/>
                  </a:lnTo>
                  <a:lnTo>
                    <a:pt x="164" y="1291"/>
                  </a:lnTo>
                  <a:lnTo>
                    <a:pt x="205" y="1265"/>
                  </a:lnTo>
                  <a:lnTo>
                    <a:pt x="243" y="1243"/>
                  </a:lnTo>
                  <a:lnTo>
                    <a:pt x="278" y="1223"/>
                  </a:lnTo>
                  <a:lnTo>
                    <a:pt x="310" y="1206"/>
                  </a:lnTo>
                  <a:lnTo>
                    <a:pt x="338" y="1192"/>
                  </a:lnTo>
                  <a:lnTo>
                    <a:pt x="361" y="1179"/>
                  </a:lnTo>
                  <a:lnTo>
                    <a:pt x="361" y="907"/>
                  </a:lnTo>
                  <a:lnTo>
                    <a:pt x="337" y="878"/>
                  </a:lnTo>
                  <a:lnTo>
                    <a:pt x="317" y="848"/>
                  </a:lnTo>
                  <a:lnTo>
                    <a:pt x="302" y="814"/>
                  </a:lnTo>
                  <a:lnTo>
                    <a:pt x="293" y="778"/>
                  </a:lnTo>
                  <a:lnTo>
                    <a:pt x="291" y="741"/>
                  </a:lnTo>
                  <a:lnTo>
                    <a:pt x="291" y="388"/>
                  </a:lnTo>
                  <a:lnTo>
                    <a:pt x="293" y="340"/>
                  </a:lnTo>
                  <a:lnTo>
                    <a:pt x="302" y="293"/>
                  </a:lnTo>
                  <a:lnTo>
                    <a:pt x="316" y="249"/>
                  </a:lnTo>
                  <a:lnTo>
                    <a:pt x="336" y="206"/>
                  </a:lnTo>
                  <a:lnTo>
                    <a:pt x="360" y="166"/>
                  </a:lnTo>
                  <a:lnTo>
                    <a:pt x="389" y="131"/>
                  </a:lnTo>
                  <a:lnTo>
                    <a:pt x="420" y="98"/>
                  </a:lnTo>
                  <a:lnTo>
                    <a:pt x="456" y="70"/>
                  </a:lnTo>
                  <a:lnTo>
                    <a:pt x="496" y="47"/>
                  </a:lnTo>
                  <a:lnTo>
                    <a:pt x="538" y="27"/>
                  </a:lnTo>
                  <a:lnTo>
                    <a:pt x="583" y="13"/>
                  </a:lnTo>
                  <a:lnTo>
                    <a:pt x="630" y="4"/>
                  </a:lnTo>
                  <a:lnTo>
                    <a:pt x="6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9" name="Freeform 124"/>
            <p:cNvSpPr>
              <a:spLocks noEditPoints="1"/>
            </p:cNvSpPr>
            <p:nvPr/>
          </p:nvSpPr>
          <p:spPr bwMode="auto">
            <a:xfrm>
              <a:off x="8153400" y="2690813"/>
              <a:ext cx="552450" cy="550862"/>
            </a:xfrm>
            <a:custGeom>
              <a:avLst/>
              <a:gdLst>
                <a:gd name="T0" fmla="*/ 1469 w 3480"/>
                <a:gd name="T1" fmla="*/ 545 h 3470"/>
                <a:gd name="T2" fmla="*/ 1148 w 3480"/>
                <a:gd name="T3" fmla="*/ 664 h 3470"/>
                <a:gd name="T4" fmla="*/ 878 w 3480"/>
                <a:gd name="T5" fmla="*/ 864 h 3470"/>
                <a:gd name="T6" fmla="*/ 673 w 3480"/>
                <a:gd name="T7" fmla="*/ 1129 h 3470"/>
                <a:gd name="T8" fmla="*/ 545 w 3480"/>
                <a:gd name="T9" fmla="*/ 1445 h 3470"/>
                <a:gd name="T10" fmla="*/ 516 w 3480"/>
                <a:gd name="T11" fmla="*/ 1720 h 3470"/>
                <a:gd name="T12" fmla="*/ 516 w 3480"/>
                <a:gd name="T13" fmla="*/ 1853 h 3470"/>
                <a:gd name="T14" fmla="*/ 598 w 3480"/>
                <a:gd name="T15" fmla="*/ 2188 h 3470"/>
                <a:gd name="T16" fmla="*/ 766 w 3480"/>
                <a:gd name="T17" fmla="*/ 2481 h 3470"/>
                <a:gd name="T18" fmla="*/ 1006 w 3480"/>
                <a:gd name="T19" fmla="*/ 2715 h 3470"/>
                <a:gd name="T20" fmla="*/ 1303 w 3480"/>
                <a:gd name="T21" fmla="*/ 2877 h 3470"/>
                <a:gd name="T22" fmla="*/ 1643 w 3480"/>
                <a:gd name="T23" fmla="*/ 2952 h 3470"/>
                <a:gd name="T24" fmla="*/ 2000 w 3480"/>
                <a:gd name="T25" fmla="*/ 2925 h 3470"/>
                <a:gd name="T26" fmla="*/ 2324 w 3480"/>
                <a:gd name="T27" fmla="*/ 2802 h 3470"/>
                <a:gd name="T28" fmla="*/ 2597 w 3480"/>
                <a:gd name="T29" fmla="*/ 2597 h 3470"/>
                <a:gd name="T30" fmla="*/ 2803 w 3480"/>
                <a:gd name="T31" fmla="*/ 2325 h 3470"/>
                <a:gd name="T32" fmla="*/ 2926 w 3480"/>
                <a:gd name="T33" fmla="*/ 2002 h 3470"/>
                <a:gd name="T34" fmla="*/ 2953 w 3480"/>
                <a:gd name="T35" fmla="*/ 1645 h 3470"/>
                <a:gd name="T36" fmla="*/ 2876 w 3480"/>
                <a:gd name="T37" fmla="*/ 1301 h 3470"/>
                <a:gd name="T38" fmla="*/ 2709 w 3480"/>
                <a:gd name="T39" fmla="*/ 1002 h 3470"/>
                <a:gd name="T40" fmla="*/ 2469 w 3480"/>
                <a:gd name="T41" fmla="*/ 761 h 3470"/>
                <a:gd name="T42" fmla="*/ 2168 w 3480"/>
                <a:gd name="T43" fmla="*/ 595 h 3470"/>
                <a:gd name="T44" fmla="*/ 1824 w 3480"/>
                <a:gd name="T45" fmla="*/ 518 h 3470"/>
                <a:gd name="T46" fmla="*/ 1776 w 3480"/>
                <a:gd name="T47" fmla="*/ 9 h 3470"/>
                <a:gd name="T48" fmla="*/ 1811 w 3480"/>
                <a:gd name="T49" fmla="*/ 70 h 3470"/>
                <a:gd name="T50" fmla="*/ 2085 w 3480"/>
                <a:gd name="T51" fmla="*/ 422 h 3470"/>
                <a:gd name="T52" fmla="*/ 2418 w 3480"/>
                <a:gd name="T53" fmla="*/ 559 h 3470"/>
                <a:gd name="T54" fmla="*/ 2700 w 3480"/>
                <a:gd name="T55" fmla="*/ 776 h 3470"/>
                <a:gd name="T56" fmla="*/ 2916 w 3480"/>
                <a:gd name="T57" fmla="*/ 1058 h 3470"/>
                <a:gd name="T58" fmla="*/ 3053 w 3480"/>
                <a:gd name="T59" fmla="*/ 1390 h 3470"/>
                <a:gd name="T60" fmla="*/ 3409 w 3480"/>
                <a:gd name="T61" fmla="*/ 1665 h 3470"/>
                <a:gd name="T62" fmla="*/ 3471 w 3480"/>
                <a:gd name="T63" fmla="*/ 1699 h 3470"/>
                <a:gd name="T64" fmla="*/ 3471 w 3480"/>
                <a:gd name="T65" fmla="*/ 1771 h 3470"/>
                <a:gd name="T66" fmla="*/ 3409 w 3480"/>
                <a:gd name="T67" fmla="*/ 1805 h 3470"/>
                <a:gd name="T68" fmla="*/ 3053 w 3480"/>
                <a:gd name="T69" fmla="*/ 2080 h 3470"/>
                <a:gd name="T70" fmla="*/ 2916 w 3480"/>
                <a:gd name="T71" fmla="*/ 2412 h 3470"/>
                <a:gd name="T72" fmla="*/ 2700 w 3480"/>
                <a:gd name="T73" fmla="*/ 2694 h 3470"/>
                <a:gd name="T74" fmla="*/ 2418 w 3480"/>
                <a:gd name="T75" fmla="*/ 2911 h 3470"/>
                <a:gd name="T76" fmla="*/ 2085 w 3480"/>
                <a:gd name="T77" fmla="*/ 3048 h 3470"/>
                <a:gd name="T78" fmla="*/ 1811 w 3480"/>
                <a:gd name="T79" fmla="*/ 3400 h 3470"/>
                <a:gd name="T80" fmla="*/ 1776 w 3480"/>
                <a:gd name="T81" fmla="*/ 3461 h 3470"/>
                <a:gd name="T82" fmla="*/ 1704 w 3480"/>
                <a:gd name="T83" fmla="*/ 3461 h 3470"/>
                <a:gd name="T84" fmla="*/ 1669 w 3480"/>
                <a:gd name="T85" fmla="*/ 3400 h 3470"/>
                <a:gd name="T86" fmla="*/ 1392 w 3480"/>
                <a:gd name="T87" fmla="*/ 3051 h 3470"/>
                <a:gd name="T88" fmla="*/ 1057 w 3480"/>
                <a:gd name="T89" fmla="*/ 2915 h 3470"/>
                <a:gd name="T90" fmla="*/ 772 w 3480"/>
                <a:gd name="T91" fmla="*/ 2698 h 3470"/>
                <a:gd name="T92" fmla="*/ 554 w 3480"/>
                <a:gd name="T93" fmla="*/ 2415 h 3470"/>
                <a:gd name="T94" fmla="*/ 414 w 3480"/>
                <a:gd name="T95" fmla="*/ 2081 h 3470"/>
                <a:gd name="T96" fmla="*/ 71 w 3480"/>
                <a:gd name="T97" fmla="*/ 1805 h 3470"/>
                <a:gd name="T98" fmla="*/ 9 w 3480"/>
                <a:gd name="T99" fmla="*/ 1771 h 3470"/>
                <a:gd name="T100" fmla="*/ 9 w 3480"/>
                <a:gd name="T101" fmla="*/ 1699 h 3470"/>
                <a:gd name="T102" fmla="*/ 71 w 3480"/>
                <a:gd name="T103" fmla="*/ 1665 h 3470"/>
                <a:gd name="T104" fmla="*/ 414 w 3480"/>
                <a:gd name="T105" fmla="*/ 1389 h 3470"/>
                <a:gd name="T106" fmla="*/ 553 w 3480"/>
                <a:gd name="T107" fmla="*/ 1055 h 3470"/>
                <a:gd name="T108" fmla="*/ 772 w 3480"/>
                <a:gd name="T109" fmla="*/ 772 h 3470"/>
                <a:gd name="T110" fmla="*/ 1056 w 3480"/>
                <a:gd name="T111" fmla="*/ 555 h 3470"/>
                <a:gd name="T112" fmla="*/ 1392 w 3480"/>
                <a:gd name="T113" fmla="*/ 419 h 3470"/>
                <a:gd name="T114" fmla="*/ 1669 w 3480"/>
                <a:gd name="T115" fmla="*/ 70 h 3470"/>
                <a:gd name="T116" fmla="*/ 1704 w 3480"/>
                <a:gd name="T117" fmla="*/ 9 h 3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80" h="3470">
                  <a:moveTo>
                    <a:pt x="1733" y="515"/>
                  </a:moveTo>
                  <a:lnTo>
                    <a:pt x="1643" y="518"/>
                  </a:lnTo>
                  <a:lnTo>
                    <a:pt x="1555" y="529"/>
                  </a:lnTo>
                  <a:lnTo>
                    <a:pt x="1469" y="545"/>
                  </a:lnTo>
                  <a:lnTo>
                    <a:pt x="1385" y="566"/>
                  </a:lnTo>
                  <a:lnTo>
                    <a:pt x="1303" y="593"/>
                  </a:lnTo>
                  <a:lnTo>
                    <a:pt x="1224" y="626"/>
                  </a:lnTo>
                  <a:lnTo>
                    <a:pt x="1148" y="664"/>
                  </a:lnTo>
                  <a:lnTo>
                    <a:pt x="1076" y="707"/>
                  </a:lnTo>
                  <a:lnTo>
                    <a:pt x="1006" y="755"/>
                  </a:lnTo>
                  <a:lnTo>
                    <a:pt x="941" y="808"/>
                  </a:lnTo>
                  <a:lnTo>
                    <a:pt x="878" y="864"/>
                  </a:lnTo>
                  <a:lnTo>
                    <a:pt x="820" y="924"/>
                  </a:lnTo>
                  <a:lnTo>
                    <a:pt x="767" y="989"/>
                  </a:lnTo>
                  <a:lnTo>
                    <a:pt x="717" y="1058"/>
                  </a:lnTo>
                  <a:lnTo>
                    <a:pt x="673" y="1129"/>
                  </a:lnTo>
                  <a:lnTo>
                    <a:pt x="633" y="1204"/>
                  </a:lnTo>
                  <a:lnTo>
                    <a:pt x="598" y="1282"/>
                  </a:lnTo>
                  <a:lnTo>
                    <a:pt x="569" y="1362"/>
                  </a:lnTo>
                  <a:lnTo>
                    <a:pt x="545" y="1445"/>
                  </a:lnTo>
                  <a:lnTo>
                    <a:pt x="527" y="1530"/>
                  </a:lnTo>
                  <a:lnTo>
                    <a:pt x="516" y="1617"/>
                  </a:lnTo>
                  <a:lnTo>
                    <a:pt x="510" y="1707"/>
                  </a:lnTo>
                  <a:lnTo>
                    <a:pt x="516" y="1720"/>
                  </a:lnTo>
                  <a:lnTo>
                    <a:pt x="517" y="1735"/>
                  </a:lnTo>
                  <a:lnTo>
                    <a:pt x="516" y="1750"/>
                  </a:lnTo>
                  <a:lnTo>
                    <a:pt x="510" y="1763"/>
                  </a:lnTo>
                  <a:lnTo>
                    <a:pt x="516" y="1853"/>
                  </a:lnTo>
                  <a:lnTo>
                    <a:pt x="527" y="1940"/>
                  </a:lnTo>
                  <a:lnTo>
                    <a:pt x="545" y="2025"/>
                  </a:lnTo>
                  <a:lnTo>
                    <a:pt x="568" y="2108"/>
                  </a:lnTo>
                  <a:lnTo>
                    <a:pt x="598" y="2188"/>
                  </a:lnTo>
                  <a:lnTo>
                    <a:pt x="633" y="2266"/>
                  </a:lnTo>
                  <a:lnTo>
                    <a:pt x="672" y="2341"/>
                  </a:lnTo>
                  <a:lnTo>
                    <a:pt x="717" y="2412"/>
                  </a:lnTo>
                  <a:lnTo>
                    <a:pt x="766" y="2481"/>
                  </a:lnTo>
                  <a:lnTo>
                    <a:pt x="820" y="2546"/>
                  </a:lnTo>
                  <a:lnTo>
                    <a:pt x="878" y="2606"/>
                  </a:lnTo>
                  <a:lnTo>
                    <a:pt x="941" y="2662"/>
                  </a:lnTo>
                  <a:lnTo>
                    <a:pt x="1006" y="2715"/>
                  </a:lnTo>
                  <a:lnTo>
                    <a:pt x="1076" y="2763"/>
                  </a:lnTo>
                  <a:lnTo>
                    <a:pt x="1148" y="2806"/>
                  </a:lnTo>
                  <a:lnTo>
                    <a:pt x="1224" y="2844"/>
                  </a:lnTo>
                  <a:lnTo>
                    <a:pt x="1303" y="2877"/>
                  </a:lnTo>
                  <a:lnTo>
                    <a:pt x="1385" y="2904"/>
                  </a:lnTo>
                  <a:lnTo>
                    <a:pt x="1469" y="2925"/>
                  </a:lnTo>
                  <a:lnTo>
                    <a:pt x="1555" y="2941"/>
                  </a:lnTo>
                  <a:lnTo>
                    <a:pt x="1643" y="2952"/>
                  </a:lnTo>
                  <a:lnTo>
                    <a:pt x="1733" y="2955"/>
                  </a:lnTo>
                  <a:lnTo>
                    <a:pt x="1824" y="2952"/>
                  </a:lnTo>
                  <a:lnTo>
                    <a:pt x="1913" y="2941"/>
                  </a:lnTo>
                  <a:lnTo>
                    <a:pt x="2000" y="2925"/>
                  </a:lnTo>
                  <a:lnTo>
                    <a:pt x="2086" y="2903"/>
                  </a:lnTo>
                  <a:lnTo>
                    <a:pt x="2168" y="2875"/>
                  </a:lnTo>
                  <a:lnTo>
                    <a:pt x="2248" y="2841"/>
                  </a:lnTo>
                  <a:lnTo>
                    <a:pt x="2324" y="2802"/>
                  </a:lnTo>
                  <a:lnTo>
                    <a:pt x="2398" y="2758"/>
                  </a:lnTo>
                  <a:lnTo>
                    <a:pt x="2469" y="2709"/>
                  </a:lnTo>
                  <a:lnTo>
                    <a:pt x="2535" y="2655"/>
                  </a:lnTo>
                  <a:lnTo>
                    <a:pt x="2597" y="2597"/>
                  </a:lnTo>
                  <a:lnTo>
                    <a:pt x="2655" y="2535"/>
                  </a:lnTo>
                  <a:lnTo>
                    <a:pt x="2709" y="2469"/>
                  </a:lnTo>
                  <a:lnTo>
                    <a:pt x="2759" y="2399"/>
                  </a:lnTo>
                  <a:lnTo>
                    <a:pt x="2803" y="2325"/>
                  </a:lnTo>
                  <a:lnTo>
                    <a:pt x="2842" y="2249"/>
                  </a:lnTo>
                  <a:lnTo>
                    <a:pt x="2876" y="2169"/>
                  </a:lnTo>
                  <a:lnTo>
                    <a:pt x="2904" y="2087"/>
                  </a:lnTo>
                  <a:lnTo>
                    <a:pt x="2926" y="2002"/>
                  </a:lnTo>
                  <a:lnTo>
                    <a:pt x="2942" y="1915"/>
                  </a:lnTo>
                  <a:lnTo>
                    <a:pt x="2953" y="1825"/>
                  </a:lnTo>
                  <a:lnTo>
                    <a:pt x="2956" y="1735"/>
                  </a:lnTo>
                  <a:lnTo>
                    <a:pt x="2953" y="1645"/>
                  </a:lnTo>
                  <a:lnTo>
                    <a:pt x="2942" y="1555"/>
                  </a:lnTo>
                  <a:lnTo>
                    <a:pt x="2926" y="1468"/>
                  </a:lnTo>
                  <a:lnTo>
                    <a:pt x="2904" y="1384"/>
                  </a:lnTo>
                  <a:lnTo>
                    <a:pt x="2876" y="1301"/>
                  </a:lnTo>
                  <a:lnTo>
                    <a:pt x="2842" y="1222"/>
                  </a:lnTo>
                  <a:lnTo>
                    <a:pt x="2803" y="1145"/>
                  </a:lnTo>
                  <a:lnTo>
                    <a:pt x="2759" y="1071"/>
                  </a:lnTo>
                  <a:lnTo>
                    <a:pt x="2709" y="1002"/>
                  </a:lnTo>
                  <a:lnTo>
                    <a:pt x="2655" y="936"/>
                  </a:lnTo>
                  <a:lnTo>
                    <a:pt x="2597" y="873"/>
                  </a:lnTo>
                  <a:lnTo>
                    <a:pt x="2535" y="815"/>
                  </a:lnTo>
                  <a:lnTo>
                    <a:pt x="2469" y="761"/>
                  </a:lnTo>
                  <a:lnTo>
                    <a:pt x="2398" y="712"/>
                  </a:lnTo>
                  <a:lnTo>
                    <a:pt x="2325" y="668"/>
                  </a:lnTo>
                  <a:lnTo>
                    <a:pt x="2248" y="629"/>
                  </a:lnTo>
                  <a:lnTo>
                    <a:pt x="2168" y="595"/>
                  </a:lnTo>
                  <a:lnTo>
                    <a:pt x="2086" y="567"/>
                  </a:lnTo>
                  <a:lnTo>
                    <a:pt x="2000" y="545"/>
                  </a:lnTo>
                  <a:lnTo>
                    <a:pt x="1913" y="529"/>
                  </a:lnTo>
                  <a:lnTo>
                    <a:pt x="1824" y="518"/>
                  </a:lnTo>
                  <a:lnTo>
                    <a:pt x="1733" y="515"/>
                  </a:lnTo>
                  <a:close/>
                  <a:moveTo>
                    <a:pt x="1740" y="0"/>
                  </a:moveTo>
                  <a:lnTo>
                    <a:pt x="1759" y="2"/>
                  </a:lnTo>
                  <a:lnTo>
                    <a:pt x="1776" y="9"/>
                  </a:lnTo>
                  <a:lnTo>
                    <a:pt x="1790" y="20"/>
                  </a:lnTo>
                  <a:lnTo>
                    <a:pt x="1801" y="35"/>
                  </a:lnTo>
                  <a:lnTo>
                    <a:pt x="1807" y="52"/>
                  </a:lnTo>
                  <a:lnTo>
                    <a:pt x="1811" y="70"/>
                  </a:lnTo>
                  <a:lnTo>
                    <a:pt x="1811" y="377"/>
                  </a:lnTo>
                  <a:lnTo>
                    <a:pt x="1903" y="386"/>
                  </a:lnTo>
                  <a:lnTo>
                    <a:pt x="1995" y="401"/>
                  </a:lnTo>
                  <a:lnTo>
                    <a:pt x="2085" y="422"/>
                  </a:lnTo>
                  <a:lnTo>
                    <a:pt x="2172" y="448"/>
                  </a:lnTo>
                  <a:lnTo>
                    <a:pt x="2257" y="479"/>
                  </a:lnTo>
                  <a:lnTo>
                    <a:pt x="2339" y="517"/>
                  </a:lnTo>
                  <a:lnTo>
                    <a:pt x="2418" y="559"/>
                  </a:lnTo>
                  <a:lnTo>
                    <a:pt x="2494" y="607"/>
                  </a:lnTo>
                  <a:lnTo>
                    <a:pt x="2566" y="659"/>
                  </a:lnTo>
                  <a:lnTo>
                    <a:pt x="2634" y="715"/>
                  </a:lnTo>
                  <a:lnTo>
                    <a:pt x="2700" y="776"/>
                  </a:lnTo>
                  <a:lnTo>
                    <a:pt x="2760" y="841"/>
                  </a:lnTo>
                  <a:lnTo>
                    <a:pt x="2817" y="910"/>
                  </a:lnTo>
                  <a:lnTo>
                    <a:pt x="2868" y="982"/>
                  </a:lnTo>
                  <a:lnTo>
                    <a:pt x="2916" y="1058"/>
                  </a:lnTo>
                  <a:lnTo>
                    <a:pt x="2958" y="1137"/>
                  </a:lnTo>
                  <a:lnTo>
                    <a:pt x="2995" y="1219"/>
                  </a:lnTo>
                  <a:lnTo>
                    <a:pt x="3027" y="1303"/>
                  </a:lnTo>
                  <a:lnTo>
                    <a:pt x="3053" y="1390"/>
                  </a:lnTo>
                  <a:lnTo>
                    <a:pt x="3073" y="1479"/>
                  </a:lnTo>
                  <a:lnTo>
                    <a:pt x="3087" y="1571"/>
                  </a:lnTo>
                  <a:lnTo>
                    <a:pt x="3095" y="1665"/>
                  </a:lnTo>
                  <a:lnTo>
                    <a:pt x="3409" y="1665"/>
                  </a:lnTo>
                  <a:lnTo>
                    <a:pt x="3428" y="1668"/>
                  </a:lnTo>
                  <a:lnTo>
                    <a:pt x="3445" y="1674"/>
                  </a:lnTo>
                  <a:lnTo>
                    <a:pt x="3460" y="1686"/>
                  </a:lnTo>
                  <a:lnTo>
                    <a:pt x="3471" y="1699"/>
                  </a:lnTo>
                  <a:lnTo>
                    <a:pt x="3478" y="1716"/>
                  </a:lnTo>
                  <a:lnTo>
                    <a:pt x="3480" y="1735"/>
                  </a:lnTo>
                  <a:lnTo>
                    <a:pt x="3478" y="1754"/>
                  </a:lnTo>
                  <a:lnTo>
                    <a:pt x="3471" y="1771"/>
                  </a:lnTo>
                  <a:lnTo>
                    <a:pt x="3460" y="1784"/>
                  </a:lnTo>
                  <a:lnTo>
                    <a:pt x="3445" y="1796"/>
                  </a:lnTo>
                  <a:lnTo>
                    <a:pt x="3428" y="1802"/>
                  </a:lnTo>
                  <a:lnTo>
                    <a:pt x="3409" y="1805"/>
                  </a:lnTo>
                  <a:lnTo>
                    <a:pt x="3095" y="1805"/>
                  </a:lnTo>
                  <a:lnTo>
                    <a:pt x="3087" y="1899"/>
                  </a:lnTo>
                  <a:lnTo>
                    <a:pt x="3073" y="1991"/>
                  </a:lnTo>
                  <a:lnTo>
                    <a:pt x="3053" y="2080"/>
                  </a:lnTo>
                  <a:lnTo>
                    <a:pt x="3027" y="2167"/>
                  </a:lnTo>
                  <a:lnTo>
                    <a:pt x="2995" y="2251"/>
                  </a:lnTo>
                  <a:lnTo>
                    <a:pt x="2958" y="2333"/>
                  </a:lnTo>
                  <a:lnTo>
                    <a:pt x="2916" y="2412"/>
                  </a:lnTo>
                  <a:lnTo>
                    <a:pt x="2868" y="2488"/>
                  </a:lnTo>
                  <a:lnTo>
                    <a:pt x="2817" y="2560"/>
                  </a:lnTo>
                  <a:lnTo>
                    <a:pt x="2760" y="2629"/>
                  </a:lnTo>
                  <a:lnTo>
                    <a:pt x="2700" y="2694"/>
                  </a:lnTo>
                  <a:lnTo>
                    <a:pt x="2634" y="2755"/>
                  </a:lnTo>
                  <a:lnTo>
                    <a:pt x="2566" y="2811"/>
                  </a:lnTo>
                  <a:lnTo>
                    <a:pt x="2494" y="2863"/>
                  </a:lnTo>
                  <a:lnTo>
                    <a:pt x="2418" y="2911"/>
                  </a:lnTo>
                  <a:lnTo>
                    <a:pt x="2339" y="2953"/>
                  </a:lnTo>
                  <a:lnTo>
                    <a:pt x="2257" y="2991"/>
                  </a:lnTo>
                  <a:lnTo>
                    <a:pt x="2172" y="3022"/>
                  </a:lnTo>
                  <a:lnTo>
                    <a:pt x="2085" y="3048"/>
                  </a:lnTo>
                  <a:lnTo>
                    <a:pt x="1995" y="3069"/>
                  </a:lnTo>
                  <a:lnTo>
                    <a:pt x="1903" y="3084"/>
                  </a:lnTo>
                  <a:lnTo>
                    <a:pt x="1811" y="3093"/>
                  </a:lnTo>
                  <a:lnTo>
                    <a:pt x="1811" y="3400"/>
                  </a:lnTo>
                  <a:lnTo>
                    <a:pt x="1807" y="3418"/>
                  </a:lnTo>
                  <a:lnTo>
                    <a:pt x="1801" y="3435"/>
                  </a:lnTo>
                  <a:lnTo>
                    <a:pt x="1790" y="3450"/>
                  </a:lnTo>
                  <a:lnTo>
                    <a:pt x="1776" y="3461"/>
                  </a:lnTo>
                  <a:lnTo>
                    <a:pt x="1759" y="3468"/>
                  </a:lnTo>
                  <a:lnTo>
                    <a:pt x="1740" y="3470"/>
                  </a:lnTo>
                  <a:lnTo>
                    <a:pt x="1721" y="3468"/>
                  </a:lnTo>
                  <a:lnTo>
                    <a:pt x="1704" y="3461"/>
                  </a:lnTo>
                  <a:lnTo>
                    <a:pt x="1690" y="3450"/>
                  </a:lnTo>
                  <a:lnTo>
                    <a:pt x="1679" y="3435"/>
                  </a:lnTo>
                  <a:lnTo>
                    <a:pt x="1673" y="3418"/>
                  </a:lnTo>
                  <a:lnTo>
                    <a:pt x="1669" y="3400"/>
                  </a:lnTo>
                  <a:lnTo>
                    <a:pt x="1669" y="3094"/>
                  </a:lnTo>
                  <a:lnTo>
                    <a:pt x="1575" y="3086"/>
                  </a:lnTo>
                  <a:lnTo>
                    <a:pt x="1483" y="3071"/>
                  </a:lnTo>
                  <a:lnTo>
                    <a:pt x="1392" y="3051"/>
                  </a:lnTo>
                  <a:lnTo>
                    <a:pt x="1304" y="3026"/>
                  </a:lnTo>
                  <a:lnTo>
                    <a:pt x="1219" y="2995"/>
                  </a:lnTo>
                  <a:lnTo>
                    <a:pt x="1136" y="2957"/>
                  </a:lnTo>
                  <a:lnTo>
                    <a:pt x="1057" y="2915"/>
                  </a:lnTo>
                  <a:lnTo>
                    <a:pt x="980" y="2867"/>
                  </a:lnTo>
                  <a:lnTo>
                    <a:pt x="907" y="2816"/>
                  </a:lnTo>
                  <a:lnTo>
                    <a:pt x="837" y="2759"/>
                  </a:lnTo>
                  <a:lnTo>
                    <a:pt x="772" y="2698"/>
                  </a:lnTo>
                  <a:lnTo>
                    <a:pt x="711" y="2633"/>
                  </a:lnTo>
                  <a:lnTo>
                    <a:pt x="654" y="2565"/>
                  </a:lnTo>
                  <a:lnTo>
                    <a:pt x="601" y="2492"/>
                  </a:lnTo>
                  <a:lnTo>
                    <a:pt x="554" y="2415"/>
                  </a:lnTo>
                  <a:lnTo>
                    <a:pt x="510" y="2336"/>
                  </a:lnTo>
                  <a:lnTo>
                    <a:pt x="472" y="2254"/>
                  </a:lnTo>
                  <a:lnTo>
                    <a:pt x="441" y="2169"/>
                  </a:lnTo>
                  <a:lnTo>
                    <a:pt x="414" y="2081"/>
                  </a:lnTo>
                  <a:lnTo>
                    <a:pt x="394" y="1992"/>
                  </a:lnTo>
                  <a:lnTo>
                    <a:pt x="380" y="1899"/>
                  </a:lnTo>
                  <a:lnTo>
                    <a:pt x="371" y="1805"/>
                  </a:lnTo>
                  <a:lnTo>
                    <a:pt x="71" y="1805"/>
                  </a:lnTo>
                  <a:lnTo>
                    <a:pt x="52" y="1802"/>
                  </a:lnTo>
                  <a:lnTo>
                    <a:pt x="35" y="1796"/>
                  </a:lnTo>
                  <a:lnTo>
                    <a:pt x="20" y="1784"/>
                  </a:lnTo>
                  <a:lnTo>
                    <a:pt x="9" y="1771"/>
                  </a:lnTo>
                  <a:lnTo>
                    <a:pt x="2" y="1754"/>
                  </a:lnTo>
                  <a:lnTo>
                    <a:pt x="0" y="1735"/>
                  </a:lnTo>
                  <a:lnTo>
                    <a:pt x="2" y="1716"/>
                  </a:lnTo>
                  <a:lnTo>
                    <a:pt x="9" y="1699"/>
                  </a:lnTo>
                  <a:lnTo>
                    <a:pt x="20" y="1686"/>
                  </a:lnTo>
                  <a:lnTo>
                    <a:pt x="35" y="1674"/>
                  </a:lnTo>
                  <a:lnTo>
                    <a:pt x="52" y="1668"/>
                  </a:lnTo>
                  <a:lnTo>
                    <a:pt x="71" y="1665"/>
                  </a:lnTo>
                  <a:lnTo>
                    <a:pt x="371" y="1665"/>
                  </a:lnTo>
                  <a:lnTo>
                    <a:pt x="380" y="1571"/>
                  </a:lnTo>
                  <a:lnTo>
                    <a:pt x="394" y="1478"/>
                  </a:lnTo>
                  <a:lnTo>
                    <a:pt x="414" y="1389"/>
                  </a:lnTo>
                  <a:lnTo>
                    <a:pt x="441" y="1301"/>
                  </a:lnTo>
                  <a:lnTo>
                    <a:pt x="472" y="1216"/>
                  </a:lnTo>
                  <a:lnTo>
                    <a:pt x="510" y="1134"/>
                  </a:lnTo>
                  <a:lnTo>
                    <a:pt x="553" y="1055"/>
                  </a:lnTo>
                  <a:lnTo>
                    <a:pt x="601" y="978"/>
                  </a:lnTo>
                  <a:lnTo>
                    <a:pt x="653" y="905"/>
                  </a:lnTo>
                  <a:lnTo>
                    <a:pt x="710" y="837"/>
                  </a:lnTo>
                  <a:lnTo>
                    <a:pt x="772" y="772"/>
                  </a:lnTo>
                  <a:lnTo>
                    <a:pt x="837" y="711"/>
                  </a:lnTo>
                  <a:lnTo>
                    <a:pt x="907" y="654"/>
                  </a:lnTo>
                  <a:lnTo>
                    <a:pt x="980" y="603"/>
                  </a:lnTo>
                  <a:lnTo>
                    <a:pt x="1056" y="555"/>
                  </a:lnTo>
                  <a:lnTo>
                    <a:pt x="1136" y="513"/>
                  </a:lnTo>
                  <a:lnTo>
                    <a:pt x="1218" y="475"/>
                  </a:lnTo>
                  <a:lnTo>
                    <a:pt x="1304" y="444"/>
                  </a:lnTo>
                  <a:lnTo>
                    <a:pt x="1392" y="419"/>
                  </a:lnTo>
                  <a:lnTo>
                    <a:pt x="1483" y="399"/>
                  </a:lnTo>
                  <a:lnTo>
                    <a:pt x="1575" y="384"/>
                  </a:lnTo>
                  <a:lnTo>
                    <a:pt x="1669" y="376"/>
                  </a:lnTo>
                  <a:lnTo>
                    <a:pt x="1669" y="70"/>
                  </a:lnTo>
                  <a:lnTo>
                    <a:pt x="1673" y="52"/>
                  </a:lnTo>
                  <a:lnTo>
                    <a:pt x="1679" y="35"/>
                  </a:lnTo>
                  <a:lnTo>
                    <a:pt x="1690" y="20"/>
                  </a:lnTo>
                  <a:lnTo>
                    <a:pt x="1704" y="9"/>
                  </a:lnTo>
                  <a:lnTo>
                    <a:pt x="1721" y="2"/>
                  </a:lnTo>
                  <a:lnTo>
                    <a:pt x="17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21" name="Group 114"/>
          <p:cNvGrpSpPr/>
          <p:nvPr/>
        </p:nvGrpSpPr>
        <p:grpSpPr>
          <a:xfrm>
            <a:off x="3869574" y="3822849"/>
            <a:ext cx="536209" cy="462249"/>
            <a:chOff x="4411663" y="2727325"/>
            <a:chExt cx="552451" cy="476251"/>
          </a:xfrm>
          <a:solidFill>
            <a:srgbClr val="92D806"/>
          </a:solidFill>
        </p:grpSpPr>
        <p:sp>
          <p:nvSpPr>
            <p:cNvPr id="34" name="Freeform 153"/>
            <p:cNvSpPr/>
            <p:nvPr/>
          </p:nvSpPr>
          <p:spPr bwMode="auto">
            <a:xfrm>
              <a:off x="4510088" y="2727325"/>
              <a:ext cx="360363" cy="103188"/>
            </a:xfrm>
            <a:custGeom>
              <a:avLst/>
              <a:gdLst>
                <a:gd name="T0" fmla="*/ 1169 w 2271"/>
                <a:gd name="T1" fmla="*/ 1 h 651"/>
                <a:gd name="T2" fmla="*/ 1347 w 2271"/>
                <a:gd name="T3" fmla="*/ 21 h 651"/>
                <a:gd name="T4" fmla="*/ 1519 w 2271"/>
                <a:gd name="T5" fmla="*/ 60 h 651"/>
                <a:gd name="T6" fmla="*/ 1685 w 2271"/>
                <a:gd name="T7" fmla="*/ 120 h 651"/>
                <a:gd name="T8" fmla="*/ 1843 w 2271"/>
                <a:gd name="T9" fmla="*/ 198 h 651"/>
                <a:gd name="T10" fmla="*/ 1991 w 2271"/>
                <a:gd name="T11" fmla="*/ 296 h 651"/>
                <a:gd name="T12" fmla="*/ 2129 w 2271"/>
                <a:gd name="T13" fmla="*/ 410 h 651"/>
                <a:gd name="T14" fmla="*/ 2130 w 2271"/>
                <a:gd name="T15" fmla="*/ 262 h 651"/>
                <a:gd name="T16" fmla="*/ 2147 w 2271"/>
                <a:gd name="T17" fmla="*/ 230 h 651"/>
                <a:gd name="T18" fmla="*/ 2179 w 2271"/>
                <a:gd name="T19" fmla="*/ 212 h 651"/>
                <a:gd name="T20" fmla="*/ 2198 w 2271"/>
                <a:gd name="T21" fmla="*/ 209 h 651"/>
                <a:gd name="T22" fmla="*/ 2233 w 2271"/>
                <a:gd name="T23" fmla="*/ 219 h 651"/>
                <a:gd name="T24" fmla="*/ 2258 w 2271"/>
                <a:gd name="T25" fmla="*/ 244 h 651"/>
                <a:gd name="T26" fmla="*/ 2268 w 2271"/>
                <a:gd name="T27" fmla="*/ 279 h 651"/>
                <a:gd name="T28" fmla="*/ 2268 w 2271"/>
                <a:gd name="T29" fmla="*/ 596 h 651"/>
                <a:gd name="T30" fmla="*/ 2251 w 2271"/>
                <a:gd name="T31" fmla="*/ 627 h 651"/>
                <a:gd name="T32" fmla="*/ 2220 w 2271"/>
                <a:gd name="T33" fmla="*/ 645 h 651"/>
                <a:gd name="T34" fmla="*/ 1901 w 2271"/>
                <a:gd name="T35" fmla="*/ 651 h 651"/>
                <a:gd name="T36" fmla="*/ 1882 w 2271"/>
                <a:gd name="T37" fmla="*/ 649 h 651"/>
                <a:gd name="T38" fmla="*/ 1852 w 2271"/>
                <a:gd name="T39" fmla="*/ 631 h 651"/>
                <a:gd name="T40" fmla="*/ 1833 w 2271"/>
                <a:gd name="T41" fmla="*/ 601 h 651"/>
                <a:gd name="T42" fmla="*/ 1833 w 2271"/>
                <a:gd name="T43" fmla="*/ 564 h 651"/>
                <a:gd name="T44" fmla="*/ 1851 w 2271"/>
                <a:gd name="T45" fmla="*/ 532 h 651"/>
                <a:gd name="T46" fmla="*/ 1881 w 2271"/>
                <a:gd name="T47" fmla="*/ 514 h 651"/>
                <a:gd name="T48" fmla="*/ 2029 w 2271"/>
                <a:gd name="T49" fmla="*/ 510 h 651"/>
                <a:gd name="T50" fmla="*/ 1894 w 2271"/>
                <a:gd name="T51" fmla="*/ 398 h 651"/>
                <a:gd name="T52" fmla="*/ 1748 w 2271"/>
                <a:gd name="T53" fmla="*/ 305 h 651"/>
                <a:gd name="T54" fmla="*/ 1591 w 2271"/>
                <a:gd name="T55" fmla="*/ 232 h 651"/>
                <a:gd name="T56" fmla="*/ 1427 w 2271"/>
                <a:gd name="T57" fmla="*/ 180 h 651"/>
                <a:gd name="T58" fmla="*/ 1256 w 2271"/>
                <a:gd name="T59" fmla="*/ 149 h 651"/>
                <a:gd name="T60" fmla="*/ 1080 w 2271"/>
                <a:gd name="T61" fmla="*/ 140 h 651"/>
                <a:gd name="T62" fmla="*/ 901 w 2271"/>
                <a:gd name="T63" fmla="*/ 154 h 651"/>
                <a:gd name="T64" fmla="*/ 727 w 2271"/>
                <a:gd name="T65" fmla="*/ 190 h 651"/>
                <a:gd name="T66" fmla="*/ 559 w 2271"/>
                <a:gd name="T67" fmla="*/ 249 h 651"/>
                <a:gd name="T68" fmla="*/ 402 w 2271"/>
                <a:gd name="T69" fmla="*/ 329 h 651"/>
                <a:gd name="T70" fmla="*/ 255 w 2271"/>
                <a:gd name="T71" fmla="*/ 429 h 651"/>
                <a:gd name="T72" fmla="*/ 121 w 2271"/>
                <a:gd name="T73" fmla="*/ 550 h 651"/>
                <a:gd name="T74" fmla="*/ 90 w 2271"/>
                <a:gd name="T75" fmla="*/ 569 h 651"/>
                <a:gd name="T76" fmla="*/ 54 w 2271"/>
                <a:gd name="T77" fmla="*/ 569 h 651"/>
                <a:gd name="T78" fmla="*/ 21 w 2271"/>
                <a:gd name="T79" fmla="*/ 551 h 651"/>
                <a:gd name="T80" fmla="*/ 2 w 2271"/>
                <a:gd name="T81" fmla="*/ 520 h 651"/>
                <a:gd name="T82" fmla="*/ 2 w 2271"/>
                <a:gd name="T83" fmla="*/ 484 h 651"/>
                <a:gd name="T84" fmla="*/ 20 w 2271"/>
                <a:gd name="T85" fmla="*/ 452 h 651"/>
                <a:gd name="T86" fmla="*/ 156 w 2271"/>
                <a:gd name="T87" fmla="*/ 329 h 651"/>
                <a:gd name="T88" fmla="*/ 304 w 2271"/>
                <a:gd name="T89" fmla="*/ 224 h 651"/>
                <a:gd name="T90" fmla="*/ 463 w 2271"/>
                <a:gd name="T91" fmla="*/ 139 h 651"/>
                <a:gd name="T92" fmla="*/ 631 w 2271"/>
                <a:gd name="T93" fmla="*/ 74 h 651"/>
                <a:gd name="T94" fmla="*/ 806 w 2271"/>
                <a:gd name="T95" fmla="*/ 28 h 651"/>
                <a:gd name="T96" fmla="*/ 986 w 2271"/>
                <a:gd name="T97" fmla="*/ 4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1" h="651">
                  <a:moveTo>
                    <a:pt x="1079" y="0"/>
                  </a:moveTo>
                  <a:lnTo>
                    <a:pt x="1169" y="1"/>
                  </a:lnTo>
                  <a:lnTo>
                    <a:pt x="1258" y="8"/>
                  </a:lnTo>
                  <a:lnTo>
                    <a:pt x="1347" y="21"/>
                  </a:lnTo>
                  <a:lnTo>
                    <a:pt x="1433" y="38"/>
                  </a:lnTo>
                  <a:lnTo>
                    <a:pt x="1519" y="60"/>
                  </a:lnTo>
                  <a:lnTo>
                    <a:pt x="1603" y="87"/>
                  </a:lnTo>
                  <a:lnTo>
                    <a:pt x="1685" y="120"/>
                  </a:lnTo>
                  <a:lnTo>
                    <a:pt x="1765" y="157"/>
                  </a:lnTo>
                  <a:lnTo>
                    <a:pt x="1843" y="198"/>
                  </a:lnTo>
                  <a:lnTo>
                    <a:pt x="1918" y="244"/>
                  </a:lnTo>
                  <a:lnTo>
                    <a:pt x="1991" y="296"/>
                  </a:lnTo>
                  <a:lnTo>
                    <a:pt x="2062" y="351"/>
                  </a:lnTo>
                  <a:lnTo>
                    <a:pt x="2129" y="410"/>
                  </a:lnTo>
                  <a:lnTo>
                    <a:pt x="2127" y="281"/>
                  </a:lnTo>
                  <a:lnTo>
                    <a:pt x="2130" y="262"/>
                  </a:lnTo>
                  <a:lnTo>
                    <a:pt x="2137" y="245"/>
                  </a:lnTo>
                  <a:lnTo>
                    <a:pt x="2147" y="230"/>
                  </a:lnTo>
                  <a:lnTo>
                    <a:pt x="2162" y="220"/>
                  </a:lnTo>
                  <a:lnTo>
                    <a:pt x="2179" y="212"/>
                  </a:lnTo>
                  <a:lnTo>
                    <a:pt x="2197" y="209"/>
                  </a:lnTo>
                  <a:lnTo>
                    <a:pt x="2198" y="209"/>
                  </a:lnTo>
                  <a:lnTo>
                    <a:pt x="2217" y="212"/>
                  </a:lnTo>
                  <a:lnTo>
                    <a:pt x="2233" y="219"/>
                  </a:lnTo>
                  <a:lnTo>
                    <a:pt x="2247" y="230"/>
                  </a:lnTo>
                  <a:lnTo>
                    <a:pt x="2258" y="244"/>
                  </a:lnTo>
                  <a:lnTo>
                    <a:pt x="2265" y="261"/>
                  </a:lnTo>
                  <a:lnTo>
                    <a:pt x="2268" y="279"/>
                  </a:lnTo>
                  <a:lnTo>
                    <a:pt x="2271" y="577"/>
                  </a:lnTo>
                  <a:lnTo>
                    <a:pt x="2268" y="596"/>
                  </a:lnTo>
                  <a:lnTo>
                    <a:pt x="2262" y="613"/>
                  </a:lnTo>
                  <a:lnTo>
                    <a:pt x="2251" y="627"/>
                  </a:lnTo>
                  <a:lnTo>
                    <a:pt x="2237" y="638"/>
                  </a:lnTo>
                  <a:lnTo>
                    <a:pt x="2220" y="645"/>
                  </a:lnTo>
                  <a:lnTo>
                    <a:pt x="2201" y="648"/>
                  </a:lnTo>
                  <a:lnTo>
                    <a:pt x="1901" y="651"/>
                  </a:lnTo>
                  <a:lnTo>
                    <a:pt x="1900" y="651"/>
                  </a:lnTo>
                  <a:lnTo>
                    <a:pt x="1882" y="649"/>
                  </a:lnTo>
                  <a:lnTo>
                    <a:pt x="1866" y="642"/>
                  </a:lnTo>
                  <a:lnTo>
                    <a:pt x="1852" y="631"/>
                  </a:lnTo>
                  <a:lnTo>
                    <a:pt x="1840" y="617"/>
                  </a:lnTo>
                  <a:lnTo>
                    <a:pt x="1833" y="601"/>
                  </a:lnTo>
                  <a:lnTo>
                    <a:pt x="1831" y="582"/>
                  </a:lnTo>
                  <a:lnTo>
                    <a:pt x="1833" y="564"/>
                  </a:lnTo>
                  <a:lnTo>
                    <a:pt x="1840" y="547"/>
                  </a:lnTo>
                  <a:lnTo>
                    <a:pt x="1851" y="532"/>
                  </a:lnTo>
                  <a:lnTo>
                    <a:pt x="1865" y="522"/>
                  </a:lnTo>
                  <a:lnTo>
                    <a:pt x="1881" y="514"/>
                  </a:lnTo>
                  <a:lnTo>
                    <a:pt x="1900" y="511"/>
                  </a:lnTo>
                  <a:lnTo>
                    <a:pt x="2029" y="510"/>
                  </a:lnTo>
                  <a:lnTo>
                    <a:pt x="1964" y="451"/>
                  </a:lnTo>
                  <a:lnTo>
                    <a:pt x="1894" y="398"/>
                  </a:lnTo>
                  <a:lnTo>
                    <a:pt x="1822" y="349"/>
                  </a:lnTo>
                  <a:lnTo>
                    <a:pt x="1748" y="305"/>
                  </a:lnTo>
                  <a:lnTo>
                    <a:pt x="1671" y="266"/>
                  </a:lnTo>
                  <a:lnTo>
                    <a:pt x="1591" y="232"/>
                  </a:lnTo>
                  <a:lnTo>
                    <a:pt x="1510" y="204"/>
                  </a:lnTo>
                  <a:lnTo>
                    <a:pt x="1427" y="180"/>
                  </a:lnTo>
                  <a:lnTo>
                    <a:pt x="1342" y="162"/>
                  </a:lnTo>
                  <a:lnTo>
                    <a:pt x="1256" y="149"/>
                  </a:lnTo>
                  <a:lnTo>
                    <a:pt x="1169" y="142"/>
                  </a:lnTo>
                  <a:lnTo>
                    <a:pt x="1080" y="140"/>
                  </a:lnTo>
                  <a:lnTo>
                    <a:pt x="989" y="144"/>
                  </a:lnTo>
                  <a:lnTo>
                    <a:pt x="901" y="154"/>
                  </a:lnTo>
                  <a:lnTo>
                    <a:pt x="812" y="169"/>
                  </a:lnTo>
                  <a:lnTo>
                    <a:pt x="727" y="190"/>
                  </a:lnTo>
                  <a:lnTo>
                    <a:pt x="642" y="217"/>
                  </a:lnTo>
                  <a:lnTo>
                    <a:pt x="559" y="249"/>
                  </a:lnTo>
                  <a:lnTo>
                    <a:pt x="480" y="286"/>
                  </a:lnTo>
                  <a:lnTo>
                    <a:pt x="402" y="329"/>
                  </a:lnTo>
                  <a:lnTo>
                    <a:pt x="327" y="377"/>
                  </a:lnTo>
                  <a:lnTo>
                    <a:pt x="255" y="429"/>
                  </a:lnTo>
                  <a:lnTo>
                    <a:pt x="187" y="487"/>
                  </a:lnTo>
                  <a:lnTo>
                    <a:pt x="121" y="550"/>
                  </a:lnTo>
                  <a:lnTo>
                    <a:pt x="107" y="562"/>
                  </a:lnTo>
                  <a:lnTo>
                    <a:pt x="90" y="569"/>
                  </a:lnTo>
                  <a:lnTo>
                    <a:pt x="72" y="571"/>
                  </a:lnTo>
                  <a:lnTo>
                    <a:pt x="54" y="569"/>
                  </a:lnTo>
                  <a:lnTo>
                    <a:pt x="37" y="563"/>
                  </a:lnTo>
                  <a:lnTo>
                    <a:pt x="21" y="551"/>
                  </a:lnTo>
                  <a:lnTo>
                    <a:pt x="10" y="536"/>
                  </a:lnTo>
                  <a:lnTo>
                    <a:pt x="2" y="520"/>
                  </a:lnTo>
                  <a:lnTo>
                    <a:pt x="0" y="502"/>
                  </a:lnTo>
                  <a:lnTo>
                    <a:pt x="2" y="484"/>
                  </a:lnTo>
                  <a:lnTo>
                    <a:pt x="9" y="467"/>
                  </a:lnTo>
                  <a:lnTo>
                    <a:pt x="20" y="452"/>
                  </a:lnTo>
                  <a:lnTo>
                    <a:pt x="87" y="388"/>
                  </a:lnTo>
                  <a:lnTo>
                    <a:pt x="156" y="329"/>
                  </a:lnTo>
                  <a:lnTo>
                    <a:pt x="229" y="275"/>
                  </a:lnTo>
                  <a:lnTo>
                    <a:pt x="304" y="224"/>
                  </a:lnTo>
                  <a:lnTo>
                    <a:pt x="382" y="179"/>
                  </a:lnTo>
                  <a:lnTo>
                    <a:pt x="463" y="139"/>
                  </a:lnTo>
                  <a:lnTo>
                    <a:pt x="545" y="104"/>
                  </a:lnTo>
                  <a:lnTo>
                    <a:pt x="631" y="74"/>
                  </a:lnTo>
                  <a:lnTo>
                    <a:pt x="717" y="48"/>
                  </a:lnTo>
                  <a:lnTo>
                    <a:pt x="806" y="28"/>
                  </a:lnTo>
                  <a:lnTo>
                    <a:pt x="895" y="14"/>
                  </a:lnTo>
                  <a:lnTo>
                    <a:pt x="986" y="4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5" name="Freeform 154"/>
            <p:cNvSpPr/>
            <p:nvPr/>
          </p:nvSpPr>
          <p:spPr bwMode="auto">
            <a:xfrm>
              <a:off x="4497388" y="3100388"/>
              <a:ext cx="360363" cy="103188"/>
            </a:xfrm>
            <a:custGeom>
              <a:avLst/>
              <a:gdLst>
                <a:gd name="T0" fmla="*/ 370 w 2271"/>
                <a:gd name="T1" fmla="*/ 0 h 654"/>
                <a:gd name="T2" fmla="*/ 405 w 2271"/>
                <a:gd name="T3" fmla="*/ 10 h 654"/>
                <a:gd name="T4" fmla="*/ 430 w 2271"/>
                <a:gd name="T5" fmla="*/ 35 h 654"/>
                <a:gd name="T6" fmla="*/ 441 w 2271"/>
                <a:gd name="T7" fmla="*/ 70 h 654"/>
                <a:gd name="T8" fmla="*/ 431 w 2271"/>
                <a:gd name="T9" fmla="*/ 106 h 654"/>
                <a:gd name="T10" fmla="*/ 406 w 2271"/>
                <a:gd name="T11" fmla="*/ 131 h 654"/>
                <a:gd name="T12" fmla="*/ 371 w 2271"/>
                <a:gd name="T13" fmla="*/ 141 h 654"/>
                <a:gd name="T14" fmla="*/ 308 w 2271"/>
                <a:gd name="T15" fmla="*/ 201 h 654"/>
                <a:gd name="T16" fmla="*/ 449 w 2271"/>
                <a:gd name="T17" fmla="*/ 303 h 654"/>
                <a:gd name="T18" fmla="*/ 601 w 2271"/>
                <a:gd name="T19" fmla="*/ 386 h 654"/>
                <a:gd name="T20" fmla="*/ 761 w 2271"/>
                <a:gd name="T21" fmla="*/ 449 h 654"/>
                <a:gd name="T22" fmla="*/ 929 w 2271"/>
                <a:gd name="T23" fmla="*/ 491 h 654"/>
                <a:gd name="T24" fmla="*/ 1103 w 2271"/>
                <a:gd name="T25" fmla="*/ 511 h 654"/>
                <a:gd name="T26" fmla="*/ 1281 w 2271"/>
                <a:gd name="T27" fmla="*/ 508 h 654"/>
                <a:gd name="T28" fmla="*/ 1458 w 2271"/>
                <a:gd name="T29" fmla="*/ 483 h 654"/>
                <a:gd name="T30" fmla="*/ 1629 w 2271"/>
                <a:gd name="T31" fmla="*/ 436 h 654"/>
                <a:gd name="T32" fmla="*/ 1792 w 2271"/>
                <a:gd name="T33" fmla="*/ 366 h 654"/>
                <a:gd name="T34" fmla="*/ 1944 w 2271"/>
                <a:gd name="T35" fmla="*/ 276 h 654"/>
                <a:gd name="T36" fmla="*/ 2085 w 2271"/>
                <a:gd name="T37" fmla="*/ 166 h 654"/>
                <a:gd name="T38" fmla="*/ 2165 w 2271"/>
                <a:gd name="T39" fmla="*/ 91 h 654"/>
                <a:gd name="T40" fmla="*/ 2200 w 2271"/>
                <a:gd name="T41" fmla="*/ 81 h 654"/>
                <a:gd name="T42" fmla="*/ 2235 w 2271"/>
                <a:gd name="T43" fmla="*/ 91 h 654"/>
                <a:gd name="T44" fmla="*/ 2262 w 2271"/>
                <a:gd name="T45" fmla="*/ 117 h 654"/>
                <a:gd name="T46" fmla="*/ 2271 w 2271"/>
                <a:gd name="T47" fmla="*/ 152 h 654"/>
                <a:gd name="T48" fmla="*/ 2263 w 2271"/>
                <a:gd name="T49" fmla="*/ 187 h 654"/>
                <a:gd name="T50" fmla="*/ 2185 w 2271"/>
                <a:gd name="T51" fmla="*/ 266 h 654"/>
                <a:gd name="T52" fmla="*/ 2043 w 2271"/>
                <a:gd name="T53" fmla="*/ 380 h 654"/>
                <a:gd name="T54" fmla="*/ 1890 w 2271"/>
                <a:gd name="T55" fmla="*/ 475 h 654"/>
                <a:gd name="T56" fmla="*/ 1726 w 2271"/>
                <a:gd name="T57" fmla="*/ 551 h 654"/>
                <a:gd name="T58" fmla="*/ 1554 w 2271"/>
                <a:gd name="T59" fmla="*/ 605 h 654"/>
                <a:gd name="T60" fmla="*/ 1376 w 2271"/>
                <a:gd name="T61" fmla="*/ 640 h 654"/>
                <a:gd name="T62" fmla="*/ 1194 w 2271"/>
                <a:gd name="T63" fmla="*/ 654 h 654"/>
                <a:gd name="T64" fmla="*/ 1086 w 2271"/>
                <a:gd name="T65" fmla="*/ 650 h 654"/>
                <a:gd name="T66" fmla="*/ 912 w 2271"/>
                <a:gd name="T67" fmla="*/ 630 h 654"/>
                <a:gd name="T68" fmla="*/ 742 w 2271"/>
                <a:gd name="T69" fmla="*/ 590 h 654"/>
                <a:gd name="T70" fmla="*/ 579 w 2271"/>
                <a:gd name="T71" fmla="*/ 531 h 654"/>
                <a:gd name="T72" fmla="*/ 424 w 2271"/>
                <a:gd name="T73" fmla="*/ 453 h 654"/>
                <a:gd name="T74" fmla="*/ 278 w 2271"/>
                <a:gd name="T75" fmla="*/ 356 h 654"/>
                <a:gd name="T76" fmla="*/ 143 w 2271"/>
                <a:gd name="T77" fmla="*/ 242 h 654"/>
                <a:gd name="T78" fmla="*/ 142 w 2271"/>
                <a:gd name="T79" fmla="*/ 392 h 654"/>
                <a:gd name="T80" fmla="*/ 124 w 2271"/>
                <a:gd name="T81" fmla="*/ 422 h 654"/>
                <a:gd name="T82" fmla="*/ 94 w 2271"/>
                <a:gd name="T83" fmla="*/ 441 h 654"/>
                <a:gd name="T84" fmla="*/ 74 w 2271"/>
                <a:gd name="T85" fmla="*/ 443 h 654"/>
                <a:gd name="T86" fmla="*/ 39 w 2271"/>
                <a:gd name="T87" fmla="*/ 434 h 654"/>
                <a:gd name="T88" fmla="*/ 14 w 2271"/>
                <a:gd name="T89" fmla="*/ 410 h 654"/>
                <a:gd name="T90" fmla="*/ 4 w 2271"/>
                <a:gd name="T91" fmla="*/ 374 h 654"/>
                <a:gd name="T92" fmla="*/ 3 w 2271"/>
                <a:gd name="T93" fmla="*/ 56 h 654"/>
                <a:gd name="T94" fmla="*/ 20 w 2271"/>
                <a:gd name="T95" fmla="*/ 26 h 654"/>
                <a:gd name="T96" fmla="*/ 51 w 2271"/>
                <a:gd name="T97" fmla="*/ 7 h 654"/>
                <a:gd name="T98" fmla="*/ 369 w 2271"/>
                <a:gd name="T9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1" h="654">
                  <a:moveTo>
                    <a:pt x="369" y="0"/>
                  </a:moveTo>
                  <a:lnTo>
                    <a:pt x="370" y="0"/>
                  </a:lnTo>
                  <a:lnTo>
                    <a:pt x="389" y="4"/>
                  </a:lnTo>
                  <a:lnTo>
                    <a:pt x="405" y="10"/>
                  </a:lnTo>
                  <a:lnTo>
                    <a:pt x="420" y="22"/>
                  </a:lnTo>
                  <a:lnTo>
                    <a:pt x="430" y="35"/>
                  </a:lnTo>
                  <a:lnTo>
                    <a:pt x="438" y="52"/>
                  </a:lnTo>
                  <a:lnTo>
                    <a:pt x="441" y="70"/>
                  </a:lnTo>
                  <a:lnTo>
                    <a:pt x="438" y="89"/>
                  </a:lnTo>
                  <a:lnTo>
                    <a:pt x="431" y="106"/>
                  </a:lnTo>
                  <a:lnTo>
                    <a:pt x="421" y="120"/>
                  </a:lnTo>
                  <a:lnTo>
                    <a:pt x="406" y="131"/>
                  </a:lnTo>
                  <a:lnTo>
                    <a:pt x="389" y="138"/>
                  </a:lnTo>
                  <a:lnTo>
                    <a:pt x="371" y="141"/>
                  </a:lnTo>
                  <a:lnTo>
                    <a:pt x="241" y="142"/>
                  </a:lnTo>
                  <a:lnTo>
                    <a:pt x="308" y="201"/>
                  </a:lnTo>
                  <a:lnTo>
                    <a:pt x="376" y="254"/>
                  </a:lnTo>
                  <a:lnTo>
                    <a:pt x="449" y="303"/>
                  </a:lnTo>
                  <a:lnTo>
                    <a:pt x="523" y="348"/>
                  </a:lnTo>
                  <a:lnTo>
                    <a:pt x="601" y="386"/>
                  </a:lnTo>
                  <a:lnTo>
                    <a:pt x="680" y="420"/>
                  </a:lnTo>
                  <a:lnTo>
                    <a:pt x="761" y="449"/>
                  </a:lnTo>
                  <a:lnTo>
                    <a:pt x="845" y="473"/>
                  </a:lnTo>
                  <a:lnTo>
                    <a:pt x="929" y="491"/>
                  </a:lnTo>
                  <a:lnTo>
                    <a:pt x="1016" y="503"/>
                  </a:lnTo>
                  <a:lnTo>
                    <a:pt x="1103" y="511"/>
                  </a:lnTo>
                  <a:lnTo>
                    <a:pt x="1192" y="513"/>
                  </a:lnTo>
                  <a:lnTo>
                    <a:pt x="1281" y="508"/>
                  </a:lnTo>
                  <a:lnTo>
                    <a:pt x="1371" y="499"/>
                  </a:lnTo>
                  <a:lnTo>
                    <a:pt x="1458" y="483"/>
                  </a:lnTo>
                  <a:lnTo>
                    <a:pt x="1545" y="462"/>
                  </a:lnTo>
                  <a:lnTo>
                    <a:pt x="1629" y="436"/>
                  </a:lnTo>
                  <a:lnTo>
                    <a:pt x="1712" y="403"/>
                  </a:lnTo>
                  <a:lnTo>
                    <a:pt x="1792" y="366"/>
                  </a:lnTo>
                  <a:lnTo>
                    <a:pt x="1870" y="323"/>
                  </a:lnTo>
                  <a:lnTo>
                    <a:pt x="1944" y="276"/>
                  </a:lnTo>
                  <a:lnTo>
                    <a:pt x="2016" y="223"/>
                  </a:lnTo>
                  <a:lnTo>
                    <a:pt x="2085" y="166"/>
                  </a:lnTo>
                  <a:lnTo>
                    <a:pt x="2150" y="102"/>
                  </a:lnTo>
                  <a:lnTo>
                    <a:pt x="2165" y="91"/>
                  </a:lnTo>
                  <a:lnTo>
                    <a:pt x="2182" y="85"/>
                  </a:lnTo>
                  <a:lnTo>
                    <a:pt x="2200" y="81"/>
                  </a:lnTo>
                  <a:lnTo>
                    <a:pt x="2218" y="85"/>
                  </a:lnTo>
                  <a:lnTo>
                    <a:pt x="2235" y="91"/>
                  </a:lnTo>
                  <a:lnTo>
                    <a:pt x="2250" y="102"/>
                  </a:lnTo>
                  <a:lnTo>
                    <a:pt x="2262" y="117"/>
                  </a:lnTo>
                  <a:lnTo>
                    <a:pt x="2269" y="134"/>
                  </a:lnTo>
                  <a:lnTo>
                    <a:pt x="2271" y="152"/>
                  </a:lnTo>
                  <a:lnTo>
                    <a:pt x="2269" y="170"/>
                  </a:lnTo>
                  <a:lnTo>
                    <a:pt x="2263" y="187"/>
                  </a:lnTo>
                  <a:lnTo>
                    <a:pt x="2251" y="202"/>
                  </a:lnTo>
                  <a:lnTo>
                    <a:pt x="2185" y="266"/>
                  </a:lnTo>
                  <a:lnTo>
                    <a:pt x="2115" y="325"/>
                  </a:lnTo>
                  <a:lnTo>
                    <a:pt x="2043" y="380"/>
                  </a:lnTo>
                  <a:lnTo>
                    <a:pt x="1968" y="430"/>
                  </a:lnTo>
                  <a:lnTo>
                    <a:pt x="1890" y="475"/>
                  </a:lnTo>
                  <a:lnTo>
                    <a:pt x="1809" y="515"/>
                  </a:lnTo>
                  <a:lnTo>
                    <a:pt x="1726" y="551"/>
                  </a:lnTo>
                  <a:lnTo>
                    <a:pt x="1641" y="580"/>
                  </a:lnTo>
                  <a:lnTo>
                    <a:pt x="1554" y="605"/>
                  </a:lnTo>
                  <a:lnTo>
                    <a:pt x="1466" y="625"/>
                  </a:lnTo>
                  <a:lnTo>
                    <a:pt x="1376" y="640"/>
                  </a:lnTo>
                  <a:lnTo>
                    <a:pt x="1285" y="649"/>
                  </a:lnTo>
                  <a:lnTo>
                    <a:pt x="1194" y="654"/>
                  </a:lnTo>
                  <a:lnTo>
                    <a:pt x="1176" y="654"/>
                  </a:lnTo>
                  <a:lnTo>
                    <a:pt x="1086" y="650"/>
                  </a:lnTo>
                  <a:lnTo>
                    <a:pt x="999" y="643"/>
                  </a:lnTo>
                  <a:lnTo>
                    <a:pt x="912" y="630"/>
                  </a:lnTo>
                  <a:lnTo>
                    <a:pt x="827" y="613"/>
                  </a:lnTo>
                  <a:lnTo>
                    <a:pt x="742" y="590"/>
                  </a:lnTo>
                  <a:lnTo>
                    <a:pt x="660" y="563"/>
                  </a:lnTo>
                  <a:lnTo>
                    <a:pt x="579" y="531"/>
                  </a:lnTo>
                  <a:lnTo>
                    <a:pt x="501" y="494"/>
                  </a:lnTo>
                  <a:lnTo>
                    <a:pt x="424" y="453"/>
                  </a:lnTo>
                  <a:lnTo>
                    <a:pt x="350" y="406"/>
                  </a:lnTo>
                  <a:lnTo>
                    <a:pt x="278" y="356"/>
                  </a:lnTo>
                  <a:lnTo>
                    <a:pt x="209" y="301"/>
                  </a:lnTo>
                  <a:lnTo>
                    <a:pt x="143" y="242"/>
                  </a:lnTo>
                  <a:lnTo>
                    <a:pt x="144" y="373"/>
                  </a:lnTo>
                  <a:lnTo>
                    <a:pt x="142" y="392"/>
                  </a:lnTo>
                  <a:lnTo>
                    <a:pt x="135" y="409"/>
                  </a:lnTo>
                  <a:lnTo>
                    <a:pt x="124" y="422"/>
                  </a:lnTo>
                  <a:lnTo>
                    <a:pt x="110" y="434"/>
                  </a:lnTo>
                  <a:lnTo>
                    <a:pt x="94" y="441"/>
                  </a:lnTo>
                  <a:lnTo>
                    <a:pt x="75" y="443"/>
                  </a:lnTo>
                  <a:lnTo>
                    <a:pt x="74" y="443"/>
                  </a:lnTo>
                  <a:lnTo>
                    <a:pt x="56" y="441"/>
                  </a:lnTo>
                  <a:lnTo>
                    <a:pt x="39" y="434"/>
                  </a:lnTo>
                  <a:lnTo>
                    <a:pt x="25" y="423"/>
                  </a:lnTo>
                  <a:lnTo>
                    <a:pt x="14" y="410"/>
                  </a:lnTo>
                  <a:lnTo>
                    <a:pt x="6" y="393"/>
                  </a:lnTo>
                  <a:lnTo>
                    <a:pt x="4" y="374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9" y="39"/>
                  </a:lnTo>
                  <a:lnTo>
                    <a:pt x="20" y="26"/>
                  </a:lnTo>
                  <a:lnTo>
                    <a:pt x="35" y="14"/>
                  </a:lnTo>
                  <a:lnTo>
                    <a:pt x="51" y="7"/>
                  </a:lnTo>
                  <a:lnTo>
                    <a:pt x="70" y="5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6" name="Freeform 155"/>
            <p:cNvSpPr/>
            <p:nvPr/>
          </p:nvSpPr>
          <p:spPr bwMode="auto">
            <a:xfrm>
              <a:off x="4411663" y="2857500"/>
              <a:ext cx="220663" cy="234950"/>
            </a:xfrm>
            <a:custGeom>
              <a:avLst/>
              <a:gdLst>
                <a:gd name="T0" fmla="*/ 766 w 1387"/>
                <a:gd name="T1" fmla="*/ 3 h 1483"/>
                <a:gd name="T2" fmla="*/ 885 w 1387"/>
                <a:gd name="T3" fmla="*/ 49 h 1483"/>
                <a:gd name="T4" fmla="*/ 973 w 1387"/>
                <a:gd name="T5" fmla="*/ 137 h 1483"/>
                <a:gd name="T6" fmla="*/ 1019 w 1387"/>
                <a:gd name="T7" fmla="*/ 256 h 1483"/>
                <a:gd name="T8" fmla="*/ 1020 w 1387"/>
                <a:gd name="T9" fmla="*/ 585 h 1483"/>
                <a:gd name="T10" fmla="*/ 988 w 1387"/>
                <a:gd name="T11" fmla="*/ 663 h 1483"/>
                <a:gd name="T12" fmla="*/ 992 w 1387"/>
                <a:gd name="T13" fmla="*/ 874 h 1483"/>
                <a:gd name="T14" fmla="*/ 1082 w 1387"/>
                <a:gd name="T15" fmla="*/ 925 h 1483"/>
                <a:gd name="T16" fmla="*/ 1194 w 1387"/>
                <a:gd name="T17" fmla="*/ 996 h 1483"/>
                <a:gd name="T18" fmla="*/ 1315 w 1387"/>
                <a:gd name="T19" fmla="*/ 1088 h 1483"/>
                <a:gd name="T20" fmla="*/ 1368 w 1387"/>
                <a:gd name="T21" fmla="*/ 1155 h 1483"/>
                <a:gd name="T22" fmla="*/ 1387 w 1387"/>
                <a:gd name="T23" fmla="*/ 1238 h 1483"/>
                <a:gd name="T24" fmla="*/ 1377 w 1387"/>
                <a:gd name="T25" fmla="*/ 1448 h 1483"/>
                <a:gd name="T26" fmla="*/ 1335 w 1387"/>
                <a:gd name="T27" fmla="*/ 1480 h 1483"/>
                <a:gd name="T28" fmla="*/ 1280 w 1387"/>
                <a:gd name="T29" fmla="*/ 1474 h 1483"/>
                <a:gd name="T30" fmla="*/ 1249 w 1387"/>
                <a:gd name="T31" fmla="*/ 1432 h 1483"/>
                <a:gd name="T32" fmla="*/ 1243 w 1387"/>
                <a:gd name="T33" fmla="*/ 1222 h 1483"/>
                <a:gd name="T34" fmla="*/ 1188 w 1387"/>
                <a:gd name="T35" fmla="*/ 1165 h 1483"/>
                <a:gd name="T36" fmla="*/ 1075 w 1387"/>
                <a:gd name="T37" fmla="*/ 1085 h 1483"/>
                <a:gd name="T38" fmla="*/ 974 w 1387"/>
                <a:gd name="T39" fmla="*/ 1024 h 1483"/>
                <a:gd name="T40" fmla="*/ 902 w 1387"/>
                <a:gd name="T41" fmla="*/ 985 h 1483"/>
                <a:gd name="T42" fmla="*/ 859 w 1387"/>
                <a:gd name="T43" fmla="*/ 961 h 1483"/>
                <a:gd name="T44" fmla="*/ 832 w 1387"/>
                <a:gd name="T45" fmla="*/ 916 h 1483"/>
                <a:gd name="T46" fmla="*/ 832 w 1387"/>
                <a:gd name="T47" fmla="*/ 634 h 1483"/>
                <a:gd name="T48" fmla="*/ 861 w 1387"/>
                <a:gd name="T49" fmla="*/ 593 h 1483"/>
                <a:gd name="T50" fmla="*/ 881 w 1387"/>
                <a:gd name="T51" fmla="*/ 556 h 1483"/>
                <a:gd name="T52" fmla="*/ 868 w 1387"/>
                <a:gd name="T53" fmla="*/ 238 h 1483"/>
                <a:gd name="T54" fmla="*/ 810 w 1387"/>
                <a:gd name="T55" fmla="*/ 167 h 1483"/>
                <a:gd name="T56" fmla="*/ 720 w 1387"/>
                <a:gd name="T57" fmla="*/ 140 h 1483"/>
                <a:gd name="T58" fmla="*/ 602 w 1387"/>
                <a:gd name="T59" fmla="*/ 153 h 1483"/>
                <a:gd name="T60" fmla="*/ 531 w 1387"/>
                <a:gd name="T61" fmla="*/ 210 h 1483"/>
                <a:gd name="T62" fmla="*/ 504 w 1387"/>
                <a:gd name="T63" fmla="*/ 301 h 1483"/>
                <a:gd name="T64" fmla="*/ 514 w 1387"/>
                <a:gd name="T65" fmla="*/ 584 h 1483"/>
                <a:gd name="T66" fmla="*/ 547 w 1387"/>
                <a:gd name="T67" fmla="*/ 619 h 1483"/>
                <a:gd name="T68" fmla="*/ 557 w 1387"/>
                <a:gd name="T69" fmla="*/ 652 h 1483"/>
                <a:gd name="T70" fmla="*/ 548 w 1387"/>
                <a:gd name="T71" fmla="*/ 933 h 1483"/>
                <a:gd name="T72" fmla="*/ 510 w 1387"/>
                <a:gd name="T73" fmla="*/ 971 h 1483"/>
                <a:gd name="T74" fmla="*/ 464 w 1387"/>
                <a:gd name="T75" fmla="*/ 995 h 1483"/>
                <a:gd name="T76" fmla="*/ 381 w 1387"/>
                <a:gd name="T77" fmla="*/ 1042 h 1483"/>
                <a:gd name="T78" fmla="*/ 274 w 1387"/>
                <a:gd name="T79" fmla="*/ 1110 h 1483"/>
                <a:gd name="T80" fmla="*/ 160 w 1387"/>
                <a:gd name="T81" fmla="*/ 1196 h 1483"/>
                <a:gd name="T82" fmla="*/ 140 w 1387"/>
                <a:gd name="T83" fmla="*/ 1238 h 1483"/>
                <a:gd name="T84" fmla="*/ 131 w 1387"/>
                <a:gd name="T85" fmla="*/ 1448 h 1483"/>
                <a:gd name="T86" fmla="*/ 89 w 1387"/>
                <a:gd name="T87" fmla="*/ 1480 h 1483"/>
                <a:gd name="T88" fmla="*/ 35 w 1387"/>
                <a:gd name="T89" fmla="*/ 1474 h 1483"/>
                <a:gd name="T90" fmla="*/ 2 w 1387"/>
                <a:gd name="T91" fmla="*/ 1432 h 1483"/>
                <a:gd name="T92" fmla="*/ 2 w 1387"/>
                <a:gd name="T93" fmla="*/ 1209 h 1483"/>
                <a:gd name="T94" fmla="*/ 33 w 1387"/>
                <a:gd name="T95" fmla="*/ 1130 h 1483"/>
                <a:gd name="T96" fmla="*/ 112 w 1387"/>
                <a:gd name="T97" fmla="*/ 1055 h 1483"/>
                <a:gd name="T98" fmla="*/ 231 w 1387"/>
                <a:gd name="T99" fmla="*/ 971 h 1483"/>
                <a:gd name="T100" fmla="*/ 337 w 1387"/>
                <a:gd name="T101" fmla="*/ 906 h 1483"/>
                <a:gd name="T102" fmla="*/ 417 w 1387"/>
                <a:gd name="T103" fmla="*/ 863 h 1483"/>
                <a:gd name="T104" fmla="*/ 384 w 1387"/>
                <a:gd name="T105" fmla="*/ 639 h 1483"/>
                <a:gd name="T106" fmla="*/ 364 w 1387"/>
                <a:gd name="T107" fmla="*/ 556 h 1483"/>
                <a:gd name="T108" fmla="*/ 378 w 1387"/>
                <a:gd name="T109" fmla="*/ 214 h 1483"/>
                <a:gd name="T110" fmla="*/ 439 w 1387"/>
                <a:gd name="T111" fmla="*/ 103 h 1483"/>
                <a:gd name="T112" fmla="*/ 539 w 1387"/>
                <a:gd name="T113" fmla="*/ 29 h 1483"/>
                <a:gd name="T114" fmla="*/ 665 w 1387"/>
                <a:gd name="T115" fmla="*/ 0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483">
                  <a:moveTo>
                    <a:pt x="665" y="0"/>
                  </a:moveTo>
                  <a:lnTo>
                    <a:pt x="721" y="0"/>
                  </a:lnTo>
                  <a:lnTo>
                    <a:pt x="766" y="3"/>
                  </a:lnTo>
                  <a:lnTo>
                    <a:pt x="808" y="13"/>
                  </a:lnTo>
                  <a:lnTo>
                    <a:pt x="848" y="29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3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1"/>
                  </a:lnTo>
                  <a:lnTo>
                    <a:pt x="1022" y="556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3" y="639"/>
                  </a:lnTo>
                  <a:lnTo>
                    <a:pt x="988" y="663"/>
                  </a:lnTo>
                  <a:lnTo>
                    <a:pt x="970" y="685"/>
                  </a:lnTo>
                  <a:lnTo>
                    <a:pt x="970" y="863"/>
                  </a:lnTo>
                  <a:lnTo>
                    <a:pt x="992" y="874"/>
                  </a:lnTo>
                  <a:lnTo>
                    <a:pt x="1019" y="889"/>
                  </a:lnTo>
                  <a:lnTo>
                    <a:pt x="1049" y="906"/>
                  </a:lnTo>
                  <a:lnTo>
                    <a:pt x="1082" y="925"/>
                  </a:lnTo>
                  <a:lnTo>
                    <a:pt x="1118" y="947"/>
                  </a:lnTo>
                  <a:lnTo>
                    <a:pt x="1155" y="971"/>
                  </a:lnTo>
                  <a:lnTo>
                    <a:pt x="1194" y="996"/>
                  </a:lnTo>
                  <a:lnTo>
                    <a:pt x="1234" y="1024"/>
                  </a:lnTo>
                  <a:lnTo>
                    <a:pt x="1275" y="1055"/>
                  </a:lnTo>
                  <a:lnTo>
                    <a:pt x="1315" y="1088"/>
                  </a:lnTo>
                  <a:lnTo>
                    <a:pt x="1336" y="1108"/>
                  </a:lnTo>
                  <a:lnTo>
                    <a:pt x="1354" y="1130"/>
                  </a:lnTo>
                  <a:lnTo>
                    <a:pt x="1368" y="1155"/>
                  </a:lnTo>
                  <a:lnTo>
                    <a:pt x="1378" y="1181"/>
                  </a:lnTo>
                  <a:lnTo>
                    <a:pt x="1385" y="1209"/>
                  </a:lnTo>
                  <a:lnTo>
                    <a:pt x="1387" y="1238"/>
                  </a:lnTo>
                  <a:lnTo>
                    <a:pt x="1387" y="1413"/>
                  </a:lnTo>
                  <a:lnTo>
                    <a:pt x="1384" y="1432"/>
                  </a:lnTo>
                  <a:lnTo>
                    <a:pt x="1377" y="1448"/>
                  </a:lnTo>
                  <a:lnTo>
                    <a:pt x="1366" y="1462"/>
                  </a:lnTo>
                  <a:lnTo>
                    <a:pt x="1352" y="1474"/>
                  </a:lnTo>
                  <a:lnTo>
                    <a:pt x="1335" y="1480"/>
                  </a:lnTo>
                  <a:lnTo>
                    <a:pt x="1316" y="1483"/>
                  </a:lnTo>
                  <a:lnTo>
                    <a:pt x="1297" y="1480"/>
                  </a:lnTo>
                  <a:lnTo>
                    <a:pt x="1280" y="1474"/>
                  </a:lnTo>
                  <a:lnTo>
                    <a:pt x="1267" y="1462"/>
                  </a:lnTo>
                  <a:lnTo>
                    <a:pt x="1255" y="1448"/>
                  </a:lnTo>
                  <a:lnTo>
                    <a:pt x="1249" y="1432"/>
                  </a:lnTo>
                  <a:lnTo>
                    <a:pt x="1245" y="1413"/>
                  </a:lnTo>
                  <a:lnTo>
                    <a:pt x="1245" y="1238"/>
                  </a:lnTo>
                  <a:lnTo>
                    <a:pt x="1243" y="1222"/>
                  </a:lnTo>
                  <a:lnTo>
                    <a:pt x="1237" y="1207"/>
                  </a:lnTo>
                  <a:lnTo>
                    <a:pt x="1226" y="1196"/>
                  </a:lnTo>
                  <a:lnTo>
                    <a:pt x="1188" y="1165"/>
                  </a:lnTo>
                  <a:lnTo>
                    <a:pt x="1149" y="1137"/>
                  </a:lnTo>
                  <a:lnTo>
                    <a:pt x="1111" y="1110"/>
                  </a:lnTo>
                  <a:lnTo>
                    <a:pt x="1075" y="1085"/>
                  </a:lnTo>
                  <a:lnTo>
                    <a:pt x="1039" y="1062"/>
                  </a:lnTo>
                  <a:lnTo>
                    <a:pt x="1006" y="1042"/>
                  </a:lnTo>
                  <a:lnTo>
                    <a:pt x="974" y="1024"/>
                  </a:lnTo>
                  <a:lnTo>
                    <a:pt x="947" y="1009"/>
                  </a:lnTo>
                  <a:lnTo>
                    <a:pt x="923" y="995"/>
                  </a:lnTo>
                  <a:lnTo>
                    <a:pt x="902" y="985"/>
                  </a:lnTo>
                  <a:lnTo>
                    <a:pt x="887" y="976"/>
                  </a:lnTo>
                  <a:lnTo>
                    <a:pt x="875" y="971"/>
                  </a:lnTo>
                  <a:lnTo>
                    <a:pt x="859" y="961"/>
                  </a:lnTo>
                  <a:lnTo>
                    <a:pt x="847" y="949"/>
                  </a:lnTo>
                  <a:lnTo>
                    <a:pt x="837" y="934"/>
                  </a:lnTo>
                  <a:lnTo>
                    <a:pt x="832" y="916"/>
                  </a:lnTo>
                  <a:lnTo>
                    <a:pt x="830" y="898"/>
                  </a:lnTo>
                  <a:lnTo>
                    <a:pt x="830" y="652"/>
                  </a:lnTo>
                  <a:lnTo>
                    <a:pt x="832" y="634"/>
                  </a:lnTo>
                  <a:lnTo>
                    <a:pt x="837" y="619"/>
                  </a:lnTo>
                  <a:lnTo>
                    <a:pt x="848" y="605"/>
                  </a:lnTo>
                  <a:lnTo>
                    <a:pt x="861" y="593"/>
                  </a:lnTo>
                  <a:lnTo>
                    <a:pt x="871" y="584"/>
                  </a:lnTo>
                  <a:lnTo>
                    <a:pt x="878" y="570"/>
                  </a:lnTo>
                  <a:lnTo>
                    <a:pt x="881" y="556"/>
                  </a:lnTo>
                  <a:lnTo>
                    <a:pt x="881" y="301"/>
                  </a:lnTo>
                  <a:lnTo>
                    <a:pt x="877" y="268"/>
                  </a:lnTo>
                  <a:lnTo>
                    <a:pt x="868" y="238"/>
                  </a:lnTo>
                  <a:lnTo>
                    <a:pt x="853" y="210"/>
                  </a:lnTo>
                  <a:lnTo>
                    <a:pt x="834" y="187"/>
                  </a:lnTo>
                  <a:lnTo>
                    <a:pt x="810" y="167"/>
                  </a:lnTo>
                  <a:lnTo>
                    <a:pt x="782" y="153"/>
                  </a:lnTo>
                  <a:lnTo>
                    <a:pt x="753" y="143"/>
                  </a:lnTo>
                  <a:lnTo>
                    <a:pt x="720" y="140"/>
                  </a:lnTo>
                  <a:lnTo>
                    <a:pt x="664" y="140"/>
                  </a:lnTo>
                  <a:lnTo>
                    <a:pt x="633" y="143"/>
                  </a:lnTo>
                  <a:lnTo>
                    <a:pt x="602" y="153"/>
                  </a:lnTo>
                  <a:lnTo>
                    <a:pt x="575" y="167"/>
                  </a:lnTo>
                  <a:lnTo>
                    <a:pt x="552" y="187"/>
                  </a:lnTo>
                  <a:lnTo>
                    <a:pt x="531" y="210"/>
                  </a:lnTo>
                  <a:lnTo>
                    <a:pt x="517" y="238"/>
                  </a:lnTo>
                  <a:lnTo>
                    <a:pt x="507" y="268"/>
                  </a:lnTo>
                  <a:lnTo>
                    <a:pt x="504" y="301"/>
                  </a:lnTo>
                  <a:lnTo>
                    <a:pt x="504" y="556"/>
                  </a:lnTo>
                  <a:lnTo>
                    <a:pt x="506" y="570"/>
                  </a:lnTo>
                  <a:lnTo>
                    <a:pt x="514" y="584"/>
                  </a:lnTo>
                  <a:lnTo>
                    <a:pt x="524" y="593"/>
                  </a:lnTo>
                  <a:lnTo>
                    <a:pt x="537" y="605"/>
                  </a:lnTo>
                  <a:lnTo>
                    <a:pt x="547" y="619"/>
                  </a:lnTo>
                  <a:lnTo>
                    <a:pt x="554" y="634"/>
                  </a:lnTo>
                  <a:lnTo>
                    <a:pt x="556" y="652"/>
                  </a:lnTo>
                  <a:lnTo>
                    <a:pt x="557" y="652"/>
                  </a:lnTo>
                  <a:lnTo>
                    <a:pt x="557" y="898"/>
                  </a:lnTo>
                  <a:lnTo>
                    <a:pt x="555" y="916"/>
                  </a:lnTo>
                  <a:lnTo>
                    <a:pt x="548" y="933"/>
                  </a:lnTo>
                  <a:lnTo>
                    <a:pt x="539" y="949"/>
                  </a:lnTo>
                  <a:lnTo>
                    <a:pt x="526" y="961"/>
                  </a:lnTo>
                  <a:lnTo>
                    <a:pt x="510" y="971"/>
                  </a:lnTo>
                  <a:lnTo>
                    <a:pt x="500" y="976"/>
                  </a:lnTo>
                  <a:lnTo>
                    <a:pt x="484" y="985"/>
                  </a:lnTo>
                  <a:lnTo>
                    <a:pt x="464" y="995"/>
                  </a:lnTo>
                  <a:lnTo>
                    <a:pt x="440" y="1009"/>
                  </a:lnTo>
                  <a:lnTo>
                    <a:pt x="411" y="1024"/>
                  </a:lnTo>
                  <a:lnTo>
                    <a:pt x="381" y="1042"/>
                  </a:lnTo>
                  <a:lnTo>
                    <a:pt x="347" y="1062"/>
                  </a:lnTo>
                  <a:lnTo>
                    <a:pt x="311" y="1085"/>
                  </a:lnTo>
                  <a:lnTo>
                    <a:pt x="274" y="1110"/>
                  </a:lnTo>
                  <a:lnTo>
                    <a:pt x="236" y="1137"/>
                  </a:lnTo>
                  <a:lnTo>
                    <a:pt x="198" y="1165"/>
                  </a:lnTo>
                  <a:lnTo>
                    <a:pt x="160" y="1196"/>
                  </a:lnTo>
                  <a:lnTo>
                    <a:pt x="150" y="1207"/>
                  </a:lnTo>
                  <a:lnTo>
                    <a:pt x="143" y="1222"/>
                  </a:lnTo>
                  <a:lnTo>
                    <a:pt x="140" y="1238"/>
                  </a:lnTo>
                  <a:lnTo>
                    <a:pt x="140" y="1413"/>
                  </a:lnTo>
                  <a:lnTo>
                    <a:pt x="138" y="1432"/>
                  </a:lnTo>
                  <a:lnTo>
                    <a:pt x="131" y="1448"/>
                  </a:lnTo>
                  <a:lnTo>
                    <a:pt x="120" y="1462"/>
                  </a:lnTo>
                  <a:lnTo>
                    <a:pt x="105" y="1474"/>
                  </a:lnTo>
                  <a:lnTo>
                    <a:pt x="89" y="1480"/>
                  </a:lnTo>
                  <a:lnTo>
                    <a:pt x="71" y="1483"/>
                  </a:lnTo>
                  <a:lnTo>
                    <a:pt x="52" y="1480"/>
                  </a:lnTo>
                  <a:lnTo>
                    <a:pt x="35" y="1474"/>
                  </a:lnTo>
                  <a:lnTo>
                    <a:pt x="20" y="1462"/>
                  </a:lnTo>
                  <a:lnTo>
                    <a:pt x="9" y="1448"/>
                  </a:lnTo>
                  <a:lnTo>
                    <a:pt x="2" y="1432"/>
                  </a:lnTo>
                  <a:lnTo>
                    <a:pt x="0" y="1413"/>
                  </a:lnTo>
                  <a:lnTo>
                    <a:pt x="0" y="1238"/>
                  </a:lnTo>
                  <a:lnTo>
                    <a:pt x="2" y="1209"/>
                  </a:lnTo>
                  <a:lnTo>
                    <a:pt x="8" y="1181"/>
                  </a:lnTo>
                  <a:lnTo>
                    <a:pt x="19" y="1154"/>
                  </a:lnTo>
                  <a:lnTo>
                    <a:pt x="33" y="1130"/>
                  </a:lnTo>
                  <a:lnTo>
                    <a:pt x="51" y="1108"/>
                  </a:lnTo>
                  <a:lnTo>
                    <a:pt x="71" y="1088"/>
                  </a:lnTo>
                  <a:lnTo>
                    <a:pt x="112" y="1055"/>
                  </a:lnTo>
                  <a:lnTo>
                    <a:pt x="152" y="1026"/>
                  </a:lnTo>
                  <a:lnTo>
                    <a:pt x="192" y="997"/>
                  </a:lnTo>
                  <a:lnTo>
                    <a:pt x="231" y="971"/>
                  </a:lnTo>
                  <a:lnTo>
                    <a:pt x="269" y="947"/>
                  </a:lnTo>
                  <a:lnTo>
                    <a:pt x="304" y="925"/>
                  </a:lnTo>
                  <a:lnTo>
                    <a:pt x="337" y="906"/>
                  </a:lnTo>
                  <a:lnTo>
                    <a:pt x="367" y="889"/>
                  </a:lnTo>
                  <a:lnTo>
                    <a:pt x="393" y="874"/>
                  </a:lnTo>
                  <a:lnTo>
                    <a:pt x="417" y="863"/>
                  </a:lnTo>
                  <a:lnTo>
                    <a:pt x="417" y="685"/>
                  </a:lnTo>
                  <a:lnTo>
                    <a:pt x="398" y="663"/>
                  </a:lnTo>
                  <a:lnTo>
                    <a:pt x="384" y="639"/>
                  </a:lnTo>
                  <a:lnTo>
                    <a:pt x="373" y="612"/>
                  </a:lnTo>
                  <a:lnTo>
                    <a:pt x="367" y="585"/>
                  </a:lnTo>
                  <a:lnTo>
                    <a:pt x="364" y="556"/>
                  </a:lnTo>
                  <a:lnTo>
                    <a:pt x="364" y="301"/>
                  </a:lnTo>
                  <a:lnTo>
                    <a:pt x="368" y="256"/>
                  </a:lnTo>
                  <a:lnTo>
                    <a:pt x="378" y="214"/>
                  </a:lnTo>
                  <a:lnTo>
                    <a:pt x="392" y="174"/>
                  </a:lnTo>
                  <a:lnTo>
                    <a:pt x="413" y="137"/>
                  </a:lnTo>
                  <a:lnTo>
                    <a:pt x="439" y="103"/>
                  </a:lnTo>
                  <a:lnTo>
                    <a:pt x="468" y="74"/>
                  </a:lnTo>
                  <a:lnTo>
                    <a:pt x="502" y="49"/>
                  </a:lnTo>
                  <a:lnTo>
                    <a:pt x="539" y="29"/>
                  </a:lnTo>
                  <a:lnTo>
                    <a:pt x="579" y="13"/>
                  </a:lnTo>
                  <a:lnTo>
                    <a:pt x="621" y="3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7" name="Freeform 156"/>
            <p:cNvSpPr/>
            <p:nvPr/>
          </p:nvSpPr>
          <p:spPr bwMode="auto">
            <a:xfrm>
              <a:off x="4743451" y="2857500"/>
              <a:ext cx="220663" cy="234950"/>
            </a:xfrm>
            <a:custGeom>
              <a:avLst/>
              <a:gdLst>
                <a:gd name="T0" fmla="*/ 765 w 1386"/>
                <a:gd name="T1" fmla="*/ 3 h 1482"/>
                <a:gd name="T2" fmla="*/ 885 w 1386"/>
                <a:gd name="T3" fmla="*/ 49 h 1482"/>
                <a:gd name="T4" fmla="*/ 974 w 1386"/>
                <a:gd name="T5" fmla="*/ 137 h 1482"/>
                <a:gd name="T6" fmla="*/ 1019 w 1386"/>
                <a:gd name="T7" fmla="*/ 256 h 1482"/>
                <a:gd name="T8" fmla="*/ 1020 w 1386"/>
                <a:gd name="T9" fmla="*/ 585 h 1482"/>
                <a:gd name="T10" fmla="*/ 988 w 1386"/>
                <a:gd name="T11" fmla="*/ 663 h 1482"/>
                <a:gd name="T12" fmla="*/ 993 w 1386"/>
                <a:gd name="T13" fmla="*/ 874 h 1482"/>
                <a:gd name="T14" fmla="*/ 1082 w 1386"/>
                <a:gd name="T15" fmla="*/ 925 h 1482"/>
                <a:gd name="T16" fmla="*/ 1194 w 1386"/>
                <a:gd name="T17" fmla="*/ 996 h 1482"/>
                <a:gd name="T18" fmla="*/ 1315 w 1386"/>
                <a:gd name="T19" fmla="*/ 1087 h 1482"/>
                <a:gd name="T20" fmla="*/ 1367 w 1386"/>
                <a:gd name="T21" fmla="*/ 1154 h 1482"/>
                <a:gd name="T22" fmla="*/ 1386 w 1386"/>
                <a:gd name="T23" fmla="*/ 1237 h 1482"/>
                <a:gd name="T24" fmla="*/ 1376 w 1386"/>
                <a:gd name="T25" fmla="*/ 1447 h 1482"/>
                <a:gd name="T26" fmla="*/ 1334 w 1386"/>
                <a:gd name="T27" fmla="*/ 1479 h 1482"/>
                <a:gd name="T28" fmla="*/ 1280 w 1386"/>
                <a:gd name="T29" fmla="*/ 1473 h 1482"/>
                <a:gd name="T30" fmla="*/ 1248 w 1386"/>
                <a:gd name="T31" fmla="*/ 1431 h 1482"/>
                <a:gd name="T32" fmla="*/ 1244 w 1386"/>
                <a:gd name="T33" fmla="*/ 1221 h 1482"/>
                <a:gd name="T34" fmla="*/ 1188 w 1386"/>
                <a:gd name="T35" fmla="*/ 1164 h 1482"/>
                <a:gd name="T36" fmla="*/ 1075 w 1386"/>
                <a:gd name="T37" fmla="*/ 1084 h 1482"/>
                <a:gd name="T38" fmla="*/ 975 w 1386"/>
                <a:gd name="T39" fmla="*/ 1023 h 1482"/>
                <a:gd name="T40" fmla="*/ 902 w 1386"/>
                <a:gd name="T41" fmla="*/ 984 h 1482"/>
                <a:gd name="T42" fmla="*/ 861 w 1386"/>
                <a:gd name="T43" fmla="*/ 960 h 1482"/>
                <a:gd name="T44" fmla="*/ 832 w 1386"/>
                <a:gd name="T45" fmla="*/ 915 h 1482"/>
                <a:gd name="T46" fmla="*/ 832 w 1386"/>
                <a:gd name="T47" fmla="*/ 633 h 1482"/>
                <a:gd name="T48" fmla="*/ 862 w 1386"/>
                <a:gd name="T49" fmla="*/ 592 h 1482"/>
                <a:gd name="T50" fmla="*/ 881 w 1386"/>
                <a:gd name="T51" fmla="*/ 555 h 1482"/>
                <a:gd name="T52" fmla="*/ 869 w 1386"/>
                <a:gd name="T53" fmla="*/ 237 h 1482"/>
                <a:gd name="T54" fmla="*/ 810 w 1386"/>
                <a:gd name="T55" fmla="*/ 166 h 1482"/>
                <a:gd name="T56" fmla="*/ 721 w 1386"/>
                <a:gd name="T57" fmla="*/ 139 h 1482"/>
                <a:gd name="T58" fmla="*/ 602 w 1386"/>
                <a:gd name="T59" fmla="*/ 152 h 1482"/>
                <a:gd name="T60" fmla="*/ 533 w 1386"/>
                <a:gd name="T61" fmla="*/ 209 h 1482"/>
                <a:gd name="T62" fmla="*/ 505 w 1386"/>
                <a:gd name="T63" fmla="*/ 300 h 1482"/>
                <a:gd name="T64" fmla="*/ 514 w 1386"/>
                <a:gd name="T65" fmla="*/ 583 h 1482"/>
                <a:gd name="T66" fmla="*/ 548 w 1386"/>
                <a:gd name="T67" fmla="*/ 618 h 1482"/>
                <a:gd name="T68" fmla="*/ 556 w 1386"/>
                <a:gd name="T69" fmla="*/ 897 h 1482"/>
                <a:gd name="T70" fmla="*/ 538 w 1386"/>
                <a:gd name="T71" fmla="*/ 948 h 1482"/>
                <a:gd name="T72" fmla="*/ 500 w 1386"/>
                <a:gd name="T73" fmla="*/ 975 h 1482"/>
                <a:gd name="T74" fmla="*/ 439 w 1386"/>
                <a:gd name="T75" fmla="*/ 1008 h 1482"/>
                <a:gd name="T76" fmla="*/ 347 w 1386"/>
                <a:gd name="T77" fmla="*/ 1061 h 1482"/>
                <a:gd name="T78" fmla="*/ 236 w 1386"/>
                <a:gd name="T79" fmla="*/ 1136 h 1482"/>
                <a:gd name="T80" fmla="*/ 149 w 1386"/>
                <a:gd name="T81" fmla="*/ 1206 h 1482"/>
                <a:gd name="T82" fmla="*/ 141 w 1386"/>
                <a:gd name="T83" fmla="*/ 1412 h 1482"/>
                <a:gd name="T84" fmla="*/ 120 w 1386"/>
                <a:gd name="T85" fmla="*/ 1461 h 1482"/>
                <a:gd name="T86" fmla="*/ 70 w 1386"/>
                <a:gd name="T87" fmla="*/ 1482 h 1482"/>
                <a:gd name="T88" fmla="*/ 20 w 1386"/>
                <a:gd name="T89" fmla="*/ 1461 h 1482"/>
                <a:gd name="T90" fmla="*/ 0 w 1386"/>
                <a:gd name="T91" fmla="*/ 1412 h 1482"/>
                <a:gd name="T92" fmla="*/ 9 w 1386"/>
                <a:gd name="T93" fmla="*/ 1180 h 1482"/>
                <a:gd name="T94" fmla="*/ 50 w 1386"/>
                <a:gd name="T95" fmla="*/ 1107 h 1482"/>
                <a:gd name="T96" fmla="*/ 152 w 1386"/>
                <a:gd name="T97" fmla="*/ 1025 h 1482"/>
                <a:gd name="T98" fmla="*/ 268 w 1386"/>
                <a:gd name="T99" fmla="*/ 946 h 1482"/>
                <a:gd name="T100" fmla="*/ 367 w 1386"/>
                <a:gd name="T101" fmla="*/ 888 h 1482"/>
                <a:gd name="T102" fmla="*/ 416 w 1386"/>
                <a:gd name="T103" fmla="*/ 684 h 1482"/>
                <a:gd name="T104" fmla="*/ 373 w 1386"/>
                <a:gd name="T105" fmla="*/ 612 h 1482"/>
                <a:gd name="T106" fmla="*/ 364 w 1386"/>
                <a:gd name="T107" fmla="*/ 300 h 1482"/>
                <a:gd name="T108" fmla="*/ 393 w 1386"/>
                <a:gd name="T109" fmla="*/ 174 h 1482"/>
                <a:gd name="T110" fmla="*/ 467 w 1386"/>
                <a:gd name="T111" fmla="*/ 74 h 1482"/>
                <a:gd name="T112" fmla="*/ 578 w 1386"/>
                <a:gd name="T113" fmla="*/ 13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6" h="1482">
                  <a:moveTo>
                    <a:pt x="666" y="0"/>
                  </a:moveTo>
                  <a:lnTo>
                    <a:pt x="721" y="0"/>
                  </a:lnTo>
                  <a:lnTo>
                    <a:pt x="765" y="3"/>
                  </a:lnTo>
                  <a:lnTo>
                    <a:pt x="808" y="13"/>
                  </a:lnTo>
                  <a:lnTo>
                    <a:pt x="848" y="28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4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0"/>
                  </a:lnTo>
                  <a:lnTo>
                    <a:pt x="1022" y="555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2" y="639"/>
                  </a:lnTo>
                  <a:lnTo>
                    <a:pt x="988" y="663"/>
                  </a:lnTo>
                  <a:lnTo>
                    <a:pt x="970" y="684"/>
                  </a:lnTo>
                  <a:lnTo>
                    <a:pt x="970" y="862"/>
                  </a:lnTo>
                  <a:lnTo>
                    <a:pt x="993" y="874"/>
                  </a:lnTo>
                  <a:lnTo>
                    <a:pt x="1019" y="888"/>
                  </a:lnTo>
                  <a:lnTo>
                    <a:pt x="1048" y="905"/>
                  </a:lnTo>
                  <a:lnTo>
                    <a:pt x="1082" y="925"/>
                  </a:lnTo>
                  <a:lnTo>
                    <a:pt x="1117" y="946"/>
                  </a:lnTo>
                  <a:lnTo>
                    <a:pt x="1155" y="970"/>
                  </a:lnTo>
                  <a:lnTo>
                    <a:pt x="1194" y="996"/>
                  </a:lnTo>
                  <a:lnTo>
                    <a:pt x="1234" y="1025"/>
                  </a:lnTo>
                  <a:lnTo>
                    <a:pt x="1275" y="1055"/>
                  </a:lnTo>
                  <a:lnTo>
                    <a:pt x="1315" y="1087"/>
                  </a:lnTo>
                  <a:lnTo>
                    <a:pt x="1336" y="1107"/>
                  </a:lnTo>
                  <a:lnTo>
                    <a:pt x="1353" y="1130"/>
                  </a:lnTo>
                  <a:lnTo>
                    <a:pt x="1367" y="1154"/>
                  </a:lnTo>
                  <a:lnTo>
                    <a:pt x="1378" y="1180"/>
                  </a:lnTo>
                  <a:lnTo>
                    <a:pt x="1384" y="1208"/>
                  </a:lnTo>
                  <a:lnTo>
                    <a:pt x="1386" y="1237"/>
                  </a:lnTo>
                  <a:lnTo>
                    <a:pt x="1386" y="1412"/>
                  </a:lnTo>
                  <a:lnTo>
                    <a:pt x="1384" y="1431"/>
                  </a:lnTo>
                  <a:lnTo>
                    <a:pt x="1376" y="1447"/>
                  </a:lnTo>
                  <a:lnTo>
                    <a:pt x="1366" y="1461"/>
                  </a:lnTo>
                  <a:lnTo>
                    <a:pt x="1351" y="1473"/>
                  </a:lnTo>
                  <a:lnTo>
                    <a:pt x="1334" y="1479"/>
                  </a:lnTo>
                  <a:lnTo>
                    <a:pt x="1316" y="1482"/>
                  </a:lnTo>
                  <a:lnTo>
                    <a:pt x="1297" y="1479"/>
                  </a:lnTo>
                  <a:lnTo>
                    <a:pt x="1280" y="1473"/>
                  </a:lnTo>
                  <a:lnTo>
                    <a:pt x="1266" y="1461"/>
                  </a:lnTo>
                  <a:lnTo>
                    <a:pt x="1255" y="1447"/>
                  </a:lnTo>
                  <a:lnTo>
                    <a:pt x="1248" y="1431"/>
                  </a:lnTo>
                  <a:lnTo>
                    <a:pt x="1246" y="1412"/>
                  </a:lnTo>
                  <a:lnTo>
                    <a:pt x="1246" y="1237"/>
                  </a:lnTo>
                  <a:lnTo>
                    <a:pt x="1244" y="1221"/>
                  </a:lnTo>
                  <a:lnTo>
                    <a:pt x="1237" y="1206"/>
                  </a:lnTo>
                  <a:lnTo>
                    <a:pt x="1227" y="1195"/>
                  </a:lnTo>
                  <a:lnTo>
                    <a:pt x="1188" y="1164"/>
                  </a:lnTo>
                  <a:lnTo>
                    <a:pt x="1150" y="1136"/>
                  </a:lnTo>
                  <a:lnTo>
                    <a:pt x="1112" y="1109"/>
                  </a:lnTo>
                  <a:lnTo>
                    <a:pt x="1075" y="1084"/>
                  </a:lnTo>
                  <a:lnTo>
                    <a:pt x="1039" y="1061"/>
                  </a:lnTo>
                  <a:lnTo>
                    <a:pt x="1006" y="1041"/>
                  </a:lnTo>
                  <a:lnTo>
                    <a:pt x="975" y="1023"/>
                  </a:lnTo>
                  <a:lnTo>
                    <a:pt x="947" y="1008"/>
                  </a:lnTo>
                  <a:lnTo>
                    <a:pt x="923" y="994"/>
                  </a:lnTo>
                  <a:lnTo>
                    <a:pt x="902" y="984"/>
                  </a:lnTo>
                  <a:lnTo>
                    <a:pt x="886" y="975"/>
                  </a:lnTo>
                  <a:lnTo>
                    <a:pt x="876" y="970"/>
                  </a:lnTo>
                  <a:lnTo>
                    <a:pt x="861" y="960"/>
                  </a:lnTo>
                  <a:lnTo>
                    <a:pt x="848" y="948"/>
                  </a:lnTo>
                  <a:lnTo>
                    <a:pt x="839" y="933"/>
                  </a:lnTo>
                  <a:lnTo>
                    <a:pt x="832" y="915"/>
                  </a:lnTo>
                  <a:lnTo>
                    <a:pt x="830" y="897"/>
                  </a:lnTo>
                  <a:lnTo>
                    <a:pt x="830" y="651"/>
                  </a:lnTo>
                  <a:lnTo>
                    <a:pt x="832" y="633"/>
                  </a:lnTo>
                  <a:lnTo>
                    <a:pt x="839" y="618"/>
                  </a:lnTo>
                  <a:lnTo>
                    <a:pt x="848" y="604"/>
                  </a:lnTo>
                  <a:lnTo>
                    <a:pt x="862" y="592"/>
                  </a:lnTo>
                  <a:lnTo>
                    <a:pt x="872" y="583"/>
                  </a:lnTo>
                  <a:lnTo>
                    <a:pt x="879" y="569"/>
                  </a:lnTo>
                  <a:lnTo>
                    <a:pt x="881" y="555"/>
                  </a:lnTo>
                  <a:lnTo>
                    <a:pt x="881" y="300"/>
                  </a:lnTo>
                  <a:lnTo>
                    <a:pt x="878" y="267"/>
                  </a:lnTo>
                  <a:lnTo>
                    <a:pt x="869" y="237"/>
                  </a:lnTo>
                  <a:lnTo>
                    <a:pt x="854" y="209"/>
                  </a:lnTo>
                  <a:lnTo>
                    <a:pt x="834" y="186"/>
                  </a:lnTo>
                  <a:lnTo>
                    <a:pt x="810" y="166"/>
                  </a:lnTo>
                  <a:lnTo>
                    <a:pt x="784" y="152"/>
                  </a:lnTo>
                  <a:lnTo>
                    <a:pt x="753" y="142"/>
                  </a:lnTo>
                  <a:lnTo>
                    <a:pt x="721" y="139"/>
                  </a:lnTo>
                  <a:lnTo>
                    <a:pt x="666" y="139"/>
                  </a:lnTo>
                  <a:lnTo>
                    <a:pt x="633" y="142"/>
                  </a:lnTo>
                  <a:lnTo>
                    <a:pt x="602" y="152"/>
                  </a:lnTo>
                  <a:lnTo>
                    <a:pt x="576" y="166"/>
                  </a:lnTo>
                  <a:lnTo>
                    <a:pt x="552" y="186"/>
                  </a:lnTo>
                  <a:lnTo>
                    <a:pt x="533" y="209"/>
                  </a:lnTo>
                  <a:lnTo>
                    <a:pt x="518" y="237"/>
                  </a:lnTo>
                  <a:lnTo>
                    <a:pt x="509" y="267"/>
                  </a:lnTo>
                  <a:lnTo>
                    <a:pt x="505" y="300"/>
                  </a:lnTo>
                  <a:lnTo>
                    <a:pt x="505" y="555"/>
                  </a:lnTo>
                  <a:lnTo>
                    <a:pt x="508" y="569"/>
                  </a:lnTo>
                  <a:lnTo>
                    <a:pt x="514" y="583"/>
                  </a:lnTo>
                  <a:lnTo>
                    <a:pt x="524" y="592"/>
                  </a:lnTo>
                  <a:lnTo>
                    <a:pt x="538" y="604"/>
                  </a:lnTo>
                  <a:lnTo>
                    <a:pt x="548" y="618"/>
                  </a:lnTo>
                  <a:lnTo>
                    <a:pt x="554" y="633"/>
                  </a:lnTo>
                  <a:lnTo>
                    <a:pt x="556" y="651"/>
                  </a:lnTo>
                  <a:lnTo>
                    <a:pt x="556" y="897"/>
                  </a:lnTo>
                  <a:lnTo>
                    <a:pt x="554" y="915"/>
                  </a:lnTo>
                  <a:lnTo>
                    <a:pt x="548" y="932"/>
                  </a:lnTo>
                  <a:lnTo>
                    <a:pt x="538" y="948"/>
                  </a:lnTo>
                  <a:lnTo>
                    <a:pt x="526" y="960"/>
                  </a:lnTo>
                  <a:lnTo>
                    <a:pt x="511" y="970"/>
                  </a:lnTo>
                  <a:lnTo>
                    <a:pt x="500" y="975"/>
                  </a:lnTo>
                  <a:lnTo>
                    <a:pt x="484" y="984"/>
                  </a:lnTo>
                  <a:lnTo>
                    <a:pt x="464" y="994"/>
                  </a:lnTo>
                  <a:lnTo>
                    <a:pt x="439" y="1008"/>
                  </a:lnTo>
                  <a:lnTo>
                    <a:pt x="412" y="1023"/>
                  </a:lnTo>
                  <a:lnTo>
                    <a:pt x="381" y="1041"/>
                  </a:lnTo>
                  <a:lnTo>
                    <a:pt x="347" y="1061"/>
                  </a:lnTo>
                  <a:lnTo>
                    <a:pt x="311" y="1084"/>
                  </a:lnTo>
                  <a:lnTo>
                    <a:pt x="274" y="1109"/>
                  </a:lnTo>
                  <a:lnTo>
                    <a:pt x="236" y="1136"/>
                  </a:lnTo>
                  <a:lnTo>
                    <a:pt x="199" y="1164"/>
                  </a:lnTo>
                  <a:lnTo>
                    <a:pt x="160" y="1195"/>
                  </a:lnTo>
                  <a:lnTo>
                    <a:pt x="149" y="1206"/>
                  </a:lnTo>
                  <a:lnTo>
                    <a:pt x="143" y="1221"/>
                  </a:lnTo>
                  <a:lnTo>
                    <a:pt x="141" y="1237"/>
                  </a:lnTo>
                  <a:lnTo>
                    <a:pt x="141" y="1412"/>
                  </a:lnTo>
                  <a:lnTo>
                    <a:pt x="138" y="1431"/>
                  </a:lnTo>
                  <a:lnTo>
                    <a:pt x="131" y="1447"/>
                  </a:lnTo>
                  <a:lnTo>
                    <a:pt x="120" y="1461"/>
                  </a:lnTo>
                  <a:lnTo>
                    <a:pt x="106" y="1473"/>
                  </a:lnTo>
                  <a:lnTo>
                    <a:pt x="89" y="1479"/>
                  </a:lnTo>
                  <a:lnTo>
                    <a:pt x="70" y="1482"/>
                  </a:lnTo>
                  <a:lnTo>
                    <a:pt x="52" y="1479"/>
                  </a:lnTo>
                  <a:lnTo>
                    <a:pt x="35" y="1473"/>
                  </a:lnTo>
                  <a:lnTo>
                    <a:pt x="20" y="1461"/>
                  </a:lnTo>
                  <a:lnTo>
                    <a:pt x="10" y="1447"/>
                  </a:lnTo>
                  <a:lnTo>
                    <a:pt x="2" y="1431"/>
                  </a:lnTo>
                  <a:lnTo>
                    <a:pt x="0" y="1412"/>
                  </a:lnTo>
                  <a:lnTo>
                    <a:pt x="0" y="1237"/>
                  </a:lnTo>
                  <a:lnTo>
                    <a:pt x="2" y="1208"/>
                  </a:lnTo>
                  <a:lnTo>
                    <a:pt x="9" y="1180"/>
                  </a:lnTo>
                  <a:lnTo>
                    <a:pt x="18" y="1153"/>
                  </a:lnTo>
                  <a:lnTo>
                    <a:pt x="33" y="1129"/>
                  </a:lnTo>
                  <a:lnTo>
                    <a:pt x="50" y="1107"/>
                  </a:lnTo>
                  <a:lnTo>
                    <a:pt x="71" y="1087"/>
                  </a:lnTo>
                  <a:lnTo>
                    <a:pt x="111" y="1054"/>
                  </a:lnTo>
                  <a:lnTo>
                    <a:pt x="152" y="1025"/>
                  </a:lnTo>
                  <a:lnTo>
                    <a:pt x="192" y="996"/>
                  </a:lnTo>
                  <a:lnTo>
                    <a:pt x="231" y="970"/>
                  </a:lnTo>
                  <a:lnTo>
                    <a:pt x="268" y="946"/>
                  </a:lnTo>
                  <a:lnTo>
                    <a:pt x="304" y="924"/>
                  </a:lnTo>
                  <a:lnTo>
                    <a:pt x="338" y="905"/>
                  </a:lnTo>
                  <a:lnTo>
                    <a:pt x="367" y="888"/>
                  </a:lnTo>
                  <a:lnTo>
                    <a:pt x="394" y="873"/>
                  </a:lnTo>
                  <a:lnTo>
                    <a:pt x="416" y="862"/>
                  </a:lnTo>
                  <a:lnTo>
                    <a:pt x="416" y="684"/>
                  </a:lnTo>
                  <a:lnTo>
                    <a:pt x="398" y="663"/>
                  </a:lnTo>
                  <a:lnTo>
                    <a:pt x="383" y="639"/>
                  </a:lnTo>
                  <a:lnTo>
                    <a:pt x="373" y="612"/>
                  </a:lnTo>
                  <a:lnTo>
                    <a:pt x="366" y="585"/>
                  </a:lnTo>
                  <a:lnTo>
                    <a:pt x="364" y="555"/>
                  </a:lnTo>
                  <a:lnTo>
                    <a:pt x="364" y="300"/>
                  </a:lnTo>
                  <a:lnTo>
                    <a:pt x="367" y="256"/>
                  </a:lnTo>
                  <a:lnTo>
                    <a:pt x="377" y="214"/>
                  </a:lnTo>
                  <a:lnTo>
                    <a:pt x="393" y="174"/>
                  </a:lnTo>
                  <a:lnTo>
                    <a:pt x="413" y="137"/>
                  </a:lnTo>
                  <a:lnTo>
                    <a:pt x="438" y="103"/>
                  </a:lnTo>
                  <a:lnTo>
                    <a:pt x="467" y="74"/>
                  </a:lnTo>
                  <a:lnTo>
                    <a:pt x="501" y="49"/>
                  </a:lnTo>
                  <a:lnTo>
                    <a:pt x="538" y="28"/>
                  </a:lnTo>
                  <a:lnTo>
                    <a:pt x="578" y="13"/>
                  </a:lnTo>
                  <a:lnTo>
                    <a:pt x="621" y="3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</p:grpSp>
      <p:sp>
        <p:nvSpPr>
          <p:cNvPr id="22" name="Inhaltsplatzhalter 4"/>
          <p:cNvSpPr txBox="1"/>
          <p:nvPr/>
        </p:nvSpPr>
        <p:spPr>
          <a:xfrm>
            <a:off x="4673564" y="1815516"/>
            <a:ext cx="85921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n-lt"/>
                <a:cs typeface="+mn-ea"/>
                <a:sym typeface="+mn-lt"/>
              </a:rPr>
              <a:t>20%</a:t>
            </a:r>
            <a:endParaRPr lang="en-US" sz="1800" dirty="0">
              <a:latin typeface="+mn-lt"/>
              <a:cs typeface="+mn-ea"/>
              <a:sym typeface="+mn-lt"/>
            </a:endParaRPr>
          </a:p>
        </p:txBody>
      </p:sp>
      <p:sp>
        <p:nvSpPr>
          <p:cNvPr id="23" name="Inhaltsplatzhalter 4"/>
          <p:cNvSpPr txBox="1"/>
          <p:nvPr/>
        </p:nvSpPr>
        <p:spPr>
          <a:xfrm>
            <a:off x="4673564" y="2818150"/>
            <a:ext cx="85921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n-lt"/>
                <a:cs typeface="+mn-ea"/>
                <a:sym typeface="+mn-lt"/>
              </a:rPr>
              <a:t>30%</a:t>
            </a:r>
            <a:endParaRPr lang="en-US" sz="1800" dirty="0">
              <a:latin typeface="+mn-lt"/>
              <a:cs typeface="+mn-ea"/>
              <a:sym typeface="+mn-lt"/>
            </a:endParaRPr>
          </a:p>
        </p:txBody>
      </p:sp>
      <p:sp>
        <p:nvSpPr>
          <p:cNvPr id="24" name="Inhaltsplatzhalter 4"/>
          <p:cNvSpPr txBox="1"/>
          <p:nvPr/>
        </p:nvSpPr>
        <p:spPr>
          <a:xfrm>
            <a:off x="4673564" y="3853570"/>
            <a:ext cx="85921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n-lt"/>
                <a:cs typeface="+mn-ea"/>
                <a:sym typeface="+mn-lt"/>
              </a:rPr>
              <a:t>40%</a:t>
            </a:r>
            <a:endParaRPr lang="en-US" sz="1800" dirty="0">
              <a:latin typeface="+mn-lt"/>
              <a:cs typeface="+mn-ea"/>
              <a:sym typeface="+mn-lt"/>
            </a:endParaRPr>
          </a:p>
        </p:txBody>
      </p:sp>
      <p:sp>
        <p:nvSpPr>
          <p:cNvPr id="25" name="Inhaltsplatzhalter 4"/>
          <p:cNvSpPr txBox="1"/>
          <p:nvPr/>
        </p:nvSpPr>
        <p:spPr>
          <a:xfrm>
            <a:off x="4673564" y="4902584"/>
            <a:ext cx="85921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n-lt"/>
                <a:cs typeface="+mn-ea"/>
                <a:sym typeface="+mn-lt"/>
              </a:rPr>
              <a:t>50%</a:t>
            </a:r>
            <a:endParaRPr lang="en-US" sz="1800" dirty="0">
              <a:latin typeface="+mn-lt"/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6" name="矩形 65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318441" y="1759964"/>
            <a:ext cx="5206232" cy="533042"/>
            <a:chOff x="6318441" y="1759964"/>
            <a:chExt cx="5206232" cy="533042"/>
          </a:xfrm>
        </p:grpSpPr>
        <p:sp>
          <p:nvSpPr>
            <p:cNvPr id="26" name="Freeform 24"/>
            <p:cNvSpPr/>
            <p:nvPr/>
          </p:nvSpPr>
          <p:spPr bwMode="auto">
            <a:xfrm>
              <a:off x="6318441" y="1791726"/>
              <a:ext cx="166773" cy="416914"/>
            </a:xfrm>
            <a:prstGeom prst="roundRect">
              <a:avLst/>
            </a:prstGeom>
            <a:gradFill>
              <a:gsLst>
                <a:gs pos="0">
                  <a:srgbClr val="92D806"/>
                </a:gs>
                <a:gs pos="100000">
                  <a:srgbClr val="028173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0" name="Inhaltsplatzhalter 4"/>
            <p:cNvSpPr txBox="1"/>
            <p:nvPr/>
          </p:nvSpPr>
          <p:spPr>
            <a:xfrm>
              <a:off x="6611778" y="1759964"/>
              <a:ext cx="4912895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6550774" y="2031396"/>
              <a:ext cx="4612526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6F6F6F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318441" y="2773258"/>
            <a:ext cx="5206232" cy="533042"/>
            <a:chOff x="6318441" y="1759964"/>
            <a:chExt cx="5206232" cy="533042"/>
          </a:xfrm>
        </p:grpSpPr>
        <p:sp>
          <p:nvSpPr>
            <p:cNvPr id="69" name="Freeform 24"/>
            <p:cNvSpPr/>
            <p:nvPr/>
          </p:nvSpPr>
          <p:spPr bwMode="auto">
            <a:xfrm>
              <a:off x="6318441" y="1791726"/>
              <a:ext cx="166773" cy="416914"/>
            </a:xfrm>
            <a:prstGeom prst="roundRect">
              <a:avLst/>
            </a:prstGeom>
            <a:gradFill>
              <a:gsLst>
                <a:gs pos="0">
                  <a:srgbClr val="92D806"/>
                </a:gs>
                <a:gs pos="100000">
                  <a:srgbClr val="028173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70" name="Inhaltsplatzhalter 4"/>
            <p:cNvSpPr txBox="1"/>
            <p:nvPr/>
          </p:nvSpPr>
          <p:spPr>
            <a:xfrm>
              <a:off x="6611778" y="1759964"/>
              <a:ext cx="4912895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6550774" y="2031396"/>
              <a:ext cx="4612526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6F6F6F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318441" y="3802516"/>
            <a:ext cx="5206232" cy="533042"/>
            <a:chOff x="6318441" y="1759964"/>
            <a:chExt cx="5206232" cy="533042"/>
          </a:xfrm>
        </p:grpSpPr>
        <p:sp>
          <p:nvSpPr>
            <p:cNvPr id="73" name="Freeform 24"/>
            <p:cNvSpPr/>
            <p:nvPr/>
          </p:nvSpPr>
          <p:spPr bwMode="auto">
            <a:xfrm>
              <a:off x="6318441" y="1791726"/>
              <a:ext cx="166773" cy="416914"/>
            </a:xfrm>
            <a:prstGeom prst="roundRect">
              <a:avLst/>
            </a:prstGeom>
            <a:gradFill>
              <a:gsLst>
                <a:gs pos="0">
                  <a:srgbClr val="92D806"/>
                </a:gs>
                <a:gs pos="100000">
                  <a:srgbClr val="028173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74" name="Inhaltsplatzhalter 4"/>
            <p:cNvSpPr txBox="1"/>
            <p:nvPr/>
          </p:nvSpPr>
          <p:spPr>
            <a:xfrm>
              <a:off x="6611778" y="1759964"/>
              <a:ext cx="4912895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6550774" y="2031396"/>
              <a:ext cx="4612526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6F6F6F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318441" y="4803561"/>
            <a:ext cx="5206232" cy="533042"/>
            <a:chOff x="6318441" y="1759964"/>
            <a:chExt cx="5206232" cy="533042"/>
          </a:xfrm>
        </p:grpSpPr>
        <p:sp>
          <p:nvSpPr>
            <p:cNvPr id="77" name="Freeform 24"/>
            <p:cNvSpPr/>
            <p:nvPr/>
          </p:nvSpPr>
          <p:spPr bwMode="auto">
            <a:xfrm>
              <a:off x="6318441" y="1791726"/>
              <a:ext cx="166773" cy="416914"/>
            </a:xfrm>
            <a:prstGeom prst="roundRect">
              <a:avLst/>
            </a:prstGeom>
            <a:gradFill>
              <a:gsLst>
                <a:gs pos="0">
                  <a:srgbClr val="92D806"/>
                </a:gs>
                <a:gs pos="100000">
                  <a:srgbClr val="028173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78" name="Inhaltsplatzhalter 4"/>
            <p:cNvSpPr txBox="1"/>
            <p:nvPr/>
          </p:nvSpPr>
          <p:spPr>
            <a:xfrm>
              <a:off x="6611778" y="1759964"/>
              <a:ext cx="4912895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6550774" y="2031396"/>
              <a:ext cx="4612526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6F6F6F"/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 bwMode="auto">
          <a:xfrm>
            <a:off x="3549373" y="1576149"/>
            <a:ext cx="2943568" cy="1169493"/>
          </a:xfrm>
          <a:custGeom>
            <a:avLst/>
            <a:gdLst>
              <a:gd name="T0" fmla="*/ 485 w 485"/>
              <a:gd name="T1" fmla="*/ 42 h 191"/>
              <a:gd name="T2" fmla="*/ 412 w 485"/>
              <a:gd name="T3" fmla="*/ 0 h 191"/>
              <a:gd name="T4" fmla="*/ 412 w 485"/>
              <a:gd name="T5" fmla="*/ 11 h 191"/>
              <a:gd name="T6" fmla="*/ 118 w 485"/>
              <a:gd name="T7" fmla="*/ 11 h 191"/>
              <a:gd name="T8" fmla="*/ 0 w 485"/>
              <a:gd name="T9" fmla="*/ 129 h 191"/>
              <a:gd name="T10" fmla="*/ 0 w 485"/>
              <a:gd name="T11" fmla="*/ 191 h 191"/>
              <a:gd name="T12" fmla="*/ 118 w 485"/>
              <a:gd name="T13" fmla="*/ 73 h 191"/>
              <a:gd name="T14" fmla="*/ 412 w 485"/>
              <a:gd name="T15" fmla="*/ 73 h 191"/>
              <a:gd name="T16" fmla="*/ 412 w 485"/>
              <a:gd name="T17" fmla="*/ 84 h 191"/>
              <a:gd name="T18" fmla="*/ 485 w 485"/>
              <a:gd name="T19" fmla="*/ 42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5" h="191">
                <a:moveTo>
                  <a:pt x="485" y="42"/>
                </a:moveTo>
                <a:cubicBezTo>
                  <a:pt x="412" y="0"/>
                  <a:pt x="412" y="0"/>
                  <a:pt x="412" y="0"/>
                </a:cubicBezTo>
                <a:cubicBezTo>
                  <a:pt x="412" y="11"/>
                  <a:pt x="412" y="11"/>
                  <a:pt x="412" y="11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53" y="11"/>
                  <a:pt x="0" y="64"/>
                  <a:pt x="0" y="129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26"/>
                  <a:pt x="53" y="73"/>
                  <a:pt x="118" y="73"/>
                </a:cubicBezTo>
                <a:cubicBezTo>
                  <a:pt x="412" y="73"/>
                  <a:pt x="412" y="73"/>
                  <a:pt x="412" y="73"/>
                </a:cubicBezTo>
                <a:cubicBezTo>
                  <a:pt x="412" y="84"/>
                  <a:pt x="412" y="84"/>
                  <a:pt x="412" y="84"/>
                </a:cubicBezTo>
                <a:lnTo>
                  <a:pt x="485" y="42"/>
                </a:ln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cs typeface="+mn-ea"/>
              <a:sym typeface="+mn-lt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5653944" y="2678413"/>
            <a:ext cx="2943568" cy="1169493"/>
          </a:xfrm>
          <a:custGeom>
            <a:avLst/>
            <a:gdLst>
              <a:gd name="T0" fmla="*/ 485 w 485"/>
              <a:gd name="T1" fmla="*/ 42 h 191"/>
              <a:gd name="T2" fmla="*/ 412 w 485"/>
              <a:gd name="T3" fmla="*/ 0 h 191"/>
              <a:gd name="T4" fmla="*/ 412 w 485"/>
              <a:gd name="T5" fmla="*/ 11 h 191"/>
              <a:gd name="T6" fmla="*/ 118 w 485"/>
              <a:gd name="T7" fmla="*/ 11 h 191"/>
              <a:gd name="T8" fmla="*/ 0 w 485"/>
              <a:gd name="T9" fmla="*/ 129 h 191"/>
              <a:gd name="T10" fmla="*/ 0 w 485"/>
              <a:gd name="T11" fmla="*/ 191 h 191"/>
              <a:gd name="T12" fmla="*/ 118 w 485"/>
              <a:gd name="T13" fmla="*/ 73 h 191"/>
              <a:gd name="T14" fmla="*/ 412 w 485"/>
              <a:gd name="T15" fmla="*/ 73 h 191"/>
              <a:gd name="T16" fmla="*/ 412 w 485"/>
              <a:gd name="T17" fmla="*/ 84 h 191"/>
              <a:gd name="T18" fmla="*/ 485 w 485"/>
              <a:gd name="T19" fmla="*/ 42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5" h="191">
                <a:moveTo>
                  <a:pt x="485" y="42"/>
                </a:moveTo>
                <a:cubicBezTo>
                  <a:pt x="412" y="0"/>
                  <a:pt x="412" y="0"/>
                  <a:pt x="412" y="0"/>
                </a:cubicBezTo>
                <a:cubicBezTo>
                  <a:pt x="412" y="11"/>
                  <a:pt x="412" y="11"/>
                  <a:pt x="412" y="11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53" y="11"/>
                  <a:pt x="0" y="64"/>
                  <a:pt x="0" y="129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26"/>
                  <a:pt x="53" y="73"/>
                  <a:pt x="118" y="73"/>
                </a:cubicBezTo>
                <a:cubicBezTo>
                  <a:pt x="412" y="73"/>
                  <a:pt x="412" y="73"/>
                  <a:pt x="412" y="73"/>
                </a:cubicBezTo>
                <a:cubicBezTo>
                  <a:pt x="412" y="84"/>
                  <a:pt x="412" y="84"/>
                  <a:pt x="412" y="84"/>
                </a:cubicBezTo>
                <a:lnTo>
                  <a:pt x="485" y="42"/>
                </a:ln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cs typeface="+mn-ea"/>
              <a:sym typeface="+mn-lt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3549373" y="3780677"/>
            <a:ext cx="2943568" cy="1169493"/>
          </a:xfrm>
          <a:custGeom>
            <a:avLst/>
            <a:gdLst>
              <a:gd name="T0" fmla="*/ 485 w 485"/>
              <a:gd name="T1" fmla="*/ 42 h 191"/>
              <a:gd name="T2" fmla="*/ 412 w 485"/>
              <a:gd name="T3" fmla="*/ 0 h 191"/>
              <a:gd name="T4" fmla="*/ 412 w 485"/>
              <a:gd name="T5" fmla="*/ 11 h 191"/>
              <a:gd name="T6" fmla="*/ 118 w 485"/>
              <a:gd name="T7" fmla="*/ 11 h 191"/>
              <a:gd name="T8" fmla="*/ 0 w 485"/>
              <a:gd name="T9" fmla="*/ 129 h 191"/>
              <a:gd name="T10" fmla="*/ 0 w 485"/>
              <a:gd name="T11" fmla="*/ 191 h 191"/>
              <a:gd name="T12" fmla="*/ 118 w 485"/>
              <a:gd name="T13" fmla="*/ 73 h 191"/>
              <a:gd name="T14" fmla="*/ 412 w 485"/>
              <a:gd name="T15" fmla="*/ 73 h 191"/>
              <a:gd name="T16" fmla="*/ 412 w 485"/>
              <a:gd name="T17" fmla="*/ 84 h 191"/>
              <a:gd name="T18" fmla="*/ 485 w 485"/>
              <a:gd name="T19" fmla="*/ 42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5" h="191">
                <a:moveTo>
                  <a:pt x="485" y="42"/>
                </a:moveTo>
                <a:cubicBezTo>
                  <a:pt x="412" y="0"/>
                  <a:pt x="412" y="0"/>
                  <a:pt x="412" y="0"/>
                </a:cubicBezTo>
                <a:cubicBezTo>
                  <a:pt x="412" y="11"/>
                  <a:pt x="412" y="11"/>
                  <a:pt x="412" y="11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53" y="11"/>
                  <a:pt x="0" y="64"/>
                  <a:pt x="0" y="129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26"/>
                  <a:pt x="53" y="73"/>
                  <a:pt x="118" y="73"/>
                </a:cubicBezTo>
                <a:cubicBezTo>
                  <a:pt x="412" y="73"/>
                  <a:pt x="412" y="73"/>
                  <a:pt x="412" y="73"/>
                </a:cubicBezTo>
                <a:cubicBezTo>
                  <a:pt x="412" y="84"/>
                  <a:pt x="412" y="84"/>
                  <a:pt x="412" y="84"/>
                </a:cubicBezTo>
                <a:lnTo>
                  <a:pt x="485" y="42"/>
                </a:ln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cs typeface="+mn-ea"/>
              <a:sym typeface="+mn-lt"/>
            </a:endParaRPr>
          </a:p>
        </p:txBody>
      </p:sp>
      <p:sp>
        <p:nvSpPr>
          <p:cNvPr id="6" name="Freeform 7"/>
          <p:cNvSpPr/>
          <p:nvPr/>
        </p:nvSpPr>
        <p:spPr bwMode="auto">
          <a:xfrm flipH="1">
            <a:off x="5653944" y="4882941"/>
            <a:ext cx="2943568" cy="1169493"/>
          </a:xfrm>
          <a:custGeom>
            <a:avLst/>
            <a:gdLst>
              <a:gd name="T0" fmla="*/ 485 w 485"/>
              <a:gd name="T1" fmla="*/ 42 h 191"/>
              <a:gd name="T2" fmla="*/ 412 w 485"/>
              <a:gd name="T3" fmla="*/ 0 h 191"/>
              <a:gd name="T4" fmla="*/ 412 w 485"/>
              <a:gd name="T5" fmla="*/ 11 h 191"/>
              <a:gd name="T6" fmla="*/ 118 w 485"/>
              <a:gd name="T7" fmla="*/ 11 h 191"/>
              <a:gd name="T8" fmla="*/ 0 w 485"/>
              <a:gd name="T9" fmla="*/ 129 h 191"/>
              <a:gd name="T10" fmla="*/ 0 w 485"/>
              <a:gd name="T11" fmla="*/ 191 h 191"/>
              <a:gd name="T12" fmla="*/ 118 w 485"/>
              <a:gd name="T13" fmla="*/ 73 h 191"/>
              <a:gd name="T14" fmla="*/ 412 w 485"/>
              <a:gd name="T15" fmla="*/ 73 h 191"/>
              <a:gd name="T16" fmla="*/ 412 w 485"/>
              <a:gd name="T17" fmla="*/ 84 h 191"/>
              <a:gd name="T18" fmla="*/ 485 w 485"/>
              <a:gd name="T19" fmla="*/ 42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5" h="191">
                <a:moveTo>
                  <a:pt x="485" y="42"/>
                </a:moveTo>
                <a:cubicBezTo>
                  <a:pt x="412" y="0"/>
                  <a:pt x="412" y="0"/>
                  <a:pt x="412" y="0"/>
                </a:cubicBezTo>
                <a:cubicBezTo>
                  <a:pt x="412" y="11"/>
                  <a:pt x="412" y="11"/>
                  <a:pt x="412" y="11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53" y="11"/>
                  <a:pt x="0" y="64"/>
                  <a:pt x="0" y="129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26"/>
                  <a:pt x="53" y="73"/>
                  <a:pt x="118" y="73"/>
                </a:cubicBezTo>
                <a:cubicBezTo>
                  <a:pt x="412" y="73"/>
                  <a:pt x="412" y="73"/>
                  <a:pt x="412" y="73"/>
                </a:cubicBezTo>
                <a:cubicBezTo>
                  <a:pt x="412" y="84"/>
                  <a:pt x="412" y="84"/>
                  <a:pt x="412" y="84"/>
                </a:cubicBezTo>
                <a:lnTo>
                  <a:pt x="485" y="42"/>
                </a:ln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cs typeface="+mn-ea"/>
              <a:sym typeface="+mn-lt"/>
            </a:endParaRPr>
          </a:p>
        </p:txBody>
      </p:sp>
      <p:grpSp>
        <p:nvGrpSpPr>
          <p:cNvPr id="7" name="Group 15"/>
          <p:cNvGrpSpPr/>
          <p:nvPr/>
        </p:nvGrpSpPr>
        <p:grpSpPr>
          <a:xfrm>
            <a:off x="6667385" y="3816517"/>
            <a:ext cx="470624" cy="392448"/>
            <a:chOff x="10987088" y="1993900"/>
            <a:chExt cx="477837" cy="398463"/>
          </a:xfrm>
          <a:solidFill>
            <a:srgbClr val="6F6F6F"/>
          </a:solidFill>
        </p:grpSpPr>
        <p:sp>
          <p:nvSpPr>
            <p:cNvPr id="8" name="Freeform 107"/>
            <p:cNvSpPr/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9" name="Freeform 108"/>
            <p:cNvSpPr/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</p:grpSp>
      <p:grpSp>
        <p:nvGrpSpPr>
          <p:cNvPr id="10" name="Group 23"/>
          <p:cNvGrpSpPr/>
          <p:nvPr/>
        </p:nvGrpSpPr>
        <p:grpSpPr>
          <a:xfrm>
            <a:off x="5043715" y="2784915"/>
            <a:ext cx="456552" cy="401829"/>
            <a:chOff x="10059988" y="2759075"/>
            <a:chExt cx="463550" cy="407988"/>
          </a:xfrm>
          <a:solidFill>
            <a:srgbClr val="6F6F6F"/>
          </a:solidFill>
        </p:grpSpPr>
        <p:sp>
          <p:nvSpPr>
            <p:cNvPr id="11" name="Freeform 182"/>
            <p:cNvSpPr/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2" name="Freeform 183"/>
            <p:cNvSpPr/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3" name="Freeform 184"/>
            <p:cNvSpPr/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4" name="Freeform 185"/>
            <p:cNvSpPr/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</p:grpSp>
      <p:grpSp>
        <p:nvGrpSpPr>
          <p:cNvPr id="15" name="Group 28"/>
          <p:cNvGrpSpPr/>
          <p:nvPr/>
        </p:nvGrpSpPr>
        <p:grpSpPr>
          <a:xfrm>
            <a:off x="5053240" y="4899637"/>
            <a:ext cx="437790" cy="433100"/>
            <a:chOff x="2587625" y="4291013"/>
            <a:chExt cx="444500" cy="439738"/>
          </a:xfrm>
          <a:solidFill>
            <a:srgbClr val="6F6F6F"/>
          </a:solidFill>
        </p:grpSpPr>
        <p:sp>
          <p:nvSpPr>
            <p:cNvPr id="16" name="Freeform 290"/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7" name="Freeform 291"/>
            <p:cNvSpPr/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8" name="Freeform 292"/>
            <p:cNvSpPr/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9" name="Freeform 293"/>
            <p:cNvSpPr/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20" name="Freeform 294"/>
            <p:cNvSpPr/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21" name="Freeform 295"/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</p:grpSp>
      <p:grpSp>
        <p:nvGrpSpPr>
          <p:cNvPr id="22" name="Group 36"/>
          <p:cNvGrpSpPr/>
          <p:nvPr/>
        </p:nvGrpSpPr>
        <p:grpSpPr>
          <a:xfrm>
            <a:off x="6726526" y="1594341"/>
            <a:ext cx="354124" cy="520880"/>
            <a:chOff x="9209088" y="5059363"/>
            <a:chExt cx="300038" cy="441324"/>
          </a:xfrm>
          <a:solidFill>
            <a:srgbClr val="6F6F6F"/>
          </a:solidFill>
        </p:grpSpPr>
        <p:sp>
          <p:nvSpPr>
            <p:cNvPr id="23" name="Freeform 412"/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24" name="Freeform 413"/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25" name="Freeform 414"/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26" name="Freeform 415"/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27" name="Freeform 416"/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28" name="Freeform 417"/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</p:grpSp>
      <p:sp>
        <p:nvSpPr>
          <p:cNvPr id="29" name="Inhaltsplatzhalter 4"/>
          <p:cNvSpPr txBox="1"/>
          <p:nvPr/>
        </p:nvSpPr>
        <p:spPr>
          <a:xfrm>
            <a:off x="4010646" y="1691564"/>
            <a:ext cx="1888765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b="1" dirty="0">
                <a:latin typeface="+mn-lt"/>
                <a:cs typeface="+mn-ea"/>
                <a:sym typeface="+mn-lt"/>
              </a:rPr>
              <a:t>点击添加标题</a:t>
            </a:r>
            <a:endParaRPr lang="en-US" sz="1200" dirty="0">
              <a:latin typeface="+mn-lt"/>
              <a:cs typeface="+mn-ea"/>
              <a:sym typeface="+mn-lt"/>
            </a:endParaRPr>
          </a:p>
        </p:txBody>
      </p:sp>
      <p:sp>
        <p:nvSpPr>
          <p:cNvPr id="30" name="Inhaltsplatzhalter 4"/>
          <p:cNvSpPr txBox="1"/>
          <p:nvPr/>
        </p:nvSpPr>
        <p:spPr>
          <a:xfrm>
            <a:off x="6092058" y="2795759"/>
            <a:ext cx="1888765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b="1" dirty="0">
                <a:latin typeface="+mn-lt"/>
                <a:cs typeface="+mn-ea"/>
                <a:sym typeface="+mn-lt"/>
              </a:rPr>
              <a:t>点击添加标题</a:t>
            </a:r>
            <a:endParaRPr lang="en-US" sz="1200" dirty="0">
              <a:latin typeface="+mn-lt"/>
              <a:cs typeface="+mn-ea"/>
              <a:sym typeface="+mn-lt"/>
            </a:endParaRPr>
          </a:p>
        </p:txBody>
      </p:sp>
      <p:sp>
        <p:nvSpPr>
          <p:cNvPr id="31" name="Inhaltsplatzhalter 4"/>
          <p:cNvSpPr txBox="1"/>
          <p:nvPr/>
        </p:nvSpPr>
        <p:spPr>
          <a:xfrm>
            <a:off x="4010646" y="3899954"/>
            <a:ext cx="1888765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b="1" dirty="0">
                <a:latin typeface="+mn-lt"/>
                <a:cs typeface="+mn-ea"/>
                <a:sym typeface="+mn-lt"/>
              </a:rPr>
              <a:t>点击添加标题</a:t>
            </a:r>
            <a:endParaRPr lang="en-US" sz="1200" dirty="0">
              <a:latin typeface="+mn-lt"/>
              <a:cs typeface="+mn-ea"/>
              <a:sym typeface="+mn-lt"/>
            </a:endParaRPr>
          </a:p>
        </p:txBody>
      </p:sp>
      <p:sp>
        <p:nvSpPr>
          <p:cNvPr id="32" name="Inhaltsplatzhalter 4"/>
          <p:cNvSpPr txBox="1"/>
          <p:nvPr/>
        </p:nvSpPr>
        <p:spPr>
          <a:xfrm>
            <a:off x="6073549" y="5004150"/>
            <a:ext cx="1888765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b="1" dirty="0">
                <a:latin typeface="+mn-lt"/>
                <a:cs typeface="+mn-ea"/>
                <a:sym typeface="+mn-lt"/>
              </a:rPr>
              <a:t>点击添加标题</a:t>
            </a:r>
            <a:endParaRPr lang="en-US" sz="1200" dirty="0">
              <a:latin typeface="+mn-lt"/>
              <a:cs typeface="+mn-ea"/>
              <a:sym typeface="+mn-lt"/>
            </a:endParaRPr>
          </a:p>
        </p:txBody>
      </p:sp>
      <p:sp>
        <p:nvSpPr>
          <p:cNvPr id="33" name="Inhaltsplatzhalter 4"/>
          <p:cNvSpPr txBox="1"/>
          <p:nvPr/>
        </p:nvSpPr>
        <p:spPr>
          <a:xfrm>
            <a:off x="7304986" y="1606918"/>
            <a:ext cx="3603822" cy="4431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Inhaltsplatzhalter 4"/>
          <p:cNvSpPr txBox="1"/>
          <p:nvPr/>
        </p:nvSpPr>
        <p:spPr>
          <a:xfrm>
            <a:off x="1237956" y="2770124"/>
            <a:ext cx="3565049" cy="4431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Inhaltsplatzhalter 4"/>
          <p:cNvSpPr txBox="1"/>
          <p:nvPr/>
        </p:nvSpPr>
        <p:spPr>
          <a:xfrm>
            <a:off x="7304986" y="3805492"/>
            <a:ext cx="3603822" cy="4431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Inhaltsplatzhalter 4"/>
          <p:cNvSpPr txBox="1"/>
          <p:nvPr/>
        </p:nvSpPr>
        <p:spPr>
          <a:xfrm>
            <a:off x="1237956" y="4926550"/>
            <a:ext cx="3565049" cy="4431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8" name="矩形 37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1515" y="3625283"/>
            <a:ext cx="28066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4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完成进度</a:t>
            </a:r>
          </a:p>
        </p:txBody>
      </p:sp>
      <p:sp>
        <p:nvSpPr>
          <p:cNvPr id="5" name="矩形 4"/>
          <p:cNvSpPr/>
          <p:nvPr/>
        </p:nvSpPr>
        <p:spPr>
          <a:xfrm>
            <a:off x="1343047" y="4279344"/>
            <a:ext cx="4976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... ...</a:t>
            </a:r>
            <a:endParaRPr lang="zh-CN" altLang="en-US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85451" y="1421937"/>
            <a:ext cx="1850168" cy="1850164"/>
            <a:chOff x="829533" y="1249197"/>
            <a:chExt cx="1850168" cy="1850164"/>
          </a:xfrm>
        </p:grpSpPr>
        <p:sp>
          <p:nvSpPr>
            <p:cNvPr id="3" name="椭圆 2"/>
            <p:cNvSpPr/>
            <p:nvPr/>
          </p:nvSpPr>
          <p:spPr>
            <a:xfrm>
              <a:off x="829533" y="1249197"/>
              <a:ext cx="1850168" cy="1850164"/>
            </a:xfrm>
            <a:prstGeom prst="ellipse">
              <a:avLst/>
            </a:prstGeom>
            <a:gradFill>
              <a:gsLst>
                <a:gs pos="0">
                  <a:srgbClr val="92D806"/>
                </a:gs>
                <a:gs pos="99000">
                  <a:srgbClr val="02817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1250312" y="1736977"/>
              <a:ext cx="100861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978326" y="-45222"/>
            <a:ext cx="3213674" cy="6948444"/>
            <a:chOff x="8978326" y="-45222"/>
            <a:chExt cx="3213674" cy="6948444"/>
          </a:xfrm>
        </p:grpSpPr>
        <p:grpSp>
          <p:nvGrpSpPr>
            <p:cNvPr id="9" name="组合 8"/>
            <p:cNvGrpSpPr/>
            <p:nvPr/>
          </p:nvGrpSpPr>
          <p:grpSpPr>
            <a:xfrm>
              <a:off x="8978326" y="-45222"/>
              <a:ext cx="2905549" cy="6948444"/>
              <a:chOff x="8978326" y="0"/>
              <a:chExt cx="2905549" cy="6858000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9286451" y="0"/>
                <a:ext cx="2597424" cy="6858000"/>
              </a:xfrm>
              <a:custGeom>
                <a:avLst/>
                <a:gdLst>
                  <a:gd name="connsiteX0" fmla="*/ 0 w 2597424"/>
                  <a:gd name="connsiteY0" fmla="*/ 0 h 6858000"/>
                  <a:gd name="connsiteX1" fmla="*/ 2597424 w 2597424"/>
                  <a:gd name="connsiteY1" fmla="*/ 0 h 6858000"/>
                  <a:gd name="connsiteX2" fmla="*/ 2597424 w 2597424"/>
                  <a:gd name="connsiteY2" fmla="*/ 6858000 h 6858000"/>
                  <a:gd name="connsiteX3" fmla="*/ 53164 w 2597424"/>
                  <a:gd name="connsiteY3" fmla="*/ 6858000 h 6858000"/>
                  <a:gd name="connsiteX4" fmla="*/ 160707 w 2597424"/>
                  <a:gd name="connsiteY4" fmla="*/ 6519131 h 6858000"/>
                  <a:gd name="connsiteX5" fmla="*/ 952402 w 2597424"/>
                  <a:gd name="connsiteY5" fmla="*/ 3144135 h 6858000"/>
                  <a:gd name="connsiteX6" fmla="*/ 110714 w 2597424"/>
                  <a:gd name="connsiteY6" fmla="*/ 2173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7424" h="6858000">
                    <a:moveTo>
                      <a:pt x="0" y="0"/>
                    </a:moveTo>
                    <a:lnTo>
                      <a:pt x="2597424" y="0"/>
                    </a:lnTo>
                    <a:lnTo>
                      <a:pt x="2597424" y="6858000"/>
                    </a:lnTo>
                    <a:lnTo>
                      <a:pt x="53164" y="6858000"/>
                    </a:lnTo>
                    <a:lnTo>
                      <a:pt x="160707" y="6519131"/>
                    </a:lnTo>
                    <a:cubicBezTo>
                      <a:pt x="531147" y="5376651"/>
                      <a:pt x="991711" y="4146528"/>
                      <a:pt x="952402" y="3144135"/>
                    </a:cubicBezTo>
                    <a:cubicBezTo>
                      <a:pt x="911127" y="2091622"/>
                      <a:pt x="563564" y="1137560"/>
                      <a:pt x="110714" y="217340"/>
                    </a:cubicBezTo>
                    <a:close/>
                  </a:path>
                </a:pathLst>
              </a:custGeom>
              <a:noFill/>
              <a:ln w="38100" cap="flat" cmpd="sng" algn="ctr">
                <a:gradFill>
                  <a:gsLst>
                    <a:gs pos="0">
                      <a:srgbClr val="92D806"/>
                    </a:gs>
                    <a:gs pos="100000">
                      <a:srgbClr val="028173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8978326" y="0"/>
                <a:ext cx="2597424" cy="6858000"/>
              </a:xfrm>
              <a:custGeom>
                <a:avLst/>
                <a:gdLst>
                  <a:gd name="connsiteX0" fmla="*/ 0 w 2597424"/>
                  <a:gd name="connsiteY0" fmla="*/ 0 h 6858000"/>
                  <a:gd name="connsiteX1" fmla="*/ 2597424 w 2597424"/>
                  <a:gd name="connsiteY1" fmla="*/ 0 h 6858000"/>
                  <a:gd name="connsiteX2" fmla="*/ 2597424 w 2597424"/>
                  <a:gd name="connsiteY2" fmla="*/ 6858000 h 6858000"/>
                  <a:gd name="connsiteX3" fmla="*/ 53164 w 2597424"/>
                  <a:gd name="connsiteY3" fmla="*/ 6858000 h 6858000"/>
                  <a:gd name="connsiteX4" fmla="*/ 160707 w 2597424"/>
                  <a:gd name="connsiteY4" fmla="*/ 6519131 h 6858000"/>
                  <a:gd name="connsiteX5" fmla="*/ 952402 w 2597424"/>
                  <a:gd name="connsiteY5" fmla="*/ 3144135 h 6858000"/>
                  <a:gd name="connsiteX6" fmla="*/ 110714 w 2597424"/>
                  <a:gd name="connsiteY6" fmla="*/ 2173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7424" h="6858000">
                    <a:moveTo>
                      <a:pt x="0" y="0"/>
                    </a:moveTo>
                    <a:lnTo>
                      <a:pt x="2597424" y="0"/>
                    </a:lnTo>
                    <a:lnTo>
                      <a:pt x="2597424" y="6858000"/>
                    </a:lnTo>
                    <a:lnTo>
                      <a:pt x="53164" y="6858000"/>
                    </a:lnTo>
                    <a:lnTo>
                      <a:pt x="160707" y="6519131"/>
                    </a:lnTo>
                    <a:cubicBezTo>
                      <a:pt x="531147" y="5376651"/>
                      <a:pt x="991711" y="4146528"/>
                      <a:pt x="952402" y="3144135"/>
                    </a:cubicBezTo>
                    <a:cubicBezTo>
                      <a:pt x="911127" y="2091622"/>
                      <a:pt x="563564" y="1137560"/>
                      <a:pt x="110714" y="217340"/>
                    </a:cubicBezTo>
                    <a:close/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92D806"/>
                    </a:gs>
                    <a:gs pos="100000">
                      <a:srgbClr val="028173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>
              <a:off x="9594576" y="0"/>
              <a:ext cx="2597424" cy="6858000"/>
            </a:xfrm>
            <a:custGeom>
              <a:avLst/>
              <a:gdLst>
                <a:gd name="connsiteX0" fmla="*/ 0 w 2597424"/>
                <a:gd name="connsiteY0" fmla="*/ 0 h 6858000"/>
                <a:gd name="connsiteX1" fmla="*/ 2597424 w 2597424"/>
                <a:gd name="connsiteY1" fmla="*/ 0 h 6858000"/>
                <a:gd name="connsiteX2" fmla="*/ 2597424 w 2597424"/>
                <a:gd name="connsiteY2" fmla="*/ 6858000 h 6858000"/>
                <a:gd name="connsiteX3" fmla="*/ 53164 w 2597424"/>
                <a:gd name="connsiteY3" fmla="*/ 6858000 h 6858000"/>
                <a:gd name="connsiteX4" fmla="*/ 160707 w 2597424"/>
                <a:gd name="connsiteY4" fmla="*/ 6519131 h 6858000"/>
                <a:gd name="connsiteX5" fmla="*/ 952402 w 2597424"/>
                <a:gd name="connsiteY5" fmla="*/ 3144135 h 6858000"/>
                <a:gd name="connsiteX6" fmla="*/ 110714 w 2597424"/>
                <a:gd name="connsiteY6" fmla="*/ 21734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7424" h="6858000">
                  <a:moveTo>
                    <a:pt x="0" y="0"/>
                  </a:moveTo>
                  <a:lnTo>
                    <a:pt x="2597424" y="0"/>
                  </a:lnTo>
                  <a:lnTo>
                    <a:pt x="2597424" y="6858000"/>
                  </a:lnTo>
                  <a:lnTo>
                    <a:pt x="53164" y="6858000"/>
                  </a:lnTo>
                  <a:lnTo>
                    <a:pt x="160707" y="6519131"/>
                  </a:lnTo>
                  <a:cubicBezTo>
                    <a:pt x="531147" y="5376651"/>
                    <a:pt x="991711" y="4146528"/>
                    <a:pt x="952402" y="3144135"/>
                  </a:cubicBezTo>
                  <a:cubicBezTo>
                    <a:pt x="911127" y="2091622"/>
                    <a:pt x="563564" y="1137560"/>
                    <a:pt x="110714" y="217340"/>
                  </a:cubicBezTo>
                  <a:close/>
                </a:path>
              </a:pathLst>
            </a:custGeom>
            <a:gradFill>
              <a:gsLst>
                <a:gs pos="0">
                  <a:srgbClr val="92D806"/>
                </a:gs>
                <a:gs pos="99000">
                  <a:srgbClr val="02817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490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74625" y="2966105"/>
            <a:ext cx="8636201" cy="540000"/>
            <a:chOff x="1774625" y="3398262"/>
            <a:chExt cx="8636201" cy="540000"/>
          </a:xfrm>
        </p:grpSpPr>
        <p:cxnSp>
          <p:nvCxnSpPr>
            <p:cNvPr id="4" name="直接连接符 32"/>
            <p:cNvCxnSpPr/>
            <p:nvPr/>
          </p:nvCxnSpPr>
          <p:spPr>
            <a:xfrm>
              <a:off x="1774625" y="3398262"/>
              <a:ext cx="0" cy="540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35"/>
            <p:cNvCxnSpPr/>
            <p:nvPr/>
          </p:nvCxnSpPr>
          <p:spPr>
            <a:xfrm>
              <a:off x="1774625" y="3668262"/>
              <a:ext cx="863620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33"/>
            <p:cNvCxnSpPr/>
            <p:nvPr/>
          </p:nvCxnSpPr>
          <p:spPr>
            <a:xfrm>
              <a:off x="10410826" y="3398262"/>
              <a:ext cx="0" cy="540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任意多边形: 形状 29"/>
          <p:cNvSpPr/>
          <p:nvPr/>
        </p:nvSpPr>
        <p:spPr>
          <a:xfrm>
            <a:off x="5379884" y="2383312"/>
            <a:ext cx="1470330" cy="1705586"/>
          </a:xfrm>
          <a:custGeom>
            <a:avLst/>
            <a:gdLst>
              <a:gd name="connsiteX0" fmla="*/ 735165 w 1470330"/>
              <a:gd name="connsiteY0" fmla="*/ 0 h 1705586"/>
              <a:gd name="connsiteX1" fmla="*/ 1470330 w 1470330"/>
              <a:gd name="connsiteY1" fmla="*/ 367583 h 1705586"/>
              <a:gd name="connsiteX2" fmla="*/ 1470330 w 1470330"/>
              <a:gd name="connsiteY2" fmla="*/ 1338004 h 1705586"/>
              <a:gd name="connsiteX3" fmla="*/ 735165 w 1470330"/>
              <a:gd name="connsiteY3" fmla="*/ 1705586 h 1705586"/>
              <a:gd name="connsiteX4" fmla="*/ 0 w 1470330"/>
              <a:gd name="connsiteY4" fmla="*/ 1338004 h 1705586"/>
              <a:gd name="connsiteX5" fmla="*/ 0 w 1470330"/>
              <a:gd name="connsiteY5" fmla="*/ 367583 h 1705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70330" h="1705586">
                <a:moveTo>
                  <a:pt x="735165" y="0"/>
                </a:moveTo>
                <a:lnTo>
                  <a:pt x="1470330" y="367583"/>
                </a:lnTo>
                <a:lnTo>
                  <a:pt x="1470330" y="1338004"/>
                </a:lnTo>
                <a:lnTo>
                  <a:pt x="735165" y="1705586"/>
                </a:lnTo>
                <a:lnTo>
                  <a:pt x="0" y="1338004"/>
                </a:lnTo>
                <a:lnTo>
                  <a:pt x="0" y="367583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outerShdw blurRad="215900" dist="38100" dir="5400000" algn="t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六边形 7"/>
          <p:cNvSpPr/>
          <p:nvPr/>
        </p:nvSpPr>
        <p:spPr>
          <a:xfrm rot="5400000">
            <a:off x="1324420" y="1901848"/>
            <a:ext cx="900410" cy="776214"/>
          </a:xfrm>
          <a:prstGeom prst="hexagon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val 7"/>
          <p:cNvSpPr/>
          <p:nvPr/>
        </p:nvSpPr>
        <p:spPr>
          <a:xfrm>
            <a:off x="1583508" y="2100026"/>
            <a:ext cx="382235" cy="379856"/>
          </a:xfrm>
          <a:custGeom>
            <a:avLst/>
            <a:gdLst>
              <a:gd name="connsiteX0" fmla="*/ 486711 w 593106"/>
              <a:gd name="connsiteY0" fmla="*/ 490288 h 589414"/>
              <a:gd name="connsiteX1" fmla="*/ 489292 w 593106"/>
              <a:gd name="connsiteY1" fmla="*/ 522070 h 589414"/>
              <a:gd name="connsiteX2" fmla="*/ 472086 w 593106"/>
              <a:gd name="connsiteY2" fmla="*/ 534955 h 589414"/>
              <a:gd name="connsiteX3" fmla="*/ 451438 w 593106"/>
              <a:gd name="connsiteY3" fmla="*/ 520352 h 589414"/>
              <a:gd name="connsiteX4" fmla="*/ 451438 w 593106"/>
              <a:gd name="connsiteY4" fmla="*/ 517775 h 589414"/>
              <a:gd name="connsiteX5" fmla="*/ 486711 w 593106"/>
              <a:gd name="connsiteY5" fmla="*/ 490288 h 589414"/>
              <a:gd name="connsiteX6" fmla="*/ 96792 w 593106"/>
              <a:gd name="connsiteY6" fmla="*/ 487634 h 589414"/>
              <a:gd name="connsiteX7" fmla="*/ 123450 w 593106"/>
              <a:gd name="connsiteY7" fmla="*/ 511688 h 589414"/>
              <a:gd name="connsiteX8" fmla="*/ 102811 w 593106"/>
              <a:gd name="connsiteY8" fmla="*/ 520279 h 589414"/>
              <a:gd name="connsiteX9" fmla="*/ 100231 w 593106"/>
              <a:gd name="connsiteY9" fmla="*/ 517702 h 589414"/>
              <a:gd name="connsiteX10" fmla="*/ 96792 w 593106"/>
              <a:gd name="connsiteY10" fmla="*/ 487634 h 589414"/>
              <a:gd name="connsiteX11" fmla="*/ 334303 w 593106"/>
              <a:gd name="connsiteY11" fmla="*/ 470443 h 589414"/>
              <a:gd name="connsiteX12" fmla="*/ 390271 w 593106"/>
              <a:gd name="connsiteY12" fmla="*/ 474744 h 589414"/>
              <a:gd name="connsiteX13" fmla="*/ 417825 w 593106"/>
              <a:gd name="connsiteY13" fmla="*/ 512587 h 589414"/>
              <a:gd name="connsiteX14" fmla="*/ 410936 w 593106"/>
              <a:gd name="connsiteY14" fmla="*/ 539249 h 589414"/>
              <a:gd name="connsiteX15" fmla="*/ 368745 w 593106"/>
              <a:gd name="connsiteY15" fmla="*/ 582252 h 589414"/>
              <a:gd name="connsiteX16" fmla="*/ 334303 w 593106"/>
              <a:gd name="connsiteY16" fmla="*/ 589133 h 589414"/>
              <a:gd name="connsiteX17" fmla="*/ 299861 w 593106"/>
              <a:gd name="connsiteY17" fmla="*/ 556450 h 589414"/>
              <a:gd name="connsiteX18" fmla="*/ 299861 w 593106"/>
              <a:gd name="connsiteY18" fmla="*/ 503986 h 589414"/>
              <a:gd name="connsiteX19" fmla="*/ 334303 w 593106"/>
              <a:gd name="connsiteY19" fmla="*/ 470443 h 589414"/>
              <a:gd name="connsiteX20" fmla="*/ 231018 w 593106"/>
              <a:gd name="connsiteY20" fmla="*/ 470443 h 589414"/>
              <a:gd name="connsiteX21" fmla="*/ 265461 w 593106"/>
              <a:gd name="connsiteY21" fmla="*/ 503982 h 589414"/>
              <a:gd name="connsiteX22" fmla="*/ 265461 w 593106"/>
              <a:gd name="connsiteY22" fmla="*/ 555580 h 589414"/>
              <a:gd name="connsiteX23" fmla="*/ 231018 w 593106"/>
              <a:gd name="connsiteY23" fmla="*/ 583959 h 589414"/>
              <a:gd name="connsiteX24" fmla="*/ 204325 w 593106"/>
              <a:gd name="connsiteY24" fmla="*/ 577080 h 589414"/>
              <a:gd name="connsiteX25" fmla="*/ 162994 w 593106"/>
              <a:gd name="connsiteY25" fmla="*/ 531501 h 589414"/>
              <a:gd name="connsiteX26" fmla="*/ 158688 w 593106"/>
              <a:gd name="connsiteY26" fmla="*/ 510862 h 589414"/>
              <a:gd name="connsiteX27" fmla="*/ 185382 w 593106"/>
              <a:gd name="connsiteY27" fmla="*/ 473883 h 589414"/>
              <a:gd name="connsiteX28" fmla="*/ 231018 w 593106"/>
              <a:gd name="connsiteY28" fmla="*/ 470443 h 589414"/>
              <a:gd name="connsiteX29" fmla="*/ 503923 w 593106"/>
              <a:gd name="connsiteY29" fmla="*/ 304486 h 589414"/>
              <a:gd name="connsiteX30" fmla="*/ 561622 w 593106"/>
              <a:gd name="connsiteY30" fmla="*/ 304486 h 589414"/>
              <a:gd name="connsiteX31" fmla="*/ 592624 w 593106"/>
              <a:gd name="connsiteY31" fmla="*/ 338891 h 589414"/>
              <a:gd name="connsiteX32" fmla="*/ 556455 w 593106"/>
              <a:gd name="connsiteY32" fmla="*/ 441247 h 589414"/>
              <a:gd name="connsiteX33" fmla="*/ 504785 w 593106"/>
              <a:gd name="connsiteY33" fmla="*/ 459310 h 589414"/>
              <a:gd name="connsiteX34" fmla="*/ 497895 w 593106"/>
              <a:gd name="connsiteY34" fmla="*/ 457590 h 589414"/>
              <a:gd name="connsiteX35" fmla="*/ 468615 w 593106"/>
              <a:gd name="connsiteY35" fmla="*/ 416303 h 589414"/>
              <a:gd name="connsiteX36" fmla="*/ 471199 w 593106"/>
              <a:gd name="connsiteY36" fmla="*/ 338891 h 589414"/>
              <a:gd name="connsiteX37" fmla="*/ 503923 w 593106"/>
              <a:gd name="connsiteY37" fmla="*/ 304486 h 589414"/>
              <a:gd name="connsiteX38" fmla="*/ 334297 w 593106"/>
              <a:gd name="connsiteY38" fmla="*/ 304486 h 589414"/>
              <a:gd name="connsiteX39" fmla="*/ 400585 w 593106"/>
              <a:gd name="connsiteY39" fmla="*/ 304486 h 589414"/>
              <a:gd name="connsiteX40" fmla="*/ 436742 w 593106"/>
              <a:gd name="connsiteY40" fmla="*/ 338887 h 589414"/>
              <a:gd name="connsiteX41" fmla="*/ 434159 w 593106"/>
              <a:gd name="connsiteY41" fmla="*/ 410269 h 589414"/>
              <a:gd name="connsiteX42" fmla="*/ 396280 w 593106"/>
              <a:gd name="connsiteY42" fmla="*/ 440370 h 589414"/>
              <a:gd name="connsiteX43" fmla="*/ 334297 w 593106"/>
              <a:gd name="connsiteY43" fmla="*/ 436070 h 589414"/>
              <a:gd name="connsiteX44" fmla="*/ 299861 w 593106"/>
              <a:gd name="connsiteY44" fmla="*/ 400809 h 589414"/>
              <a:gd name="connsiteX45" fmla="*/ 299861 w 593106"/>
              <a:gd name="connsiteY45" fmla="*/ 338887 h 589414"/>
              <a:gd name="connsiteX46" fmla="*/ 334297 w 593106"/>
              <a:gd name="connsiteY46" fmla="*/ 304486 h 589414"/>
              <a:gd name="connsiteX47" fmla="*/ 175089 w 593106"/>
              <a:gd name="connsiteY47" fmla="*/ 304486 h 589414"/>
              <a:gd name="connsiteX48" fmla="*/ 231033 w 593106"/>
              <a:gd name="connsiteY48" fmla="*/ 304486 h 589414"/>
              <a:gd name="connsiteX49" fmla="*/ 265460 w 593106"/>
              <a:gd name="connsiteY49" fmla="*/ 338895 h 589414"/>
              <a:gd name="connsiteX50" fmla="*/ 265460 w 593106"/>
              <a:gd name="connsiteY50" fmla="*/ 400830 h 589414"/>
              <a:gd name="connsiteX51" fmla="*/ 231033 w 593106"/>
              <a:gd name="connsiteY51" fmla="*/ 436099 h 589414"/>
              <a:gd name="connsiteX52" fmla="*/ 179393 w 593106"/>
              <a:gd name="connsiteY52" fmla="*/ 439540 h 589414"/>
              <a:gd name="connsiteX53" fmla="*/ 141523 w 593106"/>
              <a:gd name="connsiteY53" fmla="*/ 409433 h 589414"/>
              <a:gd name="connsiteX54" fmla="*/ 138941 w 593106"/>
              <a:gd name="connsiteY54" fmla="*/ 338895 h 589414"/>
              <a:gd name="connsiteX55" fmla="*/ 175089 w 593106"/>
              <a:gd name="connsiteY55" fmla="*/ 304486 h 589414"/>
              <a:gd name="connsiteX56" fmla="*/ 31285 w 593106"/>
              <a:gd name="connsiteY56" fmla="*/ 304486 h 589414"/>
              <a:gd name="connsiteX57" fmla="*/ 72605 w 593106"/>
              <a:gd name="connsiteY57" fmla="*/ 304486 h 589414"/>
              <a:gd name="connsiteX58" fmla="*/ 105316 w 593106"/>
              <a:gd name="connsiteY58" fmla="*/ 338895 h 589414"/>
              <a:gd name="connsiteX59" fmla="*/ 107898 w 593106"/>
              <a:gd name="connsiteY59" fmla="*/ 414595 h 589414"/>
              <a:gd name="connsiteX60" fmla="*/ 82074 w 593106"/>
              <a:gd name="connsiteY60" fmla="*/ 455887 h 589414"/>
              <a:gd name="connsiteX61" fmla="*/ 33868 w 593106"/>
              <a:gd name="connsiteY61" fmla="*/ 436101 h 589414"/>
              <a:gd name="connsiteX62" fmla="*/ 296 w 593106"/>
              <a:gd name="connsiteY62" fmla="*/ 338895 h 589414"/>
              <a:gd name="connsiteX63" fmla="*/ 31285 w 593106"/>
              <a:gd name="connsiteY63" fmla="*/ 304486 h 589414"/>
              <a:gd name="connsiteX64" fmla="*/ 220702 w 593106"/>
              <a:gd name="connsiteY64" fmla="*/ 131682 h 589414"/>
              <a:gd name="connsiteX65" fmla="*/ 231031 w 593106"/>
              <a:gd name="connsiteY65" fmla="*/ 132542 h 589414"/>
              <a:gd name="connsiteX66" fmla="*/ 265461 w 593106"/>
              <a:gd name="connsiteY66" fmla="*/ 167787 h 589414"/>
              <a:gd name="connsiteX67" fmla="*/ 265461 w 593106"/>
              <a:gd name="connsiteY67" fmla="*/ 235699 h 589414"/>
              <a:gd name="connsiteX68" fmla="*/ 231031 w 593106"/>
              <a:gd name="connsiteY68" fmla="*/ 270085 h 589414"/>
              <a:gd name="connsiteX69" fmla="*/ 178525 w 593106"/>
              <a:gd name="connsiteY69" fmla="*/ 270085 h 589414"/>
              <a:gd name="connsiteX70" fmla="*/ 150121 w 593106"/>
              <a:gd name="connsiteY70" fmla="*/ 236559 h 589414"/>
              <a:gd name="connsiteX71" fmla="*/ 172500 w 593106"/>
              <a:gd name="connsiteY71" fmla="*/ 160910 h 589414"/>
              <a:gd name="connsiteX72" fmla="*/ 220702 w 593106"/>
              <a:gd name="connsiteY72" fmla="*/ 131682 h 589414"/>
              <a:gd name="connsiteX73" fmla="*/ 353254 w 593106"/>
              <a:gd name="connsiteY73" fmla="*/ 130853 h 589414"/>
              <a:gd name="connsiteX74" fmla="*/ 401479 w 593106"/>
              <a:gd name="connsiteY74" fmla="*/ 160075 h 589414"/>
              <a:gd name="connsiteX75" fmla="*/ 424731 w 593106"/>
              <a:gd name="connsiteY75" fmla="*/ 236566 h 589414"/>
              <a:gd name="connsiteX76" fmla="*/ 396312 w 593106"/>
              <a:gd name="connsiteY76" fmla="*/ 270085 h 589414"/>
              <a:gd name="connsiteX77" fmla="*/ 334308 w 593106"/>
              <a:gd name="connsiteY77" fmla="*/ 270085 h 589414"/>
              <a:gd name="connsiteX78" fmla="*/ 299861 w 593106"/>
              <a:gd name="connsiteY78" fmla="*/ 235707 h 589414"/>
              <a:gd name="connsiteX79" fmla="*/ 299861 w 593106"/>
              <a:gd name="connsiteY79" fmla="*/ 167810 h 589414"/>
              <a:gd name="connsiteX80" fmla="*/ 334308 w 593106"/>
              <a:gd name="connsiteY80" fmla="*/ 132572 h 589414"/>
              <a:gd name="connsiteX81" fmla="*/ 353254 w 593106"/>
              <a:gd name="connsiteY81" fmla="*/ 130853 h 589414"/>
              <a:gd name="connsiteX82" fmla="*/ 95050 w 593106"/>
              <a:gd name="connsiteY82" fmla="*/ 115364 h 589414"/>
              <a:gd name="connsiteX83" fmla="*/ 118283 w 593106"/>
              <a:gd name="connsiteY83" fmla="*/ 120521 h 589414"/>
              <a:gd name="connsiteX84" fmla="*/ 138933 w 593106"/>
              <a:gd name="connsiteY84" fmla="*/ 157482 h 589414"/>
              <a:gd name="connsiteX85" fmla="*/ 116562 w 593106"/>
              <a:gd name="connsiteY85" fmla="*/ 236561 h 589414"/>
              <a:gd name="connsiteX86" fmla="*/ 76121 w 593106"/>
              <a:gd name="connsiteY86" fmla="*/ 270084 h 589414"/>
              <a:gd name="connsiteX87" fmla="*/ 32238 w 593106"/>
              <a:gd name="connsiteY87" fmla="*/ 270084 h 589414"/>
              <a:gd name="connsiteX88" fmla="*/ 2122 w 593106"/>
              <a:gd name="connsiteY88" fmla="*/ 236561 h 589414"/>
              <a:gd name="connsiteX89" fmla="*/ 41703 w 593106"/>
              <a:gd name="connsiteY89" fmla="*/ 134274 h 589414"/>
              <a:gd name="connsiteX90" fmla="*/ 95050 w 593106"/>
              <a:gd name="connsiteY90" fmla="*/ 115364 h 589414"/>
              <a:gd name="connsiteX91" fmla="*/ 495327 w 593106"/>
              <a:gd name="connsiteY91" fmla="*/ 111081 h 589414"/>
              <a:gd name="connsiteX92" fmla="*/ 548729 w 593106"/>
              <a:gd name="connsiteY92" fmla="*/ 129130 h 589414"/>
              <a:gd name="connsiteX93" fmla="*/ 591795 w 593106"/>
              <a:gd name="connsiteY93" fmla="*/ 236565 h 589414"/>
              <a:gd name="connsiteX94" fmla="*/ 561649 w 593106"/>
              <a:gd name="connsiteY94" fmla="*/ 270085 h 589414"/>
              <a:gd name="connsiteX95" fmla="*/ 500495 w 593106"/>
              <a:gd name="connsiteY95" fmla="*/ 270085 h 589414"/>
              <a:gd name="connsiteX96" fmla="*/ 460013 w 593106"/>
              <a:gd name="connsiteY96" fmla="*/ 236565 h 589414"/>
              <a:gd name="connsiteX97" fmla="*/ 436758 w 593106"/>
              <a:gd name="connsiteY97" fmla="*/ 156634 h 589414"/>
              <a:gd name="connsiteX98" fmla="*/ 457429 w 593106"/>
              <a:gd name="connsiteY98" fmla="*/ 119676 h 589414"/>
              <a:gd name="connsiteX99" fmla="*/ 495327 w 593106"/>
              <a:gd name="connsiteY99" fmla="*/ 111081 h 589414"/>
              <a:gd name="connsiteX100" fmla="*/ 258364 w 593106"/>
              <a:gd name="connsiteY100" fmla="*/ 35758 h 589414"/>
              <a:gd name="connsiteX101" fmla="*/ 265460 w 593106"/>
              <a:gd name="connsiteY101" fmla="*/ 52636 h 589414"/>
              <a:gd name="connsiteX102" fmla="*/ 265460 w 593106"/>
              <a:gd name="connsiteY102" fmla="*/ 64677 h 589414"/>
              <a:gd name="connsiteX103" fmla="*/ 234495 w 593106"/>
              <a:gd name="connsiteY103" fmla="*/ 98218 h 589414"/>
              <a:gd name="connsiteX104" fmla="*/ 223314 w 593106"/>
              <a:gd name="connsiteY104" fmla="*/ 67257 h 589414"/>
              <a:gd name="connsiteX105" fmla="*/ 242237 w 593106"/>
              <a:gd name="connsiteY105" fmla="*/ 44036 h 589414"/>
              <a:gd name="connsiteX106" fmla="*/ 258364 w 593106"/>
              <a:gd name="connsiteY106" fmla="*/ 35758 h 589414"/>
              <a:gd name="connsiteX107" fmla="*/ 307077 w 593106"/>
              <a:gd name="connsiteY107" fmla="*/ 24998 h 589414"/>
              <a:gd name="connsiteX108" fmla="*/ 323985 w 593106"/>
              <a:gd name="connsiteY108" fmla="*/ 32847 h 589414"/>
              <a:gd name="connsiteX109" fmla="*/ 350693 w 593106"/>
              <a:gd name="connsiteY109" fmla="*/ 67253 h 589414"/>
              <a:gd name="connsiteX110" fmla="*/ 335185 w 593106"/>
              <a:gd name="connsiteY110" fmla="*/ 97358 h 589414"/>
              <a:gd name="connsiteX111" fmla="*/ 334323 w 593106"/>
              <a:gd name="connsiteY111" fmla="*/ 98218 h 589414"/>
              <a:gd name="connsiteX112" fmla="*/ 299861 w 593106"/>
              <a:gd name="connsiteY112" fmla="*/ 64672 h 589414"/>
              <a:gd name="connsiteX113" fmla="*/ 299861 w 593106"/>
              <a:gd name="connsiteY113" fmla="*/ 42309 h 589414"/>
              <a:gd name="connsiteX114" fmla="*/ 307077 w 593106"/>
              <a:gd name="connsiteY114" fmla="*/ 24998 h 589414"/>
              <a:gd name="connsiteX115" fmla="*/ 204359 w 593106"/>
              <a:gd name="connsiteY115" fmla="*/ 7108 h 589414"/>
              <a:gd name="connsiteX116" fmla="*/ 215552 w 593106"/>
              <a:gd name="connsiteY116" fmla="*/ 24292 h 589414"/>
              <a:gd name="connsiteX117" fmla="*/ 186279 w 593106"/>
              <a:gd name="connsiteY117" fmla="*/ 63815 h 589414"/>
              <a:gd name="connsiteX118" fmla="*/ 134621 w 593106"/>
              <a:gd name="connsiteY118" fmla="*/ 88732 h 589414"/>
              <a:gd name="connsiteX119" fmla="*/ 120846 w 593106"/>
              <a:gd name="connsiteY119" fmla="*/ 86155 h 589414"/>
              <a:gd name="connsiteX120" fmla="*/ 113097 w 593106"/>
              <a:gd name="connsiteY120" fmla="*/ 55223 h 589414"/>
              <a:gd name="connsiteX121" fmla="*/ 204359 w 593106"/>
              <a:gd name="connsiteY121" fmla="*/ 7108 h 589414"/>
              <a:gd name="connsiteX122" fmla="*/ 368806 w 593106"/>
              <a:gd name="connsiteY122" fmla="*/ 1108 h 589414"/>
              <a:gd name="connsiteX123" fmla="*/ 475572 w 593106"/>
              <a:gd name="connsiteY123" fmla="*/ 51810 h 589414"/>
              <a:gd name="connsiteX124" fmla="*/ 468684 w 593106"/>
              <a:gd name="connsiteY124" fmla="*/ 81887 h 589414"/>
              <a:gd name="connsiteX125" fmla="*/ 441131 w 593106"/>
              <a:gd name="connsiteY125" fmla="*/ 87043 h 589414"/>
              <a:gd name="connsiteX126" fmla="*/ 389471 w 593106"/>
              <a:gd name="connsiteY126" fmla="*/ 62981 h 589414"/>
              <a:gd name="connsiteX127" fmla="*/ 358474 w 593106"/>
              <a:gd name="connsiteY127" fmla="*/ 20013 h 589414"/>
              <a:gd name="connsiteX128" fmla="*/ 368806 w 593106"/>
              <a:gd name="connsiteY128" fmla="*/ 1108 h 58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93106" h="589414">
                <a:moveTo>
                  <a:pt x="486711" y="490288"/>
                </a:moveTo>
                <a:cubicBezTo>
                  <a:pt x="502197" y="494583"/>
                  <a:pt x="503918" y="509185"/>
                  <a:pt x="489292" y="522070"/>
                </a:cubicBezTo>
                <a:cubicBezTo>
                  <a:pt x="483270" y="526365"/>
                  <a:pt x="477248" y="530660"/>
                  <a:pt x="472086" y="534955"/>
                </a:cubicBezTo>
                <a:cubicBezTo>
                  <a:pt x="456600" y="546121"/>
                  <a:pt x="447136" y="538391"/>
                  <a:pt x="451438" y="520352"/>
                </a:cubicBezTo>
                <a:cubicBezTo>
                  <a:pt x="451438" y="519493"/>
                  <a:pt x="451438" y="518634"/>
                  <a:pt x="451438" y="517775"/>
                </a:cubicBezTo>
                <a:cubicBezTo>
                  <a:pt x="455739" y="499737"/>
                  <a:pt x="471225" y="486852"/>
                  <a:pt x="486711" y="490288"/>
                </a:cubicBezTo>
                <a:close/>
                <a:moveTo>
                  <a:pt x="96792" y="487634"/>
                </a:moveTo>
                <a:cubicBezTo>
                  <a:pt x="107971" y="485056"/>
                  <a:pt x="120010" y="496224"/>
                  <a:pt x="123450" y="511688"/>
                </a:cubicBezTo>
                <a:cubicBezTo>
                  <a:pt x="126890" y="528011"/>
                  <a:pt x="117431" y="532306"/>
                  <a:pt x="102811" y="520279"/>
                </a:cubicBezTo>
                <a:cubicBezTo>
                  <a:pt x="101951" y="519420"/>
                  <a:pt x="101091" y="518561"/>
                  <a:pt x="100231" y="517702"/>
                </a:cubicBezTo>
                <a:cubicBezTo>
                  <a:pt x="85612" y="505674"/>
                  <a:pt x="84752" y="491070"/>
                  <a:pt x="96792" y="487634"/>
                </a:cubicBezTo>
                <a:close/>
                <a:moveTo>
                  <a:pt x="334303" y="470443"/>
                </a:moveTo>
                <a:cubicBezTo>
                  <a:pt x="354107" y="471303"/>
                  <a:pt x="373050" y="473024"/>
                  <a:pt x="390271" y="474744"/>
                </a:cubicBezTo>
                <a:cubicBezTo>
                  <a:pt x="409214" y="476464"/>
                  <a:pt x="422130" y="493665"/>
                  <a:pt x="417825" y="512587"/>
                </a:cubicBezTo>
                <a:cubicBezTo>
                  <a:pt x="415242" y="521187"/>
                  <a:pt x="413520" y="530648"/>
                  <a:pt x="410936" y="539249"/>
                </a:cubicBezTo>
                <a:cubicBezTo>
                  <a:pt x="405770" y="558170"/>
                  <a:pt x="386827" y="577952"/>
                  <a:pt x="368745" y="582252"/>
                </a:cubicBezTo>
                <a:cubicBezTo>
                  <a:pt x="357551" y="585693"/>
                  <a:pt x="345497" y="587413"/>
                  <a:pt x="334303" y="589133"/>
                </a:cubicBezTo>
                <a:cubicBezTo>
                  <a:pt x="315360" y="591713"/>
                  <a:pt x="299861" y="576232"/>
                  <a:pt x="299861" y="556450"/>
                </a:cubicBezTo>
                <a:lnTo>
                  <a:pt x="299861" y="503986"/>
                </a:lnTo>
                <a:cubicBezTo>
                  <a:pt x="299861" y="485065"/>
                  <a:pt x="315360" y="469583"/>
                  <a:pt x="334303" y="470443"/>
                </a:cubicBezTo>
                <a:close/>
                <a:moveTo>
                  <a:pt x="231018" y="470443"/>
                </a:moveTo>
                <a:cubicBezTo>
                  <a:pt x="249962" y="469583"/>
                  <a:pt x="265461" y="485063"/>
                  <a:pt x="265461" y="503982"/>
                </a:cubicBezTo>
                <a:lnTo>
                  <a:pt x="265461" y="555580"/>
                </a:lnTo>
                <a:cubicBezTo>
                  <a:pt x="265461" y="574500"/>
                  <a:pt x="249962" y="588259"/>
                  <a:pt x="231018" y="583959"/>
                </a:cubicBezTo>
                <a:cubicBezTo>
                  <a:pt x="222408" y="582239"/>
                  <a:pt x="212936" y="579660"/>
                  <a:pt x="204325" y="577080"/>
                </a:cubicBezTo>
                <a:cubicBezTo>
                  <a:pt x="186243" y="571060"/>
                  <a:pt x="168160" y="549561"/>
                  <a:pt x="162994" y="531501"/>
                </a:cubicBezTo>
                <a:cubicBezTo>
                  <a:pt x="161272" y="524621"/>
                  <a:pt x="159550" y="517742"/>
                  <a:pt x="158688" y="510862"/>
                </a:cubicBezTo>
                <a:cubicBezTo>
                  <a:pt x="154383" y="492802"/>
                  <a:pt x="166438" y="475603"/>
                  <a:pt x="185382" y="473883"/>
                </a:cubicBezTo>
                <a:cubicBezTo>
                  <a:pt x="199159" y="472163"/>
                  <a:pt x="214658" y="471303"/>
                  <a:pt x="231018" y="470443"/>
                </a:cubicBezTo>
                <a:close/>
                <a:moveTo>
                  <a:pt x="503923" y="304486"/>
                </a:moveTo>
                <a:lnTo>
                  <a:pt x="561622" y="304486"/>
                </a:lnTo>
                <a:cubicBezTo>
                  <a:pt x="580568" y="304486"/>
                  <a:pt x="596069" y="319968"/>
                  <a:pt x="592624" y="338891"/>
                </a:cubicBezTo>
                <a:cubicBezTo>
                  <a:pt x="587457" y="375877"/>
                  <a:pt x="574540" y="410282"/>
                  <a:pt x="556455" y="441247"/>
                </a:cubicBezTo>
                <a:cubicBezTo>
                  <a:pt x="546982" y="457590"/>
                  <a:pt x="523730" y="464471"/>
                  <a:pt x="504785" y="459310"/>
                </a:cubicBezTo>
                <a:cubicBezTo>
                  <a:pt x="503062" y="459310"/>
                  <a:pt x="500479" y="458450"/>
                  <a:pt x="497895" y="457590"/>
                </a:cubicBezTo>
                <a:cubicBezTo>
                  <a:pt x="479811" y="453289"/>
                  <a:pt x="466893" y="435226"/>
                  <a:pt x="468615" y="416303"/>
                </a:cubicBezTo>
                <a:cubicBezTo>
                  <a:pt x="471199" y="388779"/>
                  <a:pt x="472060" y="363835"/>
                  <a:pt x="471199" y="338891"/>
                </a:cubicBezTo>
                <a:cubicBezTo>
                  <a:pt x="471199" y="319968"/>
                  <a:pt x="484978" y="304486"/>
                  <a:pt x="503923" y="304486"/>
                </a:cubicBezTo>
                <a:close/>
                <a:moveTo>
                  <a:pt x="334297" y="304486"/>
                </a:moveTo>
                <a:lnTo>
                  <a:pt x="400585" y="304486"/>
                </a:lnTo>
                <a:cubicBezTo>
                  <a:pt x="419524" y="304486"/>
                  <a:pt x="436742" y="319966"/>
                  <a:pt x="436742" y="338887"/>
                </a:cubicBezTo>
                <a:cubicBezTo>
                  <a:pt x="437603" y="362107"/>
                  <a:pt x="436742" y="385328"/>
                  <a:pt x="434159" y="410269"/>
                </a:cubicBezTo>
                <a:cubicBezTo>
                  <a:pt x="432438" y="429189"/>
                  <a:pt x="415220" y="442090"/>
                  <a:pt x="396280" y="440370"/>
                </a:cubicBezTo>
                <a:cubicBezTo>
                  <a:pt x="377341" y="438650"/>
                  <a:pt x="356680" y="436930"/>
                  <a:pt x="334297" y="436070"/>
                </a:cubicBezTo>
                <a:cubicBezTo>
                  <a:pt x="315357" y="435210"/>
                  <a:pt x="299861" y="419729"/>
                  <a:pt x="299861" y="400809"/>
                </a:cubicBezTo>
                <a:lnTo>
                  <a:pt x="299861" y="338887"/>
                </a:lnTo>
                <a:cubicBezTo>
                  <a:pt x="299861" y="319966"/>
                  <a:pt x="315357" y="304486"/>
                  <a:pt x="334297" y="304486"/>
                </a:cubicBezTo>
                <a:close/>
                <a:moveTo>
                  <a:pt x="175089" y="304486"/>
                </a:moveTo>
                <a:lnTo>
                  <a:pt x="231033" y="304486"/>
                </a:lnTo>
                <a:cubicBezTo>
                  <a:pt x="249968" y="304486"/>
                  <a:pt x="265460" y="319970"/>
                  <a:pt x="265460" y="338895"/>
                </a:cubicBezTo>
                <a:lnTo>
                  <a:pt x="265460" y="400830"/>
                </a:lnTo>
                <a:cubicBezTo>
                  <a:pt x="265460" y="419755"/>
                  <a:pt x="249968" y="435239"/>
                  <a:pt x="231033" y="436099"/>
                </a:cubicBezTo>
                <a:cubicBezTo>
                  <a:pt x="212098" y="436960"/>
                  <a:pt x="195745" y="437820"/>
                  <a:pt x="179393" y="439540"/>
                </a:cubicBezTo>
                <a:cubicBezTo>
                  <a:pt x="160458" y="441261"/>
                  <a:pt x="143244" y="428357"/>
                  <a:pt x="141523" y="409433"/>
                </a:cubicBezTo>
                <a:cubicBezTo>
                  <a:pt x="138941" y="384486"/>
                  <a:pt x="138080" y="361260"/>
                  <a:pt x="138941" y="338895"/>
                </a:cubicBezTo>
                <a:cubicBezTo>
                  <a:pt x="138941" y="319970"/>
                  <a:pt x="156154" y="304486"/>
                  <a:pt x="175089" y="304486"/>
                </a:cubicBezTo>
                <a:close/>
                <a:moveTo>
                  <a:pt x="31285" y="304486"/>
                </a:moveTo>
                <a:lnTo>
                  <a:pt x="72605" y="304486"/>
                </a:lnTo>
                <a:cubicBezTo>
                  <a:pt x="91543" y="304486"/>
                  <a:pt x="105316" y="319970"/>
                  <a:pt x="105316" y="338895"/>
                </a:cubicBezTo>
                <a:cubicBezTo>
                  <a:pt x="104455" y="362982"/>
                  <a:pt x="105316" y="388788"/>
                  <a:pt x="107898" y="414595"/>
                </a:cubicBezTo>
                <a:cubicBezTo>
                  <a:pt x="109620" y="433521"/>
                  <a:pt x="98429" y="451585"/>
                  <a:pt x="82074" y="455887"/>
                </a:cubicBezTo>
                <a:cubicBezTo>
                  <a:pt x="65718" y="460188"/>
                  <a:pt x="43337" y="453306"/>
                  <a:pt x="33868" y="436101"/>
                </a:cubicBezTo>
                <a:cubicBezTo>
                  <a:pt x="17512" y="406853"/>
                  <a:pt x="6321" y="374165"/>
                  <a:pt x="296" y="338895"/>
                </a:cubicBezTo>
                <a:cubicBezTo>
                  <a:pt x="-2287" y="319970"/>
                  <a:pt x="12347" y="304486"/>
                  <a:pt x="31285" y="304486"/>
                </a:cubicBezTo>
                <a:close/>
                <a:moveTo>
                  <a:pt x="220702" y="131682"/>
                </a:moveTo>
                <a:cubicBezTo>
                  <a:pt x="224145" y="131682"/>
                  <a:pt x="227588" y="131682"/>
                  <a:pt x="231031" y="132542"/>
                </a:cubicBezTo>
                <a:cubicBezTo>
                  <a:pt x="249968" y="132542"/>
                  <a:pt x="265461" y="148016"/>
                  <a:pt x="265461" y="167787"/>
                </a:cubicBezTo>
                <a:lnTo>
                  <a:pt x="265461" y="235699"/>
                </a:lnTo>
                <a:cubicBezTo>
                  <a:pt x="265461" y="255471"/>
                  <a:pt x="249968" y="270085"/>
                  <a:pt x="231031" y="270085"/>
                </a:cubicBezTo>
                <a:lnTo>
                  <a:pt x="178525" y="270085"/>
                </a:lnTo>
                <a:cubicBezTo>
                  <a:pt x="159589" y="270085"/>
                  <a:pt x="145817" y="255471"/>
                  <a:pt x="150121" y="236559"/>
                </a:cubicBezTo>
                <a:cubicBezTo>
                  <a:pt x="156146" y="209050"/>
                  <a:pt x="163893" y="183261"/>
                  <a:pt x="172500" y="160910"/>
                </a:cubicBezTo>
                <a:cubicBezTo>
                  <a:pt x="179386" y="142858"/>
                  <a:pt x="201766" y="130823"/>
                  <a:pt x="220702" y="131682"/>
                </a:cubicBezTo>
                <a:close/>
                <a:moveTo>
                  <a:pt x="353254" y="130853"/>
                </a:moveTo>
                <a:cubicBezTo>
                  <a:pt x="372200" y="129994"/>
                  <a:pt x="394590" y="142886"/>
                  <a:pt x="401479" y="160075"/>
                </a:cubicBezTo>
                <a:cubicBezTo>
                  <a:pt x="410952" y="183280"/>
                  <a:pt x="418703" y="208204"/>
                  <a:pt x="424731" y="236566"/>
                </a:cubicBezTo>
                <a:cubicBezTo>
                  <a:pt x="429037" y="255474"/>
                  <a:pt x="416119" y="270085"/>
                  <a:pt x="396312" y="270085"/>
                </a:cubicBezTo>
                <a:lnTo>
                  <a:pt x="334308" y="270085"/>
                </a:lnTo>
                <a:cubicBezTo>
                  <a:pt x="315362" y="270085"/>
                  <a:pt x="299861" y="255474"/>
                  <a:pt x="299861" y="235707"/>
                </a:cubicBezTo>
                <a:lnTo>
                  <a:pt x="299861" y="167810"/>
                </a:lnTo>
                <a:cubicBezTo>
                  <a:pt x="299861" y="148902"/>
                  <a:pt x="315362" y="132572"/>
                  <a:pt x="334308" y="132572"/>
                </a:cubicBezTo>
                <a:cubicBezTo>
                  <a:pt x="340336" y="131713"/>
                  <a:pt x="347226" y="131713"/>
                  <a:pt x="353254" y="130853"/>
                </a:cubicBezTo>
                <a:close/>
                <a:moveTo>
                  <a:pt x="95050" y="115364"/>
                </a:moveTo>
                <a:cubicBezTo>
                  <a:pt x="101934" y="117083"/>
                  <a:pt x="109678" y="118802"/>
                  <a:pt x="118283" y="120521"/>
                </a:cubicBezTo>
                <a:cubicBezTo>
                  <a:pt x="137213" y="123959"/>
                  <a:pt x="145817" y="139431"/>
                  <a:pt x="138933" y="157482"/>
                </a:cubicBezTo>
                <a:cubicBezTo>
                  <a:pt x="130329" y="181549"/>
                  <a:pt x="122585" y="208196"/>
                  <a:pt x="116562" y="236561"/>
                </a:cubicBezTo>
                <a:cubicBezTo>
                  <a:pt x="112260" y="255471"/>
                  <a:pt x="95050" y="270084"/>
                  <a:pt x="76121" y="270084"/>
                </a:cubicBezTo>
                <a:lnTo>
                  <a:pt x="32238" y="270084"/>
                </a:lnTo>
                <a:cubicBezTo>
                  <a:pt x="13308" y="270084"/>
                  <a:pt x="-1320" y="255471"/>
                  <a:pt x="2122" y="236561"/>
                </a:cubicBezTo>
                <a:cubicBezTo>
                  <a:pt x="9005" y="199600"/>
                  <a:pt x="22773" y="165218"/>
                  <a:pt x="41703" y="134274"/>
                </a:cubicBezTo>
                <a:cubicBezTo>
                  <a:pt x="52028" y="117942"/>
                  <a:pt x="76121" y="111066"/>
                  <a:pt x="95050" y="115364"/>
                </a:cubicBezTo>
                <a:close/>
                <a:moveTo>
                  <a:pt x="495327" y="111081"/>
                </a:moveTo>
                <a:cubicBezTo>
                  <a:pt x="514276" y="106784"/>
                  <a:pt x="538393" y="113660"/>
                  <a:pt x="548729" y="129130"/>
                </a:cubicBezTo>
                <a:cubicBezTo>
                  <a:pt x="569401" y="161790"/>
                  <a:pt x="584043" y="197889"/>
                  <a:pt x="591795" y="236565"/>
                </a:cubicBezTo>
                <a:cubicBezTo>
                  <a:pt x="595240" y="255474"/>
                  <a:pt x="580598" y="270085"/>
                  <a:pt x="561649" y="270085"/>
                </a:cubicBezTo>
                <a:lnTo>
                  <a:pt x="500495" y="270085"/>
                </a:lnTo>
                <a:cubicBezTo>
                  <a:pt x="481546" y="270085"/>
                  <a:pt x="463458" y="255474"/>
                  <a:pt x="460013" y="236565"/>
                </a:cubicBezTo>
                <a:cubicBezTo>
                  <a:pt x="453984" y="207343"/>
                  <a:pt x="446232" y="180699"/>
                  <a:pt x="436758" y="156634"/>
                </a:cubicBezTo>
                <a:cubicBezTo>
                  <a:pt x="429867" y="138584"/>
                  <a:pt x="438480" y="123114"/>
                  <a:pt x="457429" y="119676"/>
                </a:cubicBezTo>
                <a:cubicBezTo>
                  <a:pt x="471210" y="117097"/>
                  <a:pt x="484130" y="114519"/>
                  <a:pt x="495327" y="111081"/>
                </a:cubicBezTo>
                <a:close/>
                <a:moveTo>
                  <a:pt x="258364" y="35758"/>
                </a:moveTo>
                <a:cubicBezTo>
                  <a:pt x="262665" y="37371"/>
                  <a:pt x="265460" y="43176"/>
                  <a:pt x="265460" y="52636"/>
                </a:cubicBezTo>
                <a:lnTo>
                  <a:pt x="265460" y="64677"/>
                </a:lnTo>
                <a:cubicBezTo>
                  <a:pt x="265460" y="83597"/>
                  <a:pt x="251698" y="98218"/>
                  <a:pt x="234495" y="98218"/>
                </a:cubicBezTo>
                <a:cubicBezTo>
                  <a:pt x="218153" y="97358"/>
                  <a:pt x="212132" y="82737"/>
                  <a:pt x="223314" y="67257"/>
                </a:cubicBezTo>
                <a:cubicBezTo>
                  <a:pt x="230195" y="58657"/>
                  <a:pt x="236216" y="50916"/>
                  <a:pt x="242237" y="44036"/>
                </a:cubicBezTo>
                <a:cubicBezTo>
                  <a:pt x="248258" y="36726"/>
                  <a:pt x="254063" y="34146"/>
                  <a:pt x="258364" y="35758"/>
                </a:cubicBezTo>
                <a:close/>
                <a:moveTo>
                  <a:pt x="307077" y="24998"/>
                </a:moveTo>
                <a:cubicBezTo>
                  <a:pt x="311492" y="23171"/>
                  <a:pt x="317523" y="25536"/>
                  <a:pt x="323985" y="32847"/>
                </a:cubicBezTo>
                <a:cubicBezTo>
                  <a:pt x="332600" y="42309"/>
                  <a:pt x="341216" y="53490"/>
                  <a:pt x="350693" y="67253"/>
                </a:cubicBezTo>
                <a:cubicBezTo>
                  <a:pt x="361893" y="82735"/>
                  <a:pt x="354139" y="97358"/>
                  <a:pt x="335185" y="97358"/>
                </a:cubicBezTo>
                <a:cubicBezTo>
                  <a:pt x="335185" y="97358"/>
                  <a:pt x="334323" y="97358"/>
                  <a:pt x="334323" y="98218"/>
                </a:cubicBezTo>
                <a:cubicBezTo>
                  <a:pt x="315369" y="98218"/>
                  <a:pt x="299861" y="83595"/>
                  <a:pt x="299861" y="64672"/>
                </a:cubicBezTo>
                <a:lnTo>
                  <a:pt x="299861" y="42309"/>
                </a:lnTo>
                <a:cubicBezTo>
                  <a:pt x="299861" y="32847"/>
                  <a:pt x="302661" y="26826"/>
                  <a:pt x="307077" y="24998"/>
                </a:cubicBezTo>
                <a:close/>
                <a:moveTo>
                  <a:pt x="204359" y="7108"/>
                </a:moveTo>
                <a:cubicBezTo>
                  <a:pt x="222439" y="1094"/>
                  <a:pt x="227605" y="8827"/>
                  <a:pt x="215552" y="24292"/>
                </a:cubicBezTo>
                <a:cubicBezTo>
                  <a:pt x="206081" y="35462"/>
                  <a:pt x="195750" y="48350"/>
                  <a:pt x="186279" y="63815"/>
                </a:cubicBezTo>
                <a:cubicBezTo>
                  <a:pt x="175947" y="79281"/>
                  <a:pt x="153563" y="91310"/>
                  <a:pt x="134621" y="88732"/>
                </a:cubicBezTo>
                <a:cubicBezTo>
                  <a:pt x="129456" y="87873"/>
                  <a:pt x="125151" y="87014"/>
                  <a:pt x="120846" y="86155"/>
                </a:cubicBezTo>
                <a:cubicBezTo>
                  <a:pt x="101905" y="81859"/>
                  <a:pt x="97600" y="67252"/>
                  <a:pt x="113097" y="55223"/>
                </a:cubicBezTo>
                <a:cubicBezTo>
                  <a:pt x="139787" y="33743"/>
                  <a:pt x="170782" y="17419"/>
                  <a:pt x="204359" y="7108"/>
                </a:cubicBezTo>
                <a:close/>
                <a:moveTo>
                  <a:pt x="368806" y="1108"/>
                </a:moveTo>
                <a:cubicBezTo>
                  <a:pt x="408413" y="10560"/>
                  <a:pt x="444575" y="28607"/>
                  <a:pt x="475572" y="51810"/>
                </a:cubicBezTo>
                <a:cubicBezTo>
                  <a:pt x="491070" y="62981"/>
                  <a:pt x="487626" y="78450"/>
                  <a:pt x="468684" y="81887"/>
                </a:cubicBezTo>
                <a:cubicBezTo>
                  <a:pt x="460074" y="83606"/>
                  <a:pt x="451463" y="85325"/>
                  <a:pt x="441131" y="87043"/>
                </a:cubicBezTo>
                <a:cubicBezTo>
                  <a:pt x="422189" y="90481"/>
                  <a:pt x="399803" y="78450"/>
                  <a:pt x="389471" y="62981"/>
                </a:cubicBezTo>
                <a:cubicBezTo>
                  <a:pt x="379138" y="46654"/>
                  <a:pt x="367945" y="32044"/>
                  <a:pt x="358474" y="20013"/>
                </a:cubicBezTo>
                <a:cubicBezTo>
                  <a:pt x="346420" y="5404"/>
                  <a:pt x="350725" y="-3189"/>
                  <a:pt x="368806" y="1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六边形 9"/>
          <p:cNvSpPr/>
          <p:nvPr/>
        </p:nvSpPr>
        <p:spPr>
          <a:xfrm rot="5400000">
            <a:off x="1324420" y="3794148"/>
            <a:ext cx="900410" cy="776214"/>
          </a:xfrm>
          <a:prstGeom prst="hexagon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583508" y="3993015"/>
            <a:ext cx="382235" cy="378479"/>
          </a:xfrm>
          <a:custGeom>
            <a:avLst/>
            <a:gdLst>
              <a:gd name="connsiteX0" fmla="*/ 543800 w 603264"/>
              <a:gd name="connsiteY0" fmla="*/ 537073 h 597336"/>
              <a:gd name="connsiteX1" fmla="*/ 560056 w 603264"/>
              <a:gd name="connsiteY1" fmla="*/ 537073 h 597336"/>
              <a:gd name="connsiteX2" fmla="*/ 566782 w 603264"/>
              <a:gd name="connsiteY2" fmla="*/ 541275 h 597336"/>
              <a:gd name="connsiteX3" fmla="*/ 566782 w 603264"/>
              <a:gd name="connsiteY3" fmla="*/ 551641 h 597336"/>
              <a:gd name="connsiteX4" fmla="*/ 560056 w 603264"/>
              <a:gd name="connsiteY4" fmla="*/ 555843 h 597336"/>
              <a:gd name="connsiteX5" fmla="*/ 543800 w 603264"/>
              <a:gd name="connsiteY5" fmla="*/ 555843 h 597336"/>
              <a:gd name="connsiteX6" fmla="*/ 537074 w 603264"/>
              <a:gd name="connsiteY6" fmla="*/ 551641 h 597336"/>
              <a:gd name="connsiteX7" fmla="*/ 537074 w 603264"/>
              <a:gd name="connsiteY7" fmla="*/ 541275 h 597336"/>
              <a:gd name="connsiteX8" fmla="*/ 543800 w 603264"/>
              <a:gd name="connsiteY8" fmla="*/ 537073 h 597336"/>
              <a:gd name="connsiteX9" fmla="*/ 505640 w 603264"/>
              <a:gd name="connsiteY9" fmla="*/ 537073 h 597336"/>
              <a:gd name="connsiteX10" fmla="*/ 521935 w 603264"/>
              <a:gd name="connsiteY10" fmla="*/ 537073 h 597336"/>
              <a:gd name="connsiteX11" fmla="*/ 528677 w 603264"/>
              <a:gd name="connsiteY11" fmla="*/ 541275 h 597336"/>
              <a:gd name="connsiteX12" fmla="*/ 528677 w 603264"/>
              <a:gd name="connsiteY12" fmla="*/ 551641 h 597336"/>
              <a:gd name="connsiteX13" fmla="*/ 521935 w 603264"/>
              <a:gd name="connsiteY13" fmla="*/ 555843 h 597336"/>
              <a:gd name="connsiteX14" fmla="*/ 505640 w 603264"/>
              <a:gd name="connsiteY14" fmla="*/ 555843 h 597336"/>
              <a:gd name="connsiteX15" fmla="*/ 498898 w 603264"/>
              <a:gd name="connsiteY15" fmla="*/ 551641 h 597336"/>
              <a:gd name="connsiteX16" fmla="*/ 498898 w 603264"/>
              <a:gd name="connsiteY16" fmla="*/ 541275 h 597336"/>
              <a:gd name="connsiteX17" fmla="*/ 505640 w 603264"/>
              <a:gd name="connsiteY17" fmla="*/ 537073 h 597336"/>
              <a:gd name="connsiteX18" fmla="*/ 467464 w 603264"/>
              <a:gd name="connsiteY18" fmla="*/ 537073 h 597336"/>
              <a:gd name="connsiteX19" fmla="*/ 483759 w 603264"/>
              <a:gd name="connsiteY19" fmla="*/ 537073 h 597336"/>
              <a:gd name="connsiteX20" fmla="*/ 490501 w 603264"/>
              <a:gd name="connsiteY20" fmla="*/ 541275 h 597336"/>
              <a:gd name="connsiteX21" fmla="*/ 490501 w 603264"/>
              <a:gd name="connsiteY21" fmla="*/ 551641 h 597336"/>
              <a:gd name="connsiteX22" fmla="*/ 483759 w 603264"/>
              <a:gd name="connsiteY22" fmla="*/ 555843 h 597336"/>
              <a:gd name="connsiteX23" fmla="*/ 467464 w 603264"/>
              <a:gd name="connsiteY23" fmla="*/ 555843 h 597336"/>
              <a:gd name="connsiteX24" fmla="*/ 460722 w 603264"/>
              <a:gd name="connsiteY24" fmla="*/ 551641 h 597336"/>
              <a:gd name="connsiteX25" fmla="*/ 460722 w 603264"/>
              <a:gd name="connsiteY25" fmla="*/ 541275 h 597336"/>
              <a:gd name="connsiteX26" fmla="*/ 467464 w 603264"/>
              <a:gd name="connsiteY26" fmla="*/ 537073 h 597336"/>
              <a:gd name="connsiteX27" fmla="*/ 429288 w 603264"/>
              <a:gd name="connsiteY27" fmla="*/ 537073 h 597336"/>
              <a:gd name="connsiteX28" fmla="*/ 445583 w 603264"/>
              <a:gd name="connsiteY28" fmla="*/ 537073 h 597336"/>
              <a:gd name="connsiteX29" fmla="*/ 452325 w 603264"/>
              <a:gd name="connsiteY29" fmla="*/ 541275 h 597336"/>
              <a:gd name="connsiteX30" fmla="*/ 452325 w 603264"/>
              <a:gd name="connsiteY30" fmla="*/ 551641 h 597336"/>
              <a:gd name="connsiteX31" fmla="*/ 445583 w 603264"/>
              <a:gd name="connsiteY31" fmla="*/ 555843 h 597336"/>
              <a:gd name="connsiteX32" fmla="*/ 429288 w 603264"/>
              <a:gd name="connsiteY32" fmla="*/ 555843 h 597336"/>
              <a:gd name="connsiteX33" fmla="*/ 422546 w 603264"/>
              <a:gd name="connsiteY33" fmla="*/ 551641 h 597336"/>
              <a:gd name="connsiteX34" fmla="*/ 422546 w 603264"/>
              <a:gd name="connsiteY34" fmla="*/ 541275 h 597336"/>
              <a:gd name="connsiteX35" fmla="*/ 429288 w 603264"/>
              <a:gd name="connsiteY35" fmla="*/ 537073 h 597336"/>
              <a:gd name="connsiteX36" fmla="*/ 543800 w 603264"/>
              <a:gd name="connsiteY36" fmla="*/ 513293 h 597336"/>
              <a:gd name="connsiteX37" fmla="*/ 560056 w 603264"/>
              <a:gd name="connsiteY37" fmla="*/ 513293 h 597336"/>
              <a:gd name="connsiteX38" fmla="*/ 566782 w 603264"/>
              <a:gd name="connsiteY38" fmla="*/ 517495 h 597336"/>
              <a:gd name="connsiteX39" fmla="*/ 566782 w 603264"/>
              <a:gd name="connsiteY39" fmla="*/ 527861 h 597336"/>
              <a:gd name="connsiteX40" fmla="*/ 560056 w 603264"/>
              <a:gd name="connsiteY40" fmla="*/ 532063 h 597336"/>
              <a:gd name="connsiteX41" fmla="*/ 543800 w 603264"/>
              <a:gd name="connsiteY41" fmla="*/ 532063 h 597336"/>
              <a:gd name="connsiteX42" fmla="*/ 537074 w 603264"/>
              <a:gd name="connsiteY42" fmla="*/ 527861 h 597336"/>
              <a:gd name="connsiteX43" fmla="*/ 537074 w 603264"/>
              <a:gd name="connsiteY43" fmla="*/ 517495 h 597336"/>
              <a:gd name="connsiteX44" fmla="*/ 543800 w 603264"/>
              <a:gd name="connsiteY44" fmla="*/ 513293 h 597336"/>
              <a:gd name="connsiteX45" fmla="*/ 505640 w 603264"/>
              <a:gd name="connsiteY45" fmla="*/ 513293 h 597336"/>
              <a:gd name="connsiteX46" fmla="*/ 521935 w 603264"/>
              <a:gd name="connsiteY46" fmla="*/ 513293 h 597336"/>
              <a:gd name="connsiteX47" fmla="*/ 528677 w 603264"/>
              <a:gd name="connsiteY47" fmla="*/ 517495 h 597336"/>
              <a:gd name="connsiteX48" fmla="*/ 528677 w 603264"/>
              <a:gd name="connsiteY48" fmla="*/ 527861 h 597336"/>
              <a:gd name="connsiteX49" fmla="*/ 521935 w 603264"/>
              <a:gd name="connsiteY49" fmla="*/ 532063 h 597336"/>
              <a:gd name="connsiteX50" fmla="*/ 505640 w 603264"/>
              <a:gd name="connsiteY50" fmla="*/ 532063 h 597336"/>
              <a:gd name="connsiteX51" fmla="*/ 498898 w 603264"/>
              <a:gd name="connsiteY51" fmla="*/ 527861 h 597336"/>
              <a:gd name="connsiteX52" fmla="*/ 498898 w 603264"/>
              <a:gd name="connsiteY52" fmla="*/ 517495 h 597336"/>
              <a:gd name="connsiteX53" fmla="*/ 505640 w 603264"/>
              <a:gd name="connsiteY53" fmla="*/ 513293 h 597336"/>
              <a:gd name="connsiteX54" fmla="*/ 467464 w 603264"/>
              <a:gd name="connsiteY54" fmla="*/ 513293 h 597336"/>
              <a:gd name="connsiteX55" fmla="*/ 483759 w 603264"/>
              <a:gd name="connsiteY55" fmla="*/ 513293 h 597336"/>
              <a:gd name="connsiteX56" fmla="*/ 490501 w 603264"/>
              <a:gd name="connsiteY56" fmla="*/ 517495 h 597336"/>
              <a:gd name="connsiteX57" fmla="*/ 490501 w 603264"/>
              <a:gd name="connsiteY57" fmla="*/ 527861 h 597336"/>
              <a:gd name="connsiteX58" fmla="*/ 483759 w 603264"/>
              <a:gd name="connsiteY58" fmla="*/ 532063 h 597336"/>
              <a:gd name="connsiteX59" fmla="*/ 467464 w 603264"/>
              <a:gd name="connsiteY59" fmla="*/ 532063 h 597336"/>
              <a:gd name="connsiteX60" fmla="*/ 460722 w 603264"/>
              <a:gd name="connsiteY60" fmla="*/ 527861 h 597336"/>
              <a:gd name="connsiteX61" fmla="*/ 460722 w 603264"/>
              <a:gd name="connsiteY61" fmla="*/ 517495 h 597336"/>
              <a:gd name="connsiteX62" fmla="*/ 467464 w 603264"/>
              <a:gd name="connsiteY62" fmla="*/ 513293 h 597336"/>
              <a:gd name="connsiteX63" fmla="*/ 429288 w 603264"/>
              <a:gd name="connsiteY63" fmla="*/ 513293 h 597336"/>
              <a:gd name="connsiteX64" fmla="*/ 445583 w 603264"/>
              <a:gd name="connsiteY64" fmla="*/ 513293 h 597336"/>
              <a:gd name="connsiteX65" fmla="*/ 452325 w 603264"/>
              <a:gd name="connsiteY65" fmla="*/ 517495 h 597336"/>
              <a:gd name="connsiteX66" fmla="*/ 452325 w 603264"/>
              <a:gd name="connsiteY66" fmla="*/ 527861 h 597336"/>
              <a:gd name="connsiteX67" fmla="*/ 445583 w 603264"/>
              <a:gd name="connsiteY67" fmla="*/ 532063 h 597336"/>
              <a:gd name="connsiteX68" fmla="*/ 429288 w 603264"/>
              <a:gd name="connsiteY68" fmla="*/ 532063 h 597336"/>
              <a:gd name="connsiteX69" fmla="*/ 422546 w 603264"/>
              <a:gd name="connsiteY69" fmla="*/ 527861 h 597336"/>
              <a:gd name="connsiteX70" fmla="*/ 422546 w 603264"/>
              <a:gd name="connsiteY70" fmla="*/ 517495 h 597336"/>
              <a:gd name="connsiteX71" fmla="*/ 429288 w 603264"/>
              <a:gd name="connsiteY71" fmla="*/ 513293 h 597336"/>
              <a:gd name="connsiteX72" fmla="*/ 543800 w 603264"/>
              <a:gd name="connsiteY72" fmla="*/ 489159 h 597336"/>
              <a:gd name="connsiteX73" fmla="*/ 560056 w 603264"/>
              <a:gd name="connsiteY73" fmla="*/ 489159 h 597336"/>
              <a:gd name="connsiteX74" fmla="*/ 566782 w 603264"/>
              <a:gd name="connsiteY74" fmla="*/ 493361 h 597336"/>
              <a:gd name="connsiteX75" fmla="*/ 566782 w 603264"/>
              <a:gd name="connsiteY75" fmla="*/ 503727 h 597336"/>
              <a:gd name="connsiteX76" fmla="*/ 560056 w 603264"/>
              <a:gd name="connsiteY76" fmla="*/ 507929 h 597336"/>
              <a:gd name="connsiteX77" fmla="*/ 543800 w 603264"/>
              <a:gd name="connsiteY77" fmla="*/ 507929 h 597336"/>
              <a:gd name="connsiteX78" fmla="*/ 537074 w 603264"/>
              <a:gd name="connsiteY78" fmla="*/ 503727 h 597336"/>
              <a:gd name="connsiteX79" fmla="*/ 537074 w 603264"/>
              <a:gd name="connsiteY79" fmla="*/ 493361 h 597336"/>
              <a:gd name="connsiteX80" fmla="*/ 543800 w 603264"/>
              <a:gd name="connsiteY80" fmla="*/ 489159 h 597336"/>
              <a:gd name="connsiteX81" fmla="*/ 505640 w 603264"/>
              <a:gd name="connsiteY81" fmla="*/ 489159 h 597336"/>
              <a:gd name="connsiteX82" fmla="*/ 521935 w 603264"/>
              <a:gd name="connsiteY82" fmla="*/ 489159 h 597336"/>
              <a:gd name="connsiteX83" fmla="*/ 528677 w 603264"/>
              <a:gd name="connsiteY83" fmla="*/ 493361 h 597336"/>
              <a:gd name="connsiteX84" fmla="*/ 528677 w 603264"/>
              <a:gd name="connsiteY84" fmla="*/ 503727 h 597336"/>
              <a:gd name="connsiteX85" fmla="*/ 521935 w 603264"/>
              <a:gd name="connsiteY85" fmla="*/ 507929 h 597336"/>
              <a:gd name="connsiteX86" fmla="*/ 505640 w 603264"/>
              <a:gd name="connsiteY86" fmla="*/ 507929 h 597336"/>
              <a:gd name="connsiteX87" fmla="*/ 498898 w 603264"/>
              <a:gd name="connsiteY87" fmla="*/ 503727 h 597336"/>
              <a:gd name="connsiteX88" fmla="*/ 498898 w 603264"/>
              <a:gd name="connsiteY88" fmla="*/ 493361 h 597336"/>
              <a:gd name="connsiteX89" fmla="*/ 505640 w 603264"/>
              <a:gd name="connsiteY89" fmla="*/ 489159 h 597336"/>
              <a:gd name="connsiteX90" fmla="*/ 467464 w 603264"/>
              <a:gd name="connsiteY90" fmla="*/ 489159 h 597336"/>
              <a:gd name="connsiteX91" fmla="*/ 483759 w 603264"/>
              <a:gd name="connsiteY91" fmla="*/ 489159 h 597336"/>
              <a:gd name="connsiteX92" fmla="*/ 490501 w 603264"/>
              <a:gd name="connsiteY92" fmla="*/ 493361 h 597336"/>
              <a:gd name="connsiteX93" fmla="*/ 490501 w 603264"/>
              <a:gd name="connsiteY93" fmla="*/ 503727 h 597336"/>
              <a:gd name="connsiteX94" fmla="*/ 483759 w 603264"/>
              <a:gd name="connsiteY94" fmla="*/ 507929 h 597336"/>
              <a:gd name="connsiteX95" fmla="*/ 467464 w 603264"/>
              <a:gd name="connsiteY95" fmla="*/ 507929 h 597336"/>
              <a:gd name="connsiteX96" fmla="*/ 460722 w 603264"/>
              <a:gd name="connsiteY96" fmla="*/ 503727 h 597336"/>
              <a:gd name="connsiteX97" fmla="*/ 460722 w 603264"/>
              <a:gd name="connsiteY97" fmla="*/ 493361 h 597336"/>
              <a:gd name="connsiteX98" fmla="*/ 467464 w 603264"/>
              <a:gd name="connsiteY98" fmla="*/ 489159 h 597336"/>
              <a:gd name="connsiteX99" fmla="*/ 429288 w 603264"/>
              <a:gd name="connsiteY99" fmla="*/ 489159 h 597336"/>
              <a:gd name="connsiteX100" fmla="*/ 445583 w 603264"/>
              <a:gd name="connsiteY100" fmla="*/ 489159 h 597336"/>
              <a:gd name="connsiteX101" fmla="*/ 452325 w 603264"/>
              <a:gd name="connsiteY101" fmla="*/ 493361 h 597336"/>
              <a:gd name="connsiteX102" fmla="*/ 452325 w 603264"/>
              <a:gd name="connsiteY102" fmla="*/ 503727 h 597336"/>
              <a:gd name="connsiteX103" fmla="*/ 445583 w 603264"/>
              <a:gd name="connsiteY103" fmla="*/ 507929 h 597336"/>
              <a:gd name="connsiteX104" fmla="*/ 429288 w 603264"/>
              <a:gd name="connsiteY104" fmla="*/ 507929 h 597336"/>
              <a:gd name="connsiteX105" fmla="*/ 422546 w 603264"/>
              <a:gd name="connsiteY105" fmla="*/ 503727 h 597336"/>
              <a:gd name="connsiteX106" fmla="*/ 422546 w 603264"/>
              <a:gd name="connsiteY106" fmla="*/ 493361 h 597336"/>
              <a:gd name="connsiteX107" fmla="*/ 429288 w 603264"/>
              <a:gd name="connsiteY107" fmla="*/ 489159 h 597336"/>
              <a:gd name="connsiteX108" fmla="*/ 543800 w 603264"/>
              <a:gd name="connsiteY108" fmla="*/ 455852 h 597336"/>
              <a:gd name="connsiteX109" fmla="*/ 560056 w 603264"/>
              <a:gd name="connsiteY109" fmla="*/ 455852 h 597336"/>
              <a:gd name="connsiteX110" fmla="*/ 566782 w 603264"/>
              <a:gd name="connsiteY110" fmla="*/ 460335 h 597336"/>
              <a:gd name="connsiteX111" fmla="*/ 566782 w 603264"/>
              <a:gd name="connsiteY111" fmla="*/ 470422 h 597336"/>
              <a:gd name="connsiteX112" fmla="*/ 560056 w 603264"/>
              <a:gd name="connsiteY112" fmla="*/ 474905 h 597336"/>
              <a:gd name="connsiteX113" fmla="*/ 543800 w 603264"/>
              <a:gd name="connsiteY113" fmla="*/ 474905 h 597336"/>
              <a:gd name="connsiteX114" fmla="*/ 537074 w 603264"/>
              <a:gd name="connsiteY114" fmla="*/ 470422 h 597336"/>
              <a:gd name="connsiteX115" fmla="*/ 537074 w 603264"/>
              <a:gd name="connsiteY115" fmla="*/ 460335 h 597336"/>
              <a:gd name="connsiteX116" fmla="*/ 543800 w 603264"/>
              <a:gd name="connsiteY116" fmla="*/ 455852 h 597336"/>
              <a:gd name="connsiteX117" fmla="*/ 505640 w 603264"/>
              <a:gd name="connsiteY117" fmla="*/ 455852 h 597336"/>
              <a:gd name="connsiteX118" fmla="*/ 521935 w 603264"/>
              <a:gd name="connsiteY118" fmla="*/ 455852 h 597336"/>
              <a:gd name="connsiteX119" fmla="*/ 528677 w 603264"/>
              <a:gd name="connsiteY119" fmla="*/ 460335 h 597336"/>
              <a:gd name="connsiteX120" fmla="*/ 528677 w 603264"/>
              <a:gd name="connsiteY120" fmla="*/ 470422 h 597336"/>
              <a:gd name="connsiteX121" fmla="*/ 521935 w 603264"/>
              <a:gd name="connsiteY121" fmla="*/ 474905 h 597336"/>
              <a:gd name="connsiteX122" fmla="*/ 505640 w 603264"/>
              <a:gd name="connsiteY122" fmla="*/ 474905 h 597336"/>
              <a:gd name="connsiteX123" fmla="*/ 498898 w 603264"/>
              <a:gd name="connsiteY123" fmla="*/ 470422 h 597336"/>
              <a:gd name="connsiteX124" fmla="*/ 498898 w 603264"/>
              <a:gd name="connsiteY124" fmla="*/ 460335 h 597336"/>
              <a:gd name="connsiteX125" fmla="*/ 505640 w 603264"/>
              <a:gd name="connsiteY125" fmla="*/ 455852 h 597336"/>
              <a:gd name="connsiteX126" fmla="*/ 467464 w 603264"/>
              <a:gd name="connsiteY126" fmla="*/ 455852 h 597336"/>
              <a:gd name="connsiteX127" fmla="*/ 483759 w 603264"/>
              <a:gd name="connsiteY127" fmla="*/ 455852 h 597336"/>
              <a:gd name="connsiteX128" fmla="*/ 490501 w 603264"/>
              <a:gd name="connsiteY128" fmla="*/ 460335 h 597336"/>
              <a:gd name="connsiteX129" fmla="*/ 490501 w 603264"/>
              <a:gd name="connsiteY129" fmla="*/ 470422 h 597336"/>
              <a:gd name="connsiteX130" fmla="*/ 483759 w 603264"/>
              <a:gd name="connsiteY130" fmla="*/ 474905 h 597336"/>
              <a:gd name="connsiteX131" fmla="*/ 467464 w 603264"/>
              <a:gd name="connsiteY131" fmla="*/ 474905 h 597336"/>
              <a:gd name="connsiteX132" fmla="*/ 460722 w 603264"/>
              <a:gd name="connsiteY132" fmla="*/ 470422 h 597336"/>
              <a:gd name="connsiteX133" fmla="*/ 460722 w 603264"/>
              <a:gd name="connsiteY133" fmla="*/ 460335 h 597336"/>
              <a:gd name="connsiteX134" fmla="*/ 467464 w 603264"/>
              <a:gd name="connsiteY134" fmla="*/ 455852 h 597336"/>
              <a:gd name="connsiteX135" fmla="*/ 429288 w 603264"/>
              <a:gd name="connsiteY135" fmla="*/ 455852 h 597336"/>
              <a:gd name="connsiteX136" fmla="*/ 445583 w 603264"/>
              <a:gd name="connsiteY136" fmla="*/ 455852 h 597336"/>
              <a:gd name="connsiteX137" fmla="*/ 452325 w 603264"/>
              <a:gd name="connsiteY137" fmla="*/ 460335 h 597336"/>
              <a:gd name="connsiteX138" fmla="*/ 452325 w 603264"/>
              <a:gd name="connsiteY138" fmla="*/ 470422 h 597336"/>
              <a:gd name="connsiteX139" fmla="*/ 445583 w 603264"/>
              <a:gd name="connsiteY139" fmla="*/ 474905 h 597336"/>
              <a:gd name="connsiteX140" fmla="*/ 429288 w 603264"/>
              <a:gd name="connsiteY140" fmla="*/ 474905 h 597336"/>
              <a:gd name="connsiteX141" fmla="*/ 422546 w 603264"/>
              <a:gd name="connsiteY141" fmla="*/ 470422 h 597336"/>
              <a:gd name="connsiteX142" fmla="*/ 422546 w 603264"/>
              <a:gd name="connsiteY142" fmla="*/ 460335 h 597336"/>
              <a:gd name="connsiteX143" fmla="*/ 429288 w 603264"/>
              <a:gd name="connsiteY143" fmla="*/ 455852 h 597336"/>
              <a:gd name="connsiteX144" fmla="*/ 433538 w 603264"/>
              <a:gd name="connsiteY144" fmla="*/ 368140 h 597336"/>
              <a:gd name="connsiteX145" fmla="*/ 555862 w 603264"/>
              <a:gd name="connsiteY145" fmla="*/ 368140 h 597336"/>
              <a:gd name="connsiteX146" fmla="*/ 570451 w 603264"/>
              <a:gd name="connsiteY146" fmla="*/ 381310 h 597336"/>
              <a:gd name="connsiteX147" fmla="*/ 570451 w 603264"/>
              <a:gd name="connsiteY147" fmla="*/ 412973 h 597336"/>
              <a:gd name="connsiteX148" fmla="*/ 555862 w 603264"/>
              <a:gd name="connsiteY148" fmla="*/ 425862 h 597336"/>
              <a:gd name="connsiteX149" fmla="*/ 433538 w 603264"/>
              <a:gd name="connsiteY149" fmla="*/ 425862 h 597336"/>
              <a:gd name="connsiteX150" fmla="*/ 419229 w 603264"/>
              <a:gd name="connsiteY150" fmla="*/ 412973 h 597336"/>
              <a:gd name="connsiteX151" fmla="*/ 419229 w 603264"/>
              <a:gd name="connsiteY151" fmla="*/ 381310 h 597336"/>
              <a:gd name="connsiteX152" fmla="*/ 433538 w 603264"/>
              <a:gd name="connsiteY152" fmla="*/ 368140 h 597336"/>
              <a:gd name="connsiteX153" fmla="*/ 436629 w 603264"/>
              <a:gd name="connsiteY153" fmla="*/ 340937 h 597336"/>
              <a:gd name="connsiteX154" fmla="*/ 400721 w 603264"/>
              <a:gd name="connsiteY154" fmla="*/ 377087 h 597336"/>
              <a:gd name="connsiteX155" fmla="*/ 400721 w 603264"/>
              <a:gd name="connsiteY155" fmla="*/ 538780 h 597336"/>
              <a:gd name="connsiteX156" fmla="*/ 436629 w 603264"/>
              <a:gd name="connsiteY156" fmla="*/ 574929 h 597336"/>
              <a:gd name="connsiteX157" fmla="*/ 552769 w 603264"/>
              <a:gd name="connsiteY157" fmla="*/ 574929 h 597336"/>
              <a:gd name="connsiteX158" fmla="*/ 588677 w 603264"/>
              <a:gd name="connsiteY158" fmla="*/ 538780 h 597336"/>
              <a:gd name="connsiteX159" fmla="*/ 588677 w 603264"/>
              <a:gd name="connsiteY159" fmla="*/ 377087 h 597336"/>
              <a:gd name="connsiteX160" fmla="*/ 552769 w 603264"/>
              <a:gd name="connsiteY160" fmla="*/ 340937 h 597336"/>
              <a:gd name="connsiteX161" fmla="*/ 436629 w 603264"/>
              <a:gd name="connsiteY161" fmla="*/ 326365 h 597336"/>
              <a:gd name="connsiteX162" fmla="*/ 552769 w 603264"/>
              <a:gd name="connsiteY162" fmla="*/ 326365 h 597336"/>
              <a:gd name="connsiteX163" fmla="*/ 603264 w 603264"/>
              <a:gd name="connsiteY163" fmla="*/ 377087 h 597336"/>
              <a:gd name="connsiteX164" fmla="*/ 603264 w 603264"/>
              <a:gd name="connsiteY164" fmla="*/ 538780 h 597336"/>
              <a:gd name="connsiteX165" fmla="*/ 552769 w 603264"/>
              <a:gd name="connsiteY165" fmla="*/ 589221 h 597336"/>
              <a:gd name="connsiteX166" fmla="*/ 436629 w 603264"/>
              <a:gd name="connsiteY166" fmla="*/ 589221 h 597336"/>
              <a:gd name="connsiteX167" fmla="*/ 386134 w 603264"/>
              <a:gd name="connsiteY167" fmla="*/ 538780 h 597336"/>
              <a:gd name="connsiteX168" fmla="*/ 386134 w 603264"/>
              <a:gd name="connsiteY168" fmla="*/ 377087 h 597336"/>
              <a:gd name="connsiteX169" fmla="*/ 436629 w 603264"/>
              <a:gd name="connsiteY169" fmla="*/ 326365 h 597336"/>
              <a:gd name="connsiteX170" fmla="*/ 279496 w 603264"/>
              <a:gd name="connsiteY170" fmla="*/ 0 h 597336"/>
              <a:gd name="connsiteX171" fmla="*/ 433836 w 603264"/>
              <a:gd name="connsiteY171" fmla="*/ 154097 h 597336"/>
              <a:gd name="connsiteX172" fmla="*/ 348528 w 603264"/>
              <a:gd name="connsiteY172" fmla="*/ 315479 h 597336"/>
              <a:gd name="connsiteX173" fmla="*/ 383044 w 603264"/>
              <a:gd name="connsiteY173" fmla="*/ 326686 h 597336"/>
              <a:gd name="connsiteX174" fmla="*/ 362839 w 603264"/>
              <a:gd name="connsiteY174" fmla="*/ 377117 h 597336"/>
              <a:gd name="connsiteX175" fmla="*/ 362839 w 603264"/>
              <a:gd name="connsiteY175" fmla="*/ 538779 h 597336"/>
              <a:gd name="connsiteX176" fmla="*/ 386411 w 603264"/>
              <a:gd name="connsiteY176" fmla="*/ 592573 h 597336"/>
              <a:gd name="connsiteX177" fmla="*/ 279776 w 603264"/>
              <a:gd name="connsiteY177" fmla="*/ 597336 h 597336"/>
              <a:gd name="connsiteX178" fmla="*/ 357788 w 603264"/>
              <a:gd name="connsiteY178" fmla="*/ 519167 h 597336"/>
              <a:gd name="connsiteX179" fmla="*/ 291843 w 603264"/>
              <a:gd name="connsiteY179" fmla="*/ 360027 h 597336"/>
              <a:gd name="connsiteX180" fmla="*/ 292685 w 603264"/>
              <a:gd name="connsiteY180" fmla="*/ 360027 h 597336"/>
              <a:gd name="connsiteX181" fmla="*/ 318221 w 603264"/>
              <a:gd name="connsiteY181" fmla="*/ 330608 h 597336"/>
              <a:gd name="connsiteX182" fmla="*/ 279496 w 603264"/>
              <a:gd name="connsiteY182" fmla="*/ 337893 h 597336"/>
              <a:gd name="connsiteX183" fmla="*/ 240770 w 603264"/>
              <a:gd name="connsiteY183" fmla="*/ 330608 h 597336"/>
              <a:gd name="connsiteX184" fmla="*/ 266587 w 603264"/>
              <a:gd name="connsiteY184" fmla="*/ 360027 h 597336"/>
              <a:gd name="connsiteX185" fmla="*/ 267149 w 603264"/>
              <a:gd name="connsiteY185" fmla="*/ 360027 h 597336"/>
              <a:gd name="connsiteX186" fmla="*/ 201203 w 603264"/>
              <a:gd name="connsiteY186" fmla="*/ 519167 h 597336"/>
              <a:gd name="connsiteX187" fmla="*/ 279496 w 603264"/>
              <a:gd name="connsiteY187" fmla="*/ 597336 h 597336"/>
              <a:gd name="connsiteX188" fmla="*/ 0 w 603264"/>
              <a:gd name="connsiteY188" fmla="*/ 528413 h 597336"/>
              <a:gd name="connsiteX189" fmla="*/ 210464 w 603264"/>
              <a:gd name="connsiteY189" fmla="*/ 315479 h 597336"/>
              <a:gd name="connsiteX190" fmla="*/ 125156 w 603264"/>
              <a:gd name="connsiteY190" fmla="*/ 154097 h 597336"/>
              <a:gd name="connsiteX191" fmla="*/ 279496 w 603264"/>
              <a:gd name="connsiteY191" fmla="*/ 0 h 597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603264" h="597336">
                <a:moveTo>
                  <a:pt x="543800" y="537073"/>
                </a:moveTo>
                <a:lnTo>
                  <a:pt x="560056" y="537073"/>
                </a:lnTo>
                <a:cubicBezTo>
                  <a:pt x="563699" y="537073"/>
                  <a:pt x="566782" y="539034"/>
                  <a:pt x="566782" y="541275"/>
                </a:cubicBezTo>
                <a:lnTo>
                  <a:pt x="566782" y="551641"/>
                </a:lnTo>
                <a:cubicBezTo>
                  <a:pt x="566782" y="554162"/>
                  <a:pt x="563699" y="555843"/>
                  <a:pt x="560056" y="555843"/>
                </a:cubicBezTo>
                <a:lnTo>
                  <a:pt x="543800" y="555843"/>
                </a:lnTo>
                <a:cubicBezTo>
                  <a:pt x="539877" y="555843"/>
                  <a:pt x="537074" y="554162"/>
                  <a:pt x="537074" y="551641"/>
                </a:cubicBezTo>
                <a:lnTo>
                  <a:pt x="537074" y="541275"/>
                </a:lnTo>
                <a:cubicBezTo>
                  <a:pt x="537074" y="539034"/>
                  <a:pt x="540157" y="537073"/>
                  <a:pt x="543800" y="537073"/>
                </a:cubicBezTo>
                <a:close/>
                <a:moveTo>
                  <a:pt x="505640" y="537073"/>
                </a:moveTo>
                <a:lnTo>
                  <a:pt x="521935" y="537073"/>
                </a:lnTo>
                <a:cubicBezTo>
                  <a:pt x="525587" y="537073"/>
                  <a:pt x="528677" y="539034"/>
                  <a:pt x="528677" y="541275"/>
                </a:cubicBezTo>
                <a:lnTo>
                  <a:pt x="528677" y="551641"/>
                </a:lnTo>
                <a:cubicBezTo>
                  <a:pt x="528677" y="554162"/>
                  <a:pt x="525587" y="555843"/>
                  <a:pt x="521935" y="555843"/>
                </a:cubicBezTo>
                <a:lnTo>
                  <a:pt x="505640" y="555843"/>
                </a:lnTo>
                <a:cubicBezTo>
                  <a:pt x="501707" y="555843"/>
                  <a:pt x="498898" y="554162"/>
                  <a:pt x="498898" y="551641"/>
                </a:cubicBezTo>
                <a:lnTo>
                  <a:pt x="498898" y="541275"/>
                </a:lnTo>
                <a:cubicBezTo>
                  <a:pt x="498898" y="539034"/>
                  <a:pt x="501707" y="537073"/>
                  <a:pt x="505640" y="537073"/>
                </a:cubicBezTo>
                <a:close/>
                <a:moveTo>
                  <a:pt x="467464" y="537073"/>
                </a:moveTo>
                <a:lnTo>
                  <a:pt x="483759" y="537073"/>
                </a:lnTo>
                <a:cubicBezTo>
                  <a:pt x="487411" y="537073"/>
                  <a:pt x="490501" y="539034"/>
                  <a:pt x="490501" y="541275"/>
                </a:cubicBezTo>
                <a:lnTo>
                  <a:pt x="490501" y="551641"/>
                </a:lnTo>
                <a:cubicBezTo>
                  <a:pt x="490501" y="554162"/>
                  <a:pt x="487411" y="555843"/>
                  <a:pt x="483759" y="555843"/>
                </a:cubicBezTo>
                <a:lnTo>
                  <a:pt x="467464" y="555843"/>
                </a:lnTo>
                <a:cubicBezTo>
                  <a:pt x="463812" y="555843"/>
                  <a:pt x="460722" y="554162"/>
                  <a:pt x="460722" y="551641"/>
                </a:cubicBezTo>
                <a:lnTo>
                  <a:pt x="460722" y="541275"/>
                </a:lnTo>
                <a:cubicBezTo>
                  <a:pt x="460722" y="539034"/>
                  <a:pt x="463812" y="537073"/>
                  <a:pt x="467464" y="537073"/>
                </a:cubicBezTo>
                <a:close/>
                <a:moveTo>
                  <a:pt x="429288" y="537073"/>
                </a:moveTo>
                <a:lnTo>
                  <a:pt x="445583" y="537073"/>
                </a:lnTo>
                <a:cubicBezTo>
                  <a:pt x="449235" y="537073"/>
                  <a:pt x="452325" y="539034"/>
                  <a:pt x="452325" y="541275"/>
                </a:cubicBezTo>
                <a:lnTo>
                  <a:pt x="452325" y="551641"/>
                </a:lnTo>
                <a:cubicBezTo>
                  <a:pt x="452325" y="554162"/>
                  <a:pt x="449235" y="555843"/>
                  <a:pt x="445583" y="555843"/>
                </a:cubicBezTo>
                <a:lnTo>
                  <a:pt x="429288" y="555843"/>
                </a:lnTo>
                <a:cubicBezTo>
                  <a:pt x="425355" y="555843"/>
                  <a:pt x="422546" y="554162"/>
                  <a:pt x="422546" y="551641"/>
                </a:cubicBezTo>
                <a:lnTo>
                  <a:pt x="422546" y="541275"/>
                </a:lnTo>
                <a:cubicBezTo>
                  <a:pt x="422546" y="539034"/>
                  <a:pt x="425355" y="537073"/>
                  <a:pt x="429288" y="537073"/>
                </a:cubicBezTo>
                <a:close/>
                <a:moveTo>
                  <a:pt x="543800" y="513293"/>
                </a:moveTo>
                <a:lnTo>
                  <a:pt x="560056" y="513293"/>
                </a:lnTo>
                <a:cubicBezTo>
                  <a:pt x="563699" y="513293"/>
                  <a:pt x="566782" y="515254"/>
                  <a:pt x="566782" y="517495"/>
                </a:cubicBezTo>
                <a:lnTo>
                  <a:pt x="566782" y="527861"/>
                </a:lnTo>
                <a:cubicBezTo>
                  <a:pt x="566782" y="530102"/>
                  <a:pt x="563699" y="532063"/>
                  <a:pt x="560056" y="532063"/>
                </a:cubicBezTo>
                <a:lnTo>
                  <a:pt x="543800" y="532063"/>
                </a:lnTo>
                <a:cubicBezTo>
                  <a:pt x="540157" y="532063"/>
                  <a:pt x="537074" y="530102"/>
                  <a:pt x="537074" y="527861"/>
                </a:cubicBezTo>
                <a:lnTo>
                  <a:pt x="537074" y="517495"/>
                </a:lnTo>
                <a:cubicBezTo>
                  <a:pt x="537074" y="515254"/>
                  <a:pt x="540157" y="513293"/>
                  <a:pt x="543800" y="513293"/>
                </a:cubicBezTo>
                <a:close/>
                <a:moveTo>
                  <a:pt x="505640" y="513293"/>
                </a:moveTo>
                <a:lnTo>
                  <a:pt x="521935" y="513293"/>
                </a:lnTo>
                <a:cubicBezTo>
                  <a:pt x="525587" y="513293"/>
                  <a:pt x="528677" y="515254"/>
                  <a:pt x="528677" y="517495"/>
                </a:cubicBezTo>
                <a:lnTo>
                  <a:pt x="528677" y="527861"/>
                </a:lnTo>
                <a:cubicBezTo>
                  <a:pt x="528677" y="530102"/>
                  <a:pt x="525587" y="532063"/>
                  <a:pt x="521935" y="532063"/>
                </a:cubicBezTo>
                <a:lnTo>
                  <a:pt x="505640" y="532063"/>
                </a:lnTo>
                <a:cubicBezTo>
                  <a:pt x="501707" y="532063"/>
                  <a:pt x="498898" y="530102"/>
                  <a:pt x="498898" y="527861"/>
                </a:cubicBezTo>
                <a:lnTo>
                  <a:pt x="498898" y="517495"/>
                </a:lnTo>
                <a:cubicBezTo>
                  <a:pt x="498898" y="515254"/>
                  <a:pt x="501707" y="513293"/>
                  <a:pt x="505640" y="513293"/>
                </a:cubicBezTo>
                <a:close/>
                <a:moveTo>
                  <a:pt x="467464" y="513293"/>
                </a:moveTo>
                <a:lnTo>
                  <a:pt x="483759" y="513293"/>
                </a:lnTo>
                <a:cubicBezTo>
                  <a:pt x="487411" y="513293"/>
                  <a:pt x="490501" y="515254"/>
                  <a:pt x="490501" y="517495"/>
                </a:cubicBezTo>
                <a:lnTo>
                  <a:pt x="490501" y="527861"/>
                </a:lnTo>
                <a:cubicBezTo>
                  <a:pt x="490501" y="530102"/>
                  <a:pt x="487411" y="532063"/>
                  <a:pt x="483759" y="532063"/>
                </a:cubicBezTo>
                <a:lnTo>
                  <a:pt x="467464" y="532063"/>
                </a:lnTo>
                <a:cubicBezTo>
                  <a:pt x="463812" y="532063"/>
                  <a:pt x="460722" y="530102"/>
                  <a:pt x="460722" y="527861"/>
                </a:cubicBezTo>
                <a:lnTo>
                  <a:pt x="460722" y="517495"/>
                </a:lnTo>
                <a:cubicBezTo>
                  <a:pt x="460722" y="515254"/>
                  <a:pt x="463812" y="513293"/>
                  <a:pt x="467464" y="513293"/>
                </a:cubicBezTo>
                <a:close/>
                <a:moveTo>
                  <a:pt x="429288" y="513293"/>
                </a:moveTo>
                <a:lnTo>
                  <a:pt x="445583" y="513293"/>
                </a:lnTo>
                <a:cubicBezTo>
                  <a:pt x="449235" y="513293"/>
                  <a:pt x="452325" y="515254"/>
                  <a:pt x="452325" y="517495"/>
                </a:cubicBezTo>
                <a:lnTo>
                  <a:pt x="452325" y="527861"/>
                </a:lnTo>
                <a:cubicBezTo>
                  <a:pt x="452325" y="530102"/>
                  <a:pt x="449235" y="532063"/>
                  <a:pt x="445583" y="532063"/>
                </a:cubicBezTo>
                <a:lnTo>
                  <a:pt x="429288" y="532063"/>
                </a:lnTo>
                <a:cubicBezTo>
                  <a:pt x="425355" y="532063"/>
                  <a:pt x="422546" y="530102"/>
                  <a:pt x="422546" y="527861"/>
                </a:cubicBezTo>
                <a:lnTo>
                  <a:pt x="422546" y="517495"/>
                </a:lnTo>
                <a:cubicBezTo>
                  <a:pt x="422546" y="515254"/>
                  <a:pt x="425355" y="513293"/>
                  <a:pt x="429288" y="513293"/>
                </a:cubicBezTo>
                <a:close/>
                <a:moveTo>
                  <a:pt x="543800" y="489159"/>
                </a:moveTo>
                <a:lnTo>
                  <a:pt x="560056" y="489159"/>
                </a:lnTo>
                <a:cubicBezTo>
                  <a:pt x="563699" y="489159"/>
                  <a:pt x="566782" y="491120"/>
                  <a:pt x="566782" y="493361"/>
                </a:cubicBezTo>
                <a:lnTo>
                  <a:pt x="566782" y="503727"/>
                </a:lnTo>
                <a:cubicBezTo>
                  <a:pt x="566782" y="505968"/>
                  <a:pt x="563699" y="507929"/>
                  <a:pt x="560056" y="507929"/>
                </a:cubicBezTo>
                <a:lnTo>
                  <a:pt x="543800" y="507929"/>
                </a:lnTo>
                <a:cubicBezTo>
                  <a:pt x="540157" y="507929"/>
                  <a:pt x="537074" y="505968"/>
                  <a:pt x="537074" y="503727"/>
                </a:cubicBezTo>
                <a:lnTo>
                  <a:pt x="537074" y="493361"/>
                </a:lnTo>
                <a:cubicBezTo>
                  <a:pt x="537074" y="491120"/>
                  <a:pt x="540157" y="489159"/>
                  <a:pt x="543800" y="489159"/>
                </a:cubicBezTo>
                <a:close/>
                <a:moveTo>
                  <a:pt x="505640" y="489159"/>
                </a:moveTo>
                <a:lnTo>
                  <a:pt x="521935" y="489159"/>
                </a:lnTo>
                <a:cubicBezTo>
                  <a:pt x="525587" y="489159"/>
                  <a:pt x="528677" y="491120"/>
                  <a:pt x="528677" y="493361"/>
                </a:cubicBezTo>
                <a:lnTo>
                  <a:pt x="528677" y="503727"/>
                </a:lnTo>
                <a:cubicBezTo>
                  <a:pt x="528677" y="505968"/>
                  <a:pt x="525587" y="507929"/>
                  <a:pt x="521935" y="507929"/>
                </a:cubicBezTo>
                <a:lnTo>
                  <a:pt x="505640" y="507929"/>
                </a:lnTo>
                <a:cubicBezTo>
                  <a:pt x="501707" y="507929"/>
                  <a:pt x="498898" y="505968"/>
                  <a:pt x="498898" y="503727"/>
                </a:cubicBezTo>
                <a:lnTo>
                  <a:pt x="498898" y="493361"/>
                </a:lnTo>
                <a:cubicBezTo>
                  <a:pt x="498898" y="491120"/>
                  <a:pt x="501707" y="489159"/>
                  <a:pt x="505640" y="489159"/>
                </a:cubicBezTo>
                <a:close/>
                <a:moveTo>
                  <a:pt x="467464" y="489159"/>
                </a:moveTo>
                <a:lnTo>
                  <a:pt x="483759" y="489159"/>
                </a:lnTo>
                <a:cubicBezTo>
                  <a:pt x="487692" y="489159"/>
                  <a:pt x="490501" y="491120"/>
                  <a:pt x="490501" y="493361"/>
                </a:cubicBezTo>
                <a:lnTo>
                  <a:pt x="490501" y="503727"/>
                </a:lnTo>
                <a:cubicBezTo>
                  <a:pt x="490501" y="505968"/>
                  <a:pt x="487692" y="507929"/>
                  <a:pt x="483759" y="507929"/>
                </a:cubicBezTo>
                <a:lnTo>
                  <a:pt x="467464" y="507929"/>
                </a:lnTo>
                <a:cubicBezTo>
                  <a:pt x="463812" y="507929"/>
                  <a:pt x="460722" y="505968"/>
                  <a:pt x="460722" y="503727"/>
                </a:cubicBezTo>
                <a:lnTo>
                  <a:pt x="460722" y="493361"/>
                </a:lnTo>
                <a:cubicBezTo>
                  <a:pt x="460722" y="491120"/>
                  <a:pt x="463812" y="489159"/>
                  <a:pt x="467464" y="489159"/>
                </a:cubicBezTo>
                <a:close/>
                <a:moveTo>
                  <a:pt x="429288" y="489159"/>
                </a:moveTo>
                <a:lnTo>
                  <a:pt x="445583" y="489159"/>
                </a:lnTo>
                <a:cubicBezTo>
                  <a:pt x="449235" y="489159"/>
                  <a:pt x="452325" y="491120"/>
                  <a:pt x="452325" y="493361"/>
                </a:cubicBezTo>
                <a:lnTo>
                  <a:pt x="452325" y="503727"/>
                </a:lnTo>
                <a:cubicBezTo>
                  <a:pt x="452325" y="505968"/>
                  <a:pt x="449235" y="507929"/>
                  <a:pt x="445583" y="507929"/>
                </a:cubicBezTo>
                <a:lnTo>
                  <a:pt x="429288" y="507929"/>
                </a:lnTo>
                <a:cubicBezTo>
                  <a:pt x="425636" y="507929"/>
                  <a:pt x="422546" y="505968"/>
                  <a:pt x="422546" y="503727"/>
                </a:cubicBezTo>
                <a:lnTo>
                  <a:pt x="422546" y="493361"/>
                </a:lnTo>
                <a:cubicBezTo>
                  <a:pt x="422546" y="491120"/>
                  <a:pt x="425636" y="489159"/>
                  <a:pt x="429288" y="489159"/>
                </a:cubicBezTo>
                <a:close/>
                <a:moveTo>
                  <a:pt x="543800" y="455852"/>
                </a:moveTo>
                <a:lnTo>
                  <a:pt x="560056" y="455852"/>
                </a:lnTo>
                <a:cubicBezTo>
                  <a:pt x="563699" y="455852"/>
                  <a:pt x="566782" y="457813"/>
                  <a:pt x="566782" y="460335"/>
                </a:cubicBezTo>
                <a:lnTo>
                  <a:pt x="566782" y="470422"/>
                </a:lnTo>
                <a:cubicBezTo>
                  <a:pt x="566782" y="472944"/>
                  <a:pt x="563699" y="474905"/>
                  <a:pt x="560056" y="474905"/>
                </a:cubicBezTo>
                <a:lnTo>
                  <a:pt x="543800" y="474905"/>
                </a:lnTo>
                <a:cubicBezTo>
                  <a:pt x="539877" y="474905"/>
                  <a:pt x="537074" y="472944"/>
                  <a:pt x="537074" y="470422"/>
                </a:cubicBezTo>
                <a:lnTo>
                  <a:pt x="537074" y="460335"/>
                </a:lnTo>
                <a:cubicBezTo>
                  <a:pt x="537074" y="457813"/>
                  <a:pt x="540157" y="455852"/>
                  <a:pt x="543800" y="455852"/>
                </a:cubicBezTo>
                <a:close/>
                <a:moveTo>
                  <a:pt x="505640" y="455852"/>
                </a:moveTo>
                <a:lnTo>
                  <a:pt x="521935" y="455852"/>
                </a:lnTo>
                <a:cubicBezTo>
                  <a:pt x="525587" y="455852"/>
                  <a:pt x="528677" y="457813"/>
                  <a:pt x="528677" y="460335"/>
                </a:cubicBezTo>
                <a:lnTo>
                  <a:pt x="528677" y="470422"/>
                </a:lnTo>
                <a:cubicBezTo>
                  <a:pt x="528677" y="472944"/>
                  <a:pt x="525587" y="474905"/>
                  <a:pt x="521935" y="474905"/>
                </a:cubicBezTo>
                <a:lnTo>
                  <a:pt x="505640" y="474905"/>
                </a:lnTo>
                <a:cubicBezTo>
                  <a:pt x="501707" y="474905"/>
                  <a:pt x="498898" y="472944"/>
                  <a:pt x="498898" y="470422"/>
                </a:cubicBezTo>
                <a:lnTo>
                  <a:pt x="498898" y="460335"/>
                </a:lnTo>
                <a:cubicBezTo>
                  <a:pt x="498898" y="457813"/>
                  <a:pt x="501707" y="455852"/>
                  <a:pt x="505640" y="455852"/>
                </a:cubicBezTo>
                <a:close/>
                <a:moveTo>
                  <a:pt x="467464" y="455852"/>
                </a:moveTo>
                <a:lnTo>
                  <a:pt x="483759" y="455852"/>
                </a:lnTo>
                <a:cubicBezTo>
                  <a:pt x="487411" y="455852"/>
                  <a:pt x="490501" y="457813"/>
                  <a:pt x="490501" y="460335"/>
                </a:cubicBezTo>
                <a:lnTo>
                  <a:pt x="490501" y="470422"/>
                </a:lnTo>
                <a:cubicBezTo>
                  <a:pt x="490501" y="472944"/>
                  <a:pt x="487411" y="474905"/>
                  <a:pt x="483759" y="474905"/>
                </a:cubicBezTo>
                <a:lnTo>
                  <a:pt x="467464" y="474905"/>
                </a:lnTo>
                <a:cubicBezTo>
                  <a:pt x="463531" y="474905"/>
                  <a:pt x="460722" y="472944"/>
                  <a:pt x="460722" y="470422"/>
                </a:cubicBezTo>
                <a:lnTo>
                  <a:pt x="460722" y="460335"/>
                </a:lnTo>
                <a:cubicBezTo>
                  <a:pt x="460722" y="457813"/>
                  <a:pt x="463531" y="455852"/>
                  <a:pt x="467464" y="455852"/>
                </a:cubicBezTo>
                <a:close/>
                <a:moveTo>
                  <a:pt x="429288" y="455852"/>
                </a:moveTo>
                <a:lnTo>
                  <a:pt x="445583" y="455852"/>
                </a:lnTo>
                <a:cubicBezTo>
                  <a:pt x="449235" y="455852"/>
                  <a:pt x="452325" y="457813"/>
                  <a:pt x="452325" y="460335"/>
                </a:cubicBezTo>
                <a:lnTo>
                  <a:pt x="452325" y="470422"/>
                </a:lnTo>
                <a:cubicBezTo>
                  <a:pt x="452325" y="472944"/>
                  <a:pt x="449235" y="474905"/>
                  <a:pt x="445583" y="474905"/>
                </a:cubicBezTo>
                <a:lnTo>
                  <a:pt x="429288" y="474905"/>
                </a:lnTo>
                <a:cubicBezTo>
                  <a:pt x="425355" y="474905"/>
                  <a:pt x="422546" y="472944"/>
                  <a:pt x="422546" y="470422"/>
                </a:cubicBezTo>
                <a:lnTo>
                  <a:pt x="422546" y="460335"/>
                </a:lnTo>
                <a:cubicBezTo>
                  <a:pt x="422546" y="457813"/>
                  <a:pt x="425355" y="455852"/>
                  <a:pt x="429288" y="455852"/>
                </a:cubicBezTo>
                <a:close/>
                <a:moveTo>
                  <a:pt x="433538" y="368140"/>
                </a:moveTo>
                <a:lnTo>
                  <a:pt x="555862" y="368140"/>
                </a:lnTo>
                <a:cubicBezTo>
                  <a:pt x="563718" y="368140"/>
                  <a:pt x="570451" y="374024"/>
                  <a:pt x="570451" y="381310"/>
                </a:cubicBezTo>
                <a:lnTo>
                  <a:pt x="570451" y="412973"/>
                </a:lnTo>
                <a:cubicBezTo>
                  <a:pt x="570451" y="419978"/>
                  <a:pt x="563718" y="425862"/>
                  <a:pt x="555862" y="425862"/>
                </a:cubicBezTo>
                <a:lnTo>
                  <a:pt x="433538" y="425862"/>
                </a:lnTo>
                <a:cubicBezTo>
                  <a:pt x="425682" y="425862"/>
                  <a:pt x="419229" y="419978"/>
                  <a:pt x="419229" y="412973"/>
                </a:cubicBezTo>
                <a:lnTo>
                  <a:pt x="419229" y="381310"/>
                </a:lnTo>
                <a:cubicBezTo>
                  <a:pt x="419229" y="374024"/>
                  <a:pt x="425682" y="368140"/>
                  <a:pt x="433538" y="368140"/>
                </a:cubicBezTo>
                <a:close/>
                <a:moveTo>
                  <a:pt x="436629" y="340937"/>
                </a:moveTo>
                <a:cubicBezTo>
                  <a:pt x="416712" y="340937"/>
                  <a:pt x="400721" y="357190"/>
                  <a:pt x="400721" y="377087"/>
                </a:cubicBezTo>
                <a:lnTo>
                  <a:pt x="400721" y="538780"/>
                </a:lnTo>
                <a:cubicBezTo>
                  <a:pt x="400721" y="558676"/>
                  <a:pt x="416712" y="574929"/>
                  <a:pt x="436629" y="574929"/>
                </a:cubicBezTo>
                <a:lnTo>
                  <a:pt x="552769" y="574929"/>
                </a:lnTo>
                <a:cubicBezTo>
                  <a:pt x="572686" y="574929"/>
                  <a:pt x="588677" y="558676"/>
                  <a:pt x="588677" y="538780"/>
                </a:cubicBezTo>
                <a:lnTo>
                  <a:pt x="588677" y="377087"/>
                </a:lnTo>
                <a:cubicBezTo>
                  <a:pt x="588677" y="357190"/>
                  <a:pt x="572686" y="340937"/>
                  <a:pt x="552769" y="340937"/>
                </a:cubicBezTo>
                <a:close/>
                <a:moveTo>
                  <a:pt x="436629" y="326365"/>
                </a:moveTo>
                <a:lnTo>
                  <a:pt x="552769" y="326365"/>
                </a:lnTo>
                <a:cubicBezTo>
                  <a:pt x="580541" y="326365"/>
                  <a:pt x="603264" y="349064"/>
                  <a:pt x="603264" y="377087"/>
                </a:cubicBezTo>
                <a:lnTo>
                  <a:pt x="603264" y="538780"/>
                </a:lnTo>
                <a:cubicBezTo>
                  <a:pt x="603264" y="566803"/>
                  <a:pt x="580541" y="589221"/>
                  <a:pt x="552769" y="589221"/>
                </a:cubicBezTo>
                <a:lnTo>
                  <a:pt x="436629" y="589221"/>
                </a:lnTo>
                <a:cubicBezTo>
                  <a:pt x="408857" y="589221"/>
                  <a:pt x="386134" y="566803"/>
                  <a:pt x="386134" y="538780"/>
                </a:cubicBezTo>
                <a:lnTo>
                  <a:pt x="386134" y="377087"/>
                </a:lnTo>
                <a:cubicBezTo>
                  <a:pt x="386134" y="349064"/>
                  <a:pt x="408857" y="326365"/>
                  <a:pt x="436629" y="326365"/>
                </a:cubicBezTo>
                <a:close/>
                <a:moveTo>
                  <a:pt x="279496" y="0"/>
                </a:moveTo>
                <a:cubicBezTo>
                  <a:pt x="364804" y="0"/>
                  <a:pt x="433836" y="68923"/>
                  <a:pt x="433836" y="154097"/>
                </a:cubicBezTo>
                <a:cubicBezTo>
                  <a:pt x="433836" y="214335"/>
                  <a:pt x="399039" y="281297"/>
                  <a:pt x="348528" y="315479"/>
                </a:cubicBezTo>
                <a:cubicBezTo>
                  <a:pt x="360314" y="318280"/>
                  <a:pt x="371819" y="322203"/>
                  <a:pt x="383044" y="326686"/>
                </a:cubicBezTo>
                <a:cubicBezTo>
                  <a:pt x="370697" y="339854"/>
                  <a:pt x="362839" y="357505"/>
                  <a:pt x="362839" y="377117"/>
                </a:cubicBezTo>
                <a:lnTo>
                  <a:pt x="362839" y="538779"/>
                </a:lnTo>
                <a:cubicBezTo>
                  <a:pt x="362839" y="560073"/>
                  <a:pt x="372100" y="579125"/>
                  <a:pt x="386411" y="592573"/>
                </a:cubicBezTo>
                <a:cubicBezTo>
                  <a:pt x="352457" y="595655"/>
                  <a:pt x="315976" y="597336"/>
                  <a:pt x="279776" y="597336"/>
                </a:cubicBezTo>
                <a:lnTo>
                  <a:pt x="357788" y="519167"/>
                </a:lnTo>
                <a:lnTo>
                  <a:pt x="291843" y="360027"/>
                </a:lnTo>
                <a:lnTo>
                  <a:pt x="292685" y="360027"/>
                </a:lnTo>
                <a:lnTo>
                  <a:pt x="318221" y="330608"/>
                </a:lnTo>
                <a:cubicBezTo>
                  <a:pt x="305874" y="335091"/>
                  <a:pt x="292966" y="337893"/>
                  <a:pt x="279496" y="337893"/>
                </a:cubicBezTo>
                <a:cubicBezTo>
                  <a:pt x="266307" y="337893"/>
                  <a:pt x="253398" y="335091"/>
                  <a:pt x="240770" y="330608"/>
                </a:cubicBezTo>
                <a:lnTo>
                  <a:pt x="266587" y="360027"/>
                </a:lnTo>
                <a:lnTo>
                  <a:pt x="267149" y="360027"/>
                </a:lnTo>
                <a:lnTo>
                  <a:pt x="201203" y="519167"/>
                </a:lnTo>
                <a:lnTo>
                  <a:pt x="279496" y="597336"/>
                </a:lnTo>
                <a:cubicBezTo>
                  <a:pt x="139748" y="597336"/>
                  <a:pt x="0" y="574362"/>
                  <a:pt x="0" y="528413"/>
                </a:cubicBezTo>
                <a:cubicBezTo>
                  <a:pt x="0" y="450804"/>
                  <a:pt x="89517" y="346018"/>
                  <a:pt x="210464" y="315479"/>
                </a:cubicBezTo>
                <a:cubicBezTo>
                  <a:pt x="159952" y="281297"/>
                  <a:pt x="125156" y="214335"/>
                  <a:pt x="125156" y="154097"/>
                </a:cubicBezTo>
                <a:cubicBezTo>
                  <a:pt x="125156" y="68923"/>
                  <a:pt x="194188" y="0"/>
                  <a:pt x="2794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六边形 11"/>
          <p:cNvSpPr/>
          <p:nvPr/>
        </p:nvSpPr>
        <p:spPr>
          <a:xfrm rot="5400000">
            <a:off x="9967171" y="1901848"/>
            <a:ext cx="900410" cy="776214"/>
          </a:xfrm>
          <a:prstGeom prst="hexagon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Oval 13"/>
          <p:cNvSpPr/>
          <p:nvPr/>
        </p:nvSpPr>
        <p:spPr>
          <a:xfrm>
            <a:off x="10226259" y="2108865"/>
            <a:ext cx="382235" cy="362178"/>
          </a:xfrm>
          <a:custGeom>
            <a:avLst/>
            <a:gdLst>
              <a:gd name="T0" fmla="*/ 736 w 801"/>
              <a:gd name="T1" fmla="*/ 555 h 760"/>
              <a:gd name="T2" fmla="*/ 800 w 801"/>
              <a:gd name="T3" fmla="*/ 360 h 760"/>
              <a:gd name="T4" fmla="*/ 400 w 801"/>
              <a:gd name="T5" fmla="*/ 0 h 760"/>
              <a:gd name="T6" fmla="*/ 0 w 801"/>
              <a:gd name="T7" fmla="*/ 360 h 760"/>
              <a:gd name="T8" fmla="*/ 400 w 801"/>
              <a:gd name="T9" fmla="*/ 720 h 760"/>
              <a:gd name="T10" fmla="*/ 563 w 801"/>
              <a:gd name="T11" fmla="*/ 689 h 760"/>
              <a:gd name="T12" fmla="*/ 785 w 801"/>
              <a:gd name="T13" fmla="*/ 760 h 760"/>
              <a:gd name="T14" fmla="*/ 787 w 801"/>
              <a:gd name="T15" fmla="*/ 760 h 760"/>
              <a:gd name="T16" fmla="*/ 799 w 801"/>
              <a:gd name="T17" fmla="*/ 753 h 760"/>
              <a:gd name="T18" fmla="*/ 796 w 801"/>
              <a:gd name="T19" fmla="*/ 737 h 760"/>
              <a:gd name="T20" fmla="*/ 736 w 801"/>
              <a:gd name="T21" fmla="*/ 555 h 760"/>
              <a:gd name="T22" fmla="*/ 213 w 801"/>
              <a:gd name="T23" fmla="*/ 240 h 760"/>
              <a:gd name="T24" fmla="*/ 413 w 801"/>
              <a:gd name="T25" fmla="*/ 240 h 760"/>
              <a:gd name="T26" fmla="*/ 427 w 801"/>
              <a:gd name="T27" fmla="*/ 254 h 760"/>
              <a:gd name="T28" fmla="*/ 413 w 801"/>
              <a:gd name="T29" fmla="*/ 267 h 760"/>
              <a:gd name="T30" fmla="*/ 213 w 801"/>
              <a:gd name="T31" fmla="*/ 267 h 760"/>
              <a:gd name="T32" fmla="*/ 200 w 801"/>
              <a:gd name="T33" fmla="*/ 254 h 760"/>
              <a:gd name="T34" fmla="*/ 213 w 801"/>
              <a:gd name="T35" fmla="*/ 240 h 760"/>
              <a:gd name="T36" fmla="*/ 587 w 801"/>
              <a:gd name="T37" fmla="*/ 480 h 760"/>
              <a:gd name="T38" fmla="*/ 213 w 801"/>
              <a:gd name="T39" fmla="*/ 480 h 760"/>
              <a:gd name="T40" fmla="*/ 200 w 801"/>
              <a:gd name="T41" fmla="*/ 467 h 760"/>
              <a:gd name="T42" fmla="*/ 213 w 801"/>
              <a:gd name="T43" fmla="*/ 454 h 760"/>
              <a:gd name="T44" fmla="*/ 587 w 801"/>
              <a:gd name="T45" fmla="*/ 454 h 760"/>
              <a:gd name="T46" fmla="*/ 600 w 801"/>
              <a:gd name="T47" fmla="*/ 467 h 760"/>
              <a:gd name="T48" fmla="*/ 587 w 801"/>
              <a:gd name="T49" fmla="*/ 480 h 760"/>
              <a:gd name="T50" fmla="*/ 587 w 801"/>
              <a:gd name="T51" fmla="*/ 374 h 760"/>
              <a:gd name="T52" fmla="*/ 213 w 801"/>
              <a:gd name="T53" fmla="*/ 374 h 760"/>
              <a:gd name="T54" fmla="*/ 200 w 801"/>
              <a:gd name="T55" fmla="*/ 360 h 760"/>
              <a:gd name="T56" fmla="*/ 213 w 801"/>
              <a:gd name="T57" fmla="*/ 347 h 760"/>
              <a:gd name="T58" fmla="*/ 587 w 801"/>
              <a:gd name="T59" fmla="*/ 347 h 760"/>
              <a:gd name="T60" fmla="*/ 600 w 801"/>
              <a:gd name="T61" fmla="*/ 360 h 760"/>
              <a:gd name="T62" fmla="*/ 587 w 801"/>
              <a:gd name="T63" fmla="*/ 374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1" h="760">
                <a:moveTo>
                  <a:pt x="736" y="555"/>
                </a:moveTo>
                <a:cubicBezTo>
                  <a:pt x="778" y="497"/>
                  <a:pt x="800" y="429"/>
                  <a:pt x="800" y="360"/>
                </a:cubicBezTo>
                <a:cubicBezTo>
                  <a:pt x="800" y="161"/>
                  <a:pt x="621" y="0"/>
                  <a:pt x="400" y="0"/>
                </a:cubicBezTo>
                <a:cubicBezTo>
                  <a:pt x="179" y="0"/>
                  <a:pt x="0" y="161"/>
                  <a:pt x="0" y="360"/>
                </a:cubicBezTo>
                <a:cubicBezTo>
                  <a:pt x="0" y="559"/>
                  <a:pt x="179" y="720"/>
                  <a:pt x="400" y="720"/>
                </a:cubicBezTo>
                <a:cubicBezTo>
                  <a:pt x="457" y="720"/>
                  <a:pt x="512" y="709"/>
                  <a:pt x="563" y="689"/>
                </a:cubicBezTo>
                <a:cubicBezTo>
                  <a:pt x="654" y="741"/>
                  <a:pt x="779" y="759"/>
                  <a:pt x="785" y="760"/>
                </a:cubicBezTo>
                <a:cubicBezTo>
                  <a:pt x="785" y="760"/>
                  <a:pt x="786" y="760"/>
                  <a:pt x="787" y="760"/>
                </a:cubicBezTo>
                <a:cubicBezTo>
                  <a:pt x="792" y="760"/>
                  <a:pt x="796" y="757"/>
                  <a:pt x="799" y="753"/>
                </a:cubicBezTo>
                <a:cubicBezTo>
                  <a:pt x="801" y="747"/>
                  <a:pt x="800" y="741"/>
                  <a:pt x="796" y="737"/>
                </a:cubicBezTo>
                <a:cubicBezTo>
                  <a:pt x="765" y="707"/>
                  <a:pt x="744" y="642"/>
                  <a:pt x="736" y="555"/>
                </a:cubicBezTo>
                <a:close/>
                <a:moveTo>
                  <a:pt x="213" y="240"/>
                </a:moveTo>
                <a:lnTo>
                  <a:pt x="413" y="240"/>
                </a:lnTo>
                <a:cubicBezTo>
                  <a:pt x="421" y="240"/>
                  <a:pt x="427" y="246"/>
                  <a:pt x="427" y="254"/>
                </a:cubicBezTo>
                <a:cubicBezTo>
                  <a:pt x="427" y="261"/>
                  <a:pt x="421" y="267"/>
                  <a:pt x="413" y="267"/>
                </a:cubicBezTo>
                <a:lnTo>
                  <a:pt x="213" y="267"/>
                </a:lnTo>
                <a:cubicBezTo>
                  <a:pt x="206" y="267"/>
                  <a:pt x="200" y="261"/>
                  <a:pt x="200" y="254"/>
                </a:cubicBezTo>
                <a:cubicBezTo>
                  <a:pt x="200" y="246"/>
                  <a:pt x="206" y="240"/>
                  <a:pt x="213" y="240"/>
                </a:cubicBezTo>
                <a:close/>
                <a:moveTo>
                  <a:pt x="587" y="480"/>
                </a:moveTo>
                <a:lnTo>
                  <a:pt x="213" y="480"/>
                </a:lnTo>
                <a:cubicBezTo>
                  <a:pt x="206" y="480"/>
                  <a:pt x="200" y="474"/>
                  <a:pt x="200" y="467"/>
                </a:cubicBezTo>
                <a:cubicBezTo>
                  <a:pt x="200" y="460"/>
                  <a:pt x="206" y="454"/>
                  <a:pt x="213" y="454"/>
                </a:cubicBezTo>
                <a:lnTo>
                  <a:pt x="587" y="454"/>
                </a:lnTo>
                <a:cubicBezTo>
                  <a:pt x="594" y="454"/>
                  <a:pt x="600" y="460"/>
                  <a:pt x="600" y="467"/>
                </a:cubicBezTo>
                <a:cubicBezTo>
                  <a:pt x="600" y="474"/>
                  <a:pt x="594" y="480"/>
                  <a:pt x="587" y="480"/>
                </a:cubicBezTo>
                <a:close/>
                <a:moveTo>
                  <a:pt x="587" y="374"/>
                </a:moveTo>
                <a:lnTo>
                  <a:pt x="213" y="374"/>
                </a:lnTo>
                <a:cubicBezTo>
                  <a:pt x="206" y="374"/>
                  <a:pt x="200" y="368"/>
                  <a:pt x="200" y="360"/>
                </a:cubicBezTo>
                <a:cubicBezTo>
                  <a:pt x="200" y="353"/>
                  <a:pt x="206" y="347"/>
                  <a:pt x="213" y="347"/>
                </a:cubicBezTo>
                <a:lnTo>
                  <a:pt x="587" y="347"/>
                </a:lnTo>
                <a:cubicBezTo>
                  <a:pt x="594" y="347"/>
                  <a:pt x="600" y="353"/>
                  <a:pt x="600" y="360"/>
                </a:cubicBezTo>
                <a:cubicBezTo>
                  <a:pt x="600" y="368"/>
                  <a:pt x="594" y="374"/>
                  <a:pt x="587" y="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六边形 13"/>
          <p:cNvSpPr/>
          <p:nvPr/>
        </p:nvSpPr>
        <p:spPr>
          <a:xfrm rot="5400000">
            <a:off x="9967171" y="3794148"/>
            <a:ext cx="900410" cy="776214"/>
          </a:xfrm>
          <a:prstGeom prst="hexagon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Oval 16"/>
          <p:cNvSpPr/>
          <p:nvPr/>
        </p:nvSpPr>
        <p:spPr>
          <a:xfrm>
            <a:off x="10226259" y="4037078"/>
            <a:ext cx="382235" cy="290353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六边形 15"/>
          <p:cNvSpPr/>
          <p:nvPr/>
        </p:nvSpPr>
        <p:spPr>
          <a:xfrm rot="5400000">
            <a:off x="3525599" y="2770817"/>
            <a:ext cx="1079473" cy="930578"/>
          </a:xfrm>
          <a:prstGeom prst="hexagon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val 19"/>
          <p:cNvSpPr/>
          <p:nvPr/>
        </p:nvSpPr>
        <p:spPr>
          <a:xfrm>
            <a:off x="3836210" y="3032068"/>
            <a:ext cx="458249" cy="408073"/>
          </a:xfrm>
          <a:custGeom>
            <a:avLst/>
            <a:gdLst>
              <a:gd name="connsiteX0" fmla="*/ 170844 w 606439"/>
              <a:gd name="connsiteY0" fmla="*/ 493111 h 540037"/>
              <a:gd name="connsiteX1" fmla="*/ 436948 w 606439"/>
              <a:gd name="connsiteY1" fmla="*/ 493111 h 540037"/>
              <a:gd name="connsiteX2" fmla="*/ 486266 w 606439"/>
              <a:gd name="connsiteY2" fmla="*/ 540037 h 540037"/>
              <a:gd name="connsiteX3" fmla="*/ 121372 w 606439"/>
              <a:gd name="connsiteY3" fmla="*/ 540037 h 540037"/>
              <a:gd name="connsiteX4" fmla="*/ 170844 w 606439"/>
              <a:gd name="connsiteY4" fmla="*/ 493111 h 540037"/>
              <a:gd name="connsiteX5" fmla="*/ 303579 w 606439"/>
              <a:gd name="connsiteY5" fmla="*/ 202382 h 540037"/>
              <a:gd name="connsiteX6" fmla="*/ 333069 w 606439"/>
              <a:gd name="connsiteY6" fmla="*/ 231824 h 540037"/>
              <a:gd name="connsiteX7" fmla="*/ 317556 w 606439"/>
              <a:gd name="connsiteY7" fmla="*/ 257585 h 540037"/>
              <a:gd name="connsiteX8" fmla="*/ 317556 w 606439"/>
              <a:gd name="connsiteY8" fmla="*/ 279973 h 540037"/>
              <a:gd name="connsiteX9" fmla="*/ 302197 w 606439"/>
              <a:gd name="connsiteY9" fmla="*/ 294540 h 540037"/>
              <a:gd name="connsiteX10" fmla="*/ 286837 w 606439"/>
              <a:gd name="connsiteY10" fmla="*/ 279973 h 540037"/>
              <a:gd name="connsiteX11" fmla="*/ 286837 w 606439"/>
              <a:gd name="connsiteY11" fmla="*/ 256358 h 540037"/>
              <a:gd name="connsiteX12" fmla="*/ 273935 w 606439"/>
              <a:gd name="connsiteY12" fmla="*/ 231824 h 540037"/>
              <a:gd name="connsiteX13" fmla="*/ 303579 w 606439"/>
              <a:gd name="connsiteY13" fmla="*/ 202382 h 540037"/>
              <a:gd name="connsiteX14" fmla="*/ 303604 w 606439"/>
              <a:gd name="connsiteY14" fmla="*/ 120737 h 540037"/>
              <a:gd name="connsiteX15" fmla="*/ 304064 w 606439"/>
              <a:gd name="connsiteY15" fmla="*/ 120737 h 540037"/>
              <a:gd name="connsiteX16" fmla="*/ 338008 w 606439"/>
              <a:gd name="connsiteY16" fmla="*/ 154489 h 540037"/>
              <a:gd name="connsiteX17" fmla="*/ 338008 w 606439"/>
              <a:gd name="connsiteY17" fmla="*/ 171826 h 540037"/>
              <a:gd name="connsiteX18" fmla="*/ 268431 w 606439"/>
              <a:gd name="connsiteY18" fmla="*/ 171826 h 540037"/>
              <a:gd name="connsiteX19" fmla="*/ 268431 w 606439"/>
              <a:gd name="connsiteY19" fmla="*/ 154489 h 540037"/>
              <a:gd name="connsiteX20" fmla="*/ 303604 w 606439"/>
              <a:gd name="connsiteY20" fmla="*/ 120737 h 540037"/>
              <a:gd name="connsiteX21" fmla="*/ 303604 w 606439"/>
              <a:gd name="connsiteY21" fmla="*/ 90059 h 540037"/>
              <a:gd name="connsiteX22" fmla="*/ 237690 w 606439"/>
              <a:gd name="connsiteY22" fmla="*/ 154496 h 540037"/>
              <a:gd name="connsiteX23" fmla="*/ 237690 w 606439"/>
              <a:gd name="connsiteY23" fmla="*/ 183953 h 540037"/>
              <a:gd name="connsiteX24" fmla="*/ 225398 w 606439"/>
              <a:gd name="connsiteY24" fmla="*/ 212643 h 540037"/>
              <a:gd name="connsiteX25" fmla="*/ 225398 w 606439"/>
              <a:gd name="connsiteY25" fmla="*/ 284292 h 540037"/>
              <a:gd name="connsiteX26" fmla="*/ 267958 w 606439"/>
              <a:gd name="connsiteY26" fmla="*/ 325255 h 540037"/>
              <a:gd name="connsiteX27" fmla="*/ 339710 w 606439"/>
              <a:gd name="connsiteY27" fmla="*/ 325255 h 540037"/>
              <a:gd name="connsiteX28" fmla="*/ 379044 w 606439"/>
              <a:gd name="connsiteY28" fmla="*/ 284292 h 540037"/>
              <a:gd name="connsiteX29" fmla="*/ 379044 w 606439"/>
              <a:gd name="connsiteY29" fmla="*/ 212643 h 540037"/>
              <a:gd name="connsiteX30" fmla="*/ 368749 w 606439"/>
              <a:gd name="connsiteY30" fmla="*/ 185181 h 540037"/>
              <a:gd name="connsiteX31" fmla="*/ 368749 w 606439"/>
              <a:gd name="connsiteY31" fmla="*/ 154496 h 540037"/>
              <a:gd name="connsiteX32" fmla="*/ 304065 w 606439"/>
              <a:gd name="connsiteY32" fmla="*/ 90059 h 540037"/>
              <a:gd name="connsiteX33" fmla="*/ 51164 w 606439"/>
              <a:gd name="connsiteY33" fmla="*/ 0 h 540037"/>
              <a:gd name="connsiteX34" fmla="*/ 556504 w 606439"/>
              <a:gd name="connsiteY34" fmla="*/ 0 h 540037"/>
              <a:gd name="connsiteX35" fmla="*/ 606439 w 606439"/>
              <a:gd name="connsiteY35" fmla="*/ 51550 h 540037"/>
              <a:gd name="connsiteX36" fmla="*/ 606439 w 606439"/>
              <a:gd name="connsiteY36" fmla="*/ 353945 h 540037"/>
              <a:gd name="connsiteX37" fmla="*/ 556504 w 606439"/>
              <a:gd name="connsiteY37" fmla="*/ 405035 h 540037"/>
              <a:gd name="connsiteX38" fmla="*/ 379044 w 606439"/>
              <a:gd name="connsiteY38" fmla="*/ 405035 h 540037"/>
              <a:gd name="connsiteX39" fmla="*/ 379044 w 606439"/>
              <a:gd name="connsiteY39" fmla="*/ 462415 h 540037"/>
              <a:gd name="connsiteX40" fmla="*/ 225398 w 606439"/>
              <a:gd name="connsiteY40" fmla="*/ 462415 h 540037"/>
              <a:gd name="connsiteX41" fmla="*/ 225398 w 606439"/>
              <a:gd name="connsiteY41" fmla="*/ 405035 h 540037"/>
              <a:gd name="connsiteX42" fmla="*/ 51164 w 606439"/>
              <a:gd name="connsiteY42" fmla="*/ 405035 h 540037"/>
              <a:gd name="connsiteX43" fmla="*/ 0 w 606439"/>
              <a:gd name="connsiteY43" fmla="*/ 353945 h 540037"/>
              <a:gd name="connsiteX44" fmla="*/ 0 w 606439"/>
              <a:gd name="connsiteY44" fmla="*/ 51550 h 540037"/>
              <a:gd name="connsiteX45" fmla="*/ 51164 w 606439"/>
              <a:gd name="connsiteY45" fmla="*/ 0 h 54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6439" h="540037">
                <a:moveTo>
                  <a:pt x="170844" y="493111"/>
                </a:moveTo>
                <a:lnTo>
                  <a:pt x="436948" y="493111"/>
                </a:lnTo>
                <a:cubicBezTo>
                  <a:pt x="461069" y="493111"/>
                  <a:pt x="481350" y="515501"/>
                  <a:pt x="486266" y="540037"/>
                </a:cubicBezTo>
                <a:lnTo>
                  <a:pt x="121372" y="540037"/>
                </a:lnTo>
                <a:cubicBezTo>
                  <a:pt x="126288" y="515501"/>
                  <a:pt x="146876" y="493111"/>
                  <a:pt x="170844" y="493111"/>
                </a:cubicBezTo>
                <a:close/>
                <a:moveTo>
                  <a:pt x="303579" y="202382"/>
                </a:moveTo>
                <a:cubicBezTo>
                  <a:pt x="319860" y="202382"/>
                  <a:pt x="333069" y="215569"/>
                  <a:pt x="333069" y="231824"/>
                </a:cubicBezTo>
                <a:cubicBezTo>
                  <a:pt x="333069" y="242864"/>
                  <a:pt x="327693" y="252525"/>
                  <a:pt x="317556" y="257585"/>
                </a:cubicBezTo>
                <a:lnTo>
                  <a:pt x="317556" y="279973"/>
                </a:lnTo>
                <a:cubicBezTo>
                  <a:pt x="317556" y="288100"/>
                  <a:pt x="310184" y="294540"/>
                  <a:pt x="302197" y="294540"/>
                </a:cubicBezTo>
                <a:cubicBezTo>
                  <a:pt x="294056" y="294540"/>
                  <a:pt x="286837" y="288100"/>
                  <a:pt x="286837" y="279973"/>
                </a:cubicBezTo>
                <a:lnTo>
                  <a:pt x="286837" y="256358"/>
                </a:lnTo>
                <a:cubicBezTo>
                  <a:pt x="278543" y="250991"/>
                  <a:pt x="273935" y="242097"/>
                  <a:pt x="273935" y="231824"/>
                </a:cubicBezTo>
                <a:cubicBezTo>
                  <a:pt x="273935" y="215569"/>
                  <a:pt x="287144" y="202382"/>
                  <a:pt x="303579" y="202382"/>
                </a:cubicBezTo>
                <a:close/>
                <a:moveTo>
                  <a:pt x="303604" y="120737"/>
                </a:moveTo>
                <a:lnTo>
                  <a:pt x="304064" y="120737"/>
                </a:lnTo>
                <a:cubicBezTo>
                  <a:pt x="323110" y="120737"/>
                  <a:pt x="338008" y="135465"/>
                  <a:pt x="338008" y="154489"/>
                </a:cubicBezTo>
                <a:lnTo>
                  <a:pt x="338008" y="171826"/>
                </a:lnTo>
                <a:lnTo>
                  <a:pt x="268431" y="171826"/>
                </a:lnTo>
                <a:lnTo>
                  <a:pt x="268431" y="154489"/>
                </a:lnTo>
                <a:cubicBezTo>
                  <a:pt x="268431" y="135465"/>
                  <a:pt x="284712" y="120737"/>
                  <a:pt x="303604" y="120737"/>
                </a:cubicBezTo>
                <a:close/>
                <a:moveTo>
                  <a:pt x="303604" y="90059"/>
                </a:moveTo>
                <a:cubicBezTo>
                  <a:pt x="267650" y="90059"/>
                  <a:pt x="237690" y="118596"/>
                  <a:pt x="237690" y="154496"/>
                </a:cubicBezTo>
                <a:lnTo>
                  <a:pt x="237690" y="183953"/>
                </a:lnTo>
                <a:cubicBezTo>
                  <a:pt x="229393" y="191318"/>
                  <a:pt x="225398" y="201444"/>
                  <a:pt x="225398" y="212643"/>
                </a:cubicBezTo>
                <a:lnTo>
                  <a:pt x="225398" y="284292"/>
                </a:lnTo>
                <a:cubicBezTo>
                  <a:pt x="225398" y="306845"/>
                  <a:pt x="245372" y="325255"/>
                  <a:pt x="267958" y="325255"/>
                </a:cubicBezTo>
                <a:lnTo>
                  <a:pt x="339710" y="325255"/>
                </a:lnTo>
                <a:cubicBezTo>
                  <a:pt x="362296" y="325255"/>
                  <a:pt x="379044" y="306845"/>
                  <a:pt x="379044" y="284292"/>
                </a:cubicBezTo>
                <a:lnTo>
                  <a:pt x="379044" y="212643"/>
                </a:lnTo>
                <a:cubicBezTo>
                  <a:pt x="379044" y="202057"/>
                  <a:pt x="374895" y="192392"/>
                  <a:pt x="368749" y="185181"/>
                </a:cubicBezTo>
                <a:lnTo>
                  <a:pt x="368749" y="154496"/>
                </a:lnTo>
                <a:cubicBezTo>
                  <a:pt x="368749" y="118596"/>
                  <a:pt x="340018" y="90059"/>
                  <a:pt x="304065" y="90059"/>
                </a:cubicBezTo>
                <a:close/>
                <a:moveTo>
                  <a:pt x="51164" y="0"/>
                </a:moveTo>
                <a:lnTo>
                  <a:pt x="556504" y="0"/>
                </a:lnTo>
                <a:cubicBezTo>
                  <a:pt x="584775" y="0"/>
                  <a:pt x="606439" y="23320"/>
                  <a:pt x="606439" y="51550"/>
                </a:cubicBezTo>
                <a:lnTo>
                  <a:pt x="606439" y="353945"/>
                </a:lnTo>
                <a:cubicBezTo>
                  <a:pt x="606439" y="382175"/>
                  <a:pt x="584775" y="405035"/>
                  <a:pt x="556504" y="405035"/>
                </a:cubicBezTo>
                <a:lnTo>
                  <a:pt x="379044" y="405035"/>
                </a:lnTo>
                <a:lnTo>
                  <a:pt x="379044" y="462415"/>
                </a:lnTo>
                <a:lnTo>
                  <a:pt x="225398" y="462415"/>
                </a:lnTo>
                <a:lnTo>
                  <a:pt x="225398" y="405035"/>
                </a:lnTo>
                <a:lnTo>
                  <a:pt x="51164" y="405035"/>
                </a:lnTo>
                <a:cubicBezTo>
                  <a:pt x="23047" y="405035"/>
                  <a:pt x="0" y="382175"/>
                  <a:pt x="0" y="353945"/>
                </a:cubicBezTo>
                <a:lnTo>
                  <a:pt x="0" y="51550"/>
                </a:lnTo>
                <a:cubicBezTo>
                  <a:pt x="0" y="23320"/>
                  <a:pt x="23047" y="0"/>
                  <a:pt x="511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六边形 17"/>
          <p:cNvSpPr/>
          <p:nvPr/>
        </p:nvSpPr>
        <p:spPr>
          <a:xfrm rot="5400000">
            <a:off x="7625028" y="2770817"/>
            <a:ext cx="1079473" cy="930578"/>
          </a:xfrm>
          <a:prstGeom prst="hexagon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Oval 22"/>
          <p:cNvSpPr/>
          <p:nvPr/>
        </p:nvSpPr>
        <p:spPr>
          <a:xfrm>
            <a:off x="7960973" y="3006980"/>
            <a:ext cx="407581" cy="458250"/>
          </a:xfrm>
          <a:custGeom>
            <a:avLst/>
            <a:gdLst>
              <a:gd name="connsiteX0" fmla="*/ 0 w 539825"/>
              <a:gd name="connsiteY0" fmla="*/ 140425 h 606933"/>
              <a:gd name="connsiteX1" fmla="*/ 81000 w 539825"/>
              <a:gd name="connsiteY1" fmla="*/ 140425 h 606933"/>
              <a:gd name="connsiteX2" fmla="*/ 81000 w 539825"/>
              <a:gd name="connsiteY2" fmla="*/ 292017 h 606933"/>
              <a:gd name="connsiteX3" fmla="*/ 122969 w 539825"/>
              <a:gd name="connsiteY3" fmla="*/ 292017 h 606933"/>
              <a:gd name="connsiteX4" fmla="*/ 122969 w 539825"/>
              <a:gd name="connsiteY4" fmla="*/ 140425 h 606933"/>
              <a:gd name="connsiteX5" fmla="*/ 204074 w 539825"/>
              <a:gd name="connsiteY5" fmla="*/ 140425 h 606933"/>
              <a:gd name="connsiteX6" fmla="*/ 204074 w 539825"/>
              <a:gd name="connsiteY6" fmla="*/ 243197 h 606933"/>
              <a:gd name="connsiteX7" fmla="*/ 335751 w 539825"/>
              <a:gd name="connsiteY7" fmla="*/ 243197 h 606933"/>
              <a:gd name="connsiteX8" fmla="*/ 335751 w 539825"/>
              <a:gd name="connsiteY8" fmla="*/ 140425 h 606933"/>
              <a:gd name="connsiteX9" fmla="*/ 416751 w 539825"/>
              <a:gd name="connsiteY9" fmla="*/ 140425 h 606933"/>
              <a:gd name="connsiteX10" fmla="*/ 416751 w 539825"/>
              <a:gd name="connsiteY10" fmla="*/ 292017 h 606933"/>
              <a:gd name="connsiteX11" fmla="*/ 458720 w 539825"/>
              <a:gd name="connsiteY11" fmla="*/ 292017 h 606933"/>
              <a:gd name="connsiteX12" fmla="*/ 458720 w 539825"/>
              <a:gd name="connsiteY12" fmla="*/ 140425 h 606933"/>
              <a:gd name="connsiteX13" fmla="*/ 539825 w 539825"/>
              <a:gd name="connsiteY13" fmla="*/ 140425 h 606933"/>
              <a:gd name="connsiteX14" fmla="*/ 539825 w 539825"/>
              <a:gd name="connsiteY14" fmla="*/ 375827 h 606933"/>
              <a:gd name="connsiteX15" fmla="*/ 513804 w 539825"/>
              <a:gd name="connsiteY15" fmla="*/ 375827 h 606933"/>
              <a:gd name="connsiteX16" fmla="*/ 513804 w 539825"/>
              <a:gd name="connsiteY16" fmla="*/ 606933 h 606933"/>
              <a:gd name="connsiteX17" fmla="*/ 361772 w 539825"/>
              <a:gd name="connsiteY17" fmla="*/ 606933 h 606933"/>
              <a:gd name="connsiteX18" fmla="*/ 361772 w 539825"/>
              <a:gd name="connsiteY18" fmla="*/ 285102 h 606933"/>
              <a:gd name="connsiteX19" fmla="*/ 178053 w 539825"/>
              <a:gd name="connsiteY19" fmla="*/ 285102 h 606933"/>
              <a:gd name="connsiteX20" fmla="*/ 178053 w 539825"/>
              <a:gd name="connsiteY20" fmla="*/ 606933 h 606933"/>
              <a:gd name="connsiteX21" fmla="*/ 26021 w 539825"/>
              <a:gd name="connsiteY21" fmla="*/ 606933 h 606933"/>
              <a:gd name="connsiteX22" fmla="*/ 26021 w 539825"/>
              <a:gd name="connsiteY22" fmla="*/ 375827 h 606933"/>
              <a:gd name="connsiteX23" fmla="*/ 0 w 539825"/>
              <a:gd name="connsiteY23" fmla="*/ 375827 h 606933"/>
              <a:gd name="connsiteX24" fmla="*/ 437787 w 539825"/>
              <a:gd name="connsiteY24" fmla="*/ 0 h 606933"/>
              <a:gd name="connsiteX25" fmla="*/ 487465 w 539825"/>
              <a:gd name="connsiteY25" fmla="*/ 49608 h 606933"/>
              <a:gd name="connsiteX26" fmla="*/ 437787 w 539825"/>
              <a:gd name="connsiteY26" fmla="*/ 99216 h 606933"/>
              <a:gd name="connsiteX27" fmla="*/ 388109 w 539825"/>
              <a:gd name="connsiteY27" fmla="*/ 49608 h 606933"/>
              <a:gd name="connsiteX28" fmla="*/ 437787 w 539825"/>
              <a:gd name="connsiteY28" fmla="*/ 0 h 606933"/>
              <a:gd name="connsiteX29" fmla="*/ 102037 w 539825"/>
              <a:gd name="connsiteY29" fmla="*/ 0 h 606933"/>
              <a:gd name="connsiteX30" fmla="*/ 151715 w 539825"/>
              <a:gd name="connsiteY30" fmla="*/ 49608 h 606933"/>
              <a:gd name="connsiteX31" fmla="*/ 102037 w 539825"/>
              <a:gd name="connsiteY31" fmla="*/ 99216 h 606933"/>
              <a:gd name="connsiteX32" fmla="*/ 52359 w 539825"/>
              <a:gd name="connsiteY32" fmla="*/ 49608 h 606933"/>
              <a:gd name="connsiteX33" fmla="*/ 102037 w 539825"/>
              <a:gd name="connsiteY33" fmla="*/ 0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39825" h="606933">
                <a:moveTo>
                  <a:pt x="0" y="140425"/>
                </a:moveTo>
                <a:lnTo>
                  <a:pt x="81000" y="140425"/>
                </a:lnTo>
                <a:lnTo>
                  <a:pt x="81000" y="292017"/>
                </a:lnTo>
                <a:lnTo>
                  <a:pt x="122969" y="292017"/>
                </a:lnTo>
                <a:lnTo>
                  <a:pt x="122969" y="140425"/>
                </a:lnTo>
                <a:lnTo>
                  <a:pt x="204074" y="140425"/>
                </a:lnTo>
                <a:lnTo>
                  <a:pt x="204074" y="243197"/>
                </a:lnTo>
                <a:lnTo>
                  <a:pt x="335751" y="243197"/>
                </a:lnTo>
                <a:lnTo>
                  <a:pt x="335751" y="140425"/>
                </a:lnTo>
                <a:lnTo>
                  <a:pt x="416751" y="140425"/>
                </a:lnTo>
                <a:lnTo>
                  <a:pt x="416751" y="292017"/>
                </a:lnTo>
                <a:lnTo>
                  <a:pt x="458720" y="292017"/>
                </a:lnTo>
                <a:lnTo>
                  <a:pt x="458720" y="140425"/>
                </a:lnTo>
                <a:lnTo>
                  <a:pt x="539825" y="140425"/>
                </a:lnTo>
                <a:lnTo>
                  <a:pt x="539825" y="375827"/>
                </a:lnTo>
                <a:lnTo>
                  <a:pt x="513804" y="375827"/>
                </a:lnTo>
                <a:lnTo>
                  <a:pt x="513804" y="606933"/>
                </a:lnTo>
                <a:lnTo>
                  <a:pt x="361772" y="606933"/>
                </a:lnTo>
                <a:lnTo>
                  <a:pt x="361772" y="285102"/>
                </a:lnTo>
                <a:lnTo>
                  <a:pt x="178053" y="285102"/>
                </a:lnTo>
                <a:lnTo>
                  <a:pt x="178053" y="606933"/>
                </a:lnTo>
                <a:lnTo>
                  <a:pt x="26021" y="606933"/>
                </a:lnTo>
                <a:lnTo>
                  <a:pt x="26021" y="375827"/>
                </a:lnTo>
                <a:lnTo>
                  <a:pt x="0" y="375827"/>
                </a:lnTo>
                <a:close/>
                <a:moveTo>
                  <a:pt x="437787" y="0"/>
                </a:moveTo>
                <a:cubicBezTo>
                  <a:pt x="465223" y="0"/>
                  <a:pt x="487465" y="22210"/>
                  <a:pt x="487465" y="49608"/>
                </a:cubicBezTo>
                <a:cubicBezTo>
                  <a:pt x="487465" y="77006"/>
                  <a:pt x="465223" y="99216"/>
                  <a:pt x="437787" y="99216"/>
                </a:cubicBezTo>
                <a:cubicBezTo>
                  <a:pt x="410351" y="99216"/>
                  <a:pt x="388109" y="77006"/>
                  <a:pt x="388109" y="49608"/>
                </a:cubicBezTo>
                <a:cubicBezTo>
                  <a:pt x="388109" y="22210"/>
                  <a:pt x="410351" y="0"/>
                  <a:pt x="437787" y="0"/>
                </a:cubicBezTo>
                <a:close/>
                <a:moveTo>
                  <a:pt x="102037" y="0"/>
                </a:moveTo>
                <a:cubicBezTo>
                  <a:pt x="129473" y="0"/>
                  <a:pt x="151715" y="22210"/>
                  <a:pt x="151715" y="49608"/>
                </a:cubicBezTo>
                <a:cubicBezTo>
                  <a:pt x="151715" y="77006"/>
                  <a:pt x="129473" y="99216"/>
                  <a:pt x="102037" y="99216"/>
                </a:cubicBezTo>
                <a:cubicBezTo>
                  <a:pt x="74601" y="99216"/>
                  <a:pt x="52359" y="77006"/>
                  <a:pt x="52359" y="49608"/>
                </a:cubicBezTo>
                <a:cubicBezTo>
                  <a:pt x="52359" y="22210"/>
                  <a:pt x="74601" y="0"/>
                  <a:pt x="1020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1252777" y="4722270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9889595" y="4722270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 bwMode="auto">
          <a:xfrm>
            <a:off x="1252777" y="1407593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9889595" y="1407593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4" name="文本框 23"/>
          <p:cNvSpPr txBox="1"/>
          <p:nvPr/>
        </p:nvSpPr>
        <p:spPr bwMode="auto">
          <a:xfrm>
            <a:off x="7642915" y="2218028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5" name="文本框 24"/>
          <p:cNvSpPr txBox="1"/>
          <p:nvPr/>
        </p:nvSpPr>
        <p:spPr bwMode="auto">
          <a:xfrm>
            <a:off x="3536990" y="2218028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TextBox 33"/>
          <p:cNvSpPr txBox="1"/>
          <p:nvPr/>
        </p:nvSpPr>
        <p:spPr>
          <a:xfrm>
            <a:off x="3300164" y="4628634"/>
            <a:ext cx="5889823" cy="12615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1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7" name="矩形 26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28173"/>
      </a:accent1>
      <a:accent2>
        <a:srgbClr val="4AB344"/>
      </a:accent2>
      <a:accent3>
        <a:srgbClr val="92D806"/>
      </a:accent3>
      <a:accent4>
        <a:srgbClr val="6F6F6F"/>
      </a:accent4>
      <a:accent5>
        <a:srgbClr val="9A999A"/>
      </a:accent5>
      <a:accent6>
        <a:srgbClr val="C4C4C4"/>
      </a:accent6>
      <a:hlink>
        <a:srgbClr val="4472C4"/>
      </a:hlink>
      <a:folHlink>
        <a:srgbClr val="BFBFBF"/>
      </a:folHlink>
    </a:clrScheme>
    <a:fontScheme name="sb0s2qqk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8173"/>
    </a:accent1>
    <a:accent2>
      <a:srgbClr val="4AB344"/>
    </a:accent2>
    <a:accent3>
      <a:srgbClr val="92D806"/>
    </a:accent3>
    <a:accent4>
      <a:srgbClr val="6F6F6F"/>
    </a:accent4>
    <a:accent5>
      <a:srgbClr val="9A999A"/>
    </a:accent5>
    <a:accent6>
      <a:srgbClr val="C4C4C4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8173"/>
    </a:accent1>
    <a:accent2>
      <a:srgbClr val="4AB344"/>
    </a:accent2>
    <a:accent3>
      <a:srgbClr val="92D806"/>
    </a:accent3>
    <a:accent4>
      <a:srgbClr val="6F6F6F"/>
    </a:accent4>
    <a:accent5>
      <a:srgbClr val="9A999A"/>
    </a:accent5>
    <a:accent6>
      <a:srgbClr val="C4C4C4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8173"/>
    </a:accent1>
    <a:accent2>
      <a:srgbClr val="4AB344"/>
    </a:accent2>
    <a:accent3>
      <a:srgbClr val="92D806"/>
    </a:accent3>
    <a:accent4>
      <a:srgbClr val="6F6F6F"/>
    </a:accent4>
    <a:accent5>
      <a:srgbClr val="9A999A"/>
    </a:accent5>
    <a:accent6>
      <a:srgbClr val="C4C4C4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8173"/>
    </a:accent1>
    <a:accent2>
      <a:srgbClr val="4AB344"/>
    </a:accent2>
    <a:accent3>
      <a:srgbClr val="92D806"/>
    </a:accent3>
    <a:accent4>
      <a:srgbClr val="6F6F6F"/>
    </a:accent4>
    <a:accent5>
      <a:srgbClr val="9A999A"/>
    </a:accent5>
    <a:accent6>
      <a:srgbClr val="C4C4C4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8173"/>
    </a:accent1>
    <a:accent2>
      <a:srgbClr val="4AB344"/>
    </a:accent2>
    <a:accent3>
      <a:srgbClr val="92D806"/>
    </a:accent3>
    <a:accent4>
      <a:srgbClr val="6F6F6F"/>
    </a:accent4>
    <a:accent5>
      <a:srgbClr val="9A999A"/>
    </a:accent5>
    <a:accent6>
      <a:srgbClr val="C4C4C4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8173"/>
    </a:accent1>
    <a:accent2>
      <a:srgbClr val="4AB344"/>
    </a:accent2>
    <a:accent3>
      <a:srgbClr val="92D806"/>
    </a:accent3>
    <a:accent4>
      <a:srgbClr val="6F6F6F"/>
    </a:accent4>
    <a:accent5>
      <a:srgbClr val="9A999A"/>
    </a:accent5>
    <a:accent6>
      <a:srgbClr val="C4C4C4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8173"/>
    </a:accent1>
    <a:accent2>
      <a:srgbClr val="4AB344"/>
    </a:accent2>
    <a:accent3>
      <a:srgbClr val="92D806"/>
    </a:accent3>
    <a:accent4>
      <a:srgbClr val="6F6F6F"/>
    </a:accent4>
    <a:accent5>
      <a:srgbClr val="9A999A"/>
    </a:accent5>
    <a:accent6>
      <a:srgbClr val="C4C4C4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8173"/>
    </a:accent1>
    <a:accent2>
      <a:srgbClr val="4AB344"/>
    </a:accent2>
    <a:accent3>
      <a:srgbClr val="92D806"/>
    </a:accent3>
    <a:accent4>
      <a:srgbClr val="6F6F6F"/>
    </a:accent4>
    <a:accent5>
      <a:srgbClr val="9A999A"/>
    </a:accent5>
    <a:accent6>
      <a:srgbClr val="C4C4C4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8173"/>
    </a:accent1>
    <a:accent2>
      <a:srgbClr val="4AB344"/>
    </a:accent2>
    <a:accent3>
      <a:srgbClr val="92D806"/>
    </a:accent3>
    <a:accent4>
      <a:srgbClr val="6F6F6F"/>
    </a:accent4>
    <a:accent5>
      <a:srgbClr val="9A999A"/>
    </a:accent5>
    <a:accent6>
      <a:srgbClr val="C4C4C4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8173"/>
    </a:accent1>
    <a:accent2>
      <a:srgbClr val="4AB344"/>
    </a:accent2>
    <a:accent3>
      <a:srgbClr val="92D806"/>
    </a:accent3>
    <a:accent4>
      <a:srgbClr val="6F6F6F"/>
    </a:accent4>
    <a:accent5>
      <a:srgbClr val="9A999A"/>
    </a:accent5>
    <a:accent6>
      <a:srgbClr val="C4C4C4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8173"/>
    </a:accent1>
    <a:accent2>
      <a:srgbClr val="4AB344"/>
    </a:accent2>
    <a:accent3>
      <a:srgbClr val="92D806"/>
    </a:accent3>
    <a:accent4>
      <a:srgbClr val="6F6F6F"/>
    </a:accent4>
    <a:accent5>
      <a:srgbClr val="9A999A"/>
    </a:accent5>
    <a:accent6>
      <a:srgbClr val="C4C4C4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8173"/>
    </a:accent1>
    <a:accent2>
      <a:srgbClr val="4AB344"/>
    </a:accent2>
    <a:accent3>
      <a:srgbClr val="92D806"/>
    </a:accent3>
    <a:accent4>
      <a:srgbClr val="6F6F6F"/>
    </a:accent4>
    <a:accent5>
      <a:srgbClr val="9A999A"/>
    </a:accent5>
    <a:accent6>
      <a:srgbClr val="C4C4C4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8173"/>
    </a:accent1>
    <a:accent2>
      <a:srgbClr val="4AB344"/>
    </a:accent2>
    <a:accent3>
      <a:srgbClr val="92D806"/>
    </a:accent3>
    <a:accent4>
      <a:srgbClr val="6F6F6F"/>
    </a:accent4>
    <a:accent5>
      <a:srgbClr val="9A999A"/>
    </a:accent5>
    <a:accent6>
      <a:srgbClr val="C4C4C4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8173"/>
    </a:accent1>
    <a:accent2>
      <a:srgbClr val="4AB344"/>
    </a:accent2>
    <a:accent3>
      <a:srgbClr val="92D806"/>
    </a:accent3>
    <a:accent4>
      <a:srgbClr val="6F6F6F"/>
    </a:accent4>
    <a:accent5>
      <a:srgbClr val="9A999A"/>
    </a:accent5>
    <a:accent6>
      <a:srgbClr val="C4C4C4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28173"/>
    </a:accent1>
    <a:accent2>
      <a:srgbClr val="4AB344"/>
    </a:accent2>
    <a:accent3>
      <a:srgbClr val="92D806"/>
    </a:accent3>
    <a:accent4>
      <a:srgbClr val="6F6F6F"/>
    </a:accent4>
    <a:accent5>
      <a:srgbClr val="9A999A"/>
    </a:accent5>
    <a:accent6>
      <a:srgbClr val="C4C4C4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1468</Words>
  <Application>Microsoft Office PowerPoint</Application>
  <PresentationFormat>宽屏</PresentationFormat>
  <Paragraphs>205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阿里巴巴普惠体 2.0 105 Heavy</vt:lpstr>
      <vt:lpstr>阿里巴巴普惠体 2.0 115 Black</vt:lpstr>
      <vt:lpstr>DengXian</vt:lpstr>
      <vt:lpstr>Arial</vt:lpstr>
      <vt:lpstr>Wingdings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活力绿清新风部门工作述职报告ppt模板</dc:title>
  <dc:creator>51PPT模板网</dc:creator>
  <cp:keywords>www.51pptmoban.com</cp:keywords>
  <dc:description>www.51pptmoban.com</dc:description>
  <cp:lastModifiedBy>Win user</cp:lastModifiedBy>
  <cp:revision>711</cp:revision>
  <dcterms:created xsi:type="dcterms:W3CDTF">2018-06-17T04:53:00Z</dcterms:created>
  <dcterms:modified xsi:type="dcterms:W3CDTF">2022-02-20T14:51:21Z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