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72" r:id="rId2"/>
    <p:sldId id="296" r:id="rId3"/>
    <p:sldId id="259" r:id="rId4"/>
    <p:sldId id="258" r:id="rId5"/>
    <p:sldId id="274" r:id="rId6"/>
    <p:sldId id="275" r:id="rId7"/>
    <p:sldId id="289" r:id="rId8"/>
    <p:sldId id="290" r:id="rId9"/>
    <p:sldId id="297" r:id="rId10"/>
    <p:sldId id="298" r:id="rId11"/>
    <p:sldId id="294" r:id="rId12"/>
    <p:sldId id="291" r:id="rId13"/>
    <p:sldId id="260" r:id="rId14"/>
    <p:sldId id="284" r:id="rId15"/>
    <p:sldId id="285" r:id="rId16"/>
    <p:sldId id="286" r:id="rId17"/>
    <p:sldId id="287" r:id="rId18"/>
    <p:sldId id="303" r:id="rId19"/>
    <p:sldId id="288" r:id="rId20"/>
    <p:sldId id="261" r:id="rId21"/>
    <p:sldId id="277" r:id="rId22"/>
    <p:sldId id="273" r:id="rId23"/>
    <p:sldId id="279" r:id="rId24"/>
    <p:sldId id="278" r:id="rId25"/>
    <p:sldId id="276" r:id="rId26"/>
    <p:sldId id="267" r:id="rId27"/>
    <p:sldId id="281" r:id="rId28"/>
    <p:sldId id="282" r:id="rId29"/>
    <p:sldId id="283" r:id="rId30"/>
    <p:sldId id="271" r:id="rId31"/>
    <p:sldId id="299" r:id="rId32"/>
    <p:sldId id="300" r:id="rId33"/>
    <p:sldId id="301" r:id="rId34"/>
    <p:sldId id="317" r:id="rId35"/>
    <p:sldId id="31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ED9BDC65-803A-4F6A-9966-C2BCBAA4C943}">
          <p14:sldIdLst>
            <p14:sldId id="272"/>
          </p14:sldIdLst>
        </p14:section>
        <p14:section name="什么是新媒体" id="{096C17D4-91A8-4A68-AA5E-AA1E63E582D2}">
          <p14:sldIdLst>
            <p14:sldId id="296"/>
          </p14:sldIdLst>
        </p14:section>
        <p14:section name="目录页" id="{4BDA29E0-0476-4439-BA23-EAB47452C544}">
          <p14:sldIdLst>
            <p14:sldId id="259"/>
          </p14:sldIdLst>
        </p14:section>
        <p14:section name="01 矩阵账号" id="{A3CB4890-1B11-4CDE-892E-66B878B5D593}">
          <p14:sldIdLst>
            <p14:sldId id="258"/>
            <p14:sldId id="274"/>
            <p14:sldId id="275"/>
            <p14:sldId id="289"/>
            <p14:sldId id="290"/>
            <p14:sldId id="297"/>
            <p14:sldId id="298"/>
            <p14:sldId id="294"/>
            <p14:sldId id="291"/>
          </p14:sldIdLst>
        </p14:section>
        <p14:section name="02 活动策划" id="{D8F6EB12-F08C-4CE8-8F40-3F5475834D91}">
          <p14:sldIdLst>
            <p14:sldId id="260"/>
            <p14:sldId id="284"/>
            <p14:sldId id="285"/>
            <p14:sldId id="286"/>
            <p14:sldId id="287"/>
            <p14:sldId id="303"/>
            <p14:sldId id="288"/>
          </p14:sldIdLst>
        </p14:section>
        <p14:section name="03 荣誉奖项" id="{787B3643-3DB6-4565-84E0-48AE58494307}">
          <p14:sldIdLst>
            <p14:sldId id="261"/>
            <p14:sldId id="277"/>
            <p14:sldId id="273"/>
            <p14:sldId id="279"/>
            <p14:sldId id="278"/>
            <p14:sldId id="276"/>
          </p14:sldIdLst>
        </p14:section>
        <p14:section name="04 未来规划" id="{AF985EA9-4AB9-4EC6-98D8-6F285781A46C}">
          <p14:sldIdLst>
            <p14:sldId id="267"/>
            <p14:sldId id="281"/>
            <p14:sldId id="282"/>
            <p14:sldId id="283"/>
          </p14:sldIdLst>
        </p14:section>
        <p14:section name="尾页" id="{2ED703B0-EBAD-4E8A-AF25-A9768EAE02EE}">
          <p14:sldIdLst>
            <p14:sldId id="271"/>
          </p14:sldIdLst>
        </p14:section>
        <p14:section name="附录" id="{F58C9D4D-EFFF-4569-A27E-5FAB0114843E}">
          <p14:sldIdLst>
            <p14:sldId id="299"/>
            <p14:sldId id="300"/>
            <p14:sldId id="301"/>
            <p14:sldId id="317"/>
            <p14:sldId id="31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677"/>
    <a:srgbClr val="000000"/>
    <a:srgbClr val="FA75B0"/>
    <a:srgbClr val="FF6685"/>
    <a:srgbClr val="FF8C56"/>
    <a:srgbClr val="00D382"/>
    <a:srgbClr val="2A2A2A"/>
    <a:srgbClr val="D55D24"/>
    <a:srgbClr val="EAE7E5"/>
    <a:srgbClr val="ECCD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67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35000">
                  <a:schemeClr val="accent1"/>
                </a:gs>
                <a:gs pos="90000">
                  <a:schemeClr val="accent1">
                    <a:lumMod val="8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20xx.x</c:v>
                </c:pt>
                <c:pt idx="1">
                  <c:v>20xx.x</c:v>
                </c:pt>
                <c:pt idx="2">
                  <c:v>20xx.x</c:v>
                </c:pt>
                <c:pt idx="3">
                  <c:v>20xx.x</c:v>
                </c:pt>
                <c:pt idx="4">
                  <c:v>20xx.x</c:v>
                </c:pt>
                <c:pt idx="5">
                  <c:v>20xx.x</c:v>
                </c:pt>
                <c:pt idx="6">
                  <c:v>20xx.x</c:v>
                </c:pt>
                <c:pt idx="7">
                  <c:v>20xx.x</c:v>
                </c:pt>
                <c:pt idx="8">
                  <c:v>20xx.x</c:v>
                </c:pt>
                <c:pt idx="9">
                  <c:v>20xx.x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  <c:pt idx="5">
                  <c:v>4.4000000000000004</c:v>
                </c:pt>
                <c:pt idx="6">
                  <c:v>7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F6-4F04-9E58-9BA87BE2D1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89923616"/>
        <c:axId val="1289928208"/>
      </c:barChart>
      <c:catAx>
        <c:axId val="1289923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9928208"/>
        <c:crosses val="autoZero"/>
        <c:auto val="1"/>
        <c:lblAlgn val="ctr"/>
        <c:lblOffset val="100"/>
        <c:noMultiLvlLbl val="0"/>
      </c:catAx>
      <c:valAx>
        <c:axId val="1289928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7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992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999419994375701"/>
          <c:y val="7.6704327667075273E-2"/>
          <c:w val="0.64001160011248592"/>
          <c:h val="0.7570300259790478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BB-45B7-8C8F-9C49B96D7E4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EBB-45B7-8C8F-9C49B96D7E4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EBB-45B7-8C8F-9C49B96D7E4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EBB-45B7-8C8F-9C49B96D7E4A}"/>
              </c:ext>
            </c:extLst>
          </c:dPt>
          <c:dLbls>
            <c:dLbl>
              <c:idx val="0"/>
              <c:layout>
                <c:manualLayout>
                  <c:x val="6.9754464285714288E-2"/>
                  <c:y val="5.94059251563303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EBB-45B7-8C8F-9C49B96D7E4A}"/>
                </c:ext>
              </c:extLst>
            </c:dLbl>
            <c:dLbl>
              <c:idx val="1"/>
              <c:layout>
                <c:manualLayout>
                  <c:x val="-7.2544642857142877E-2"/>
                  <c:y val="4.95049376302752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EBB-45B7-8C8F-9C49B96D7E4A}"/>
                </c:ext>
              </c:extLst>
            </c:dLbl>
            <c:dLbl>
              <c:idx val="2"/>
              <c:layout>
                <c:manualLayout>
                  <c:x val="-6.6964285714285712E-2"/>
                  <c:y val="-4.2904279279571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EBB-45B7-8C8F-9C49B96D7E4A}"/>
                </c:ext>
              </c:extLst>
            </c:dLbl>
            <c:dLbl>
              <c:idx val="3"/>
              <c:layout>
                <c:manualLayout>
                  <c:x val="-7.5334821428571425E-2"/>
                  <c:y val="-6.60065835070337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EBB-45B7-8C8F-9C49B96D7E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EBB-45B7-8C8F-9C49B96D7E4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F0F5E84-98F8-44E6-818D-D1CFED6645D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164E9D-FBF4-42D1-ADFB-460C7BE2B31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E3AB7-8ACC-4A87-94EC-AE9E8059BB10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5ADA346-F8BE-4D98-8593-457EB4E138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A5F2565-8F92-4A41-8AE0-62AD11B16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57F786-A081-47C2-9866-B990FFF499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7239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56251-7C59-410C-A6C6-1EFF70BFF4D4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82E00-4FE0-4E22-8E5B-09B2620594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9241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4.png"/><Relationship Id="rId5" Type="http://schemas.openxmlformats.org/officeDocument/2006/relationships/tags" Target="../tags/tag6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0.xml"/><Relationship Id="rId7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11" Type="http://schemas.openxmlformats.org/officeDocument/2006/relationships/image" Target="../media/image4.png"/><Relationship Id="rId5" Type="http://schemas.openxmlformats.org/officeDocument/2006/relationships/slideMaster" Target="../slideMasters/slideMaster1.xml"/><Relationship Id="rId10" Type="http://schemas.openxmlformats.org/officeDocument/2006/relationships/image" Target="../media/image6.png"/><Relationship Id="rId4" Type="http://schemas.openxmlformats.org/officeDocument/2006/relationships/tags" Target="../tags/tag11.xml"/><Relationship Id="rId9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Master" Target="../slideMasters/slideMaster1.xml"/><Relationship Id="rId7" Type="http://schemas.microsoft.com/office/2007/relationships/hdphoto" Target="../media/hdphoto1.wdp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Master" Target="../slideMasters/slideMaster1.xml"/><Relationship Id="rId7" Type="http://schemas.microsoft.com/office/2007/relationships/hdphoto" Target="../media/hdphoto1.wdp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Master" Target="../slideMasters/slideMaster1.xml"/><Relationship Id="rId7" Type="http://schemas.microsoft.com/office/2007/relationships/hdphoto" Target="../media/hdphoto1.wdp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Master" Target="../slideMasters/slideMaster1.xml"/><Relationship Id="rId7" Type="http://schemas.microsoft.com/office/2007/relationships/hdphoto" Target="../media/hdphoto1.wdp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表&#10;&#10;中度可信度描述已自动生成">
            <a:extLst>
              <a:ext uri="{FF2B5EF4-FFF2-40B4-BE49-F238E27FC236}">
                <a16:creationId xmlns:a16="http://schemas.microsoft.com/office/drawing/2014/main" id="{7558CB04-E32D-438D-AC52-0AD52C164A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 descr="图片包含 室内, 线, 看着, 桌子&#10;&#10;描述已自动生成">
            <a:extLst>
              <a:ext uri="{FF2B5EF4-FFF2-40B4-BE49-F238E27FC236}">
                <a16:creationId xmlns:a16="http://schemas.microsoft.com/office/drawing/2014/main" id="{11E38707-D5BA-4D2B-ABAC-A8EC25A15E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0"/>
            <a:ext cx="115316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C4BC5FB-37EF-4EAE-AB11-474D00069F7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2803D6FE-E331-466F-A81A-07B25DAA25B9}"/>
              </a:ext>
            </a:extLst>
          </p:cNvPr>
          <p:cNvGrpSpPr/>
          <p:nvPr userDrawn="1"/>
        </p:nvGrpSpPr>
        <p:grpSpPr>
          <a:xfrm>
            <a:off x="-991" y="6607634"/>
            <a:ext cx="12196119" cy="288953"/>
            <a:chOff x="-991" y="6607634"/>
            <a:chExt cx="12196119" cy="288953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920699E-025F-4961-B8CB-0048AA73D8E8}"/>
                </a:ext>
              </a:extLst>
            </p:cNvPr>
            <p:cNvSpPr/>
            <p:nvPr/>
          </p:nvSpPr>
          <p:spPr>
            <a:xfrm rot="21540000">
              <a:off x="-596" y="6644581"/>
              <a:ext cx="12195724" cy="252000"/>
            </a:xfrm>
            <a:custGeom>
              <a:avLst/>
              <a:gdLst>
                <a:gd name="connsiteX0" fmla="*/ 12195724 w 12195724"/>
                <a:gd name="connsiteY0" fmla="*/ 0 h 252000"/>
                <a:gd name="connsiteX1" fmla="*/ 12191325 w 12195724"/>
                <a:gd name="connsiteY1" fmla="*/ 252000 h 252000"/>
                <a:gd name="connsiteX2" fmla="*/ 8307405 w 12195724"/>
                <a:gd name="connsiteY2" fmla="*/ 252000 h 252000"/>
                <a:gd name="connsiteX3" fmla="*/ 0 w 12195724"/>
                <a:gd name="connsiteY3" fmla="*/ 106994 h 252000"/>
                <a:gd name="connsiteX4" fmla="*/ 1867 w 12195724"/>
                <a:gd name="connsiteY4" fmla="*/ 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724" h="252000">
                  <a:moveTo>
                    <a:pt x="12195724" y="0"/>
                  </a:moveTo>
                  <a:lnTo>
                    <a:pt x="12191325" y="252000"/>
                  </a:lnTo>
                  <a:lnTo>
                    <a:pt x="8307405" y="252000"/>
                  </a:lnTo>
                  <a:lnTo>
                    <a:pt x="0" y="106994"/>
                  </a:lnTo>
                  <a:lnTo>
                    <a:pt x="18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AD15A28-0CC0-483F-9AC6-A82189B88D2B}"/>
                </a:ext>
              </a:extLst>
            </p:cNvPr>
            <p:cNvSpPr/>
            <p:nvPr/>
          </p:nvSpPr>
          <p:spPr>
            <a:xfrm rot="21540000">
              <a:off x="-282" y="6680584"/>
              <a:ext cx="12195096" cy="216000"/>
            </a:xfrm>
            <a:custGeom>
              <a:avLst/>
              <a:gdLst>
                <a:gd name="connsiteX0" fmla="*/ 12195096 w 12195096"/>
                <a:gd name="connsiteY0" fmla="*/ 0 h 216000"/>
                <a:gd name="connsiteX1" fmla="*/ 12191326 w 12195096"/>
                <a:gd name="connsiteY1" fmla="*/ 216000 h 216000"/>
                <a:gd name="connsiteX2" fmla="*/ 8307391 w 12195096"/>
                <a:gd name="connsiteY2" fmla="*/ 216000 h 216000"/>
                <a:gd name="connsiteX3" fmla="*/ 0 w 12195096"/>
                <a:gd name="connsiteY3" fmla="*/ 70994 h 216000"/>
                <a:gd name="connsiteX4" fmla="*/ 1239 w 12195096"/>
                <a:gd name="connsiteY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096" h="216000">
                  <a:moveTo>
                    <a:pt x="12195096" y="0"/>
                  </a:moveTo>
                  <a:lnTo>
                    <a:pt x="12191326" y="216000"/>
                  </a:lnTo>
                  <a:lnTo>
                    <a:pt x="8307391" y="216000"/>
                  </a:lnTo>
                  <a:lnTo>
                    <a:pt x="0" y="70994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68BC755-4B47-459A-B428-F6DA507E2CE6}"/>
                </a:ext>
              </a:extLst>
            </p:cNvPr>
            <p:cNvSpPr/>
            <p:nvPr/>
          </p:nvSpPr>
          <p:spPr>
            <a:xfrm rot="21540000">
              <a:off x="32" y="6716587"/>
              <a:ext cx="12194468" cy="180000"/>
            </a:xfrm>
            <a:custGeom>
              <a:avLst/>
              <a:gdLst>
                <a:gd name="connsiteX0" fmla="*/ 12194468 w 12194468"/>
                <a:gd name="connsiteY0" fmla="*/ 0 h 180000"/>
                <a:gd name="connsiteX1" fmla="*/ 12191326 w 12194468"/>
                <a:gd name="connsiteY1" fmla="*/ 180000 h 180000"/>
                <a:gd name="connsiteX2" fmla="*/ 8307436 w 12194468"/>
                <a:gd name="connsiteY2" fmla="*/ 180000 h 180000"/>
                <a:gd name="connsiteX3" fmla="*/ 0 w 12194468"/>
                <a:gd name="connsiteY3" fmla="*/ 34993 h 180000"/>
                <a:gd name="connsiteX4" fmla="*/ 611 w 12194468"/>
                <a:gd name="connsiteY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468" h="180000">
                  <a:moveTo>
                    <a:pt x="12194468" y="0"/>
                  </a:moveTo>
                  <a:lnTo>
                    <a:pt x="12191326" y="180000"/>
                  </a:lnTo>
                  <a:lnTo>
                    <a:pt x="8307436" y="180000"/>
                  </a:lnTo>
                  <a:lnTo>
                    <a:pt x="0" y="34993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9024F0D-6784-45C6-8833-0F18C1F02653}"/>
                </a:ext>
              </a:extLst>
            </p:cNvPr>
            <p:cNvSpPr/>
            <p:nvPr/>
          </p:nvSpPr>
          <p:spPr>
            <a:xfrm rot="21540000">
              <a:off x="-991" y="6607634"/>
              <a:ext cx="12193983" cy="7200"/>
            </a:xfrm>
            <a:custGeom>
              <a:avLst/>
              <a:gdLst>
                <a:gd name="connsiteX0" fmla="*/ 12193983 w 12193983"/>
                <a:gd name="connsiteY0" fmla="*/ 0 h 7200"/>
                <a:gd name="connsiteX1" fmla="*/ 12193857 w 12193983"/>
                <a:gd name="connsiteY1" fmla="*/ 7200 h 7200"/>
                <a:gd name="connsiteX2" fmla="*/ 0 w 12193983"/>
                <a:gd name="connsiteY2" fmla="*/ 7200 h 7200"/>
                <a:gd name="connsiteX3" fmla="*/ 126 w 12193983"/>
                <a:gd name="connsiteY3" fmla="*/ 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83" h="7200">
                  <a:moveTo>
                    <a:pt x="12193983" y="0"/>
                  </a:moveTo>
                  <a:lnTo>
                    <a:pt x="12193857" y="7200"/>
                  </a:lnTo>
                  <a:lnTo>
                    <a:pt x="0" y="720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13689D0-CB4A-494B-A834-A2D99B8F5800}"/>
              </a:ext>
            </a:extLst>
          </p:cNvPr>
          <p:cNvGrpSpPr/>
          <p:nvPr userDrawn="1"/>
        </p:nvGrpSpPr>
        <p:grpSpPr>
          <a:xfrm>
            <a:off x="-1870" y="37594"/>
            <a:ext cx="12194830" cy="134931"/>
            <a:chOff x="-1870" y="37594"/>
            <a:chExt cx="12194830" cy="13493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763AA0B-1E3C-4290-8013-F27205AAF6F6}"/>
                </a:ext>
              </a:extLst>
            </p:cNvPr>
            <p:cNvSpPr/>
            <p:nvPr/>
          </p:nvSpPr>
          <p:spPr>
            <a:xfrm rot="21540000">
              <a:off x="-1870" y="37596"/>
              <a:ext cx="12194541" cy="108000"/>
            </a:xfrm>
            <a:custGeom>
              <a:avLst/>
              <a:gdLst>
                <a:gd name="connsiteX0" fmla="*/ 8251965 w 12194541"/>
                <a:gd name="connsiteY0" fmla="*/ 0 h 108000"/>
                <a:gd name="connsiteX1" fmla="*/ 12194541 w 12194541"/>
                <a:gd name="connsiteY1" fmla="*/ 68818 h 108000"/>
                <a:gd name="connsiteX2" fmla="*/ 12193857 w 12194541"/>
                <a:gd name="connsiteY2" fmla="*/ 108000 h 108000"/>
                <a:gd name="connsiteX3" fmla="*/ 0 w 12194541"/>
                <a:gd name="connsiteY3" fmla="*/ 108000 h 108000"/>
                <a:gd name="connsiteX4" fmla="*/ 1885 w 12194541"/>
                <a:gd name="connsiteY4" fmla="*/ 0 h 1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541" h="108000">
                  <a:moveTo>
                    <a:pt x="8251965" y="0"/>
                  </a:moveTo>
                  <a:lnTo>
                    <a:pt x="12194541" y="68818"/>
                  </a:lnTo>
                  <a:lnTo>
                    <a:pt x="12193857" y="108000"/>
                  </a:lnTo>
                  <a:lnTo>
                    <a:pt x="0" y="108000"/>
                  </a:lnTo>
                  <a:lnTo>
                    <a:pt x="18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E706220-548A-4EB4-A44E-30158B1AA39D}"/>
                </a:ext>
              </a:extLst>
            </p:cNvPr>
            <p:cNvSpPr/>
            <p:nvPr/>
          </p:nvSpPr>
          <p:spPr>
            <a:xfrm rot="21540000">
              <a:off x="-1556" y="37594"/>
              <a:ext cx="12193913" cy="72000"/>
            </a:xfrm>
            <a:custGeom>
              <a:avLst/>
              <a:gdLst>
                <a:gd name="connsiteX0" fmla="*/ 8251349 w 12193913"/>
                <a:gd name="connsiteY0" fmla="*/ 0 h 72000"/>
                <a:gd name="connsiteX1" fmla="*/ 12193913 w 12193913"/>
                <a:gd name="connsiteY1" fmla="*/ 68818 h 72000"/>
                <a:gd name="connsiteX2" fmla="*/ 12193857 w 12193913"/>
                <a:gd name="connsiteY2" fmla="*/ 72000 h 72000"/>
                <a:gd name="connsiteX3" fmla="*/ 0 w 12193913"/>
                <a:gd name="connsiteY3" fmla="*/ 72000 h 72000"/>
                <a:gd name="connsiteX4" fmla="*/ 1257 w 12193913"/>
                <a:gd name="connsiteY4" fmla="*/ 0 h 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3913" h="72000">
                  <a:moveTo>
                    <a:pt x="8251349" y="0"/>
                  </a:moveTo>
                  <a:lnTo>
                    <a:pt x="12193913" y="68818"/>
                  </a:lnTo>
                  <a:lnTo>
                    <a:pt x="12193857" y="72000"/>
                  </a:lnTo>
                  <a:lnTo>
                    <a:pt x="0" y="72000"/>
                  </a:lnTo>
                  <a:lnTo>
                    <a:pt x="12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45EA69B-3FE7-4C14-A39C-691187059132}"/>
                </a:ext>
              </a:extLst>
            </p:cNvPr>
            <p:cNvSpPr/>
            <p:nvPr/>
          </p:nvSpPr>
          <p:spPr>
            <a:xfrm rot="21540000">
              <a:off x="-1098" y="53998"/>
              <a:ext cx="10313173" cy="36000"/>
            </a:xfrm>
            <a:custGeom>
              <a:avLst/>
              <a:gdLst>
                <a:gd name="connsiteX0" fmla="*/ 8250735 w 10313173"/>
                <a:gd name="connsiteY0" fmla="*/ 0 h 36000"/>
                <a:gd name="connsiteX1" fmla="*/ 10313173 w 10313173"/>
                <a:gd name="connsiteY1" fmla="*/ 36000 h 36000"/>
                <a:gd name="connsiteX2" fmla="*/ 0 w 10313173"/>
                <a:gd name="connsiteY2" fmla="*/ 36000 h 36000"/>
                <a:gd name="connsiteX3" fmla="*/ 628 w 10313173"/>
                <a:gd name="connsiteY3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13173" h="36000">
                  <a:moveTo>
                    <a:pt x="8250735" y="0"/>
                  </a:moveTo>
                  <a:lnTo>
                    <a:pt x="10313173" y="36000"/>
                  </a:lnTo>
                  <a:lnTo>
                    <a:pt x="0" y="36000"/>
                  </a:lnTo>
                  <a:lnTo>
                    <a:pt x="62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1B9C976-C4C6-4FD1-8E6B-4D65BC50087B}"/>
                </a:ext>
              </a:extLst>
            </p:cNvPr>
            <p:cNvSpPr/>
            <p:nvPr/>
          </p:nvSpPr>
          <p:spPr>
            <a:xfrm rot="21540000">
              <a:off x="-960" y="168925"/>
              <a:ext cx="12193920" cy="3600"/>
            </a:xfrm>
            <a:custGeom>
              <a:avLst/>
              <a:gdLst>
                <a:gd name="connsiteX0" fmla="*/ 12193920 w 12193920"/>
                <a:gd name="connsiteY0" fmla="*/ 0 h 3600"/>
                <a:gd name="connsiteX1" fmla="*/ 12193857 w 12193920"/>
                <a:gd name="connsiteY1" fmla="*/ 3600 h 3600"/>
                <a:gd name="connsiteX2" fmla="*/ 0 w 12193920"/>
                <a:gd name="connsiteY2" fmla="*/ 3600 h 3600"/>
                <a:gd name="connsiteX3" fmla="*/ 63 w 12193920"/>
                <a:gd name="connsiteY3" fmla="*/ 0 h 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20" h="3600">
                  <a:moveTo>
                    <a:pt x="12193920" y="0"/>
                  </a:moveTo>
                  <a:lnTo>
                    <a:pt x="12193857" y="3600"/>
                  </a:lnTo>
                  <a:lnTo>
                    <a:pt x="0" y="360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A65C1E65-1D1D-4885-ABE6-22A33E223B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74" b="26087"/>
          <a:stretch/>
        </p:blipFill>
        <p:spPr>
          <a:xfrm>
            <a:off x="5172472" y="514350"/>
            <a:ext cx="184705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755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技巧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4532747-4C7C-400E-BC9F-F3C085A1AB6E}"/>
              </a:ext>
            </a:extLst>
          </p:cNvPr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8E8D87-819F-4BF9-B9BA-4F6CB346DC40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A82CB7-23EE-43CA-AF83-8E584356973E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0903ADC-0D54-4E0B-BF51-690BF520BC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1495344-3997-477B-AEF1-53EFCCA05B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D858B52-1CBB-488C-9804-9F2E998D3DA4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0A0C2B-D29C-4D0F-AE11-9BCB3F5F7C76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8396507-1A3C-49E8-93B5-A4C2BD5FF3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073880F-6F35-4D7F-9799-97C08101039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3790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技巧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174933F-D431-4582-80D6-C7B9B9C98642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DEA789D-D3E1-40BF-A35A-D071C9927F92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8A74E26-EF8E-4A57-9FE8-D6722C0C96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ED75A16-F2DD-4D43-B1DB-D070F3422A6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94E4C94-4C86-4815-B180-20365F283F7C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31F911-768E-429B-8310-FFD25ECB0366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BF64F4-61C8-440C-B166-93529E3C316D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A32A339-D7F8-4E4A-A2D0-990373A9C86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3586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18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542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表&#10;&#10;中度可信度描述已自动生成">
            <a:extLst>
              <a:ext uri="{FF2B5EF4-FFF2-40B4-BE49-F238E27FC236}">
                <a16:creationId xmlns:a16="http://schemas.microsoft.com/office/drawing/2014/main" id="{7558CB04-E32D-438D-AC52-0AD52C164A3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 descr="图片包含 室内, 线, 看着, 桌子&#10;&#10;描述已自动生成">
            <a:extLst>
              <a:ext uri="{FF2B5EF4-FFF2-40B4-BE49-F238E27FC236}">
                <a16:creationId xmlns:a16="http://schemas.microsoft.com/office/drawing/2014/main" id="{11E38707-D5BA-4D2B-ABAC-A8EC25A15E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0"/>
            <a:ext cx="115316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2803D6FE-E331-466F-A81A-07B25DAA25B9}"/>
              </a:ext>
            </a:extLst>
          </p:cNvPr>
          <p:cNvGrpSpPr/>
          <p:nvPr userDrawn="1"/>
        </p:nvGrpSpPr>
        <p:grpSpPr>
          <a:xfrm>
            <a:off x="-991" y="6607634"/>
            <a:ext cx="12196119" cy="288953"/>
            <a:chOff x="-991" y="6607634"/>
            <a:chExt cx="12196119" cy="288953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920699E-025F-4961-B8CB-0048AA73D8E8}"/>
                </a:ext>
              </a:extLst>
            </p:cNvPr>
            <p:cNvSpPr/>
            <p:nvPr/>
          </p:nvSpPr>
          <p:spPr>
            <a:xfrm rot="21540000">
              <a:off x="-596" y="6644581"/>
              <a:ext cx="12195724" cy="252000"/>
            </a:xfrm>
            <a:custGeom>
              <a:avLst/>
              <a:gdLst>
                <a:gd name="connsiteX0" fmla="*/ 12195724 w 12195724"/>
                <a:gd name="connsiteY0" fmla="*/ 0 h 252000"/>
                <a:gd name="connsiteX1" fmla="*/ 12191325 w 12195724"/>
                <a:gd name="connsiteY1" fmla="*/ 252000 h 252000"/>
                <a:gd name="connsiteX2" fmla="*/ 8307405 w 12195724"/>
                <a:gd name="connsiteY2" fmla="*/ 252000 h 252000"/>
                <a:gd name="connsiteX3" fmla="*/ 0 w 12195724"/>
                <a:gd name="connsiteY3" fmla="*/ 106994 h 252000"/>
                <a:gd name="connsiteX4" fmla="*/ 1867 w 12195724"/>
                <a:gd name="connsiteY4" fmla="*/ 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724" h="252000">
                  <a:moveTo>
                    <a:pt x="12195724" y="0"/>
                  </a:moveTo>
                  <a:lnTo>
                    <a:pt x="12191325" y="252000"/>
                  </a:lnTo>
                  <a:lnTo>
                    <a:pt x="8307405" y="252000"/>
                  </a:lnTo>
                  <a:lnTo>
                    <a:pt x="0" y="106994"/>
                  </a:lnTo>
                  <a:lnTo>
                    <a:pt x="18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AD15A28-0CC0-483F-9AC6-A82189B88D2B}"/>
                </a:ext>
              </a:extLst>
            </p:cNvPr>
            <p:cNvSpPr/>
            <p:nvPr/>
          </p:nvSpPr>
          <p:spPr>
            <a:xfrm rot="21540000">
              <a:off x="-282" y="6680584"/>
              <a:ext cx="12195096" cy="216000"/>
            </a:xfrm>
            <a:custGeom>
              <a:avLst/>
              <a:gdLst>
                <a:gd name="connsiteX0" fmla="*/ 12195096 w 12195096"/>
                <a:gd name="connsiteY0" fmla="*/ 0 h 216000"/>
                <a:gd name="connsiteX1" fmla="*/ 12191326 w 12195096"/>
                <a:gd name="connsiteY1" fmla="*/ 216000 h 216000"/>
                <a:gd name="connsiteX2" fmla="*/ 8307391 w 12195096"/>
                <a:gd name="connsiteY2" fmla="*/ 216000 h 216000"/>
                <a:gd name="connsiteX3" fmla="*/ 0 w 12195096"/>
                <a:gd name="connsiteY3" fmla="*/ 70994 h 216000"/>
                <a:gd name="connsiteX4" fmla="*/ 1239 w 12195096"/>
                <a:gd name="connsiteY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096" h="216000">
                  <a:moveTo>
                    <a:pt x="12195096" y="0"/>
                  </a:moveTo>
                  <a:lnTo>
                    <a:pt x="12191326" y="216000"/>
                  </a:lnTo>
                  <a:lnTo>
                    <a:pt x="8307391" y="216000"/>
                  </a:lnTo>
                  <a:lnTo>
                    <a:pt x="0" y="70994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68BC755-4B47-459A-B428-F6DA507E2CE6}"/>
                </a:ext>
              </a:extLst>
            </p:cNvPr>
            <p:cNvSpPr/>
            <p:nvPr/>
          </p:nvSpPr>
          <p:spPr>
            <a:xfrm rot="21540000">
              <a:off x="32" y="6716587"/>
              <a:ext cx="12194468" cy="180000"/>
            </a:xfrm>
            <a:custGeom>
              <a:avLst/>
              <a:gdLst>
                <a:gd name="connsiteX0" fmla="*/ 12194468 w 12194468"/>
                <a:gd name="connsiteY0" fmla="*/ 0 h 180000"/>
                <a:gd name="connsiteX1" fmla="*/ 12191326 w 12194468"/>
                <a:gd name="connsiteY1" fmla="*/ 180000 h 180000"/>
                <a:gd name="connsiteX2" fmla="*/ 8307436 w 12194468"/>
                <a:gd name="connsiteY2" fmla="*/ 180000 h 180000"/>
                <a:gd name="connsiteX3" fmla="*/ 0 w 12194468"/>
                <a:gd name="connsiteY3" fmla="*/ 34993 h 180000"/>
                <a:gd name="connsiteX4" fmla="*/ 611 w 12194468"/>
                <a:gd name="connsiteY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468" h="180000">
                  <a:moveTo>
                    <a:pt x="12194468" y="0"/>
                  </a:moveTo>
                  <a:lnTo>
                    <a:pt x="12191326" y="180000"/>
                  </a:lnTo>
                  <a:lnTo>
                    <a:pt x="8307436" y="180000"/>
                  </a:lnTo>
                  <a:lnTo>
                    <a:pt x="0" y="34993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9024F0D-6784-45C6-8833-0F18C1F02653}"/>
                </a:ext>
              </a:extLst>
            </p:cNvPr>
            <p:cNvSpPr/>
            <p:nvPr/>
          </p:nvSpPr>
          <p:spPr>
            <a:xfrm rot="21540000">
              <a:off x="-991" y="6607634"/>
              <a:ext cx="12193983" cy="7200"/>
            </a:xfrm>
            <a:custGeom>
              <a:avLst/>
              <a:gdLst>
                <a:gd name="connsiteX0" fmla="*/ 12193983 w 12193983"/>
                <a:gd name="connsiteY0" fmla="*/ 0 h 7200"/>
                <a:gd name="connsiteX1" fmla="*/ 12193857 w 12193983"/>
                <a:gd name="connsiteY1" fmla="*/ 7200 h 7200"/>
                <a:gd name="connsiteX2" fmla="*/ 0 w 12193983"/>
                <a:gd name="connsiteY2" fmla="*/ 7200 h 7200"/>
                <a:gd name="connsiteX3" fmla="*/ 126 w 12193983"/>
                <a:gd name="connsiteY3" fmla="*/ 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83" h="7200">
                  <a:moveTo>
                    <a:pt x="12193983" y="0"/>
                  </a:moveTo>
                  <a:lnTo>
                    <a:pt x="12193857" y="7200"/>
                  </a:lnTo>
                  <a:lnTo>
                    <a:pt x="0" y="720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13689D0-CB4A-494B-A834-A2D99B8F5800}"/>
              </a:ext>
            </a:extLst>
          </p:cNvPr>
          <p:cNvGrpSpPr/>
          <p:nvPr userDrawn="1"/>
        </p:nvGrpSpPr>
        <p:grpSpPr>
          <a:xfrm>
            <a:off x="-1870" y="37594"/>
            <a:ext cx="12194830" cy="134931"/>
            <a:chOff x="-1870" y="37594"/>
            <a:chExt cx="12194830" cy="13493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763AA0B-1E3C-4290-8013-F27205AAF6F6}"/>
                </a:ext>
              </a:extLst>
            </p:cNvPr>
            <p:cNvSpPr/>
            <p:nvPr/>
          </p:nvSpPr>
          <p:spPr>
            <a:xfrm rot="21540000">
              <a:off x="-1870" y="37596"/>
              <a:ext cx="12194541" cy="108000"/>
            </a:xfrm>
            <a:custGeom>
              <a:avLst/>
              <a:gdLst>
                <a:gd name="connsiteX0" fmla="*/ 8251965 w 12194541"/>
                <a:gd name="connsiteY0" fmla="*/ 0 h 108000"/>
                <a:gd name="connsiteX1" fmla="*/ 12194541 w 12194541"/>
                <a:gd name="connsiteY1" fmla="*/ 68818 h 108000"/>
                <a:gd name="connsiteX2" fmla="*/ 12193857 w 12194541"/>
                <a:gd name="connsiteY2" fmla="*/ 108000 h 108000"/>
                <a:gd name="connsiteX3" fmla="*/ 0 w 12194541"/>
                <a:gd name="connsiteY3" fmla="*/ 108000 h 108000"/>
                <a:gd name="connsiteX4" fmla="*/ 1885 w 12194541"/>
                <a:gd name="connsiteY4" fmla="*/ 0 h 1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541" h="108000">
                  <a:moveTo>
                    <a:pt x="8251965" y="0"/>
                  </a:moveTo>
                  <a:lnTo>
                    <a:pt x="12194541" y="68818"/>
                  </a:lnTo>
                  <a:lnTo>
                    <a:pt x="12193857" y="108000"/>
                  </a:lnTo>
                  <a:lnTo>
                    <a:pt x="0" y="108000"/>
                  </a:lnTo>
                  <a:lnTo>
                    <a:pt x="18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E706220-548A-4EB4-A44E-30158B1AA39D}"/>
                </a:ext>
              </a:extLst>
            </p:cNvPr>
            <p:cNvSpPr/>
            <p:nvPr/>
          </p:nvSpPr>
          <p:spPr>
            <a:xfrm rot="21540000">
              <a:off x="-1556" y="37594"/>
              <a:ext cx="12193913" cy="72000"/>
            </a:xfrm>
            <a:custGeom>
              <a:avLst/>
              <a:gdLst>
                <a:gd name="connsiteX0" fmla="*/ 8251349 w 12193913"/>
                <a:gd name="connsiteY0" fmla="*/ 0 h 72000"/>
                <a:gd name="connsiteX1" fmla="*/ 12193913 w 12193913"/>
                <a:gd name="connsiteY1" fmla="*/ 68818 h 72000"/>
                <a:gd name="connsiteX2" fmla="*/ 12193857 w 12193913"/>
                <a:gd name="connsiteY2" fmla="*/ 72000 h 72000"/>
                <a:gd name="connsiteX3" fmla="*/ 0 w 12193913"/>
                <a:gd name="connsiteY3" fmla="*/ 72000 h 72000"/>
                <a:gd name="connsiteX4" fmla="*/ 1257 w 12193913"/>
                <a:gd name="connsiteY4" fmla="*/ 0 h 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3913" h="72000">
                  <a:moveTo>
                    <a:pt x="8251349" y="0"/>
                  </a:moveTo>
                  <a:lnTo>
                    <a:pt x="12193913" y="68818"/>
                  </a:lnTo>
                  <a:lnTo>
                    <a:pt x="12193857" y="72000"/>
                  </a:lnTo>
                  <a:lnTo>
                    <a:pt x="0" y="72000"/>
                  </a:lnTo>
                  <a:lnTo>
                    <a:pt x="12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45EA69B-3FE7-4C14-A39C-691187059132}"/>
                </a:ext>
              </a:extLst>
            </p:cNvPr>
            <p:cNvSpPr/>
            <p:nvPr/>
          </p:nvSpPr>
          <p:spPr>
            <a:xfrm rot="21540000">
              <a:off x="-1098" y="53998"/>
              <a:ext cx="10313173" cy="36000"/>
            </a:xfrm>
            <a:custGeom>
              <a:avLst/>
              <a:gdLst>
                <a:gd name="connsiteX0" fmla="*/ 8250735 w 10313173"/>
                <a:gd name="connsiteY0" fmla="*/ 0 h 36000"/>
                <a:gd name="connsiteX1" fmla="*/ 10313173 w 10313173"/>
                <a:gd name="connsiteY1" fmla="*/ 36000 h 36000"/>
                <a:gd name="connsiteX2" fmla="*/ 0 w 10313173"/>
                <a:gd name="connsiteY2" fmla="*/ 36000 h 36000"/>
                <a:gd name="connsiteX3" fmla="*/ 628 w 10313173"/>
                <a:gd name="connsiteY3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13173" h="36000">
                  <a:moveTo>
                    <a:pt x="8250735" y="0"/>
                  </a:moveTo>
                  <a:lnTo>
                    <a:pt x="10313173" y="36000"/>
                  </a:lnTo>
                  <a:lnTo>
                    <a:pt x="0" y="36000"/>
                  </a:lnTo>
                  <a:lnTo>
                    <a:pt x="62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1B9C976-C4C6-4FD1-8E6B-4D65BC50087B}"/>
                </a:ext>
              </a:extLst>
            </p:cNvPr>
            <p:cNvSpPr/>
            <p:nvPr/>
          </p:nvSpPr>
          <p:spPr>
            <a:xfrm rot="21540000">
              <a:off x="-960" y="168925"/>
              <a:ext cx="12193920" cy="3600"/>
            </a:xfrm>
            <a:custGeom>
              <a:avLst/>
              <a:gdLst>
                <a:gd name="connsiteX0" fmla="*/ 12193920 w 12193920"/>
                <a:gd name="connsiteY0" fmla="*/ 0 h 3600"/>
                <a:gd name="connsiteX1" fmla="*/ 12193857 w 12193920"/>
                <a:gd name="connsiteY1" fmla="*/ 3600 h 3600"/>
                <a:gd name="connsiteX2" fmla="*/ 0 w 12193920"/>
                <a:gd name="connsiteY2" fmla="*/ 3600 h 3600"/>
                <a:gd name="connsiteX3" fmla="*/ 63 w 12193920"/>
                <a:gd name="connsiteY3" fmla="*/ 0 h 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20" h="3600">
                  <a:moveTo>
                    <a:pt x="12193920" y="0"/>
                  </a:moveTo>
                  <a:lnTo>
                    <a:pt x="12193857" y="3600"/>
                  </a:lnTo>
                  <a:lnTo>
                    <a:pt x="0" y="360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BE91666-3CC7-43B9-96A7-DE049A2898AB}"/>
              </a:ext>
            </a:extLst>
          </p:cNvPr>
          <p:cNvGrpSpPr/>
          <p:nvPr userDrawn="1"/>
        </p:nvGrpSpPr>
        <p:grpSpPr>
          <a:xfrm>
            <a:off x="2038368" y="3241983"/>
            <a:ext cx="556673" cy="219669"/>
            <a:chOff x="7604935" y="4518193"/>
            <a:chExt cx="619536" cy="244475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CEC6D7DB-5EF5-4601-B8F3-589253E72D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7B768B4-56A1-4697-9B40-0C2DC0439435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27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PA-A000220140718C07PPSH-4510">
            <a:extLst>
              <a:ext uri="{FF2B5EF4-FFF2-40B4-BE49-F238E27FC236}">
                <a16:creationId xmlns:a16="http://schemas.microsoft.com/office/drawing/2014/main" id="{FC1B2008-BF8A-4F90-838A-7A6F02F60442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565603" y="1575054"/>
            <a:ext cx="717828" cy="645062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6" name="PA-A000220140718C07PPSH-4510">
            <a:extLst>
              <a:ext uri="{FF2B5EF4-FFF2-40B4-BE49-F238E27FC236}">
                <a16:creationId xmlns:a16="http://schemas.microsoft.com/office/drawing/2014/main" id="{15C19316-B577-4235-A50B-970A557EEC1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578477" y="998752"/>
            <a:ext cx="356243" cy="492008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7" name="PA-A000220140718C07PPSH-4510">
            <a:extLst>
              <a:ext uri="{FF2B5EF4-FFF2-40B4-BE49-F238E27FC236}">
                <a16:creationId xmlns:a16="http://schemas.microsoft.com/office/drawing/2014/main" id="{F5EBCF3E-0FB0-43B4-B62B-0F00EF5FE82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10588307" y="3186986"/>
            <a:ext cx="551221" cy="495344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8" name="PA-A000220140718C07PPSH-4510">
            <a:extLst>
              <a:ext uri="{FF2B5EF4-FFF2-40B4-BE49-F238E27FC236}">
                <a16:creationId xmlns:a16="http://schemas.microsoft.com/office/drawing/2014/main" id="{B8A4A48A-8A3F-47F3-BC14-8ABCB48E871A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10428976" y="4977884"/>
            <a:ext cx="273559" cy="377814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3B4412A-84F0-4C68-B82D-5E76F2B287CC}"/>
              </a:ext>
            </a:extLst>
          </p:cNvPr>
          <p:cNvGrpSpPr/>
          <p:nvPr userDrawn="1"/>
        </p:nvGrpSpPr>
        <p:grpSpPr>
          <a:xfrm rot="757192">
            <a:off x="4938450" y="646920"/>
            <a:ext cx="2461518" cy="1035015"/>
            <a:chOff x="4994061" y="1028989"/>
            <a:chExt cx="2992854" cy="1258430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9ADC19B8-5A90-41EA-91FA-B200A68AE7E2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33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091955FD-1C7F-426B-8E24-D7DCB0EAFCEC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PA-A000220140718C07PPSH-4510">
              <a:extLst>
                <a:ext uri="{FF2B5EF4-FFF2-40B4-BE49-F238E27FC236}">
                  <a16:creationId xmlns:a16="http://schemas.microsoft.com/office/drawing/2014/main" id="{8383603B-DA63-4258-ACEF-8ACFA4CB67D2}"/>
                </a:ext>
              </a:extLst>
            </p:cNvPr>
            <p:cNvSpPr/>
            <p:nvPr userDrawn="1">
              <p:custDataLst>
                <p:tags r:id="rId5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63" name="PA-A000220140718C07PPSH-4510">
              <a:extLst>
                <a:ext uri="{FF2B5EF4-FFF2-40B4-BE49-F238E27FC236}">
                  <a16:creationId xmlns:a16="http://schemas.microsoft.com/office/drawing/2014/main" id="{6089540C-6A29-4E28-8458-4B6F5C66436A}"/>
                </a:ext>
              </a:extLst>
            </p:cNvPr>
            <p:cNvSpPr/>
            <p:nvPr userDrawn="1">
              <p:custDataLst>
                <p:tags r:id="rId6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A1EA7DDF-DA9F-4E15-A5B7-4860B52738C7}"/>
              </a:ext>
            </a:extLst>
          </p:cNvPr>
          <p:cNvSpPr txBox="1"/>
          <p:nvPr userDrawn="1"/>
        </p:nvSpPr>
        <p:spPr>
          <a:xfrm>
            <a:off x="5403503" y="495198"/>
            <a:ext cx="1384995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B983510-A8C2-45A2-87BB-80D62FA63E8E}"/>
              </a:ext>
            </a:extLst>
          </p:cNvPr>
          <p:cNvSpPr txBox="1"/>
          <p:nvPr userDrawn="1"/>
        </p:nvSpPr>
        <p:spPr>
          <a:xfrm>
            <a:off x="5552647" y="1218474"/>
            <a:ext cx="7085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CONTENT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92" name="文本占位符 5">
            <a:extLst>
              <a:ext uri="{FF2B5EF4-FFF2-40B4-BE49-F238E27FC236}">
                <a16:creationId xmlns:a16="http://schemas.microsoft.com/office/drawing/2014/main" id="{BCD5E91E-DF22-42DE-8119-3BFC3B0049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80374" y="2466853"/>
            <a:ext cx="2276264" cy="6647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zh-CN" altLang="en-US" sz="48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pPr marL="0" lvl="0" algn="ctr"/>
            <a:r>
              <a:rPr lang="zh-CN" altLang="en-US" dirty="0"/>
              <a:t>章节标题</a:t>
            </a:r>
          </a:p>
        </p:txBody>
      </p:sp>
      <p:sp>
        <p:nvSpPr>
          <p:cNvPr id="93" name="文本占位符 5">
            <a:extLst>
              <a:ext uri="{FF2B5EF4-FFF2-40B4-BE49-F238E27FC236}">
                <a16:creationId xmlns:a16="http://schemas.microsoft.com/office/drawing/2014/main" id="{00EE423D-875F-4211-A073-C00A78ED29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80374" y="3241983"/>
            <a:ext cx="2276264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altLang="zh-CN" sz="1400" dirty="0" smtClean="0">
                <a:solidFill>
                  <a:schemeClr val="bg1">
                    <a:lumMod val="95000"/>
                  </a:schemeClr>
                </a:solidFill>
                <a:ea typeface="+mj-ea"/>
              </a:defRPr>
            </a:lvl1pPr>
          </a:lstStyle>
          <a:p>
            <a:pPr marL="0" lvl="0" algn="dist"/>
            <a:r>
              <a:rPr lang="en-US" altLang="zh-CN" dirty="0"/>
              <a:t>MATRIX ACCOUNT</a:t>
            </a:r>
          </a:p>
        </p:txBody>
      </p:sp>
      <p:sp>
        <p:nvSpPr>
          <p:cNvPr id="94" name="文本占位符 5">
            <a:extLst>
              <a:ext uri="{FF2B5EF4-FFF2-40B4-BE49-F238E27FC236}">
                <a16:creationId xmlns:a16="http://schemas.microsoft.com/office/drawing/2014/main" id="{838E3C9A-E5C3-4332-A334-C35E4F80C2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04120" y="2466853"/>
            <a:ext cx="625171" cy="6647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en-US" altLang="zh-CN" sz="4800" dirty="0" smtClean="0">
                <a:ln w="12700">
                  <a:gradFill>
                    <a:gsLst>
                      <a:gs pos="20000">
                        <a:schemeClr val="accent1"/>
                      </a:gs>
                      <a:gs pos="70000">
                        <a:schemeClr val="accent2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3BEBD231-4079-491C-BFCB-5D7B17F1FC8D}"/>
              </a:ext>
            </a:extLst>
          </p:cNvPr>
          <p:cNvGrpSpPr/>
          <p:nvPr userDrawn="1"/>
        </p:nvGrpSpPr>
        <p:grpSpPr>
          <a:xfrm>
            <a:off x="7130528" y="3241983"/>
            <a:ext cx="556673" cy="219669"/>
            <a:chOff x="7604935" y="4518193"/>
            <a:chExt cx="619536" cy="244475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B48DBA5B-A80C-4021-A888-85584A810C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EC8758E-435F-49D1-BB86-96702E340B88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27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文本占位符 5">
            <a:extLst>
              <a:ext uri="{FF2B5EF4-FFF2-40B4-BE49-F238E27FC236}">
                <a16:creationId xmlns:a16="http://schemas.microsoft.com/office/drawing/2014/main" id="{64A8BAEC-703A-415B-8EB7-723E2E2DD4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72534" y="2466853"/>
            <a:ext cx="2276264" cy="6647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zh-CN" altLang="en-US" sz="48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pPr marL="0" lvl="0" algn="ctr"/>
            <a:r>
              <a:rPr lang="zh-CN" altLang="en-US" dirty="0"/>
              <a:t>章节标题</a:t>
            </a:r>
          </a:p>
        </p:txBody>
      </p:sp>
      <p:sp>
        <p:nvSpPr>
          <p:cNvPr id="99" name="文本占位符 5">
            <a:extLst>
              <a:ext uri="{FF2B5EF4-FFF2-40B4-BE49-F238E27FC236}">
                <a16:creationId xmlns:a16="http://schemas.microsoft.com/office/drawing/2014/main" id="{65BE5BA3-C166-446E-ACCC-0EB4A5E088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72534" y="3241983"/>
            <a:ext cx="2276264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altLang="zh-CN" sz="1400" dirty="0" smtClean="0">
                <a:solidFill>
                  <a:schemeClr val="bg1">
                    <a:lumMod val="95000"/>
                  </a:schemeClr>
                </a:solidFill>
                <a:ea typeface="+mj-ea"/>
              </a:defRPr>
            </a:lvl1pPr>
          </a:lstStyle>
          <a:p>
            <a:pPr marL="0" lvl="0" algn="dist"/>
            <a:r>
              <a:rPr lang="en-US" altLang="zh-CN" dirty="0"/>
              <a:t>MATRIX ACCOUNT</a:t>
            </a:r>
          </a:p>
        </p:txBody>
      </p:sp>
      <p:sp>
        <p:nvSpPr>
          <p:cNvPr id="100" name="文本占位符 5">
            <a:extLst>
              <a:ext uri="{FF2B5EF4-FFF2-40B4-BE49-F238E27FC236}">
                <a16:creationId xmlns:a16="http://schemas.microsoft.com/office/drawing/2014/main" id="{564AA616-8487-426D-A63B-C29971D616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6280" y="2466853"/>
            <a:ext cx="625171" cy="6647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en-US" altLang="zh-CN" sz="4800" dirty="0" smtClean="0">
                <a:ln w="12700">
                  <a:gradFill>
                    <a:gsLst>
                      <a:gs pos="20000">
                        <a:schemeClr val="accent1"/>
                      </a:gs>
                      <a:gs pos="70000">
                        <a:schemeClr val="accent2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6F9B3D72-A2DC-43FE-9E66-9EFC38696319}"/>
              </a:ext>
            </a:extLst>
          </p:cNvPr>
          <p:cNvGrpSpPr/>
          <p:nvPr userDrawn="1"/>
        </p:nvGrpSpPr>
        <p:grpSpPr>
          <a:xfrm>
            <a:off x="2038368" y="4942053"/>
            <a:ext cx="556673" cy="219669"/>
            <a:chOff x="7604935" y="4518193"/>
            <a:chExt cx="619536" cy="244475"/>
          </a:xfrm>
        </p:grpSpPr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7A6E770-1FA3-49FE-8F3B-14842C215E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1875861-E026-4F40-B34C-2BA4068A9877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27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文本占位符 5">
            <a:extLst>
              <a:ext uri="{FF2B5EF4-FFF2-40B4-BE49-F238E27FC236}">
                <a16:creationId xmlns:a16="http://schemas.microsoft.com/office/drawing/2014/main" id="{4D7E231F-4DA1-4B49-A73D-D87ECEFDE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80374" y="4166923"/>
            <a:ext cx="2276264" cy="6647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zh-CN" altLang="en-US" sz="48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pPr marL="0" lvl="0" algn="ctr"/>
            <a:r>
              <a:rPr lang="zh-CN" altLang="en-US" dirty="0"/>
              <a:t>章节标题</a:t>
            </a:r>
          </a:p>
        </p:txBody>
      </p:sp>
      <p:sp>
        <p:nvSpPr>
          <p:cNvPr id="105" name="文本占位符 5">
            <a:extLst>
              <a:ext uri="{FF2B5EF4-FFF2-40B4-BE49-F238E27FC236}">
                <a16:creationId xmlns:a16="http://schemas.microsoft.com/office/drawing/2014/main" id="{4C03DC77-39F9-45C2-A4DE-5DE33A278FE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80374" y="4942053"/>
            <a:ext cx="2276264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altLang="zh-CN" sz="1400" dirty="0" smtClean="0">
                <a:solidFill>
                  <a:schemeClr val="bg1">
                    <a:lumMod val="95000"/>
                  </a:schemeClr>
                </a:solidFill>
                <a:ea typeface="+mj-ea"/>
              </a:defRPr>
            </a:lvl1pPr>
          </a:lstStyle>
          <a:p>
            <a:pPr marL="0" lvl="0" algn="dist"/>
            <a:r>
              <a:rPr lang="en-US" altLang="zh-CN" dirty="0"/>
              <a:t>MATRIX ACCOUNT</a:t>
            </a:r>
          </a:p>
        </p:txBody>
      </p:sp>
      <p:sp>
        <p:nvSpPr>
          <p:cNvPr id="106" name="文本占位符 5">
            <a:extLst>
              <a:ext uri="{FF2B5EF4-FFF2-40B4-BE49-F238E27FC236}">
                <a16:creationId xmlns:a16="http://schemas.microsoft.com/office/drawing/2014/main" id="{8E52846E-8CEB-45F0-88F0-349AB7774F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04120" y="4166923"/>
            <a:ext cx="625171" cy="6647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en-US" altLang="zh-CN" sz="4800" dirty="0" smtClean="0">
                <a:ln w="12700">
                  <a:gradFill>
                    <a:gsLst>
                      <a:gs pos="20000">
                        <a:schemeClr val="accent1"/>
                      </a:gs>
                      <a:gs pos="70000">
                        <a:schemeClr val="accent2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FC0A5CEA-CBF2-40AD-BBFF-A84147ADFE56}"/>
              </a:ext>
            </a:extLst>
          </p:cNvPr>
          <p:cNvGrpSpPr/>
          <p:nvPr userDrawn="1"/>
        </p:nvGrpSpPr>
        <p:grpSpPr>
          <a:xfrm>
            <a:off x="7130528" y="4942053"/>
            <a:ext cx="556673" cy="219669"/>
            <a:chOff x="7604935" y="4518193"/>
            <a:chExt cx="619536" cy="244475"/>
          </a:xfrm>
        </p:grpSpPr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6912A327-0AAD-4223-8A9D-7BC3C803BA8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D1A4018-7787-47CE-8193-11F56BE577BB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27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占位符 5">
            <a:extLst>
              <a:ext uri="{FF2B5EF4-FFF2-40B4-BE49-F238E27FC236}">
                <a16:creationId xmlns:a16="http://schemas.microsoft.com/office/drawing/2014/main" id="{44C2F0CE-18E1-462F-9B98-38A166C2B82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72534" y="4166923"/>
            <a:ext cx="2276264" cy="6647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zh-CN" altLang="en-US" sz="48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pPr marL="0" lvl="0" algn="ctr"/>
            <a:r>
              <a:rPr lang="zh-CN" altLang="en-US" dirty="0"/>
              <a:t>章节标题</a:t>
            </a:r>
          </a:p>
        </p:txBody>
      </p:sp>
      <p:sp>
        <p:nvSpPr>
          <p:cNvPr id="111" name="文本占位符 5">
            <a:extLst>
              <a:ext uri="{FF2B5EF4-FFF2-40B4-BE49-F238E27FC236}">
                <a16:creationId xmlns:a16="http://schemas.microsoft.com/office/drawing/2014/main" id="{411BF4FA-E583-424D-85AE-6E0B12184D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72534" y="4942053"/>
            <a:ext cx="2276264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altLang="zh-CN" sz="1400" dirty="0" smtClean="0">
                <a:solidFill>
                  <a:schemeClr val="bg1">
                    <a:lumMod val="95000"/>
                  </a:schemeClr>
                </a:solidFill>
                <a:ea typeface="+mj-ea"/>
              </a:defRPr>
            </a:lvl1pPr>
          </a:lstStyle>
          <a:p>
            <a:pPr marL="0" lvl="0" algn="dist"/>
            <a:r>
              <a:rPr lang="en-US" altLang="zh-CN" dirty="0"/>
              <a:t>MATRIX ACCOUNT</a:t>
            </a:r>
          </a:p>
        </p:txBody>
      </p:sp>
      <p:sp>
        <p:nvSpPr>
          <p:cNvPr id="112" name="文本占位符 5">
            <a:extLst>
              <a:ext uri="{FF2B5EF4-FFF2-40B4-BE49-F238E27FC236}">
                <a16:creationId xmlns:a16="http://schemas.microsoft.com/office/drawing/2014/main" id="{8B93D43E-6EAB-4621-8556-B56C9144CFA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96280" y="4166923"/>
            <a:ext cx="625171" cy="6647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en-US" altLang="zh-CN" sz="4800" dirty="0" smtClean="0">
                <a:ln w="12700">
                  <a:gradFill>
                    <a:gsLst>
                      <a:gs pos="20000">
                        <a:schemeClr val="accent1"/>
                      </a:gs>
                      <a:gs pos="70000">
                        <a:schemeClr val="accent2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</a:p>
        </p:txBody>
      </p:sp>
      <p:pic>
        <p:nvPicPr>
          <p:cNvPr id="117" name="图片 116">
            <a:extLst>
              <a:ext uri="{FF2B5EF4-FFF2-40B4-BE49-F238E27FC236}">
                <a16:creationId xmlns:a16="http://schemas.microsoft.com/office/drawing/2014/main" id="{EDA111F9-0361-4EC2-AC7E-AFF1C06FFE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9808" y="2271306"/>
            <a:ext cx="2697192" cy="1306510"/>
          </a:xfrm>
          <a:prstGeom prst="rect">
            <a:avLst/>
          </a:prstGeom>
        </p:spPr>
      </p:pic>
      <p:pic>
        <p:nvPicPr>
          <p:cNvPr id="118" name="图片 117">
            <a:extLst>
              <a:ext uri="{FF2B5EF4-FFF2-40B4-BE49-F238E27FC236}">
                <a16:creationId xmlns:a16="http://schemas.microsoft.com/office/drawing/2014/main" id="{5E27DEF7-3546-4B6A-A4D2-76F061CEEA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9808" y="3994860"/>
            <a:ext cx="2697192" cy="1306510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A02B69AE-2928-488F-B4AD-4A0EE30FDC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0957" y="2271306"/>
            <a:ext cx="2697192" cy="1306510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CB801D35-31CC-4D28-A35A-A4A6183C4D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0957" y="3994860"/>
            <a:ext cx="2697192" cy="1306510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4484AA66-F039-4608-9C15-7678DBEB85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74" b="26087"/>
          <a:stretch/>
        </p:blipFill>
        <p:spPr>
          <a:xfrm>
            <a:off x="9940389" y="683067"/>
            <a:ext cx="184705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878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表&#10;&#10;中度可信度描述已自动生成">
            <a:extLst>
              <a:ext uri="{FF2B5EF4-FFF2-40B4-BE49-F238E27FC236}">
                <a16:creationId xmlns:a16="http://schemas.microsoft.com/office/drawing/2014/main" id="{7558CB04-E32D-438D-AC52-0AD52C164A3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 descr="图片包含 室内, 线, 看着, 桌子&#10;&#10;描述已自动生成">
            <a:extLst>
              <a:ext uri="{FF2B5EF4-FFF2-40B4-BE49-F238E27FC236}">
                <a16:creationId xmlns:a16="http://schemas.microsoft.com/office/drawing/2014/main" id="{11E38707-D5BA-4D2B-ABAC-A8EC25A15E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0"/>
            <a:ext cx="115316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C4BC5FB-37EF-4EAE-AB11-474D00069F7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2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2803D6FE-E331-466F-A81A-07B25DAA25B9}"/>
              </a:ext>
            </a:extLst>
          </p:cNvPr>
          <p:cNvGrpSpPr/>
          <p:nvPr userDrawn="1"/>
        </p:nvGrpSpPr>
        <p:grpSpPr>
          <a:xfrm>
            <a:off x="-991" y="6607634"/>
            <a:ext cx="12196119" cy="288953"/>
            <a:chOff x="-991" y="6607634"/>
            <a:chExt cx="12196119" cy="288953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920699E-025F-4961-B8CB-0048AA73D8E8}"/>
                </a:ext>
              </a:extLst>
            </p:cNvPr>
            <p:cNvSpPr/>
            <p:nvPr/>
          </p:nvSpPr>
          <p:spPr>
            <a:xfrm rot="21540000">
              <a:off x="-596" y="6644581"/>
              <a:ext cx="12195724" cy="252000"/>
            </a:xfrm>
            <a:custGeom>
              <a:avLst/>
              <a:gdLst>
                <a:gd name="connsiteX0" fmla="*/ 12195724 w 12195724"/>
                <a:gd name="connsiteY0" fmla="*/ 0 h 252000"/>
                <a:gd name="connsiteX1" fmla="*/ 12191325 w 12195724"/>
                <a:gd name="connsiteY1" fmla="*/ 252000 h 252000"/>
                <a:gd name="connsiteX2" fmla="*/ 8307405 w 12195724"/>
                <a:gd name="connsiteY2" fmla="*/ 252000 h 252000"/>
                <a:gd name="connsiteX3" fmla="*/ 0 w 12195724"/>
                <a:gd name="connsiteY3" fmla="*/ 106994 h 252000"/>
                <a:gd name="connsiteX4" fmla="*/ 1867 w 12195724"/>
                <a:gd name="connsiteY4" fmla="*/ 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724" h="252000">
                  <a:moveTo>
                    <a:pt x="12195724" y="0"/>
                  </a:moveTo>
                  <a:lnTo>
                    <a:pt x="12191325" y="252000"/>
                  </a:lnTo>
                  <a:lnTo>
                    <a:pt x="8307405" y="252000"/>
                  </a:lnTo>
                  <a:lnTo>
                    <a:pt x="0" y="106994"/>
                  </a:lnTo>
                  <a:lnTo>
                    <a:pt x="18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AD15A28-0CC0-483F-9AC6-A82189B88D2B}"/>
                </a:ext>
              </a:extLst>
            </p:cNvPr>
            <p:cNvSpPr/>
            <p:nvPr/>
          </p:nvSpPr>
          <p:spPr>
            <a:xfrm rot="21540000">
              <a:off x="-282" y="6680584"/>
              <a:ext cx="12195096" cy="216000"/>
            </a:xfrm>
            <a:custGeom>
              <a:avLst/>
              <a:gdLst>
                <a:gd name="connsiteX0" fmla="*/ 12195096 w 12195096"/>
                <a:gd name="connsiteY0" fmla="*/ 0 h 216000"/>
                <a:gd name="connsiteX1" fmla="*/ 12191326 w 12195096"/>
                <a:gd name="connsiteY1" fmla="*/ 216000 h 216000"/>
                <a:gd name="connsiteX2" fmla="*/ 8307391 w 12195096"/>
                <a:gd name="connsiteY2" fmla="*/ 216000 h 216000"/>
                <a:gd name="connsiteX3" fmla="*/ 0 w 12195096"/>
                <a:gd name="connsiteY3" fmla="*/ 70994 h 216000"/>
                <a:gd name="connsiteX4" fmla="*/ 1239 w 12195096"/>
                <a:gd name="connsiteY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096" h="216000">
                  <a:moveTo>
                    <a:pt x="12195096" y="0"/>
                  </a:moveTo>
                  <a:lnTo>
                    <a:pt x="12191326" y="216000"/>
                  </a:lnTo>
                  <a:lnTo>
                    <a:pt x="8307391" y="216000"/>
                  </a:lnTo>
                  <a:lnTo>
                    <a:pt x="0" y="70994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68BC755-4B47-459A-B428-F6DA507E2CE6}"/>
                </a:ext>
              </a:extLst>
            </p:cNvPr>
            <p:cNvSpPr/>
            <p:nvPr/>
          </p:nvSpPr>
          <p:spPr>
            <a:xfrm rot="21540000">
              <a:off x="32" y="6716587"/>
              <a:ext cx="12194468" cy="180000"/>
            </a:xfrm>
            <a:custGeom>
              <a:avLst/>
              <a:gdLst>
                <a:gd name="connsiteX0" fmla="*/ 12194468 w 12194468"/>
                <a:gd name="connsiteY0" fmla="*/ 0 h 180000"/>
                <a:gd name="connsiteX1" fmla="*/ 12191326 w 12194468"/>
                <a:gd name="connsiteY1" fmla="*/ 180000 h 180000"/>
                <a:gd name="connsiteX2" fmla="*/ 8307436 w 12194468"/>
                <a:gd name="connsiteY2" fmla="*/ 180000 h 180000"/>
                <a:gd name="connsiteX3" fmla="*/ 0 w 12194468"/>
                <a:gd name="connsiteY3" fmla="*/ 34993 h 180000"/>
                <a:gd name="connsiteX4" fmla="*/ 611 w 12194468"/>
                <a:gd name="connsiteY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468" h="180000">
                  <a:moveTo>
                    <a:pt x="12194468" y="0"/>
                  </a:moveTo>
                  <a:lnTo>
                    <a:pt x="12191326" y="180000"/>
                  </a:lnTo>
                  <a:lnTo>
                    <a:pt x="8307436" y="180000"/>
                  </a:lnTo>
                  <a:lnTo>
                    <a:pt x="0" y="34993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9024F0D-6784-45C6-8833-0F18C1F02653}"/>
                </a:ext>
              </a:extLst>
            </p:cNvPr>
            <p:cNvSpPr/>
            <p:nvPr/>
          </p:nvSpPr>
          <p:spPr>
            <a:xfrm rot="21540000">
              <a:off x="-991" y="6607634"/>
              <a:ext cx="12193983" cy="7200"/>
            </a:xfrm>
            <a:custGeom>
              <a:avLst/>
              <a:gdLst>
                <a:gd name="connsiteX0" fmla="*/ 12193983 w 12193983"/>
                <a:gd name="connsiteY0" fmla="*/ 0 h 7200"/>
                <a:gd name="connsiteX1" fmla="*/ 12193857 w 12193983"/>
                <a:gd name="connsiteY1" fmla="*/ 7200 h 7200"/>
                <a:gd name="connsiteX2" fmla="*/ 0 w 12193983"/>
                <a:gd name="connsiteY2" fmla="*/ 7200 h 7200"/>
                <a:gd name="connsiteX3" fmla="*/ 126 w 12193983"/>
                <a:gd name="connsiteY3" fmla="*/ 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83" h="7200">
                  <a:moveTo>
                    <a:pt x="12193983" y="0"/>
                  </a:moveTo>
                  <a:lnTo>
                    <a:pt x="12193857" y="7200"/>
                  </a:lnTo>
                  <a:lnTo>
                    <a:pt x="0" y="720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13689D0-CB4A-494B-A834-A2D99B8F5800}"/>
              </a:ext>
            </a:extLst>
          </p:cNvPr>
          <p:cNvGrpSpPr/>
          <p:nvPr userDrawn="1"/>
        </p:nvGrpSpPr>
        <p:grpSpPr>
          <a:xfrm>
            <a:off x="-1870" y="37594"/>
            <a:ext cx="12194830" cy="134931"/>
            <a:chOff x="-1870" y="37594"/>
            <a:chExt cx="12194830" cy="13493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763AA0B-1E3C-4290-8013-F27205AAF6F6}"/>
                </a:ext>
              </a:extLst>
            </p:cNvPr>
            <p:cNvSpPr/>
            <p:nvPr/>
          </p:nvSpPr>
          <p:spPr>
            <a:xfrm rot="21540000">
              <a:off x="-1870" y="37596"/>
              <a:ext cx="12194541" cy="108000"/>
            </a:xfrm>
            <a:custGeom>
              <a:avLst/>
              <a:gdLst>
                <a:gd name="connsiteX0" fmla="*/ 8251965 w 12194541"/>
                <a:gd name="connsiteY0" fmla="*/ 0 h 108000"/>
                <a:gd name="connsiteX1" fmla="*/ 12194541 w 12194541"/>
                <a:gd name="connsiteY1" fmla="*/ 68818 h 108000"/>
                <a:gd name="connsiteX2" fmla="*/ 12193857 w 12194541"/>
                <a:gd name="connsiteY2" fmla="*/ 108000 h 108000"/>
                <a:gd name="connsiteX3" fmla="*/ 0 w 12194541"/>
                <a:gd name="connsiteY3" fmla="*/ 108000 h 108000"/>
                <a:gd name="connsiteX4" fmla="*/ 1885 w 12194541"/>
                <a:gd name="connsiteY4" fmla="*/ 0 h 1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541" h="108000">
                  <a:moveTo>
                    <a:pt x="8251965" y="0"/>
                  </a:moveTo>
                  <a:lnTo>
                    <a:pt x="12194541" y="68818"/>
                  </a:lnTo>
                  <a:lnTo>
                    <a:pt x="12193857" y="108000"/>
                  </a:lnTo>
                  <a:lnTo>
                    <a:pt x="0" y="108000"/>
                  </a:lnTo>
                  <a:lnTo>
                    <a:pt x="18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E706220-548A-4EB4-A44E-30158B1AA39D}"/>
                </a:ext>
              </a:extLst>
            </p:cNvPr>
            <p:cNvSpPr/>
            <p:nvPr/>
          </p:nvSpPr>
          <p:spPr>
            <a:xfrm rot="21540000">
              <a:off x="-1556" y="37594"/>
              <a:ext cx="12193913" cy="72000"/>
            </a:xfrm>
            <a:custGeom>
              <a:avLst/>
              <a:gdLst>
                <a:gd name="connsiteX0" fmla="*/ 8251349 w 12193913"/>
                <a:gd name="connsiteY0" fmla="*/ 0 h 72000"/>
                <a:gd name="connsiteX1" fmla="*/ 12193913 w 12193913"/>
                <a:gd name="connsiteY1" fmla="*/ 68818 h 72000"/>
                <a:gd name="connsiteX2" fmla="*/ 12193857 w 12193913"/>
                <a:gd name="connsiteY2" fmla="*/ 72000 h 72000"/>
                <a:gd name="connsiteX3" fmla="*/ 0 w 12193913"/>
                <a:gd name="connsiteY3" fmla="*/ 72000 h 72000"/>
                <a:gd name="connsiteX4" fmla="*/ 1257 w 12193913"/>
                <a:gd name="connsiteY4" fmla="*/ 0 h 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3913" h="72000">
                  <a:moveTo>
                    <a:pt x="8251349" y="0"/>
                  </a:moveTo>
                  <a:lnTo>
                    <a:pt x="12193913" y="68818"/>
                  </a:lnTo>
                  <a:lnTo>
                    <a:pt x="12193857" y="72000"/>
                  </a:lnTo>
                  <a:lnTo>
                    <a:pt x="0" y="72000"/>
                  </a:lnTo>
                  <a:lnTo>
                    <a:pt x="12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45EA69B-3FE7-4C14-A39C-691187059132}"/>
                </a:ext>
              </a:extLst>
            </p:cNvPr>
            <p:cNvSpPr/>
            <p:nvPr/>
          </p:nvSpPr>
          <p:spPr>
            <a:xfrm rot="21540000">
              <a:off x="-1098" y="53998"/>
              <a:ext cx="10313173" cy="36000"/>
            </a:xfrm>
            <a:custGeom>
              <a:avLst/>
              <a:gdLst>
                <a:gd name="connsiteX0" fmla="*/ 8250735 w 10313173"/>
                <a:gd name="connsiteY0" fmla="*/ 0 h 36000"/>
                <a:gd name="connsiteX1" fmla="*/ 10313173 w 10313173"/>
                <a:gd name="connsiteY1" fmla="*/ 36000 h 36000"/>
                <a:gd name="connsiteX2" fmla="*/ 0 w 10313173"/>
                <a:gd name="connsiteY2" fmla="*/ 36000 h 36000"/>
                <a:gd name="connsiteX3" fmla="*/ 628 w 10313173"/>
                <a:gd name="connsiteY3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13173" h="36000">
                  <a:moveTo>
                    <a:pt x="8250735" y="0"/>
                  </a:moveTo>
                  <a:lnTo>
                    <a:pt x="10313173" y="36000"/>
                  </a:lnTo>
                  <a:lnTo>
                    <a:pt x="0" y="36000"/>
                  </a:lnTo>
                  <a:lnTo>
                    <a:pt x="62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1B9C976-C4C6-4FD1-8E6B-4D65BC50087B}"/>
                </a:ext>
              </a:extLst>
            </p:cNvPr>
            <p:cNvSpPr/>
            <p:nvPr/>
          </p:nvSpPr>
          <p:spPr>
            <a:xfrm rot="21540000">
              <a:off x="-960" y="168925"/>
              <a:ext cx="12193920" cy="3600"/>
            </a:xfrm>
            <a:custGeom>
              <a:avLst/>
              <a:gdLst>
                <a:gd name="connsiteX0" fmla="*/ 12193920 w 12193920"/>
                <a:gd name="connsiteY0" fmla="*/ 0 h 3600"/>
                <a:gd name="connsiteX1" fmla="*/ 12193857 w 12193920"/>
                <a:gd name="connsiteY1" fmla="*/ 3600 h 3600"/>
                <a:gd name="connsiteX2" fmla="*/ 0 w 12193920"/>
                <a:gd name="connsiteY2" fmla="*/ 3600 h 3600"/>
                <a:gd name="connsiteX3" fmla="*/ 63 w 12193920"/>
                <a:gd name="connsiteY3" fmla="*/ 0 h 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20" h="3600">
                  <a:moveTo>
                    <a:pt x="12193920" y="0"/>
                  </a:moveTo>
                  <a:lnTo>
                    <a:pt x="12193857" y="3600"/>
                  </a:lnTo>
                  <a:lnTo>
                    <a:pt x="0" y="360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C6D31B1-925B-4E55-B833-94FF566C9534}"/>
              </a:ext>
            </a:extLst>
          </p:cNvPr>
          <p:cNvCxnSpPr>
            <a:cxnSpLocks/>
          </p:cNvCxnSpPr>
          <p:nvPr userDrawn="1"/>
        </p:nvCxnSpPr>
        <p:spPr>
          <a:xfrm>
            <a:off x="3601945" y="1843720"/>
            <a:ext cx="30527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9B53AE08-A48D-4546-A31B-FB6A3CF72E0E}"/>
              </a:ext>
            </a:extLst>
          </p:cNvPr>
          <p:cNvCxnSpPr>
            <a:cxnSpLocks/>
          </p:cNvCxnSpPr>
          <p:nvPr userDrawn="1"/>
        </p:nvCxnSpPr>
        <p:spPr>
          <a:xfrm>
            <a:off x="8284781" y="1843720"/>
            <a:ext cx="30527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A-A000220140718C07PPSH-4510">
            <a:extLst>
              <a:ext uri="{FF2B5EF4-FFF2-40B4-BE49-F238E27FC236}">
                <a16:creationId xmlns:a16="http://schemas.microsoft.com/office/drawing/2014/main" id="{2012E463-7A72-4D45-8282-48DF2F2C31D2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565603" y="1575054"/>
            <a:ext cx="717828" cy="645062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3" name="PA-A000220140718C07PPSH-4510">
            <a:extLst>
              <a:ext uri="{FF2B5EF4-FFF2-40B4-BE49-F238E27FC236}">
                <a16:creationId xmlns:a16="http://schemas.microsoft.com/office/drawing/2014/main" id="{972C0855-60EB-4505-A59A-399D47579AA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578477" y="998752"/>
            <a:ext cx="356243" cy="492008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6" name="PA-A000220140718C07PPSH-4510">
            <a:extLst>
              <a:ext uri="{FF2B5EF4-FFF2-40B4-BE49-F238E27FC236}">
                <a16:creationId xmlns:a16="http://schemas.microsoft.com/office/drawing/2014/main" id="{D4F5F04D-F996-48BC-A522-DDC5C32C77C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9971909" y="2729414"/>
            <a:ext cx="551221" cy="495344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7" name="PA-A000220140718C07PPSH-4510">
            <a:extLst>
              <a:ext uri="{FF2B5EF4-FFF2-40B4-BE49-F238E27FC236}">
                <a16:creationId xmlns:a16="http://schemas.microsoft.com/office/drawing/2014/main" id="{52D5D870-FE41-4B57-AFF6-1D5CA14F4146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10379753" y="4396317"/>
            <a:ext cx="273559" cy="377814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E2868D9-EB95-43A1-BF68-D375F7AAEB3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04335" y="2656475"/>
            <a:ext cx="8183330" cy="191129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 algn="ctr">
              <a:buNone/>
              <a:defRPr lang="zh-CN" altLang="en-US" sz="138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pPr marL="0" lvl="0" algn="ctr"/>
            <a:r>
              <a:rPr lang="zh-CN" altLang="en-US" dirty="0"/>
              <a:t>过渡页标题</a:t>
            </a:r>
          </a:p>
        </p:txBody>
      </p:sp>
      <p:sp>
        <p:nvSpPr>
          <p:cNvPr id="43" name="文本占位符 5">
            <a:extLst>
              <a:ext uri="{FF2B5EF4-FFF2-40B4-BE49-F238E27FC236}">
                <a16:creationId xmlns:a16="http://schemas.microsoft.com/office/drawing/2014/main" id="{9EA3DC3E-1C91-43CB-A0E7-91253877F4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84327" y="3501322"/>
            <a:ext cx="8623346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 algn="dist">
              <a:buNone/>
              <a:defRPr lang="en-US" altLang="zh-CN" sz="1600" dirty="0" smtClean="0">
                <a:solidFill>
                  <a:schemeClr val="bg1">
                    <a:lumMod val="95000"/>
                  </a:schemeClr>
                </a:solidFill>
                <a:ea typeface="+mj-ea"/>
              </a:defRPr>
            </a:lvl1pPr>
          </a:lstStyle>
          <a:p>
            <a:pPr marL="0" lvl="0" algn="dist"/>
            <a:r>
              <a:rPr lang="en-US" altLang="zh-CN" dirty="0"/>
              <a:t>MATRIX ACCOUNT</a:t>
            </a:r>
          </a:p>
        </p:txBody>
      </p:sp>
      <p:sp>
        <p:nvSpPr>
          <p:cNvPr id="44" name="文本占位符 5">
            <a:extLst>
              <a:ext uri="{FF2B5EF4-FFF2-40B4-BE49-F238E27FC236}">
                <a16:creationId xmlns:a16="http://schemas.microsoft.com/office/drawing/2014/main" id="{AF22344D-8A01-49BB-8E2B-F6458FC20E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46940" y="4592926"/>
            <a:ext cx="8698120" cy="791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1600" dirty="0" smtClean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输入这一部分内容的大概简介；输入这一部分内容的大概简介；输入这一部分内容的大概简介；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输入这一部分内容的大概简介；输入这一部分内容的大概简介；</a:t>
            </a:r>
          </a:p>
        </p:txBody>
      </p:sp>
      <p:sp>
        <p:nvSpPr>
          <p:cNvPr id="45" name="文本占位符 5">
            <a:extLst>
              <a:ext uri="{FF2B5EF4-FFF2-40B4-BE49-F238E27FC236}">
                <a16:creationId xmlns:a16="http://schemas.microsoft.com/office/drawing/2014/main" id="{0743A697-7B56-457F-8495-CB60DFEE7F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76345" y="1138672"/>
            <a:ext cx="4039311" cy="13295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en-US" altLang="zh-CN" sz="9600" dirty="0" smtClean="0">
                <a:ln w="12700">
                  <a:gradFill>
                    <a:gsLst>
                      <a:gs pos="20000">
                        <a:schemeClr val="accent1"/>
                      </a:gs>
                      <a:gs pos="70000">
                        <a:schemeClr val="accent2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PART 01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8154A67B-A465-402A-A639-8AB3C4BF9F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8511" y="2324100"/>
            <a:ext cx="6474979" cy="2327564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E0978E83-A2F0-4ECF-909E-F5964C87C0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74" b="26087"/>
          <a:stretch/>
        </p:blipFill>
        <p:spPr>
          <a:xfrm>
            <a:off x="9940389" y="683067"/>
            <a:ext cx="184705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16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表&#10;&#10;中度可信度描述已自动生成">
            <a:extLst>
              <a:ext uri="{FF2B5EF4-FFF2-40B4-BE49-F238E27FC236}">
                <a16:creationId xmlns:a16="http://schemas.microsoft.com/office/drawing/2014/main" id="{3FA67C40-3D85-43CD-8647-FC2E917207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7" name="图片 16" descr="图片包含 室内, 线, 看着, 桌子&#10;&#10;描述已自动生成">
            <a:extLst>
              <a:ext uri="{FF2B5EF4-FFF2-40B4-BE49-F238E27FC236}">
                <a16:creationId xmlns:a16="http://schemas.microsoft.com/office/drawing/2014/main" id="{7EAAEB8C-4A68-452C-97C4-0B9F5DA8DE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0"/>
            <a:ext cx="115316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DAC9F89-ABD9-4E4E-8BD4-F63C1A2EBCD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313A0F38-56DC-43DA-91B0-5E84120CC14C}"/>
              </a:ext>
            </a:extLst>
          </p:cNvPr>
          <p:cNvGrpSpPr/>
          <p:nvPr userDrawn="1"/>
        </p:nvGrpSpPr>
        <p:grpSpPr>
          <a:xfrm>
            <a:off x="-991" y="6607634"/>
            <a:ext cx="12196119" cy="288953"/>
            <a:chOff x="-991" y="6607634"/>
            <a:chExt cx="12196119" cy="28895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F6D7389-F32F-4851-9DBD-B452AAD8746F}"/>
                </a:ext>
              </a:extLst>
            </p:cNvPr>
            <p:cNvSpPr/>
            <p:nvPr/>
          </p:nvSpPr>
          <p:spPr>
            <a:xfrm rot="21540000">
              <a:off x="-596" y="6644581"/>
              <a:ext cx="12195724" cy="252000"/>
            </a:xfrm>
            <a:custGeom>
              <a:avLst/>
              <a:gdLst>
                <a:gd name="connsiteX0" fmla="*/ 12195724 w 12195724"/>
                <a:gd name="connsiteY0" fmla="*/ 0 h 252000"/>
                <a:gd name="connsiteX1" fmla="*/ 12191325 w 12195724"/>
                <a:gd name="connsiteY1" fmla="*/ 252000 h 252000"/>
                <a:gd name="connsiteX2" fmla="*/ 8307405 w 12195724"/>
                <a:gd name="connsiteY2" fmla="*/ 252000 h 252000"/>
                <a:gd name="connsiteX3" fmla="*/ 0 w 12195724"/>
                <a:gd name="connsiteY3" fmla="*/ 106994 h 252000"/>
                <a:gd name="connsiteX4" fmla="*/ 1867 w 12195724"/>
                <a:gd name="connsiteY4" fmla="*/ 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724" h="252000">
                  <a:moveTo>
                    <a:pt x="12195724" y="0"/>
                  </a:moveTo>
                  <a:lnTo>
                    <a:pt x="12191325" y="252000"/>
                  </a:lnTo>
                  <a:lnTo>
                    <a:pt x="8307405" y="252000"/>
                  </a:lnTo>
                  <a:lnTo>
                    <a:pt x="0" y="106994"/>
                  </a:lnTo>
                  <a:lnTo>
                    <a:pt x="18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1885345-096F-4F91-8283-D7F84CBB6AB2}"/>
                </a:ext>
              </a:extLst>
            </p:cNvPr>
            <p:cNvSpPr/>
            <p:nvPr/>
          </p:nvSpPr>
          <p:spPr>
            <a:xfrm rot="21540000">
              <a:off x="-282" y="6680584"/>
              <a:ext cx="12195096" cy="216000"/>
            </a:xfrm>
            <a:custGeom>
              <a:avLst/>
              <a:gdLst>
                <a:gd name="connsiteX0" fmla="*/ 12195096 w 12195096"/>
                <a:gd name="connsiteY0" fmla="*/ 0 h 216000"/>
                <a:gd name="connsiteX1" fmla="*/ 12191326 w 12195096"/>
                <a:gd name="connsiteY1" fmla="*/ 216000 h 216000"/>
                <a:gd name="connsiteX2" fmla="*/ 8307391 w 12195096"/>
                <a:gd name="connsiteY2" fmla="*/ 216000 h 216000"/>
                <a:gd name="connsiteX3" fmla="*/ 0 w 12195096"/>
                <a:gd name="connsiteY3" fmla="*/ 70994 h 216000"/>
                <a:gd name="connsiteX4" fmla="*/ 1239 w 12195096"/>
                <a:gd name="connsiteY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096" h="216000">
                  <a:moveTo>
                    <a:pt x="12195096" y="0"/>
                  </a:moveTo>
                  <a:lnTo>
                    <a:pt x="12191326" y="216000"/>
                  </a:lnTo>
                  <a:lnTo>
                    <a:pt x="8307391" y="216000"/>
                  </a:lnTo>
                  <a:lnTo>
                    <a:pt x="0" y="70994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A951249-8FC2-4551-81FA-94DB8F7C4763}"/>
                </a:ext>
              </a:extLst>
            </p:cNvPr>
            <p:cNvSpPr/>
            <p:nvPr/>
          </p:nvSpPr>
          <p:spPr>
            <a:xfrm rot="21540000">
              <a:off x="32" y="6716587"/>
              <a:ext cx="12194468" cy="180000"/>
            </a:xfrm>
            <a:custGeom>
              <a:avLst/>
              <a:gdLst>
                <a:gd name="connsiteX0" fmla="*/ 12194468 w 12194468"/>
                <a:gd name="connsiteY0" fmla="*/ 0 h 180000"/>
                <a:gd name="connsiteX1" fmla="*/ 12191326 w 12194468"/>
                <a:gd name="connsiteY1" fmla="*/ 180000 h 180000"/>
                <a:gd name="connsiteX2" fmla="*/ 8307436 w 12194468"/>
                <a:gd name="connsiteY2" fmla="*/ 180000 h 180000"/>
                <a:gd name="connsiteX3" fmla="*/ 0 w 12194468"/>
                <a:gd name="connsiteY3" fmla="*/ 34993 h 180000"/>
                <a:gd name="connsiteX4" fmla="*/ 611 w 12194468"/>
                <a:gd name="connsiteY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468" h="180000">
                  <a:moveTo>
                    <a:pt x="12194468" y="0"/>
                  </a:moveTo>
                  <a:lnTo>
                    <a:pt x="12191326" y="180000"/>
                  </a:lnTo>
                  <a:lnTo>
                    <a:pt x="8307436" y="180000"/>
                  </a:lnTo>
                  <a:lnTo>
                    <a:pt x="0" y="34993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F0A7C2A-97A7-440A-898C-1A46E8007BB5}"/>
                </a:ext>
              </a:extLst>
            </p:cNvPr>
            <p:cNvSpPr/>
            <p:nvPr/>
          </p:nvSpPr>
          <p:spPr>
            <a:xfrm rot="21540000">
              <a:off x="-991" y="6607634"/>
              <a:ext cx="12193983" cy="7200"/>
            </a:xfrm>
            <a:custGeom>
              <a:avLst/>
              <a:gdLst>
                <a:gd name="connsiteX0" fmla="*/ 12193983 w 12193983"/>
                <a:gd name="connsiteY0" fmla="*/ 0 h 7200"/>
                <a:gd name="connsiteX1" fmla="*/ 12193857 w 12193983"/>
                <a:gd name="connsiteY1" fmla="*/ 7200 h 7200"/>
                <a:gd name="connsiteX2" fmla="*/ 0 w 12193983"/>
                <a:gd name="connsiteY2" fmla="*/ 7200 h 7200"/>
                <a:gd name="connsiteX3" fmla="*/ 126 w 12193983"/>
                <a:gd name="connsiteY3" fmla="*/ 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83" h="7200">
                  <a:moveTo>
                    <a:pt x="12193983" y="0"/>
                  </a:moveTo>
                  <a:lnTo>
                    <a:pt x="12193857" y="7200"/>
                  </a:lnTo>
                  <a:lnTo>
                    <a:pt x="0" y="720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C3CE2A5-958D-4A9E-A2A6-02916DD8D74F}"/>
              </a:ext>
            </a:extLst>
          </p:cNvPr>
          <p:cNvGrpSpPr/>
          <p:nvPr userDrawn="1"/>
        </p:nvGrpSpPr>
        <p:grpSpPr>
          <a:xfrm>
            <a:off x="355927" y="377217"/>
            <a:ext cx="424458" cy="781050"/>
            <a:chOff x="355927" y="393885"/>
            <a:chExt cx="424458" cy="78105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CEFF1DF-EAF0-473C-A6DD-5E7CD80D05C2}"/>
                </a:ext>
              </a:extLst>
            </p:cNvPr>
            <p:cNvSpPr/>
            <p:nvPr/>
          </p:nvSpPr>
          <p:spPr>
            <a:xfrm rot="17896029">
              <a:off x="300436" y="687181"/>
              <a:ext cx="570768" cy="194457"/>
            </a:xfrm>
            <a:prstGeom prst="ellipse">
              <a:avLst/>
            </a:prstGeom>
            <a:gradFill>
              <a:gsLst>
                <a:gs pos="0">
                  <a:schemeClr val="accent1">
                    <a:alpha val="6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0E8E3E9-3C6F-4573-8F22-380AEC817E4C}"/>
                </a:ext>
              </a:extLst>
            </p:cNvPr>
            <p:cNvSpPr/>
            <p:nvPr/>
          </p:nvSpPr>
          <p:spPr>
            <a:xfrm rot="17896029">
              <a:off x="195295" y="651360"/>
              <a:ext cx="781050" cy="266099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A000220140718C07PPSH-4510">
              <a:extLst>
                <a:ext uri="{FF2B5EF4-FFF2-40B4-BE49-F238E27FC236}">
                  <a16:creationId xmlns:a16="http://schemas.microsoft.com/office/drawing/2014/main" id="{A442FB9C-B54B-4D30-A1BC-D7BDC205B68F}"/>
                </a:ext>
              </a:extLst>
            </p:cNvPr>
            <p:cNvSpPr/>
            <p:nvPr userDrawn="1">
              <p:custDataLst>
                <p:tags r:id="rId1"/>
              </p:custDataLst>
            </p:nvPr>
          </p:nvSpPr>
          <p:spPr>
            <a:xfrm rot="1039184">
              <a:off x="678953" y="465209"/>
              <a:ext cx="101432" cy="140088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0" name="PA-A000220140718C07PPSH-4510">
              <a:extLst>
                <a:ext uri="{FF2B5EF4-FFF2-40B4-BE49-F238E27FC236}">
                  <a16:creationId xmlns:a16="http://schemas.microsoft.com/office/drawing/2014/main" id="{39FAFA8F-3D3F-453D-90C9-220BECBC5160}"/>
                </a:ext>
              </a:extLst>
            </p:cNvPr>
            <p:cNvSpPr/>
            <p:nvPr userDrawn="1">
              <p:custDataLst>
                <p:tags r:id="rId2"/>
              </p:custDataLst>
            </p:nvPr>
          </p:nvSpPr>
          <p:spPr>
            <a:xfrm rot="629220">
              <a:off x="355927" y="1092474"/>
              <a:ext cx="124314" cy="77390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0" name="文本占位符 9">
            <a:extLst>
              <a:ext uri="{FF2B5EF4-FFF2-40B4-BE49-F238E27FC236}">
                <a16:creationId xmlns:a16="http://schemas.microsoft.com/office/drawing/2014/main" id="{B1E85711-DB1F-4777-9020-BA62FA00BB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2950" y="679464"/>
            <a:ext cx="2961313" cy="35230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>
                <a:gradFill flip="none" rotWithShape="1"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正文标题内容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ECE3C6D-91B7-4A2B-82FC-5A1DC84D59ED}"/>
              </a:ext>
            </a:extLst>
          </p:cNvPr>
          <p:cNvGrpSpPr/>
          <p:nvPr userDrawn="1"/>
        </p:nvGrpSpPr>
        <p:grpSpPr>
          <a:xfrm>
            <a:off x="0" y="0"/>
            <a:ext cx="12192000" cy="128849"/>
            <a:chOff x="0" y="0"/>
            <a:chExt cx="12192000" cy="128849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A8EBEE9-247F-4166-874C-C54B99C94AA3}"/>
                </a:ext>
              </a:extLst>
            </p:cNvPr>
            <p:cNvSpPr/>
            <p:nvPr userDrawn="1"/>
          </p:nvSpPr>
          <p:spPr>
            <a:xfrm>
              <a:off x="0" y="0"/>
              <a:ext cx="12192000" cy="108000"/>
            </a:xfrm>
            <a:custGeom>
              <a:avLst/>
              <a:gdLst>
                <a:gd name="connsiteX0" fmla="*/ 0 w 12192000"/>
                <a:gd name="connsiteY0" fmla="*/ 0 h 108000"/>
                <a:gd name="connsiteX1" fmla="*/ 12192000 w 12192000"/>
                <a:gd name="connsiteY1" fmla="*/ 0 h 108000"/>
                <a:gd name="connsiteX2" fmla="*/ 12192000 w 12192000"/>
                <a:gd name="connsiteY2" fmla="*/ 108000 h 108000"/>
                <a:gd name="connsiteX3" fmla="*/ 0 w 12192000"/>
                <a:gd name="connsiteY3" fmla="*/ 108000 h 1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108000">
                  <a:moveTo>
                    <a:pt x="0" y="0"/>
                  </a:moveTo>
                  <a:lnTo>
                    <a:pt x="12192000" y="0"/>
                  </a:lnTo>
                  <a:lnTo>
                    <a:pt x="12192000" y="108000"/>
                  </a:lnTo>
                  <a:lnTo>
                    <a:pt x="0" y="108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2835F40-5852-45A7-A514-4BB028EA1FCD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"/>
            </a:xfrm>
            <a:custGeom>
              <a:avLst/>
              <a:gdLst>
                <a:gd name="connsiteX0" fmla="*/ 0 w 12192000"/>
                <a:gd name="connsiteY0" fmla="*/ 0 h 72000"/>
                <a:gd name="connsiteX1" fmla="*/ 12192000 w 12192000"/>
                <a:gd name="connsiteY1" fmla="*/ 0 h 72000"/>
                <a:gd name="connsiteX2" fmla="*/ 12192000 w 12192000"/>
                <a:gd name="connsiteY2" fmla="*/ 72000 h 72000"/>
                <a:gd name="connsiteX3" fmla="*/ 0 w 12192000"/>
                <a:gd name="connsiteY3" fmla="*/ 72000 h 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72000">
                  <a:moveTo>
                    <a:pt x="0" y="0"/>
                  </a:moveTo>
                  <a:lnTo>
                    <a:pt x="12192000" y="0"/>
                  </a:lnTo>
                  <a:lnTo>
                    <a:pt x="12192000" y="72000"/>
                  </a:lnTo>
                  <a:lnTo>
                    <a:pt x="0" y="72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09E05CD-61A8-4214-BCA7-1629B7D9D287}"/>
                </a:ext>
              </a:extLst>
            </p:cNvPr>
            <p:cNvSpPr/>
            <p:nvPr userDrawn="1"/>
          </p:nvSpPr>
          <p:spPr>
            <a:xfrm>
              <a:off x="0" y="0"/>
              <a:ext cx="12192000" cy="36000"/>
            </a:xfrm>
            <a:custGeom>
              <a:avLst/>
              <a:gdLst>
                <a:gd name="connsiteX0" fmla="*/ 0 w 12192000"/>
                <a:gd name="connsiteY0" fmla="*/ 0 h 36000"/>
                <a:gd name="connsiteX1" fmla="*/ 12192000 w 12192000"/>
                <a:gd name="connsiteY1" fmla="*/ 0 h 36000"/>
                <a:gd name="connsiteX2" fmla="*/ 12192000 w 12192000"/>
                <a:gd name="connsiteY2" fmla="*/ 36000 h 36000"/>
                <a:gd name="connsiteX3" fmla="*/ 0 w 12192000"/>
                <a:gd name="connsiteY3" fmla="*/ 3600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6000">
                  <a:moveTo>
                    <a:pt x="0" y="0"/>
                  </a:moveTo>
                  <a:lnTo>
                    <a:pt x="12192000" y="0"/>
                  </a:lnTo>
                  <a:lnTo>
                    <a:pt x="12192000" y="36000"/>
                  </a:lnTo>
                  <a:lnTo>
                    <a:pt x="0" y="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09C0879-2E02-4908-A94E-11756E8A41E7}"/>
                </a:ext>
              </a:extLst>
            </p:cNvPr>
            <p:cNvSpPr/>
            <p:nvPr userDrawn="1"/>
          </p:nvSpPr>
          <p:spPr>
            <a:xfrm>
              <a:off x="0" y="121649"/>
              <a:ext cx="12192000" cy="7200"/>
            </a:xfrm>
            <a:custGeom>
              <a:avLst/>
              <a:gdLst>
                <a:gd name="connsiteX0" fmla="*/ 0 w 12192000"/>
                <a:gd name="connsiteY0" fmla="*/ 0 h 7200"/>
                <a:gd name="connsiteX1" fmla="*/ 12192000 w 12192000"/>
                <a:gd name="connsiteY1" fmla="*/ 0 h 7200"/>
                <a:gd name="connsiteX2" fmla="*/ 12192000 w 12192000"/>
                <a:gd name="connsiteY2" fmla="*/ 7200 h 7200"/>
                <a:gd name="connsiteX3" fmla="*/ 0 w 12192000"/>
                <a:gd name="connsiteY3" fmla="*/ 720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7200">
                  <a:moveTo>
                    <a:pt x="0" y="0"/>
                  </a:moveTo>
                  <a:lnTo>
                    <a:pt x="12192000" y="0"/>
                  </a:lnTo>
                  <a:lnTo>
                    <a:pt x="12192000" y="7200"/>
                  </a:lnTo>
                  <a:lnTo>
                    <a:pt x="0" y="7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1AC176B1-F88E-4599-B9ED-1AE653428A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74" b="26087"/>
          <a:stretch/>
        </p:blipFill>
        <p:spPr>
          <a:xfrm>
            <a:off x="9940389" y="683067"/>
            <a:ext cx="184705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295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图排版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表&#10;&#10;中度可信度描述已自动生成">
            <a:extLst>
              <a:ext uri="{FF2B5EF4-FFF2-40B4-BE49-F238E27FC236}">
                <a16:creationId xmlns:a16="http://schemas.microsoft.com/office/drawing/2014/main" id="{3FA67C40-3D85-43CD-8647-FC2E917207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7" name="图片 16" descr="图片包含 室内, 线, 看着, 桌子&#10;&#10;描述已自动生成">
            <a:extLst>
              <a:ext uri="{FF2B5EF4-FFF2-40B4-BE49-F238E27FC236}">
                <a16:creationId xmlns:a16="http://schemas.microsoft.com/office/drawing/2014/main" id="{7EAAEB8C-4A68-452C-97C4-0B9F5DA8DE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0"/>
            <a:ext cx="115316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DAC9F89-ABD9-4E4E-8BD4-F63C1A2EBCD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313A0F38-56DC-43DA-91B0-5E84120CC14C}"/>
              </a:ext>
            </a:extLst>
          </p:cNvPr>
          <p:cNvGrpSpPr/>
          <p:nvPr userDrawn="1"/>
        </p:nvGrpSpPr>
        <p:grpSpPr>
          <a:xfrm>
            <a:off x="-991" y="6607634"/>
            <a:ext cx="12196119" cy="288953"/>
            <a:chOff x="-991" y="6607634"/>
            <a:chExt cx="12196119" cy="28895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F6D7389-F32F-4851-9DBD-B452AAD8746F}"/>
                </a:ext>
              </a:extLst>
            </p:cNvPr>
            <p:cNvSpPr/>
            <p:nvPr/>
          </p:nvSpPr>
          <p:spPr>
            <a:xfrm rot="21540000">
              <a:off x="-596" y="6644581"/>
              <a:ext cx="12195724" cy="252000"/>
            </a:xfrm>
            <a:custGeom>
              <a:avLst/>
              <a:gdLst>
                <a:gd name="connsiteX0" fmla="*/ 12195724 w 12195724"/>
                <a:gd name="connsiteY0" fmla="*/ 0 h 252000"/>
                <a:gd name="connsiteX1" fmla="*/ 12191325 w 12195724"/>
                <a:gd name="connsiteY1" fmla="*/ 252000 h 252000"/>
                <a:gd name="connsiteX2" fmla="*/ 8307405 w 12195724"/>
                <a:gd name="connsiteY2" fmla="*/ 252000 h 252000"/>
                <a:gd name="connsiteX3" fmla="*/ 0 w 12195724"/>
                <a:gd name="connsiteY3" fmla="*/ 106994 h 252000"/>
                <a:gd name="connsiteX4" fmla="*/ 1867 w 12195724"/>
                <a:gd name="connsiteY4" fmla="*/ 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724" h="252000">
                  <a:moveTo>
                    <a:pt x="12195724" y="0"/>
                  </a:moveTo>
                  <a:lnTo>
                    <a:pt x="12191325" y="252000"/>
                  </a:lnTo>
                  <a:lnTo>
                    <a:pt x="8307405" y="252000"/>
                  </a:lnTo>
                  <a:lnTo>
                    <a:pt x="0" y="106994"/>
                  </a:lnTo>
                  <a:lnTo>
                    <a:pt x="18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1885345-096F-4F91-8283-D7F84CBB6AB2}"/>
                </a:ext>
              </a:extLst>
            </p:cNvPr>
            <p:cNvSpPr/>
            <p:nvPr/>
          </p:nvSpPr>
          <p:spPr>
            <a:xfrm rot="21540000">
              <a:off x="-282" y="6680584"/>
              <a:ext cx="12195096" cy="216000"/>
            </a:xfrm>
            <a:custGeom>
              <a:avLst/>
              <a:gdLst>
                <a:gd name="connsiteX0" fmla="*/ 12195096 w 12195096"/>
                <a:gd name="connsiteY0" fmla="*/ 0 h 216000"/>
                <a:gd name="connsiteX1" fmla="*/ 12191326 w 12195096"/>
                <a:gd name="connsiteY1" fmla="*/ 216000 h 216000"/>
                <a:gd name="connsiteX2" fmla="*/ 8307391 w 12195096"/>
                <a:gd name="connsiteY2" fmla="*/ 216000 h 216000"/>
                <a:gd name="connsiteX3" fmla="*/ 0 w 12195096"/>
                <a:gd name="connsiteY3" fmla="*/ 70994 h 216000"/>
                <a:gd name="connsiteX4" fmla="*/ 1239 w 12195096"/>
                <a:gd name="connsiteY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096" h="216000">
                  <a:moveTo>
                    <a:pt x="12195096" y="0"/>
                  </a:moveTo>
                  <a:lnTo>
                    <a:pt x="12191326" y="216000"/>
                  </a:lnTo>
                  <a:lnTo>
                    <a:pt x="8307391" y="216000"/>
                  </a:lnTo>
                  <a:lnTo>
                    <a:pt x="0" y="70994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A951249-8FC2-4551-81FA-94DB8F7C4763}"/>
                </a:ext>
              </a:extLst>
            </p:cNvPr>
            <p:cNvSpPr/>
            <p:nvPr/>
          </p:nvSpPr>
          <p:spPr>
            <a:xfrm rot="21540000">
              <a:off x="32" y="6716587"/>
              <a:ext cx="12194468" cy="180000"/>
            </a:xfrm>
            <a:custGeom>
              <a:avLst/>
              <a:gdLst>
                <a:gd name="connsiteX0" fmla="*/ 12194468 w 12194468"/>
                <a:gd name="connsiteY0" fmla="*/ 0 h 180000"/>
                <a:gd name="connsiteX1" fmla="*/ 12191326 w 12194468"/>
                <a:gd name="connsiteY1" fmla="*/ 180000 h 180000"/>
                <a:gd name="connsiteX2" fmla="*/ 8307436 w 12194468"/>
                <a:gd name="connsiteY2" fmla="*/ 180000 h 180000"/>
                <a:gd name="connsiteX3" fmla="*/ 0 w 12194468"/>
                <a:gd name="connsiteY3" fmla="*/ 34993 h 180000"/>
                <a:gd name="connsiteX4" fmla="*/ 611 w 12194468"/>
                <a:gd name="connsiteY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468" h="180000">
                  <a:moveTo>
                    <a:pt x="12194468" y="0"/>
                  </a:moveTo>
                  <a:lnTo>
                    <a:pt x="12191326" y="180000"/>
                  </a:lnTo>
                  <a:lnTo>
                    <a:pt x="8307436" y="180000"/>
                  </a:lnTo>
                  <a:lnTo>
                    <a:pt x="0" y="34993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F0A7C2A-97A7-440A-898C-1A46E8007BB5}"/>
                </a:ext>
              </a:extLst>
            </p:cNvPr>
            <p:cNvSpPr/>
            <p:nvPr/>
          </p:nvSpPr>
          <p:spPr>
            <a:xfrm rot="21540000">
              <a:off x="-991" y="6607634"/>
              <a:ext cx="12193983" cy="7200"/>
            </a:xfrm>
            <a:custGeom>
              <a:avLst/>
              <a:gdLst>
                <a:gd name="connsiteX0" fmla="*/ 12193983 w 12193983"/>
                <a:gd name="connsiteY0" fmla="*/ 0 h 7200"/>
                <a:gd name="connsiteX1" fmla="*/ 12193857 w 12193983"/>
                <a:gd name="connsiteY1" fmla="*/ 7200 h 7200"/>
                <a:gd name="connsiteX2" fmla="*/ 0 w 12193983"/>
                <a:gd name="connsiteY2" fmla="*/ 7200 h 7200"/>
                <a:gd name="connsiteX3" fmla="*/ 126 w 12193983"/>
                <a:gd name="connsiteY3" fmla="*/ 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83" h="7200">
                  <a:moveTo>
                    <a:pt x="12193983" y="0"/>
                  </a:moveTo>
                  <a:lnTo>
                    <a:pt x="12193857" y="7200"/>
                  </a:lnTo>
                  <a:lnTo>
                    <a:pt x="0" y="720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C3CE2A5-958D-4A9E-A2A6-02916DD8D74F}"/>
              </a:ext>
            </a:extLst>
          </p:cNvPr>
          <p:cNvGrpSpPr/>
          <p:nvPr userDrawn="1"/>
        </p:nvGrpSpPr>
        <p:grpSpPr>
          <a:xfrm>
            <a:off x="355927" y="377217"/>
            <a:ext cx="424458" cy="781050"/>
            <a:chOff x="355927" y="393885"/>
            <a:chExt cx="424458" cy="78105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CEFF1DF-EAF0-473C-A6DD-5E7CD80D05C2}"/>
                </a:ext>
              </a:extLst>
            </p:cNvPr>
            <p:cNvSpPr/>
            <p:nvPr/>
          </p:nvSpPr>
          <p:spPr>
            <a:xfrm rot="17896029">
              <a:off x="300436" y="687181"/>
              <a:ext cx="570768" cy="194457"/>
            </a:xfrm>
            <a:prstGeom prst="ellipse">
              <a:avLst/>
            </a:prstGeom>
            <a:gradFill>
              <a:gsLst>
                <a:gs pos="0">
                  <a:schemeClr val="accent1">
                    <a:alpha val="6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0E8E3E9-3C6F-4573-8F22-380AEC817E4C}"/>
                </a:ext>
              </a:extLst>
            </p:cNvPr>
            <p:cNvSpPr/>
            <p:nvPr/>
          </p:nvSpPr>
          <p:spPr>
            <a:xfrm rot="17896029">
              <a:off x="195295" y="651360"/>
              <a:ext cx="781050" cy="266099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A000220140718C07PPSH-4510">
              <a:extLst>
                <a:ext uri="{FF2B5EF4-FFF2-40B4-BE49-F238E27FC236}">
                  <a16:creationId xmlns:a16="http://schemas.microsoft.com/office/drawing/2014/main" id="{A442FB9C-B54B-4D30-A1BC-D7BDC205B68F}"/>
                </a:ext>
              </a:extLst>
            </p:cNvPr>
            <p:cNvSpPr/>
            <p:nvPr userDrawn="1">
              <p:custDataLst>
                <p:tags r:id="rId1"/>
              </p:custDataLst>
            </p:nvPr>
          </p:nvSpPr>
          <p:spPr>
            <a:xfrm rot="1039184">
              <a:off x="678953" y="465209"/>
              <a:ext cx="101432" cy="140088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0" name="PA-A000220140718C07PPSH-4510">
              <a:extLst>
                <a:ext uri="{FF2B5EF4-FFF2-40B4-BE49-F238E27FC236}">
                  <a16:creationId xmlns:a16="http://schemas.microsoft.com/office/drawing/2014/main" id="{39FAFA8F-3D3F-453D-90C9-220BECBC5160}"/>
                </a:ext>
              </a:extLst>
            </p:cNvPr>
            <p:cNvSpPr/>
            <p:nvPr userDrawn="1">
              <p:custDataLst>
                <p:tags r:id="rId2"/>
              </p:custDataLst>
            </p:nvPr>
          </p:nvSpPr>
          <p:spPr>
            <a:xfrm rot="629220">
              <a:off x="355927" y="1092474"/>
              <a:ext cx="124314" cy="77390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0" name="文本占位符 9">
            <a:extLst>
              <a:ext uri="{FF2B5EF4-FFF2-40B4-BE49-F238E27FC236}">
                <a16:creationId xmlns:a16="http://schemas.microsoft.com/office/drawing/2014/main" id="{B1E85711-DB1F-4777-9020-BA62FA00BB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2950" y="679464"/>
            <a:ext cx="2961313" cy="35230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>
                <a:gradFill flip="none" rotWithShape="1"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正文标题内容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ECE3C6D-91B7-4A2B-82FC-5A1DC84D59ED}"/>
              </a:ext>
            </a:extLst>
          </p:cNvPr>
          <p:cNvGrpSpPr/>
          <p:nvPr userDrawn="1"/>
        </p:nvGrpSpPr>
        <p:grpSpPr>
          <a:xfrm>
            <a:off x="0" y="0"/>
            <a:ext cx="12192000" cy="128849"/>
            <a:chOff x="0" y="0"/>
            <a:chExt cx="12192000" cy="128849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A8EBEE9-247F-4166-874C-C54B99C94AA3}"/>
                </a:ext>
              </a:extLst>
            </p:cNvPr>
            <p:cNvSpPr/>
            <p:nvPr userDrawn="1"/>
          </p:nvSpPr>
          <p:spPr>
            <a:xfrm>
              <a:off x="0" y="0"/>
              <a:ext cx="12192000" cy="108000"/>
            </a:xfrm>
            <a:custGeom>
              <a:avLst/>
              <a:gdLst>
                <a:gd name="connsiteX0" fmla="*/ 0 w 12192000"/>
                <a:gd name="connsiteY0" fmla="*/ 0 h 108000"/>
                <a:gd name="connsiteX1" fmla="*/ 12192000 w 12192000"/>
                <a:gd name="connsiteY1" fmla="*/ 0 h 108000"/>
                <a:gd name="connsiteX2" fmla="*/ 12192000 w 12192000"/>
                <a:gd name="connsiteY2" fmla="*/ 108000 h 108000"/>
                <a:gd name="connsiteX3" fmla="*/ 0 w 12192000"/>
                <a:gd name="connsiteY3" fmla="*/ 108000 h 1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108000">
                  <a:moveTo>
                    <a:pt x="0" y="0"/>
                  </a:moveTo>
                  <a:lnTo>
                    <a:pt x="12192000" y="0"/>
                  </a:lnTo>
                  <a:lnTo>
                    <a:pt x="12192000" y="108000"/>
                  </a:lnTo>
                  <a:lnTo>
                    <a:pt x="0" y="108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2835F40-5852-45A7-A514-4BB028EA1FCD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"/>
            </a:xfrm>
            <a:custGeom>
              <a:avLst/>
              <a:gdLst>
                <a:gd name="connsiteX0" fmla="*/ 0 w 12192000"/>
                <a:gd name="connsiteY0" fmla="*/ 0 h 72000"/>
                <a:gd name="connsiteX1" fmla="*/ 12192000 w 12192000"/>
                <a:gd name="connsiteY1" fmla="*/ 0 h 72000"/>
                <a:gd name="connsiteX2" fmla="*/ 12192000 w 12192000"/>
                <a:gd name="connsiteY2" fmla="*/ 72000 h 72000"/>
                <a:gd name="connsiteX3" fmla="*/ 0 w 12192000"/>
                <a:gd name="connsiteY3" fmla="*/ 72000 h 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72000">
                  <a:moveTo>
                    <a:pt x="0" y="0"/>
                  </a:moveTo>
                  <a:lnTo>
                    <a:pt x="12192000" y="0"/>
                  </a:lnTo>
                  <a:lnTo>
                    <a:pt x="12192000" y="72000"/>
                  </a:lnTo>
                  <a:lnTo>
                    <a:pt x="0" y="72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09E05CD-61A8-4214-BCA7-1629B7D9D287}"/>
                </a:ext>
              </a:extLst>
            </p:cNvPr>
            <p:cNvSpPr/>
            <p:nvPr userDrawn="1"/>
          </p:nvSpPr>
          <p:spPr>
            <a:xfrm>
              <a:off x="0" y="0"/>
              <a:ext cx="12192000" cy="36000"/>
            </a:xfrm>
            <a:custGeom>
              <a:avLst/>
              <a:gdLst>
                <a:gd name="connsiteX0" fmla="*/ 0 w 12192000"/>
                <a:gd name="connsiteY0" fmla="*/ 0 h 36000"/>
                <a:gd name="connsiteX1" fmla="*/ 12192000 w 12192000"/>
                <a:gd name="connsiteY1" fmla="*/ 0 h 36000"/>
                <a:gd name="connsiteX2" fmla="*/ 12192000 w 12192000"/>
                <a:gd name="connsiteY2" fmla="*/ 36000 h 36000"/>
                <a:gd name="connsiteX3" fmla="*/ 0 w 12192000"/>
                <a:gd name="connsiteY3" fmla="*/ 3600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6000">
                  <a:moveTo>
                    <a:pt x="0" y="0"/>
                  </a:moveTo>
                  <a:lnTo>
                    <a:pt x="12192000" y="0"/>
                  </a:lnTo>
                  <a:lnTo>
                    <a:pt x="12192000" y="36000"/>
                  </a:lnTo>
                  <a:lnTo>
                    <a:pt x="0" y="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09C0879-2E02-4908-A94E-11756E8A41E7}"/>
                </a:ext>
              </a:extLst>
            </p:cNvPr>
            <p:cNvSpPr/>
            <p:nvPr userDrawn="1"/>
          </p:nvSpPr>
          <p:spPr>
            <a:xfrm>
              <a:off x="0" y="121649"/>
              <a:ext cx="12192000" cy="7200"/>
            </a:xfrm>
            <a:custGeom>
              <a:avLst/>
              <a:gdLst>
                <a:gd name="connsiteX0" fmla="*/ 0 w 12192000"/>
                <a:gd name="connsiteY0" fmla="*/ 0 h 7200"/>
                <a:gd name="connsiteX1" fmla="*/ 12192000 w 12192000"/>
                <a:gd name="connsiteY1" fmla="*/ 0 h 7200"/>
                <a:gd name="connsiteX2" fmla="*/ 12192000 w 12192000"/>
                <a:gd name="connsiteY2" fmla="*/ 7200 h 7200"/>
                <a:gd name="connsiteX3" fmla="*/ 0 w 12192000"/>
                <a:gd name="connsiteY3" fmla="*/ 720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7200">
                  <a:moveTo>
                    <a:pt x="0" y="0"/>
                  </a:moveTo>
                  <a:lnTo>
                    <a:pt x="12192000" y="0"/>
                  </a:lnTo>
                  <a:lnTo>
                    <a:pt x="12192000" y="7200"/>
                  </a:lnTo>
                  <a:lnTo>
                    <a:pt x="0" y="7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D5B4BFD-069C-498D-9EF2-2819FE38264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14244" y="1968546"/>
            <a:ext cx="3384086" cy="190246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6" name="图片占位符 2">
            <a:extLst>
              <a:ext uri="{FF2B5EF4-FFF2-40B4-BE49-F238E27FC236}">
                <a16:creationId xmlns:a16="http://schemas.microsoft.com/office/drawing/2014/main" id="{DEE81E50-AF9A-4F23-85A0-93A369C824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73800" y="1968546"/>
            <a:ext cx="3384086" cy="190246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7" name="图片占位符 2">
            <a:extLst>
              <a:ext uri="{FF2B5EF4-FFF2-40B4-BE49-F238E27FC236}">
                <a16:creationId xmlns:a16="http://schemas.microsoft.com/office/drawing/2014/main" id="{ADCB43C1-2552-4CC6-BF90-F786FD1236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1687" y="1968546"/>
            <a:ext cx="3384086" cy="190246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6E253B03-43A6-4393-8E97-B50E4A5257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74" b="26087"/>
          <a:stretch/>
        </p:blipFill>
        <p:spPr>
          <a:xfrm>
            <a:off x="9940389" y="683067"/>
            <a:ext cx="184705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69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图排版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表&#10;&#10;中度可信度描述已自动生成">
            <a:extLst>
              <a:ext uri="{FF2B5EF4-FFF2-40B4-BE49-F238E27FC236}">
                <a16:creationId xmlns:a16="http://schemas.microsoft.com/office/drawing/2014/main" id="{3FA67C40-3D85-43CD-8647-FC2E917207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7" name="图片 16" descr="图片包含 室内, 线, 看着, 桌子&#10;&#10;描述已自动生成">
            <a:extLst>
              <a:ext uri="{FF2B5EF4-FFF2-40B4-BE49-F238E27FC236}">
                <a16:creationId xmlns:a16="http://schemas.microsoft.com/office/drawing/2014/main" id="{7EAAEB8C-4A68-452C-97C4-0B9F5DA8DE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0"/>
            <a:ext cx="115316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DAC9F89-ABD9-4E4E-8BD4-F63C1A2EBCD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313A0F38-56DC-43DA-91B0-5E84120CC14C}"/>
              </a:ext>
            </a:extLst>
          </p:cNvPr>
          <p:cNvGrpSpPr/>
          <p:nvPr userDrawn="1"/>
        </p:nvGrpSpPr>
        <p:grpSpPr>
          <a:xfrm>
            <a:off x="-991" y="6607634"/>
            <a:ext cx="12196119" cy="288953"/>
            <a:chOff x="-991" y="6607634"/>
            <a:chExt cx="12196119" cy="28895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F6D7389-F32F-4851-9DBD-B452AAD8746F}"/>
                </a:ext>
              </a:extLst>
            </p:cNvPr>
            <p:cNvSpPr/>
            <p:nvPr/>
          </p:nvSpPr>
          <p:spPr>
            <a:xfrm rot="21540000">
              <a:off x="-596" y="6644581"/>
              <a:ext cx="12195724" cy="252000"/>
            </a:xfrm>
            <a:custGeom>
              <a:avLst/>
              <a:gdLst>
                <a:gd name="connsiteX0" fmla="*/ 12195724 w 12195724"/>
                <a:gd name="connsiteY0" fmla="*/ 0 h 252000"/>
                <a:gd name="connsiteX1" fmla="*/ 12191325 w 12195724"/>
                <a:gd name="connsiteY1" fmla="*/ 252000 h 252000"/>
                <a:gd name="connsiteX2" fmla="*/ 8307405 w 12195724"/>
                <a:gd name="connsiteY2" fmla="*/ 252000 h 252000"/>
                <a:gd name="connsiteX3" fmla="*/ 0 w 12195724"/>
                <a:gd name="connsiteY3" fmla="*/ 106994 h 252000"/>
                <a:gd name="connsiteX4" fmla="*/ 1867 w 12195724"/>
                <a:gd name="connsiteY4" fmla="*/ 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724" h="252000">
                  <a:moveTo>
                    <a:pt x="12195724" y="0"/>
                  </a:moveTo>
                  <a:lnTo>
                    <a:pt x="12191325" y="252000"/>
                  </a:lnTo>
                  <a:lnTo>
                    <a:pt x="8307405" y="252000"/>
                  </a:lnTo>
                  <a:lnTo>
                    <a:pt x="0" y="106994"/>
                  </a:lnTo>
                  <a:lnTo>
                    <a:pt x="18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1885345-096F-4F91-8283-D7F84CBB6AB2}"/>
                </a:ext>
              </a:extLst>
            </p:cNvPr>
            <p:cNvSpPr/>
            <p:nvPr/>
          </p:nvSpPr>
          <p:spPr>
            <a:xfrm rot="21540000">
              <a:off x="-282" y="6680584"/>
              <a:ext cx="12195096" cy="216000"/>
            </a:xfrm>
            <a:custGeom>
              <a:avLst/>
              <a:gdLst>
                <a:gd name="connsiteX0" fmla="*/ 12195096 w 12195096"/>
                <a:gd name="connsiteY0" fmla="*/ 0 h 216000"/>
                <a:gd name="connsiteX1" fmla="*/ 12191326 w 12195096"/>
                <a:gd name="connsiteY1" fmla="*/ 216000 h 216000"/>
                <a:gd name="connsiteX2" fmla="*/ 8307391 w 12195096"/>
                <a:gd name="connsiteY2" fmla="*/ 216000 h 216000"/>
                <a:gd name="connsiteX3" fmla="*/ 0 w 12195096"/>
                <a:gd name="connsiteY3" fmla="*/ 70994 h 216000"/>
                <a:gd name="connsiteX4" fmla="*/ 1239 w 12195096"/>
                <a:gd name="connsiteY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096" h="216000">
                  <a:moveTo>
                    <a:pt x="12195096" y="0"/>
                  </a:moveTo>
                  <a:lnTo>
                    <a:pt x="12191326" y="216000"/>
                  </a:lnTo>
                  <a:lnTo>
                    <a:pt x="8307391" y="216000"/>
                  </a:lnTo>
                  <a:lnTo>
                    <a:pt x="0" y="70994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A951249-8FC2-4551-81FA-94DB8F7C4763}"/>
                </a:ext>
              </a:extLst>
            </p:cNvPr>
            <p:cNvSpPr/>
            <p:nvPr/>
          </p:nvSpPr>
          <p:spPr>
            <a:xfrm rot="21540000">
              <a:off x="32" y="6716587"/>
              <a:ext cx="12194468" cy="180000"/>
            </a:xfrm>
            <a:custGeom>
              <a:avLst/>
              <a:gdLst>
                <a:gd name="connsiteX0" fmla="*/ 12194468 w 12194468"/>
                <a:gd name="connsiteY0" fmla="*/ 0 h 180000"/>
                <a:gd name="connsiteX1" fmla="*/ 12191326 w 12194468"/>
                <a:gd name="connsiteY1" fmla="*/ 180000 h 180000"/>
                <a:gd name="connsiteX2" fmla="*/ 8307436 w 12194468"/>
                <a:gd name="connsiteY2" fmla="*/ 180000 h 180000"/>
                <a:gd name="connsiteX3" fmla="*/ 0 w 12194468"/>
                <a:gd name="connsiteY3" fmla="*/ 34993 h 180000"/>
                <a:gd name="connsiteX4" fmla="*/ 611 w 12194468"/>
                <a:gd name="connsiteY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468" h="180000">
                  <a:moveTo>
                    <a:pt x="12194468" y="0"/>
                  </a:moveTo>
                  <a:lnTo>
                    <a:pt x="12191326" y="180000"/>
                  </a:lnTo>
                  <a:lnTo>
                    <a:pt x="8307436" y="180000"/>
                  </a:lnTo>
                  <a:lnTo>
                    <a:pt x="0" y="34993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F0A7C2A-97A7-440A-898C-1A46E8007BB5}"/>
                </a:ext>
              </a:extLst>
            </p:cNvPr>
            <p:cNvSpPr/>
            <p:nvPr/>
          </p:nvSpPr>
          <p:spPr>
            <a:xfrm rot="21540000">
              <a:off x="-991" y="6607634"/>
              <a:ext cx="12193983" cy="7200"/>
            </a:xfrm>
            <a:custGeom>
              <a:avLst/>
              <a:gdLst>
                <a:gd name="connsiteX0" fmla="*/ 12193983 w 12193983"/>
                <a:gd name="connsiteY0" fmla="*/ 0 h 7200"/>
                <a:gd name="connsiteX1" fmla="*/ 12193857 w 12193983"/>
                <a:gd name="connsiteY1" fmla="*/ 7200 h 7200"/>
                <a:gd name="connsiteX2" fmla="*/ 0 w 12193983"/>
                <a:gd name="connsiteY2" fmla="*/ 7200 h 7200"/>
                <a:gd name="connsiteX3" fmla="*/ 126 w 12193983"/>
                <a:gd name="connsiteY3" fmla="*/ 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83" h="7200">
                  <a:moveTo>
                    <a:pt x="12193983" y="0"/>
                  </a:moveTo>
                  <a:lnTo>
                    <a:pt x="12193857" y="7200"/>
                  </a:lnTo>
                  <a:lnTo>
                    <a:pt x="0" y="720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C3CE2A5-958D-4A9E-A2A6-02916DD8D74F}"/>
              </a:ext>
            </a:extLst>
          </p:cNvPr>
          <p:cNvGrpSpPr/>
          <p:nvPr userDrawn="1"/>
        </p:nvGrpSpPr>
        <p:grpSpPr>
          <a:xfrm>
            <a:off x="355927" y="377217"/>
            <a:ext cx="424458" cy="781050"/>
            <a:chOff x="355927" y="393885"/>
            <a:chExt cx="424458" cy="78105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CEFF1DF-EAF0-473C-A6DD-5E7CD80D05C2}"/>
                </a:ext>
              </a:extLst>
            </p:cNvPr>
            <p:cNvSpPr/>
            <p:nvPr/>
          </p:nvSpPr>
          <p:spPr>
            <a:xfrm rot="17896029">
              <a:off x="300436" y="687181"/>
              <a:ext cx="570768" cy="194457"/>
            </a:xfrm>
            <a:prstGeom prst="ellipse">
              <a:avLst/>
            </a:prstGeom>
            <a:gradFill>
              <a:gsLst>
                <a:gs pos="0">
                  <a:schemeClr val="accent1">
                    <a:alpha val="6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0E8E3E9-3C6F-4573-8F22-380AEC817E4C}"/>
                </a:ext>
              </a:extLst>
            </p:cNvPr>
            <p:cNvSpPr/>
            <p:nvPr/>
          </p:nvSpPr>
          <p:spPr>
            <a:xfrm rot="17896029">
              <a:off x="195295" y="651360"/>
              <a:ext cx="781050" cy="266099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A000220140718C07PPSH-4510">
              <a:extLst>
                <a:ext uri="{FF2B5EF4-FFF2-40B4-BE49-F238E27FC236}">
                  <a16:creationId xmlns:a16="http://schemas.microsoft.com/office/drawing/2014/main" id="{A442FB9C-B54B-4D30-A1BC-D7BDC205B68F}"/>
                </a:ext>
              </a:extLst>
            </p:cNvPr>
            <p:cNvSpPr/>
            <p:nvPr userDrawn="1">
              <p:custDataLst>
                <p:tags r:id="rId1"/>
              </p:custDataLst>
            </p:nvPr>
          </p:nvSpPr>
          <p:spPr>
            <a:xfrm rot="1039184">
              <a:off x="678953" y="465209"/>
              <a:ext cx="101432" cy="140088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0" name="PA-A000220140718C07PPSH-4510">
              <a:extLst>
                <a:ext uri="{FF2B5EF4-FFF2-40B4-BE49-F238E27FC236}">
                  <a16:creationId xmlns:a16="http://schemas.microsoft.com/office/drawing/2014/main" id="{39FAFA8F-3D3F-453D-90C9-220BECBC5160}"/>
                </a:ext>
              </a:extLst>
            </p:cNvPr>
            <p:cNvSpPr/>
            <p:nvPr userDrawn="1">
              <p:custDataLst>
                <p:tags r:id="rId2"/>
              </p:custDataLst>
            </p:nvPr>
          </p:nvSpPr>
          <p:spPr>
            <a:xfrm rot="629220">
              <a:off x="355927" y="1092474"/>
              <a:ext cx="124314" cy="77390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0" name="文本占位符 9">
            <a:extLst>
              <a:ext uri="{FF2B5EF4-FFF2-40B4-BE49-F238E27FC236}">
                <a16:creationId xmlns:a16="http://schemas.microsoft.com/office/drawing/2014/main" id="{B1E85711-DB1F-4777-9020-BA62FA00BB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2950" y="679464"/>
            <a:ext cx="2961313" cy="35230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>
                <a:gradFill flip="none" rotWithShape="1"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正文标题内容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ECE3C6D-91B7-4A2B-82FC-5A1DC84D59ED}"/>
              </a:ext>
            </a:extLst>
          </p:cNvPr>
          <p:cNvGrpSpPr/>
          <p:nvPr userDrawn="1"/>
        </p:nvGrpSpPr>
        <p:grpSpPr>
          <a:xfrm>
            <a:off x="0" y="0"/>
            <a:ext cx="12192000" cy="128849"/>
            <a:chOff x="0" y="0"/>
            <a:chExt cx="12192000" cy="128849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A8EBEE9-247F-4166-874C-C54B99C94AA3}"/>
                </a:ext>
              </a:extLst>
            </p:cNvPr>
            <p:cNvSpPr/>
            <p:nvPr userDrawn="1"/>
          </p:nvSpPr>
          <p:spPr>
            <a:xfrm>
              <a:off x="0" y="0"/>
              <a:ext cx="12192000" cy="108000"/>
            </a:xfrm>
            <a:custGeom>
              <a:avLst/>
              <a:gdLst>
                <a:gd name="connsiteX0" fmla="*/ 0 w 12192000"/>
                <a:gd name="connsiteY0" fmla="*/ 0 h 108000"/>
                <a:gd name="connsiteX1" fmla="*/ 12192000 w 12192000"/>
                <a:gd name="connsiteY1" fmla="*/ 0 h 108000"/>
                <a:gd name="connsiteX2" fmla="*/ 12192000 w 12192000"/>
                <a:gd name="connsiteY2" fmla="*/ 108000 h 108000"/>
                <a:gd name="connsiteX3" fmla="*/ 0 w 12192000"/>
                <a:gd name="connsiteY3" fmla="*/ 108000 h 1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108000">
                  <a:moveTo>
                    <a:pt x="0" y="0"/>
                  </a:moveTo>
                  <a:lnTo>
                    <a:pt x="12192000" y="0"/>
                  </a:lnTo>
                  <a:lnTo>
                    <a:pt x="12192000" y="108000"/>
                  </a:lnTo>
                  <a:lnTo>
                    <a:pt x="0" y="108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2835F40-5852-45A7-A514-4BB028EA1FCD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"/>
            </a:xfrm>
            <a:custGeom>
              <a:avLst/>
              <a:gdLst>
                <a:gd name="connsiteX0" fmla="*/ 0 w 12192000"/>
                <a:gd name="connsiteY0" fmla="*/ 0 h 72000"/>
                <a:gd name="connsiteX1" fmla="*/ 12192000 w 12192000"/>
                <a:gd name="connsiteY1" fmla="*/ 0 h 72000"/>
                <a:gd name="connsiteX2" fmla="*/ 12192000 w 12192000"/>
                <a:gd name="connsiteY2" fmla="*/ 72000 h 72000"/>
                <a:gd name="connsiteX3" fmla="*/ 0 w 12192000"/>
                <a:gd name="connsiteY3" fmla="*/ 72000 h 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72000">
                  <a:moveTo>
                    <a:pt x="0" y="0"/>
                  </a:moveTo>
                  <a:lnTo>
                    <a:pt x="12192000" y="0"/>
                  </a:lnTo>
                  <a:lnTo>
                    <a:pt x="12192000" y="72000"/>
                  </a:lnTo>
                  <a:lnTo>
                    <a:pt x="0" y="72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09E05CD-61A8-4214-BCA7-1629B7D9D287}"/>
                </a:ext>
              </a:extLst>
            </p:cNvPr>
            <p:cNvSpPr/>
            <p:nvPr userDrawn="1"/>
          </p:nvSpPr>
          <p:spPr>
            <a:xfrm>
              <a:off x="0" y="0"/>
              <a:ext cx="12192000" cy="36000"/>
            </a:xfrm>
            <a:custGeom>
              <a:avLst/>
              <a:gdLst>
                <a:gd name="connsiteX0" fmla="*/ 0 w 12192000"/>
                <a:gd name="connsiteY0" fmla="*/ 0 h 36000"/>
                <a:gd name="connsiteX1" fmla="*/ 12192000 w 12192000"/>
                <a:gd name="connsiteY1" fmla="*/ 0 h 36000"/>
                <a:gd name="connsiteX2" fmla="*/ 12192000 w 12192000"/>
                <a:gd name="connsiteY2" fmla="*/ 36000 h 36000"/>
                <a:gd name="connsiteX3" fmla="*/ 0 w 12192000"/>
                <a:gd name="connsiteY3" fmla="*/ 3600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6000">
                  <a:moveTo>
                    <a:pt x="0" y="0"/>
                  </a:moveTo>
                  <a:lnTo>
                    <a:pt x="12192000" y="0"/>
                  </a:lnTo>
                  <a:lnTo>
                    <a:pt x="12192000" y="36000"/>
                  </a:lnTo>
                  <a:lnTo>
                    <a:pt x="0" y="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09C0879-2E02-4908-A94E-11756E8A41E7}"/>
                </a:ext>
              </a:extLst>
            </p:cNvPr>
            <p:cNvSpPr/>
            <p:nvPr userDrawn="1"/>
          </p:nvSpPr>
          <p:spPr>
            <a:xfrm>
              <a:off x="0" y="121649"/>
              <a:ext cx="12192000" cy="7200"/>
            </a:xfrm>
            <a:custGeom>
              <a:avLst/>
              <a:gdLst>
                <a:gd name="connsiteX0" fmla="*/ 0 w 12192000"/>
                <a:gd name="connsiteY0" fmla="*/ 0 h 7200"/>
                <a:gd name="connsiteX1" fmla="*/ 12192000 w 12192000"/>
                <a:gd name="connsiteY1" fmla="*/ 0 h 7200"/>
                <a:gd name="connsiteX2" fmla="*/ 12192000 w 12192000"/>
                <a:gd name="connsiteY2" fmla="*/ 7200 h 7200"/>
                <a:gd name="connsiteX3" fmla="*/ 0 w 12192000"/>
                <a:gd name="connsiteY3" fmla="*/ 720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7200">
                  <a:moveTo>
                    <a:pt x="0" y="0"/>
                  </a:moveTo>
                  <a:lnTo>
                    <a:pt x="12192000" y="0"/>
                  </a:lnTo>
                  <a:lnTo>
                    <a:pt x="12192000" y="7200"/>
                  </a:lnTo>
                  <a:lnTo>
                    <a:pt x="0" y="7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D5B4BFD-069C-498D-9EF2-2819FE38264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14244" y="1913682"/>
            <a:ext cx="3384086" cy="190246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6" name="图片占位符 2">
            <a:extLst>
              <a:ext uri="{FF2B5EF4-FFF2-40B4-BE49-F238E27FC236}">
                <a16:creationId xmlns:a16="http://schemas.microsoft.com/office/drawing/2014/main" id="{DEE81E50-AF9A-4F23-85A0-93A369C824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73800" y="1913682"/>
            <a:ext cx="3384086" cy="190246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7" name="图片占位符 2">
            <a:extLst>
              <a:ext uri="{FF2B5EF4-FFF2-40B4-BE49-F238E27FC236}">
                <a16:creationId xmlns:a16="http://schemas.microsoft.com/office/drawing/2014/main" id="{ADCB43C1-2552-4CC6-BF90-F786FD1236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1687" y="1913682"/>
            <a:ext cx="3384086" cy="190246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8" name="图片占位符 2">
            <a:extLst>
              <a:ext uri="{FF2B5EF4-FFF2-40B4-BE49-F238E27FC236}">
                <a16:creationId xmlns:a16="http://schemas.microsoft.com/office/drawing/2014/main" id="{E62E0899-A9A9-4777-A022-E2A290B3AE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14244" y="4129295"/>
            <a:ext cx="3384086" cy="190246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7" name="图片占位符 2">
            <a:extLst>
              <a:ext uri="{FF2B5EF4-FFF2-40B4-BE49-F238E27FC236}">
                <a16:creationId xmlns:a16="http://schemas.microsoft.com/office/drawing/2014/main" id="{2BEE4A9E-8A2F-4069-9FBE-9CBFD0942A6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73800" y="4129295"/>
            <a:ext cx="3384086" cy="190246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1" name="图片占位符 2">
            <a:extLst>
              <a:ext uri="{FF2B5EF4-FFF2-40B4-BE49-F238E27FC236}">
                <a16:creationId xmlns:a16="http://schemas.microsoft.com/office/drawing/2014/main" id="{6FF96753-DFC9-4CF7-ADD0-49345252F29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51687" y="4129295"/>
            <a:ext cx="3384086" cy="190246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77A9076C-8DFB-4D59-B5E9-721BA0F5EE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74" b="26087"/>
          <a:stretch/>
        </p:blipFill>
        <p:spPr>
          <a:xfrm>
            <a:off x="9940389" y="683067"/>
            <a:ext cx="184705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3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产品图适合png格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表&#10;&#10;中度可信度描述已自动生成">
            <a:extLst>
              <a:ext uri="{FF2B5EF4-FFF2-40B4-BE49-F238E27FC236}">
                <a16:creationId xmlns:a16="http://schemas.microsoft.com/office/drawing/2014/main" id="{3FA67C40-3D85-43CD-8647-FC2E917207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7" name="图片 16" descr="图片包含 室内, 线, 看着, 桌子&#10;&#10;描述已自动生成">
            <a:extLst>
              <a:ext uri="{FF2B5EF4-FFF2-40B4-BE49-F238E27FC236}">
                <a16:creationId xmlns:a16="http://schemas.microsoft.com/office/drawing/2014/main" id="{7EAAEB8C-4A68-452C-97C4-0B9F5DA8DE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0"/>
            <a:ext cx="115316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DAC9F89-ABD9-4E4E-8BD4-F63C1A2EBCD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313A0F38-56DC-43DA-91B0-5E84120CC14C}"/>
              </a:ext>
            </a:extLst>
          </p:cNvPr>
          <p:cNvGrpSpPr/>
          <p:nvPr userDrawn="1"/>
        </p:nvGrpSpPr>
        <p:grpSpPr>
          <a:xfrm>
            <a:off x="-991" y="6607634"/>
            <a:ext cx="12196119" cy="288953"/>
            <a:chOff x="-991" y="6607634"/>
            <a:chExt cx="12196119" cy="28895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F6D7389-F32F-4851-9DBD-B452AAD8746F}"/>
                </a:ext>
              </a:extLst>
            </p:cNvPr>
            <p:cNvSpPr/>
            <p:nvPr/>
          </p:nvSpPr>
          <p:spPr>
            <a:xfrm rot="21540000">
              <a:off x="-596" y="6644581"/>
              <a:ext cx="12195724" cy="252000"/>
            </a:xfrm>
            <a:custGeom>
              <a:avLst/>
              <a:gdLst>
                <a:gd name="connsiteX0" fmla="*/ 12195724 w 12195724"/>
                <a:gd name="connsiteY0" fmla="*/ 0 h 252000"/>
                <a:gd name="connsiteX1" fmla="*/ 12191325 w 12195724"/>
                <a:gd name="connsiteY1" fmla="*/ 252000 h 252000"/>
                <a:gd name="connsiteX2" fmla="*/ 8307405 w 12195724"/>
                <a:gd name="connsiteY2" fmla="*/ 252000 h 252000"/>
                <a:gd name="connsiteX3" fmla="*/ 0 w 12195724"/>
                <a:gd name="connsiteY3" fmla="*/ 106994 h 252000"/>
                <a:gd name="connsiteX4" fmla="*/ 1867 w 12195724"/>
                <a:gd name="connsiteY4" fmla="*/ 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724" h="252000">
                  <a:moveTo>
                    <a:pt x="12195724" y="0"/>
                  </a:moveTo>
                  <a:lnTo>
                    <a:pt x="12191325" y="252000"/>
                  </a:lnTo>
                  <a:lnTo>
                    <a:pt x="8307405" y="252000"/>
                  </a:lnTo>
                  <a:lnTo>
                    <a:pt x="0" y="106994"/>
                  </a:lnTo>
                  <a:lnTo>
                    <a:pt x="18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1885345-096F-4F91-8283-D7F84CBB6AB2}"/>
                </a:ext>
              </a:extLst>
            </p:cNvPr>
            <p:cNvSpPr/>
            <p:nvPr/>
          </p:nvSpPr>
          <p:spPr>
            <a:xfrm rot="21540000">
              <a:off x="-282" y="6680584"/>
              <a:ext cx="12195096" cy="216000"/>
            </a:xfrm>
            <a:custGeom>
              <a:avLst/>
              <a:gdLst>
                <a:gd name="connsiteX0" fmla="*/ 12195096 w 12195096"/>
                <a:gd name="connsiteY0" fmla="*/ 0 h 216000"/>
                <a:gd name="connsiteX1" fmla="*/ 12191326 w 12195096"/>
                <a:gd name="connsiteY1" fmla="*/ 216000 h 216000"/>
                <a:gd name="connsiteX2" fmla="*/ 8307391 w 12195096"/>
                <a:gd name="connsiteY2" fmla="*/ 216000 h 216000"/>
                <a:gd name="connsiteX3" fmla="*/ 0 w 12195096"/>
                <a:gd name="connsiteY3" fmla="*/ 70994 h 216000"/>
                <a:gd name="connsiteX4" fmla="*/ 1239 w 12195096"/>
                <a:gd name="connsiteY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096" h="216000">
                  <a:moveTo>
                    <a:pt x="12195096" y="0"/>
                  </a:moveTo>
                  <a:lnTo>
                    <a:pt x="12191326" y="216000"/>
                  </a:lnTo>
                  <a:lnTo>
                    <a:pt x="8307391" y="216000"/>
                  </a:lnTo>
                  <a:lnTo>
                    <a:pt x="0" y="70994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A951249-8FC2-4551-81FA-94DB8F7C4763}"/>
                </a:ext>
              </a:extLst>
            </p:cNvPr>
            <p:cNvSpPr/>
            <p:nvPr/>
          </p:nvSpPr>
          <p:spPr>
            <a:xfrm rot="21540000">
              <a:off x="32" y="6716587"/>
              <a:ext cx="12194468" cy="180000"/>
            </a:xfrm>
            <a:custGeom>
              <a:avLst/>
              <a:gdLst>
                <a:gd name="connsiteX0" fmla="*/ 12194468 w 12194468"/>
                <a:gd name="connsiteY0" fmla="*/ 0 h 180000"/>
                <a:gd name="connsiteX1" fmla="*/ 12191326 w 12194468"/>
                <a:gd name="connsiteY1" fmla="*/ 180000 h 180000"/>
                <a:gd name="connsiteX2" fmla="*/ 8307436 w 12194468"/>
                <a:gd name="connsiteY2" fmla="*/ 180000 h 180000"/>
                <a:gd name="connsiteX3" fmla="*/ 0 w 12194468"/>
                <a:gd name="connsiteY3" fmla="*/ 34993 h 180000"/>
                <a:gd name="connsiteX4" fmla="*/ 611 w 12194468"/>
                <a:gd name="connsiteY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468" h="180000">
                  <a:moveTo>
                    <a:pt x="12194468" y="0"/>
                  </a:moveTo>
                  <a:lnTo>
                    <a:pt x="12191326" y="180000"/>
                  </a:lnTo>
                  <a:lnTo>
                    <a:pt x="8307436" y="180000"/>
                  </a:lnTo>
                  <a:lnTo>
                    <a:pt x="0" y="34993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F0A7C2A-97A7-440A-898C-1A46E8007BB5}"/>
                </a:ext>
              </a:extLst>
            </p:cNvPr>
            <p:cNvSpPr/>
            <p:nvPr/>
          </p:nvSpPr>
          <p:spPr>
            <a:xfrm rot="21540000">
              <a:off x="-991" y="6607634"/>
              <a:ext cx="12193983" cy="7200"/>
            </a:xfrm>
            <a:custGeom>
              <a:avLst/>
              <a:gdLst>
                <a:gd name="connsiteX0" fmla="*/ 12193983 w 12193983"/>
                <a:gd name="connsiteY0" fmla="*/ 0 h 7200"/>
                <a:gd name="connsiteX1" fmla="*/ 12193857 w 12193983"/>
                <a:gd name="connsiteY1" fmla="*/ 7200 h 7200"/>
                <a:gd name="connsiteX2" fmla="*/ 0 w 12193983"/>
                <a:gd name="connsiteY2" fmla="*/ 7200 h 7200"/>
                <a:gd name="connsiteX3" fmla="*/ 126 w 12193983"/>
                <a:gd name="connsiteY3" fmla="*/ 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83" h="7200">
                  <a:moveTo>
                    <a:pt x="12193983" y="0"/>
                  </a:moveTo>
                  <a:lnTo>
                    <a:pt x="12193857" y="7200"/>
                  </a:lnTo>
                  <a:lnTo>
                    <a:pt x="0" y="720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C3CE2A5-958D-4A9E-A2A6-02916DD8D74F}"/>
              </a:ext>
            </a:extLst>
          </p:cNvPr>
          <p:cNvGrpSpPr/>
          <p:nvPr userDrawn="1"/>
        </p:nvGrpSpPr>
        <p:grpSpPr>
          <a:xfrm>
            <a:off x="355927" y="377217"/>
            <a:ext cx="424458" cy="781050"/>
            <a:chOff x="355927" y="393885"/>
            <a:chExt cx="424458" cy="78105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CEFF1DF-EAF0-473C-A6DD-5E7CD80D05C2}"/>
                </a:ext>
              </a:extLst>
            </p:cNvPr>
            <p:cNvSpPr/>
            <p:nvPr/>
          </p:nvSpPr>
          <p:spPr>
            <a:xfrm rot="17896029">
              <a:off x="300436" y="687181"/>
              <a:ext cx="570768" cy="194457"/>
            </a:xfrm>
            <a:prstGeom prst="ellipse">
              <a:avLst/>
            </a:prstGeom>
            <a:gradFill>
              <a:gsLst>
                <a:gs pos="0">
                  <a:schemeClr val="accent1">
                    <a:alpha val="6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0E8E3E9-3C6F-4573-8F22-380AEC817E4C}"/>
                </a:ext>
              </a:extLst>
            </p:cNvPr>
            <p:cNvSpPr/>
            <p:nvPr/>
          </p:nvSpPr>
          <p:spPr>
            <a:xfrm rot="17896029">
              <a:off x="195295" y="651360"/>
              <a:ext cx="781050" cy="266099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A000220140718C07PPSH-4510">
              <a:extLst>
                <a:ext uri="{FF2B5EF4-FFF2-40B4-BE49-F238E27FC236}">
                  <a16:creationId xmlns:a16="http://schemas.microsoft.com/office/drawing/2014/main" id="{A442FB9C-B54B-4D30-A1BC-D7BDC205B68F}"/>
                </a:ext>
              </a:extLst>
            </p:cNvPr>
            <p:cNvSpPr/>
            <p:nvPr userDrawn="1">
              <p:custDataLst>
                <p:tags r:id="rId1"/>
              </p:custDataLst>
            </p:nvPr>
          </p:nvSpPr>
          <p:spPr>
            <a:xfrm rot="1039184">
              <a:off x="678953" y="465209"/>
              <a:ext cx="101432" cy="140088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0" name="PA-A000220140718C07PPSH-4510">
              <a:extLst>
                <a:ext uri="{FF2B5EF4-FFF2-40B4-BE49-F238E27FC236}">
                  <a16:creationId xmlns:a16="http://schemas.microsoft.com/office/drawing/2014/main" id="{39FAFA8F-3D3F-453D-90C9-220BECBC5160}"/>
                </a:ext>
              </a:extLst>
            </p:cNvPr>
            <p:cNvSpPr/>
            <p:nvPr userDrawn="1">
              <p:custDataLst>
                <p:tags r:id="rId2"/>
              </p:custDataLst>
            </p:nvPr>
          </p:nvSpPr>
          <p:spPr>
            <a:xfrm rot="629220">
              <a:off x="355927" y="1092474"/>
              <a:ext cx="124314" cy="77390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0" name="文本占位符 9">
            <a:extLst>
              <a:ext uri="{FF2B5EF4-FFF2-40B4-BE49-F238E27FC236}">
                <a16:creationId xmlns:a16="http://schemas.microsoft.com/office/drawing/2014/main" id="{B1E85711-DB1F-4777-9020-BA62FA00BB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2950" y="679464"/>
            <a:ext cx="2961313" cy="35230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>
                <a:gradFill flip="none" rotWithShape="1"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正文标题内容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ECE3C6D-91B7-4A2B-82FC-5A1DC84D59ED}"/>
              </a:ext>
            </a:extLst>
          </p:cNvPr>
          <p:cNvGrpSpPr/>
          <p:nvPr userDrawn="1"/>
        </p:nvGrpSpPr>
        <p:grpSpPr>
          <a:xfrm>
            <a:off x="0" y="0"/>
            <a:ext cx="12192000" cy="128849"/>
            <a:chOff x="0" y="0"/>
            <a:chExt cx="12192000" cy="128849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A8EBEE9-247F-4166-874C-C54B99C94AA3}"/>
                </a:ext>
              </a:extLst>
            </p:cNvPr>
            <p:cNvSpPr/>
            <p:nvPr userDrawn="1"/>
          </p:nvSpPr>
          <p:spPr>
            <a:xfrm>
              <a:off x="0" y="0"/>
              <a:ext cx="12192000" cy="108000"/>
            </a:xfrm>
            <a:custGeom>
              <a:avLst/>
              <a:gdLst>
                <a:gd name="connsiteX0" fmla="*/ 0 w 12192000"/>
                <a:gd name="connsiteY0" fmla="*/ 0 h 108000"/>
                <a:gd name="connsiteX1" fmla="*/ 12192000 w 12192000"/>
                <a:gd name="connsiteY1" fmla="*/ 0 h 108000"/>
                <a:gd name="connsiteX2" fmla="*/ 12192000 w 12192000"/>
                <a:gd name="connsiteY2" fmla="*/ 108000 h 108000"/>
                <a:gd name="connsiteX3" fmla="*/ 0 w 12192000"/>
                <a:gd name="connsiteY3" fmla="*/ 108000 h 1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108000">
                  <a:moveTo>
                    <a:pt x="0" y="0"/>
                  </a:moveTo>
                  <a:lnTo>
                    <a:pt x="12192000" y="0"/>
                  </a:lnTo>
                  <a:lnTo>
                    <a:pt x="12192000" y="108000"/>
                  </a:lnTo>
                  <a:lnTo>
                    <a:pt x="0" y="108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2835F40-5852-45A7-A514-4BB028EA1FCD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"/>
            </a:xfrm>
            <a:custGeom>
              <a:avLst/>
              <a:gdLst>
                <a:gd name="connsiteX0" fmla="*/ 0 w 12192000"/>
                <a:gd name="connsiteY0" fmla="*/ 0 h 72000"/>
                <a:gd name="connsiteX1" fmla="*/ 12192000 w 12192000"/>
                <a:gd name="connsiteY1" fmla="*/ 0 h 72000"/>
                <a:gd name="connsiteX2" fmla="*/ 12192000 w 12192000"/>
                <a:gd name="connsiteY2" fmla="*/ 72000 h 72000"/>
                <a:gd name="connsiteX3" fmla="*/ 0 w 12192000"/>
                <a:gd name="connsiteY3" fmla="*/ 72000 h 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72000">
                  <a:moveTo>
                    <a:pt x="0" y="0"/>
                  </a:moveTo>
                  <a:lnTo>
                    <a:pt x="12192000" y="0"/>
                  </a:lnTo>
                  <a:lnTo>
                    <a:pt x="12192000" y="72000"/>
                  </a:lnTo>
                  <a:lnTo>
                    <a:pt x="0" y="72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09E05CD-61A8-4214-BCA7-1629B7D9D287}"/>
                </a:ext>
              </a:extLst>
            </p:cNvPr>
            <p:cNvSpPr/>
            <p:nvPr userDrawn="1"/>
          </p:nvSpPr>
          <p:spPr>
            <a:xfrm>
              <a:off x="0" y="0"/>
              <a:ext cx="12192000" cy="36000"/>
            </a:xfrm>
            <a:custGeom>
              <a:avLst/>
              <a:gdLst>
                <a:gd name="connsiteX0" fmla="*/ 0 w 12192000"/>
                <a:gd name="connsiteY0" fmla="*/ 0 h 36000"/>
                <a:gd name="connsiteX1" fmla="*/ 12192000 w 12192000"/>
                <a:gd name="connsiteY1" fmla="*/ 0 h 36000"/>
                <a:gd name="connsiteX2" fmla="*/ 12192000 w 12192000"/>
                <a:gd name="connsiteY2" fmla="*/ 36000 h 36000"/>
                <a:gd name="connsiteX3" fmla="*/ 0 w 12192000"/>
                <a:gd name="connsiteY3" fmla="*/ 3600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6000">
                  <a:moveTo>
                    <a:pt x="0" y="0"/>
                  </a:moveTo>
                  <a:lnTo>
                    <a:pt x="12192000" y="0"/>
                  </a:lnTo>
                  <a:lnTo>
                    <a:pt x="12192000" y="36000"/>
                  </a:lnTo>
                  <a:lnTo>
                    <a:pt x="0" y="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09C0879-2E02-4908-A94E-11756E8A41E7}"/>
                </a:ext>
              </a:extLst>
            </p:cNvPr>
            <p:cNvSpPr/>
            <p:nvPr userDrawn="1"/>
          </p:nvSpPr>
          <p:spPr>
            <a:xfrm>
              <a:off x="0" y="121649"/>
              <a:ext cx="12192000" cy="7200"/>
            </a:xfrm>
            <a:custGeom>
              <a:avLst/>
              <a:gdLst>
                <a:gd name="connsiteX0" fmla="*/ 0 w 12192000"/>
                <a:gd name="connsiteY0" fmla="*/ 0 h 7200"/>
                <a:gd name="connsiteX1" fmla="*/ 12192000 w 12192000"/>
                <a:gd name="connsiteY1" fmla="*/ 0 h 7200"/>
                <a:gd name="connsiteX2" fmla="*/ 12192000 w 12192000"/>
                <a:gd name="connsiteY2" fmla="*/ 7200 h 7200"/>
                <a:gd name="connsiteX3" fmla="*/ 0 w 12192000"/>
                <a:gd name="connsiteY3" fmla="*/ 720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7200">
                  <a:moveTo>
                    <a:pt x="0" y="0"/>
                  </a:moveTo>
                  <a:lnTo>
                    <a:pt x="12192000" y="0"/>
                  </a:lnTo>
                  <a:lnTo>
                    <a:pt x="12192000" y="7200"/>
                  </a:lnTo>
                  <a:lnTo>
                    <a:pt x="0" y="7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0" name="图片占位符 2">
            <a:extLst>
              <a:ext uri="{FF2B5EF4-FFF2-40B4-BE49-F238E27FC236}">
                <a16:creationId xmlns:a16="http://schemas.microsoft.com/office/drawing/2014/main" id="{48A43040-3F38-40E2-B86E-E58E9C07BE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5529" y="1766563"/>
            <a:ext cx="1986548" cy="146641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1" name="图片占位符 2">
            <a:extLst>
              <a:ext uri="{FF2B5EF4-FFF2-40B4-BE49-F238E27FC236}">
                <a16:creationId xmlns:a16="http://schemas.microsoft.com/office/drawing/2014/main" id="{B6405CAE-739E-4F3A-8FA4-AC74958AA7D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13558" y="1766563"/>
            <a:ext cx="1986548" cy="146641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2" name="图片占位符 2">
            <a:extLst>
              <a:ext uri="{FF2B5EF4-FFF2-40B4-BE49-F238E27FC236}">
                <a16:creationId xmlns:a16="http://schemas.microsoft.com/office/drawing/2014/main" id="{0CD485EC-9F2E-49D8-8F60-52AF2FC674F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3558" y="4224013"/>
            <a:ext cx="1986548" cy="146641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3" name="图片占位符 2">
            <a:extLst>
              <a:ext uri="{FF2B5EF4-FFF2-40B4-BE49-F238E27FC236}">
                <a16:creationId xmlns:a16="http://schemas.microsoft.com/office/drawing/2014/main" id="{A1AFE18B-0878-417E-B4DF-1EB2A21411A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55529" y="4224013"/>
            <a:ext cx="1986548" cy="146641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4" name="图片占位符 2">
            <a:extLst>
              <a:ext uri="{FF2B5EF4-FFF2-40B4-BE49-F238E27FC236}">
                <a16:creationId xmlns:a16="http://schemas.microsoft.com/office/drawing/2014/main" id="{074BC5B7-B88E-42DF-B531-0B0BCA1174A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774872" y="1766563"/>
            <a:ext cx="1986548" cy="146641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5" name="图片占位符 2">
            <a:extLst>
              <a:ext uri="{FF2B5EF4-FFF2-40B4-BE49-F238E27FC236}">
                <a16:creationId xmlns:a16="http://schemas.microsoft.com/office/drawing/2014/main" id="{982E4771-182E-4C8B-9001-8FD1FAB7A71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774872" y="4224013"/>
            <a:ext cx="1986548" cy="146641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6" name="图片占位符 2">
            <a:extLst>
              <a:ext uri="{FF2B5EF4-FFF2-40B4-BE49-F238E27FC236}">
                <a16:creationId xmlns:a16="http://schemas.microsoft.com/office/drawing/2014/main" id="{8532D835-2E7A-4DD1-89F7-709A50D5F56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94215" y="1766563"/>
            <a:ext cx="1986548" cy="146641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7" name="图片占位符 2">
            <a:extLst>
              <a:ext uri="{FF2B5EF4-FFF2-40B4-BE49-F238E27FC236}">
                <a16:creationId xmlns:a16="http://schemas.microsoft.com/office/drawing/2014/main" id="{A6090845-6B7F-4857-8B2A-DEB436C0B1E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94215" y="4224013"/>
            <a:ext cx="1986548" cy="146641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id="{920BB0D8-4B41-4648-91C8-BA46DC6DF5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74" b="26087"/>
          <a:stretch/>
        </p:blipFill>
        <p:spPr>
          <a:xfrm>
            <a:off x="9940389" y="683067"/>
            <a:ext cx="184705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996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0360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493F347-DDCA-438D-A0DC-5ED654B6D678}"/>
              </a:ext>
            </a:extLst>
          </p:cNvPr>
          <p:cNvSpPr/>
          <p:nvPr userDrawn="1"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7CC7B07-1DDB-4928-B886-2499FEDC50FE}"/>
              </a:ext>
            </a:extLst>
          </p:cNvPr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+mn-ea"/>
                <a:cs typeface="Segoe UI Light"/>
              </a:rPr>
              <a:t>标注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BB5C978-6A70-42AD-87AA-97E79F389D65}"/>
              </a:ext>
            </a:extLst>
          </p:cNvPr>
          <p:cNvSpPr/>
          <p:nvPr userDrawn="1"/>
        </p:nvSpPr>
        <p:spPr>
          <a:xfrm>
            <a:off x="2450801" y="595724"/>
            <a:ext cx="1402001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C2A7F8E-0A32-4199-BE8F-E64868A31E56}"/>
              </a:ext>
            </a:extLst>
          </p:cNvPr>
          <p:cNvSpPr/>
          <p:nvPr userDrawn="1"/>
        </p:nvSpPr>
        <p:spPr>
          <a:xfrm>
            <a:off x="4159510" y="595724"/>
            <a:ext cx="7074345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英文 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Segoe UI Light"/>
              </a:rPr>
              <a:t>Calibri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中文 字制区喜脉体（可商用字体）</a:t>
            </a: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          思源黑体</a:t>
            </a: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Segoe UI Light"/>
              </a:rPr>
              <a:t>1.2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+mn-ea"/>
                <a:cs typeface="Segoe UI Light"/>
              </a:rPr>
              <a:t>Freepik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Segoe UI Light"/>
              </a:rPr>
              <a:t>（可商用素材网站）</a:t>
            </a:r>
            <a:endParaRPr lang="en-US" altLang="zh-CN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设计灵感来自花瓣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君梦 （公众号：君梦遐想）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9CB6E43-7ED0-4735-A302-A3DA2F3798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7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DCDD9EA-B8A5-4B54-992F-39B105D80974}"/>
              </a:ext>
            </a:extLst>
          </p:cNvPr>
          <p:cNvSpPr/>
          <p:nvPr userDrawn="1"/>
        </p:nvSpPr>
        <p:spPr>
          <a:xfrm>
            <a:off x="-46228000" y="-35356800"/>
            <a:ext cx="110032800" cy="10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D5A4527-34B3-4816-B140-40E020CA548A}"/>
              </a:ext>
            </a:extLst>
          </p:cNvPr>
          <p:cNvSpPr/>
          <p:nvPr userDrawn="1"/>
        </p:nvSpPr>
        <p:spPr>
          <a:xfrm>
            <a:off x="-46228000" y="41757600"/>
            <a:ext cx="110032800" cy="10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712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1" r:id="rId4"/>
    <p:sldLayoutId id="2147483657" r:id="rId5"/>
    <p:sldLayoutId id="2147483658" r:id="rId6"/>
    <p:sldLayoutId id="2147483659" r:id="rId7"/>
    <p:sldLayoutId id="2147483649" r:id="rId8"/>
    <p:sldLayoutId id="2147483654" r:id="rId9"/>
    <p:sldLayoutId id="2147483655" r:id="rId10"/>
    <p:sldLayoutId id="2147483656" r:id="rId11"/>
    <p:sldLayoutId id="2147483660" r:id="rId12"/>
    <p:sldLayoutId id="2147483661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32.pn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5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3.jpeg"/><Relationship Id="rId4" Type="http://schemas.openxmlformats.org/officeDocument/2006/relationships/image" Target="../media/image62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18" Type="http://schemas.openxmlformats.org/officeDocument/2006/relationships/tags" Target="../tags/tag46.xml"/><Relationship Id="rId3" Type="http://schemas.openxmlformats.org/officeDocument/2006/relationships/tags" Target="../tags/tag31.xml"/><Relationship Id="rId21" Type="http://schemas.openxmlformats.org/officeDocument/2006/relationships/image" Target="../media/image24.png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tags" Target="../tags/tag45.xml"/><Relationship Id="rId2" Type="http://schemas.openxmlformats.org/officeDocument/2006/relationships/tags" Target="../tags/tag30.xml"/><Relationship Id="rId16" Type="http://schemas.openxmlformats.org/officeDocument/2006/relationships/tags" Target="../tags/tag44.xml"/><Relationship Id="rId20" Type="http://schemas.openxmlformats.org/officeDocument/2006/relationships/image" Target="../media/image23.png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5" Type="http://schemas.openxmlformats.org/officeDocument/2006/relationships/tags" Target="../tags/tag43.xml"/><Relationship Id="rId10" Type="http://schemas.openxmlformats.org/officeDocument/2006/relationships/tags" Target="../tags/tag38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Relationship Id="rId22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tags" Target="../tags/tag58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tags" Target="../tags/tag57.xml"/><Relationship Id="rId5" Type="http://schemas.openxmlformats.org/officeDocument/2006/relationships/tags" Target="../tags/tag51.xml"/><Relationship Id="rId10" Type="http://schemas.openxmlformats.org/officeDocument/2006/relationships/tags" Target="../tags/tag56.xml"/><Relationship Id="rId4" Type="http://schemas.openxmlformats.org/officeDocument/2006/relationships/tags" Target="../tags/tag50.xml"/><Relationship Id="rId9" Type="http://schemas.openxmlformats.org/officeDocument/2006/relationships/tags" Target="../tags/tag5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5E06F69B-813B-4289-B2B6-775B7C6CB900}"/>
              </a:ext>
            </a:extLst>
          </p:cNvPr>
          <p:cNvSpPr/>
          <p:nvPr/>
        </p:nvSpPr>
        <p:spPr>
          <a:xfrm rot="782275" flipV="1">
            <a:off x="1074718" y="1547890"/>
            <a:ext cx="9459020" cy="3571772"/>
          </a:xfrm>
          <a:custGeom>
            <a:avLst/>
            <a:gdLst>
              <a:gd name="connsiteX0" fmla="*/ 3851187 w 7874702"/>
              <a:gd name="connsiteY0" fmla="*/ 9113 h 3729885"/>
              <a:gd name="connsiteX1" fmla="*/ 7873740 w 7874702"/>
              <a:gd name="connsiteY1" fmla="*/ 1682181 h 3729885"/>
              <a:gd name="connsiteX2" fmla="*/ 4023515 w 7874702"/>
              <a:gd name="connsiteY2" fmla="*/ 3720772 h 3729885"/>
              <a:gd name="connsiteX3" fmla="*/ 962 w 7874702"/>
              <a:gd name="connsiteY3" fmla="*/ 2047704 h 3729885"/>
              <a:gd name="connsiteX4" fmla="*/ 3851187 w 7874702"/>
              <a:gd name="connsiteY4" fmla="*/ 9113 h 3729885"/>
              <a:gd name="connsiteX5" fmla="*/ 3502442 w 7874702"/>
              <a:gd name="connsiteY5" fmla="*/ 303285 h 3729885"/>
              <a:gd name="connsiteX6" fmla="*/ 483034 w 7874702"/>
              <a:gd name="connsiteY6" fmla="*/ 1915505 h 3729885"/>
              <a:gd name="connsiteX7" fmla="*/ 3846318 w 7874702"/>
              <a:gd name="connsiteY7" fmla="*/ 3536092 h 3729885"/>
              <a:gd name="connsiteX8" fmla="*/ 7209602 w 7874702"/>
              <a:gd name="connsiteY8" fmla="*/ 1915506 h 3729885"/>
              <a:gd name="connsiteX9" fmla="*/ 3846318 w 7874702"/>
              <a:gd name="connsiteY9" fmla="*/ 294918 h 3729885"/>
              <a:gd name="connsiteX10" fmla="*/ 3502442 w 7874702"/>
              <a:gd name="connsiteY10" fmla="*/ 303285 h 372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74702" h="3729885">
                <a:moveTo>
                  <a:pt x="3851187" y="9113"/>
                </a:moveTo>
                <a:cubicBezTo>
                  <a:pt x="6025194" y="-91824"/>
                  <a:pt x="7826152" y="657234"/>
                  <a:pt x="7873740" y="1682181"/>
                </a:cubicBezTo>
                <a:cubicBezTo>
                  <a:pt x="7921327" y="2707128"/>
                  <a:pt x="6197522" y="3619836"/>
                  <a:pt x="4023515" y="3720772"/>
                </a:cubicBezTo>
                <a:cubicBezTo>
                  <a:pt x="1849508" y="3821709"/>
                  <a:pt x="48549" y="3072651"/>
                  <a:pt x="962" y="2047704"/>
                </a:cubicBezTo>
                <a:cubicBezTo>
                  <a:pt x="-46625" y="1022758"/>
                  <a:pt x="1677180" y="110049"/>
                  <a:pt x="3851187" y="9113"/>
                </a:cubicBezTo>
                <a:close/>
                <a:moveTo>
                  <a:pt x="3502442" y="303285"/>
                </a:moveTo>
                <a:cubicBezTo>
                  <a:pt x="1806486" y="386275"/>
                  <a:pt x="483035" y="1076419"/>
                  <a:pt x="483034" y="1915505"/>
                </a:cubicBezTo>
                <a:cubicBezTo>
                  <a:pt x="483034" y="2810530"/>
                  <a:pt x="1988828" y="3536092"/>
                  <a:pt x="3846318" y="3536092"/>
                </a:cubicBezTo>
                <a:cubicBezTo>
                  <a:pt x="5703808" y="3536093"/>
                  <a:pt x="7209602" y="2810530"/>
                  <a:pt x="7209602" y="1915506"/>
                </a:cubicBezTo>
                <a:cubicBezTo>
                  <a:pt x="7209602" y="1020481"/>
                  <a:pt x="5703808" y="294918"/>
                  <a:pt x="3846318" y="294918"/>
                </a:cubicBezTo>
                <a:cubicBezTo>
                  <a:pt x="3730225" y="294918"/>
                  <a:pt x="3615506" y="297752"/>
                  <a:pt x="3502442" y="303285"/>
                </a:cubicBezTo>
                <a:close/>
              </a:path>
            </a:pathLst>
          </a:custGeom>
          <a:gradFill flip="none" rotWithShape="1">
            <a:gsLst>
              <a:gs pos="25000">
                <a:schemeClr val="accent2"/>
              </a:gs>
              <a:gs pos="90000">
                <a:schemeClr val="accent3">
                  <a:alpha val="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0">
                  <a:schemeClr val="accent2">
                    <a:alpha val="75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3C073244-0C3B-4E75-8917-4A5AFF11E3E7}"/>
              </a:ext>
            </a:extLst>
          </p:cNvPr>
          <p:cNvSpPr txBox="1"/>
          <p:nvPr/>
        </p:nvSpPr>
        <p:spPr>
          <a:xfrm>
            <a:off x="2007353" y="1544058"/>
            <a:ext cx="818493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1500" dirty="0">
                <a:solidFill>
                  <a:schemeClr val="accent1"/>
                </a:solidFill>
                <a:effectLst>
                  <a:outerShdw blurRad="254000" dist="76200" sx="102000" sy="102000" algn="ctr" rotWithShape="0">
                    <a:schemeClr val="accent1">
                      <a:alpha val="25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新媒体运营部</a:t>
            </a:r>
            <a:endParaRPr lang="en-US" altLang="zh-CN" sz="11500" dirty="0">
              <a:solidFill>
                <a:schemeClr val="accent1"/>
              </a:solidFill>
              <a:effectLst>
                <a:outerShdw blurRad="254000" dist="76200" sx="102000" sy="102000" algn="ctr" rotWithShape="0">
                  <a:schemeClr val="accent1">
                    <a:alpha val="25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158" name="PA-A000220140718C07PPSH-4510">
            <a:extLst>
              <a:ext uri="{FF2B5EF4-FFF2-40B4-BE49-F238E27FC236}">
                <a16:creationId xmlns:a16="http://schemas.microsoft.com/office/drawing/2014/main" id="{A8832A9C-C230-439F-AD14-A7189B4BCA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88314" y="1886857"/>
            <a:ext cx="717828" cy="645062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59" name="PA-A000220140718C07PPSH-4510">
            <a:extLst>
              <a:ext uri="{FF2B5EF4-FFF2-40B4-BE49-F238E27FC236}">
                <a16:creationId xmlns:a16="http://schemas.microsoft.com/office/drawing/2014/main" id="{9319CEB0-6B25-4CA8-B061-387419E045A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809749" y="1130300"/>
            <a:ext cx="356243" cy="492008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0" name="PA-A000220140718C07PPSH-4510">
            <a:extLst>
              <a:ext uri="{FF2B5EF4-FFF2-40B4-BE49-F238E27FC236}">
                <a16:creationId xmlns:a16="http://schemas.microsoft.com/office/drawing/2014/main" id="{B7F04DE0-685A-464F-B749-ECFA1A63077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077436" y="2934470"/>
            <a:ext cx="356243" cy="492008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1" name="PA-A000220140718C07PPSH-4510">
            <a:extLst>
              <a:ext uri="{FF2B5EF4-FFF2-40B4-BE49-F238E27FC236}">
                <a16:creationId xmlns:a16="http://schemas.microsoft.com/office/drawing/2014/main" id="{F85D6248-B7DA-4B72-86AA-E58B4F10446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325052" y="3591734"/>
            <a:ext cx="217254" cy="313205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B539A16-E06F-4AD4-9CE0-7882C099549E}"/>
              </a:ext>
            </a:extLst>
          </p:cNvPr>
          <p:cNvGrpSpPr/>
          <p:nvPr/>
        </p:nvGrpSpPr>
        <p:grpSpPr>
          <a:xfrm>
            <a:off x="30225" y="173903"/>
            <a:ext cx="12131550" cy="6425738"/>
            <a:chOff x="30225" y="173903"/>
            <a:chExt cx="12131550" cy="6425738"/>
          </a:xfrm>
        </p:grpSpPr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40FAC9D8-2ACC-4544-9D08-5324B216E1B1}"/>
                </a:ext>
              </a:extLst>
            </p:cNvPr>
            <p:cNvSpPr txBox="1"/>
            <p:nvPr/>
          </p:nvSpPr>
          <p:spPr>
            <a:xfrm rot="16140000">
              <a:off x="-563888" y="5708864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5A911570-7A64-4335-9EF9-F459E962E1B2}"/>
                </a:ext>
              </a:extLst>
            </p:cNvPr>
            <p:cNvSpPr txBox="1"/>
            <p:nvPr/>
          </p:nvSpPr>
          <p:spPr>
            <a:xfrm rot="16140000">
              <a:off x="-590962" y="4157847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A9A5BE6E-5912-4501-B186-353B6B0A529F}"/>
                </a:ext>
              </a:extLst>
            </p:cNvPr>
            <p:cNvSpPr txBox="1"/>
            <p:nvPr/>
          </p:nvSpPr>
          <p:spPr>
            <a:xfrm rot="16140000">
              <a:off x="-618036" y="2606831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E5DB1AFB-0281-4E0B-8254-D7CD9EC8F9D8}"/>
                </a:ext>
              </a:extLst>
            </p:cNvPr>
            <p:cNvSpPr txBox="1"/>
            <p:nvPr/>
          </p:nvSpPr>
          <p:spPr>
            <a:xfrm rot="16140000">
              <a:off x="-645109" y="1055815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r>
                <a:rPr lang="en-US" altLang="zh-CN" sz="1400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rPr>
                <a:t>NEW MEDIA DESIGN</a:t>
              </a: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A46ED1A6-3BFB-4324-938C-9A9D6930B300}"/>
                </a:ext>
              </a:extLst>
            </p:cNvPr>
            <p:cNvSpPr txBox="1"/>
            <p:nvPr/>
          </p:nvSpPr>
          <p:spPr>
            <a:xfrm rot="16140000">
              <a:off x="11270997" y="5502286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FCBAEA92-3534-46E3-B475-ACF1DB8DF8DB}"/>
                </a:ext>
              </a:extLst>
            </p:cNvPr>
            <p:cNvSpPr txBox="1"/>
            <p:nvPr/>
          </p:nvSpPr>
          <p:spPr>
            <a:xfrm rot="16140000">
              <a:off x="11243923" y="3951269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76217B7C-A5C7-4A7A-A073-E7C29E266B86}"/>
                </a:ext>
              </a:extLst>
            </p:cNvPr>
            <p:cNvSpPr txBox="1"/>
            <p:nvPr/>
          </p:nvSpPr>
          <p:spPr>
            <a:xfrm rot="16140000">
              <a:off x="11216849" y="2400253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192E537D-7D67-451D-83E8-030868A00841}"/>
                </a:ext>
              </a:extLst>
            </p:cNvPr>
            <p:cNvSpPr txBox="1"/>
            <p:nvPr/>
          </p:nvSpPr>
          <p:spPr>
            <a:xfrm rot="16140000">
              <a:off x="11189776" y="849237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D09C48F7-FDF2-49FF-A810-D66777224365}"/>
              </a:ext>
            </a:extLst>
          </p:cNvPr>
          <p:cNvGrpSpPr/>
          <p:nvPr/>
        </p:nvGrpSpPr>
        <p:grpSpPr>
          <a:xfrm rot="21135469">
            <a:off x="7612833" y="4047138"/>
            <a:ext cx="2004237" cy="501215"/>
            <a:chOff x="711254" y="7100312"/>
            <a:chExt cx="4212346" cy="1176003"/>
          </a:xfrm>
        </p:grpSpPr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98328F3B-C34F-4918-8F3F-025171E963E4}"/>
                </a:ext>
              </a:extLst>
            </p:cNvPr>
            <p:cNvSpPr/>
            <p:nvPr/>
          </p:nvSpPr>
          <p:spPr>
            <a:xfrm rot="20508186">
              <a:off x="951481" y="7100312"/>
              <a:ext cx="2788433" cy="71309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弧形 174">
              <a:extLst>
                <a:ext uri="{FF2B5EF4-FFF2-40B4-BE49-F238E27FC236}">
                  <a16:creationId xmlns:a16="http://schemas.microsoft.com/office/drawing/2014/main" id="{18C6953B-86D7-4D16-9053-6B5DD68C1126}"/>
                </a:ext>
              </a:extLst>
            </p:cNvPr>
            <p:cNvSpPr/>
            <p:nvPr/>
          </p:nvSpPr>
          <p:spPr>
            <a:xfrm rot="20492509">
              <a:off x="711254" y="7454029"/>
              <a:ext cx="4212346" cy="822286"/>
            </a:xfrm>
            <a:prstGeom prst="arc">
              <a:avLst>
                <a:gd name="adj1" fmla="val 20350994"/>
                <a:gd name="adj2" fmla="val 11514499"/>
              </a:avLst>
            </a:prstGeom>
            <a:noFill/>
            <a:ln w="9525"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43D5D43F-68EF-4D5A-98CF-FF9833591FF3}"/>
              </a:ext>
            </a:extLst>
          </p:cNvPr>
          <p:cNvGrpSpPr/>
          <p:nvPr/>
        </p:nvGrpSpPr>
        <p:grpSpPr>
          <a:xfrm>
            <a:off x="934720" y="6158805"/>
            <a:ext cx="3322889" cy="153888"/>
            <a:chOff x="1022280" y="6198214"/>
            <a:chExt cx="3322889" cy="153888"/>
          </a:xfrm>
        </p:grpSpPr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0B947811-464C-43C3-8013-CFCF58F9F7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280" y="6233089"/>
              <a:ext cx="45103" cy="8414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DDE51629-4D67-4BAC-91E3-D2CB94DF2A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821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C8839835-483C-4114-B921-5F629EFEA0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415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6A591B4F-72FB-41CF-819F-4D6E621F3B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6008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F636E800-6DA1-4B00-B52B-155AECBFA7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0602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id="{99B7C492-E658-44B8-9CD0-C3501BF803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195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A9D2B170-45D9-4443-A626-0018541109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789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ECE1569D-F772-4E7E-A06E-0CA8920CBF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382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1935"/>
                  <a:lumOff val="1806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9E63A39F-0853-41DE-9AC8-DA39B98546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976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9355"/>
                  <a:lumOff val="206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id="{39C9581B-FEEA-4A5D-B53C-B99E87B78F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569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6774"/>
                  <a:lumOff val="2322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1711117F-BA2A-4894-B849-125DDFF7B6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8163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4194"/>
                  <a:lumOff val="2580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A1F2DB95-8855-411C-A75E-681487DD1B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756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1613"/>
                  <a:lumOff val="2838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041FC818-CB40-4489-ACE6-FF933A2DF3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350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9032"/>
                  <a:lumOff val="3096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id="{2A139CED-998B-4835-BB90-260B435CFD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943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6452"/>
                  <a:lumOff val="3354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AD8A0AFD-6B1F-466C-897E-AA6B80946B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6537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3871"/>
                  <a:lumOff val="3612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id="{0756E06E-7407-4CED-9E4B-7DF162F3F9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1130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1290"/>
                  <a:lumOff val="3871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96293345-9D3A-49C6-A420-657DD84F42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724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8710"/>
                  <a:lumOff val="4129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id="{DE01F409-9A81-468D-A43F-06F85F2F29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317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6129"/>
                  <a:lumOff val="4387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B376D3CF-7CA1-4700-AF0A-BBD6348877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911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3548"/>
                  <a:lumOff val="4645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6FFB94F1-A1E8-4336-BCB3-1FCEBA6DED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9504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0968"/>
                  <a:lumOff val="4903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id="{F507883F-A6F6-4322-827F-7607BD7DB3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098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8387"/>
                  <a:lumOff val="5161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8E2B48A9-4AF6-424B-842C-549D09C27A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691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CF7B03DE-FCCC-430F-8B2F-32A865ECB3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285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C1696083-CAB3-4218-9FD8-3982C6E15C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7878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id="{60497CFF-D9C1-4C49-BE14-5EE7A91A91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2472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02E75C20-C90C-40DC-9F19-77A4B61072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7065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C62FF751-840A-4AAF-A7D6-078F8698FE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1659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9E73C528-29A5-4D20-8432-9BFDFA8723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6252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1EFFC40E-3DC5-4713-9BAF-45E6247C0B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0846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5A3BC096-1AB6-4643-BEA2-56FD1E4D9A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5439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98863167-D8FE-4612-BDBD-A359641C0F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033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id="{36E19E71-2BE5-415C-99FF-83A6090564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46267" y="6233089"/>
              <a:ext cx="45103" cy="8414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箭头连接符 208">
              <a:extLst>
                <a:ext uri="{FF2B5EF4-FFF2-40B4-BE49-F238E27FC236}">
                  <a16:creationId xmlns:a16="http://schemas.microsoft.com/office/drawing/2014/main" id="{1B935CDE-1C4B-44AE-96F0-87B4AEFD0A33}"/>
                </a:ext>
              </a:extLst>
            </p:cNvPr>
            <p:cNvCxnSpPr>
              <a:cxnSpLocks/>
            </p:cNvCxnSpPr>
            <p:nvPr/>
          </p:nvCxnSpPr>
          <p:spPr>
            <a:xfrm>
              <a:off x="2514600" y="6275159"/>
              <a:ext cx="926306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AE48FD66-22FE-4FDC-A567-AC5B529D800A}"/>
                </a:ext>
              </a:extLst>
            </p:cNvPr>
            <p:cNvSpPr txBox="1"/>
            <p:nvPr/>
          </p:nvSpPr>
          <p:spPr>
            <a:xfrm>
              <a:off x="3491168" y="6198214"/>
              <a:ext cx="854001" cy="1538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1000" i="1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rPr>
                <a:t>PLAN DESIGN</a:t>
              </a:r>
            </a:p>
          </p:txBody>
        </p: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533D4067-47EC-4711-AE84-96E6ACE8151B}"/>
              </a:ext>
            </a:extLst>
          </p:cNvPr>
          <p:cNvGrpSpPr/>
          <p:nvPr/>
        </p:nvGrpSpPr>
        <p:grpSpPr>
          <a:xfrm>
            <a:off x="8977271" y="6193680"/>
            <a:ext cx="2418626" cy="84140"/>
            <a:chOff x="8977271" y="6193680"/>
            <a:chExt cx="2418626" cy="84140"/>
          </a:xfrm>
        </p:grpSpPr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id="{C434BBB9-5D1E-4D35-846E-023FA6CE643C}"/>
                </a:ext>
              </a:extLst>
            </p:cNvPr>
            <p:cNvCxnSpPr>
              <a:cxnSpLocks/>
            </p:cNvCxnSpPr>
            <p:nvPr/>
          </p:nvCxnSpPr>
          <p:spPr>
            <a:xfrm>
              <a:off x="11350794" y="6193680"/>
              <a:ext cx="45103" cy="8414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id="{EF8AF60A-33C7-4914-9004-661A49F96D18}"/>
                </a:ext>
              </a:extLst>
            </p:cNvPr>
            <p:cNvCxnSpPr>
              <a:cxnSpLocks/>
            </p:cNvCxnSpPr>
            <p:nvPr/>
          </p:nvCxnSpPr>
          <p:spPr>
            <a:xfrm>
              <a:off x="1130485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B9E38784-F3B5-4845-BF87-526C8A359797}"/>
                </a:ext>
              </a:extLst>
            </p:cNvPr>
            <p:cNvCxnSpPr>
              <a:cxnSpLocks/>
            </p:cNvCxnSpPr>
            <p:nvPr/>
          </p:nvCxnSpPr>
          <p:spPr>
            <a:xfrm>
              <a:off x="1125892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A3A609A3-82DA-45DA-8C96-4B0B18FE12CD}"/>
                </a:ext>
              </a:extLst>
            </p:cNvPr>
            <p:cNvCxnSpPr>
              <a:cxnSpLocks/>
            </p:cNvCxnSpPr>
            <p:nvPr/>
          </p:nvCxnSpPr>
          <p:spPr>
            <a:xfrm>
              <a:off x="1121298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F3280A5A-06B6-45C6-AD7B-D0BAA4FFFC1A}"/>
                </a:ext>
              </a:extLst>
            </p:cNvPr>
            <p:cNvCxnSpPr>
              <a:cxnSpLocks/>
            </p:cNvCxnSpPr>
            <p:nvPr/>
          </p:nvCxnSpPr>
          <p:spPr>
            <a:xfrm>
              <a:off x="1116705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9DFF2EA9-F903-46BD-8207-A96946158E0D}"/>
                </a:ext>
              </a:extLst>
            </p:cNvPr>
            <p:cNvCxnSpPr>
              <a:cxnSpLocks/>
            </p:cNvCxnSpPr>
            <p:nvPr/>
          </p:nvCxnSpPr>
          <p:spPr>
            <a:xfrm>
              <a:off x="1112111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id="{65EDB59D-6FDD-458F-BFC7-A76A8FBA8C22}"/>
                </a:ext>
              </a:extLst>
            </p:cNvPr>
            <p:cNvCxnSpPr>
              <a:cxnSpLocks/>
            </p:cNvCxnSpPr>
            <p:nvPr/>
          </p:nvCxnSpPr>
          <p:spPr>
            <a:xfrm>
              <a:off x="1107518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E59DA433-9D4B-439B-A2D2-2FAD993D25FB}"/>
                </a:ext>
              </a:extLst>
            </p:cNvPr>
            <p:cNvCxnSpPr>
              <a:cxnSpLocks/>
            </p:cNvCxnSpPr>
            <p:nvPr/>
          </p:nvCxnSpPr>
          <p:spPr>
            <a:xfrm>
              <a:off x="1102924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1935"/>
                  <a:lumOff val="1806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C8294BB3-2407-49BE-ABFB-56198C7BDA4F}"/>
                </a:ext>
              </a:extLst>
            </p:cNvPr>
            <p:cNvCxnSpPr>
              <a:cxnSpLocks/>
            </p:cNvCxnSpPr>
            <p:nvPr/>
          </p:nvCxnSpPr>
          <p:spPr>
            <a:xfrm>
              <a:off x="1098331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9355"/>
                  <a:lumOff val="206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CF94E524-D7B8-402C-AC36-0839863734BC}"/>
                </a:ext>
              </a:extLst>
            </p:cNvPr>
            <p:cNvCxnSpPr>
              <a:cxnSpLocks/>
            </p:cNvCxnSpPr>
            <p:nvPr/>
          </p:nvCxnSpPr>
          <p:spPr>
            <a:xfrm>
              <a:off x="1093737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6774"/>
                  <a:lumOff val="2322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>
              <a:extLst>
                <a:ext uri="{FF2B5EF4-FFF2-40B4-BE49-F238E27FC236}">
                  <a16:creationId xmlns:a16="http://schemas.microsoft.com/office/drawing/2014/main" id="{C5C7192B-FBF3-41D1-AFFD-1A11E4B76456}"/>
                </a:ext>
              </a:extLst>
            </p:cNvPr>
            <p:cNvCxnSpPr>
              <a:cxnSpLocks/>
            </p:cNvCxnSpPr>
            <p:nvPr/>
          </p:nvCxnSpPr>
          <p:spPr>
            <a:xfrm>
              <a:off x="1089144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4194"/>
                  <a:lumOff val="2580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id="{6CAB5E5D-8715-40AE-A0D6-2E9CA9835E97}"/>
                </a:ext>
              </a:extLst>
            </p:cNvPr>
            <p:cNvCxnSpPr>
              <a:cxnSpLocks/>
            </p:cNvCxnSpPr>
            <p:nvPr/>
          </p:nvCxnSpPr>
          <p:spPr>
            <a:xfrm>
              <a:off x="1084550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1613"/>
                  <a:lumOff val="2838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1FB4A82B-1420-45A5-A709-382BCC77532E}"/>
                </a:ext>
              </a:extLst>
            </p:cNvPr>
            <p:cNvCxnSpPr>
              <a:cxnSpLocks/>
            </p:cNvCxnSpPr>
            <p:nvPr/>
          </p:nvCxnSpPr>
          <p:spPr>
            <a:xfrm>
              <a:off x="1079957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9032"/>
                  <a:lumOff val="3096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>
              <a:extLst>
                <a:ext uri="{FF2B5EF4-FFF2-40B4-BE49-F238E27FC236}">
                  <a16:creationId xmlns:a16="http://schemas.microsoft.com/office/drawing/2014/main" id="{619E7FD8-7D10-4E70-A5A2-1FB541244541}"/>
                </a:ext>
              </a:extLst>
            </p:cNvPr>
            <p:cNvCxnSpPr>
              <a:cxnSpLocks/>
            </p:cNvCxnSpPr>
            <p:nvPr/>
          </p:nvCxnSpPr>
          <p:spPr>
            <a:xfrm>
              <a:off x="1075363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6452"/>
                  <a:lumOff val="3354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>
              <a:extLst>
                <a:ext uri="{FF2B5EF4-FFF2-40B4-BE49-F238E27FC236}">
                  <a16:creationId xmlns:a16="http://schemas.microsoft.com/office/drawing/2014/main" id="{B2B5A19D-4572-4425-82EF-6E0276DA539D}"/>
                </a:ext>
              </a:extLst>
            </p:cNvPr>
            <p:cNvCxnSpPr>
              <a:cxnSpLocks/>
            </p:cNvCxnSpPr>
            <p:nvPr/>
          </p:nvCxnSpPr>
          <p:spPr>
            <a:xfrm>
              <a:off x="1070770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3871"/>
                  <a:lumOff val="3612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914976DC-B632-490E-8652-E6911453F487}"/>
                </a:ext>
              </a:extLst>
            </p:cNvPr>
            <p:cNvCxnSpPr>
              <a:cxnSpLocks/>
            </p:cNvCxnSpPr>
            <p:nvPr/>
          </p:nvCxnSpPr>
          <p:spPr>
            <a:xfrm>
              <a:off x="1066176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1290"/>
                  <a:lumOff val="3871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7E0D8E40-050B-42B6-9C75-635F89528A0A}"/>
                </a:ext>
              </a:extLst>
            </p:cNvPr>
            <p:cNvCxnSpPr>
              <a:cxnSpLocks/>
            </p:cNvCxnSpPr>
            <p:nvPr/>
          </p:nvCxnSpPr>
          <p:spPr>
            <a:xfrm>
              <a:off x="1061583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8710"/>
                  <a:lumOff val="4129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D38D4F10-F8F0-428D-883A-41D10DDCBAF2}"/>
                </a:ext>
              </a:extLst>
            </p:cNvPr>
            <p:cNvCxnSpPr>
              <a:cxnSpLocks/>
            </p:cNvCxnSpPr>
            <p:nvPr/>
          </p:nvCxnSpPr>
          <p:spPr>
            <a:xfrm>
              <a:off x="1056989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6129"/>
                  <a:lumOff val="4387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4652B556-4F6C-4186-AF36-62FC15E29C28}"/>
                </a:ext>
              </a:extLst>
            </p:cNvPr>
            <p:cNvCxnSpPr>
              <a:cxnSpLocks/>
            </p:cNvCxnSpPr>
            <p:nvPr/>
          </p:nvCxnSpPr>
          <p:spPr>
            <a:xfrm>
              <a:off x="1052396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3548"/>
                  <a:lumOff val="4645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0B45CEE7-AC5F-4647-8477-B3416A82DBCF}"/>
                </a:ext>
              </a:extLst>
            </p:cNvPr>
            <p:cNvCxnSpPr>
              <a:cxnSpLocks/>
            </p:cNvCxnSpPr>
            <p:nvPr/>
          </p:nvCxnSpPr>
          <p:spPr>
            <a:xfrm>
              <a:off x="1047802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0968"/>
                  <a:lumOff val="4903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4308A28F-7E18-4E59-84F4-F7FA62641B37}"/>
                </a:ext>
              </a:extLst>
            </p:cNvPr>
            <p:cNvCxnSpPr>
              <a:cxnSpLocks/>
            </p:cNvCxnSpPr>
            <p:nvPr/>
          </p:nvCxnSpPr>
          <p:spPr>
            <a:xfrm>
              <a:off x="1043209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8387"/>
                  <a:lumOff val="5161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id="{C6E888F8-3610-49DF-9927-7E3F78F1F8CF}"/>
                </a:ext>
              </a:extLst>
            </p:cNvPr>
            <p:cNvCxnSpPr>
              <a:cxnSpLocks/>
            </p:cNvCxnSpPr>
            <p:nvPr/>
          </p:nvCxnSpPr>
          <p:spPr>
            <a:xfrm>
              <a:off x="1038615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id="{542BCA1D-3D8C-46F1-9B0A-9453ACA3BDE5}"/>
                </a:ext>
              </a:extLst>
            </p:cNvPr>
            <p:cNvCxnSpPr>
              <a:cxnSpLocks/>
            </p:cNvCxnSpPr>
            <p:nvPr/>
          </p:nvCxnSpPr>
          <p:spPr>
            <a:xfrm>
              <a:off x="1034022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>
              <a:extLst>
                <a:ext uri="{FF2B5EF4-FFF2-40B4-BE49-F238E27FC236}">
                  <a16:creationId xmlns:a16="http://schemas.microsoft.com/office/drawing/2014/main" id="{1917D9BF-C015-4110-835A-C6DACDA41B68}"/>
                </a:ext>
              </a:extLst>
            </p:cNvPr>
            <p:cNvCxnSpPr>
              <a:cxnSpLocks/>
            </p:cNvCxnSpPr>
            <p:nvPr/>
          </p:nvCxnSpPr>
          <p:spPr>
            <a:xfrm>
              <a:off x="1029428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id="{0E1871C7-819F-4EBD-A7BF-8FDBFCDA033D}"/>
                </a:ext>
              </a:extLst>
            </p:cNvPr>
            <p:cNvCxnSpPr>
              <a:cxnSpLocks/>
            </p:cNvCxnSpPr>
            <p:nvPr/>
          </p:nvCxnSpPr>
          <p:spPr>
            <a:xfrm>
              <a:off x="1024835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id="{A25DB60E-33A6-45C0-B5C0-4E579450CF2E}"/>
                </a:ext>
              </a:extLst>
            </p:cNvPr>
            <p:cNvCxnSpPr>
              <a:cxnSpLocks/>
            </p:cNvCxnSpPr>
            <p:nvPr/>
          </p:nvCxnSpPr>
          <p:spPr>
            <a:xfrm>
              <a:off x="1020241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86740798-19A4-442D-B4B6-C8C9498E1693}"/>
                </a:ext>
              </a:extLst>
            </p:cNvPr>
            <p:cNvCxnSpPr>
              <a:cxnSpLocks/>
            </p:cNvCxnSpPr>
            <p:nvPr/>
          </p:nvCxnSpPr>
          <p:spPr>
            <a:xfrm>
              <a:off x="1015648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id="{65D19BC7-3C69-411C-8763-D54E418455CB}"/>
                </a:ext>
              </a:extLst>
            </p:cNvPr>
            <p:cNvCxnSpPr>
              <a:cxnSpLocks/>
            </p:cNvCxnSpPr>
            <p:nvPr/>
          </p:nvCxnSpPr>
          <p:spPr>
            <a:xfrm>
              <a:off x="1011054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>
              <a:extLst>
                <a:ext uri="{FF2B5EF4-FFF2-40B4-BE49-F238E27FC236}">
                  <a16:creationId xmlns:a16="http://schemas.microsoft.com/office/drawing/2014/main" id="{580B0381-F914-4D38-AA72-3D326569D672}"/>
                </a:ext>
              </a:extLst>
            </p:cNvPr>
            <p:cNvCxnSpPr>
              <a:cxnSpLocks/>
            </p:cNvCxnSpPr>
            <p:nvPr/>
          </p:nvCxnSpPr>
          <p:spPr>
            <a:xfrm>
              <a:off x="1006461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id="{347B538C-A1BD-45C9-80BA-4DC9CF0ECC9C}"/>
                </a:ext>
              </a:extLst>
            </p:cNvPr>
            <p:cNvCxnSpPr>
              <a:cxnSpLocks/>
            </p:cNvCxnSpPr>
            <p:nvPr/>
          </p:nvCxnSpPr>
          <p:spPr>
            <a:xfrm>
              <a:off x="1001867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80FF3A6C-9761-4F46-A187-C9893D5DDA5F}"/>
                </a:ext>
              </a:extLst>
            </p:cNvPr>
            <p:cNvCxnSpPr>
              <a:cxnSpLocks/>
            </p:cNvCxnSpPr>
            <p:nvPr/>
          </p:nvCxnSpPr>
          <p:spPr>
            <a:xfrm>
              <a:off x="997274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DC983020-5D44-4EC8-80F1-214483075118}"/>
                </a:ext>
              </a:extLst>
            </p:cNvPr>
            <p:cNvCxnSpPr>
              <a:cxnSpLocks/>
            </p:cNvCxnSpPr>
            <p:nvPr/>
          </p:nvCxnSpPr>
          <p:spPr>
            <a:xfrm>
              <a:off x="9926807" y="6193680"/>
              <a:ext cx="45103" cy="8414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箭头连接符 273">
              <a:extLst>
                <a:ext uri="{FF2B5EF4-FFF2-40B4-BE49-F238E27FC236}">
                  <a16:creationId xmlns:a16="http://schemas.microsoft.com/office/drawing/2014/main" id="{BD5390C8-2A89-4927-A0A0-F108D6FFCD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77271" y="6235750"/>
              <a:ext cx="926306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5" name="组合 274">
            <a:extLst>
              <a:ext uri="{FF2B5EF4-FFF2-40B4-BE49-F238E27FC236}">
                <a16:creationId xmlns:a16="http://schemas.microsoft.com/office/drawing/2014/main" id="{253EAE1A-CEFF-4BA9-876D-1A31331345FE}"/>
              </a:ext>
            </a:extLst>
          </p:cNvPr>
          <p:cNvGrpSpPr/>
          <p:nvPr/>
        </p:nvGrpSpPr>
        <p:grpSpPr>
          <a:xfrm rot="1266890">
            <a:off x="1657193" y="4699153"/>
            <a:ext cx="1264390" cy="455417"/>
            <a:chOff x="1692232" y="4843189"/>
            <a:chExt cx="1264390" cy="455417"/>
          </a:xfrm>
        </p:grpSpPr>
        <p:sp>
          <p:nvSpPr>
            <p:cNvPr id="276" name="矩形: 圆角 275">
              <a:extLst>
                <a:ext uri="{FF2B5EF4-FFF2-40B4-BE49-F238E27FC236}">
                  <a16:creationId xmlns:a16="http://schemas.microsoft.com/office/drawing/2014/main" id="{3C193DFE-606E-4C9A-9AF5-ECE7D135409E}"/>
                </a:ext>
              </a:extLst>
            </p:cNvPr>
            <p:cNvSpPr/>
            <p:nvPr/>
          </p:nvSpPr>
          <p:spPr>
            <a:xfrm>
              <a:off x="1692232" y="4843189"/>
              <a:ext cx="1264390" cy="455417"/>
            </a:xfrm>
            <a:prstGeom prst="roundRect">
              <a:avLst>
                <a:gd name="adj" fmla="val 5381"/>
              </a:avLst>
            </a:prstGeom>
            <a:solidFill>
              <a:schemeClr val="bg2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77" name="组合 276">
              <a:extLst>
                <a:ext uri="{FF2B5EF4-FFF2-40B4-BE49-F238E27FC236}">
                  <a16:creationId xmlns:a16="http://schemas.microsoft.com/office/drawing/2014/main" id="{99E716D0-8A05-430F-AB4A-04CB9556DC7E}"/>
                </a:ext>
              </a:extLst>
            </p:cNvPr>
            <p:cNvGrpSpPr/>
            <p:nvPr/>
          </p:nvGrpSpPr>
          <p:grpSpPr>
            <a:xfrm>
              <a:off x="1726044" y="4868715"/>
              <a:ext cx="1196767" cy="343097"/>
              <a:chOff x="2220070" y="7262536"/>
              <a:chExt cx="1196767" cy="343097"/>
            </a:xfrm>
          </p:grpSpPr>
          <p:cxnSp>
            <p:nvCxnSpPr>
              <p:cNvPr id="279" name="直接连接符 278">
                <a:extLst>
                  <a:ext uri="{FF2B5EF4-FFF2-40B4-BE49-F238E27FC236}">
                    <a16:creationId xmlns:a16="http://schemas.microsoft.com/office/drawing/2014/main" id="{3C34799C-5407-440F-87AA-697091B098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20070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接连接符 279">
                <a:extLst>
                  <a:ext uri="{FF2B5EF4-FFF2-40B4-BE49-F238E27FC236}">
                    <a16:creationId xmlns:a16="http://schemas.microsoft.com/office/drawing/2014/main" id="{BAE30EA9-B0A2-4448-B54F-B6B58DF489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7698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接连接符 280">
                <a:extLst>
                  <a:ext uri="{FF2B5EF4-FFF2-40B4-BE49-F238E27FC236}">
                    <a16:creationId xmlns:a16="http://schemas.microsoft.com/office/drawing/2014/main" id="{536D5FE2-8462-4D7D-A770-5994C55339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4312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接连接符 281">
                <a:extLst>
                  <a:ext uri="{FF2B5EF4-FFF2-40B4-BE49-F238E27FC236}">
                    <a16:creationId xmlns:a16="http://schemas.microsoft.com/office/drawing/2014/main" id="{55FA7EDC-D497-4D62-943F-FA3C0A5A51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1940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接连接符 282">
                <a:extLst>
                  <a:ext uri="{FF2B5EF4-FFF2-40B4-BE49-F238E27FC236}">
                    <a16:creationId xmlns:a16="http://schemas.microsoft.com/office/drawing/2014/main" id="{4FB74267-FA45-4455-A59D-B9A8B79FD8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5279" y="7262536"/>
                <a:ext cx="0" cy="34309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接连接符 283">
                <a:extLst>
                  <a:ext uri="{FF2B5EF4-FFF2-40B4-BE49-F238E27FC236}">
                    <a16:creationId xmlns:a16="http://schemas.microsoft.com/office/drawing/2014/main" id="{9437D0C9-815C-4CC8-BDA2-B9EB6BBDE8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8663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接连接符 284">
                <a:extLst>
                  <a:ext uri="{FF2B5EF4-FFF2-40B4-BE49-F238E27FC236}">
                    <a16:creationId xmlns:a16="http://schemas.microsoft.com/office/drawing/2014/main" id="{D90DC25B-9C7D-43F5-94F6-07B9E43C9E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26291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接连接符 285">
                <a:extLst>
                  <a:ext uri="{FF2B5EF4-FFF2-40B4-BE49-F238E27FC236}">
                    <a16:creationId xmlns:a16="http://schemas.microsoft.com/office/drawing/2014/main" id="{C8C6D044-B2B4-494E-834B-D0F453DB16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62905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>
                <a:extLst>
                  <a:ext uri="{FF2B5EF4-FFF2-40B4-BE49-F238E27FC236}">
                    <a16:creationId xmlns:a16="http://schemas.microsoft.com/office/drawing/2014/main" id="{BDADF325-2355-4701-8F88-D027218E45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90533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>
                <a:extLst>
                  <a:ext uri="{FF2B5EF4-FFF2-40B4-BE49-F238E27FC236}">
                    <a16:creationId xmlns:a16="http://schemas.microsoft.com/office/drawing/2014/main" id="{62EEC39F-3159-42F0-9155-70BD77B229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3872" y="7262536"/>
                <a:ext cx="0" cy="34309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F7C7580D-DA55-4C30-8DD2-31B0767CCD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77256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>
                <a:extLst>
                  <a:ext uri="{FF2B5EF4-FFF2-40B4-BE49-F238E27FC236}">
                    <a16:creationId xmlns:a16="http://schemas.microsoft.com/office/drawing/2014/main" id="{CEBEB6BA-94C6-4E2C-BEA8-0799F0A134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04884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312A961E-6BF2-4F26-A984-5A488CC937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41498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>
                <a:extLst>
                  <a:ext uri="{FF2B5EF4-FFF2-40B4-BE49-F238E27FC236}">
                    <a16:creationId xmlns:a16="http://schemas.microsoft.com/office/drawing/2014/main" id="{7A3844DC-2CD9-4222-937B-8E0F1D2873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9126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3AD345BA-42F6-4987-84D6-E12BFBC9BB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2465" y="7262536"/>
                <a:ext cx="0" cy="3430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>
                <a:extLst>
                  <a:ext uri="{FF2B5EF4-FFF2-40B4-BE49-F238E27FC236}">
                    <a16:creationId xmlns:a16="http://schemas.microsoft.com/office/drawing/2014/main" id="{B2B4C941-58C2-4A0C-A5AD-BD7E869F64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55849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>
                <a:extLst>
                  <a:ext uri="{FF2B5EF4-FFF2-40B4-BE49-F238E27FC236}">
                    <a16:creationId xmlns:a16="http://schemas.microsoft.com/office/drawing/2014/main" id="{49A8583B-EAE5-4852-9BEB-1DB5DF564A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83477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>
                <a:extLst>
                  <a:ext uri="{FF2B5EF4-FFF2-40B4-BE49-F238E27FC236}">
                    <a16:creationId xmlns:a16="http://schemas.microsoft.com/office/drawing/2014/main" id="{99269D05-0931-4823-802B-4E6553F586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0091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8DE0901B-8122-47A5-B46D-19CBEA4612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47719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接连接符 297">
                <a:extLst>
                  <a:ext uri="{FF2B5EF4-FFF2-40B4-BE49-F238E27FC236}">
                    <a16:creationId xmlns:a16="http://schemas.microsoft.com/office/drawing/2014/main" id="{1126C13B-0BFC-4276-A407-67F58444E9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81058" y="7262536"/>
                <a:ext cx="0" cy="34309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接连接符 298">
                <a:extLst>
                  <a:ext uri="{FF2B5EF4-FFF2-40B4-BE49-F238E27FC236}">
                    <a16:creationId xmlns:a16="http://schemas.microsoft.com/office/drawing/2014/main" id="{03162542-EF64-438D-981D-AF687102A8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34442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接连接符 299">
                <a:extLst>
                  <a:ext uri="{FF2B5EF4-FFF2-40B4-BE49-F238E27FC236}">
                    <a16:creationId xmlns:a16="http://schemas.microsoft.com/office/drawing/2014/main" id="{B5AB6308-A3CD-46B0-970E-D960561874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62070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接连接符 300">
                <a:extLst>
                  <a:ext uri="{FF2B5EF4-FFF2-40B4-BE49-F238E27FC236}">
                    <a16:creationId xmlns:a16="http://schemas.microsoft.com/office/drawing/2014/main" id="{7F66E973-F6C7-4360-8038-C6829D43DB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98684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接连接符 301">
                <a:extLst>
                  <a:ext uri="{FF2B5EF4-FFF2-40B4-BE49-F238E27FC236}">
                    <a16:creationId xmlns:a16="http://schemas.microsoft.com/office/drawing/2014/main" id="{D83FDF75-5028-4D2F-AF3F-714CB02A7B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26312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id="{E1383CC1-9DFF-4DBB-BD73-74DFFD4566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59651" y="7262536"/>
                <a:ext cx="0" cy="34309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3B5F453B-25D3-4BA0-B9A3-52FEA47FC7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3035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>
                <a:extLst>
                  <a:ext uri="{FF2B5EF4-FFF2-40B4-BE49-F238E27FC236}">
                    <a16:creationId xmlns:a16="http://schemas.microsoft.com/office/drawing/2014/main" id="{A9AE6F41-0F88-40EF-ABD1-F61CFCA07A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0663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>
                <a:extLst>
                  <a:ext uri="{FF2B5EF4-FFF2-40B4-BE49-F238E27FC236}">
                    <a16:creationId xmlns:a16="http://schemas.microsoft.com/office/drawing/2014/main" id="{B8A4075B-8312-433B-AF1B-880E1AC1E5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77277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接连接符 306">
                <a:extLst>
                  <a:ext uri="{FF2B5EF4-FFF2-40B4-BE49-F238E27FC236}">
                    <a16:creationId xmlns:a16="http://schemas.microsoft.com/office/drawing/2014/main" id="{B83C68BC-A0BE-42BC-A745-38DF9B523A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4905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接连接符 307">
                <a:extLst>
                  <a:ext uri="{FF2B5EF4-FFF2-40B4-BE49-F238E27FC236}">
                    <a16:creationId xmlns:a16="http://schemas.microsoft.com/office/drawing/2014/main" id="{5D0EDE0D-13EF-42DB-AA25-2410E6DC96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38244" y="7262536"/>
                <a:ext cx="0" cy="34309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接连接符 309">
                <a:extLst>
                  <a:ext uri="{FF2B5EF4-FFF2-40B4-BE49-F238E27FC236}">
                    <a16:creationId xmlns:a16="http://schemas.microsoft.com/office/drawing/2014/main" id="{A6FC19A7-886F-4A09-B180-BAF9804B5B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3533" y="7262536"/>
                <a:ext cx="0" cy="343097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>
                <a:extLst>
                  <a:ext uri="{FF2B5EF4-FFF2-40B4-BE49-F238E27FC236}">
                    <a16:creationId xmlns:a16="http://schemas.microsoft.com/office/drawing/2014/main" id="{9BF8D045-2DC0-4ED7-B142-8AFFA65B90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19256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接连接符 311">
                <a:extLst>
                  <a:ext uri="{FF2B5EF4-FFF2-40B4-BE49-F238E27FC236}">
                    <a16:creationId xmlns:a16="http://schemas.microsoft.com/office/drawing/2014/main" id="{312FCE9E-7B1A-4311-864E-C5F33052A9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5870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接连接符 312">
                <a:extLst>
                  <a:ext uri="{FF2B5EF4-FFF2-40B4-BE49-F238E27FC236}">
                    <a16:creationId xmlns:a16="http://schemas.microsoft.com/office/drawing/2014/main" id="{5CEA3648-7532-4685-9A87-BD3F38BF7F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83498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接连接符 313">
                <a:extLst>
                  <a:ext uri="{FF2B5EF4-FFF2-40B4-BE49-F238E27FC236}">
                    <a16:creationId xmlns:a16="http://schemas.microsoft.com/office/drawing/2014/main" id="{EED5DAE1-97D1-49F5-8717-7DD079F4B3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16837" y="7262536"/>
                <a:ext cx="0" cy="34309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8" name="文本框 277">
              <a:extLst>
                <a:ext uri="{FF2B5EF4-FFF2-40B4-BE49-F238E27FC236}">
                  <a16:creationId xmlns:a16="http://schemas.microsoft.com/office/drawing/2014/main" id="{9B3BE6F2-858C-4976-AD88-CB03CFEBBE9E}"/>
                </a:ext>
              </a:extLst>
            </p:cNvPr>
            <p:cNvSpPr txBox="1"/>
            <p:nvPr/>
          </p:nvSpPr>
          <p:spPr>
            <a:xfrm>
              <a:off x="1711915" y="5219889"/>
              <a:ext cx="1225024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500" b="1" dirty="0"/>
                <a:t>NEW MEDIA PLAN</a:t>
              </a:r>
              <a:endParaRPr lang="zh-CN" altLang="en-US" sz="500" b="1" dirty="0"/>
            </a:p>
          </p:txBody>
        </p:sp>
      </p:grpSp>
      <p:sp>
        <p:nvSpPr>
          <p:cNvPr id="315" name="文本框 314">
            <a:extLst>
              <a:ext uri="{FF2B5EF4-FFF2-40B4-BE49-F238E27FC236}">
                <a16:creationId xmlns:a16="http://schemas.microsoft.com/office/drawing/2014/main" id="{E99CBD6A-FBFF-4854-ACF4-D099A83F7CD5}"/>
              </a:ext>
            </a:extLst>
          </p:cNvPr>
          <p:cNvSpPr txBox="1"/>
          <p:nvPr/>
        </p:nvSpPr>
        <p:spPr>
          <a:xfrm>
            <a:off x="2007353" y="3333776"/>
            <a:ext cx="5456622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1500" dirty="0">
                <a:solidFill>
                  <a:schemeClr val="accent1"/>
                </a:solidFill>
                <a:effectLst>
                  <a:outerShdw blurRad="254000" dist="76200" sx="102000" sy="102000" algn="ctr" rotWithShape="0">
                    <a:schemeClr val="accent1">
                      <a:alpha val="25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业务汇报</a:t>
            </a:r>
          </a:p>
        </p:txBody>
      </p:sp>
      <p:grpSp>
        <p:nvGrpSpPr>
          <p:cNvPr id="316" name="组合 315">
            <a:extLst>
              <a:ext uri="{FF2B5EF4-FFF2-40B4-BE49-F238E27FC236}">
                <a16:creationId xmlns:a16="http://schemas.microsoft.com/office/drawing/2014/main" id="{9F2BFE9D-6A8F-4762-88AF-98891628B646}"/>
              </a:ext>
            </a:extLst>
          </p:cNvPr>
          <p:cNvGrpSpPr/>
          <p:nvPr/>
        </p:nvGrpSpPr>
        <p:grpSpPr>
          <a:xfrm>
            <a:off x="7604935" y="4518193"/>
            <a:ext cx="619536" cy="244475"/>
            <a:chOff x="7604935" y="4518193"/>
            <a:chExt cx="619536" cy="244475"/>
          </a:xfrm>
        </p:grpSpPr>
        <p:cxnSp>
          <p:nvCxnSpPr>
            <p:cNvPr id="317" name="直接连接符 316">
              <a:extLst>
                <a:ext uri="{FF2B5EF4-FFF2-40B4-BE49-F238E27FC236}">
                  <a16:creationId xmlns:a16="http://schemas.microsoft.com/office/drawing/2014/main" id="{39871B75-205B-445F-BCF4-B59B7C2E31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A44FA817-8469-4AFC-AD5C-42EADAA89952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9" name="文本框 318">
            <a:extLst>
              <a:ext uri="{FF2B5EF4-FFF2-40B4-BE49-F238E27FC236}">
                <a16:creationId xmlns:a16="http://schemas.microsoft.com/office/drawing/2014/main" id="{D02845E7-3912-4CB7-A42D-193579DB89DB}"/>
              </a:ext>
            </a:extLst>
          </p:cNvPr>
          <p:cNvSpPr txBox="1"/>
          <p:nvPr/>
        </p:nvSpPr>
        <p:spPr>
          <a:xfrm>
            <a:off x="7581447" y="3693793"/>
            <a:ext cx="192405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36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ea"/>
                <a:ea typeface="+mj-ea"/>
              </a:rPr>
              <a:t>新媒体策划部</a:t>
            </a: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028FF422-A6ED-44BA-9B7C-69D3D4B78D33}"/>
              </a:ext>
            </a:extLst>
          </p:cNvPr>
          <p:cNvSpPr txBox="1"/>
          <p:nvPr/>
        </p:nvSpPr>
        <p:spPr>
          <a:xfrm>
            <a:off x="7581447" y="4083859"/>
            <a:ext cx="192405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2400" dirty="0">
                <a:gradFill flip="none" rotWithShape="1">
                  <a:gsLst>
                    <a:gs pos="36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20XX.XX.XX</a:t>
            </a:r>
          </a:p>
        </p:txBody>
      </p:sp>
      <p:pic>
        <p:nvPicPr>
          <p:cNvPr id="325" name="图片 324">
            <a:extLst>
              <a:ext uri="{FF2B5EF4-FFF2-40B4-BE49-F238E27FC236}">
                <a16:creationId xmlns:a16="http://schemas.microsoft.com/office/drawing/2014/main" id="{7210286F-EC43-45C4-BDDE-09DD7ADF13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4530" y="1559405"/>
            <a:ext cx="5539638" cy="3498227"/>
          </a:xfrm>
          <a:prstGeom prst="rect">
            <a:avLst/>
          </a:prstGeom>
        </p:spPr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997E48-1812-4734-8E2F-A535343512B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152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>
            <a:extLst>
              <a:ext uri="{FF2B5EF4-FFF2-40B4-BE49-F238E27FC236}">
                <a16:creationId xmlns:a16="http://schemas.microsoft.com/office/drawing/2014/main" id="{96234B1D-3D41-49B8-A8F5-4C89EE23024D}"/>
              </a:ext>
            </a:extLst>
          </p:cNvPr>
          <p:cNvSpPr/>
          <p:nvPr/>
        </p:nvSpPr>
        <p:spPr>
          <a:xfrm>
            <a:off x="7934064" y="2052554"/>
            <a:ext cx="3584836" cy="12444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CF7B3F1E-92DC-471E-9327-54405FE55E99}"/>
              </a:ext>
            </a:extLst>
          </p:cNvPr>
          <p:cNvSpPr/>
          <p:nvPr/>
        </p:nvSpPr>
        <p:spPr>
          <a:xfrm>
            <a:off x="7887886" y="1982275"/>
            <a:ext cx="3588287" cy="1275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FE182C65-1996-492B-8D3F-A5BE4E6777E5}"/>
              </a:ext>
            </a:extLst>
          </p:cNvPr>
          <p:cNvSpPr/>
          <p:nvPr/>
        </p:nvSpPr>
        <p:spPr>
          <a:xfrm>
            <a:off x="7854463" y="1982275"/>
            <a:ext cx="2507870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181A6201-80AD-4997-A4B5-B12F560ABA97}"/>
              </a:ext>
            </a:extLst>
          </p:cNvPr>
          <p:cNvSpPr txBox="1"/>
          <p:nvPr/>
        </p:nvSpPr>
        <p:spPr>
          <a:xfrm>
            <a:off x="8020914" y="2031609"/>
            <a:ext cx="199734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短视频矩阵账号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16DE9542-3BEA-4477-9FC9-1FFD12157269}"/>
              </a:ext>
            </a:extLst>
          </p:cNvPr>
          <p:cNvSpPr txBox="1"/>
          <p:nvPr/>
        </p:nvSpPr>
        <p:spPr>
          <a:xfrm>
            <a:off x="8020916" y="2560811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999343B2-71F6-4240-9906-804A1E7FFE04}"/>
              </a:ext>
            </a:extLst>
          </p:cNvPr>
          <p:cNvGrpSpPr/>
          <p:nvPr/>
        </p:nvGrpSpPr>
        <p:grpSpPr>
          <a:xfrm>
            <a:off x="10123647" y="1982275"/>
            <a:ext cx="207169" cy="468000"/>
            <a:chOff x="10123647" y="1982275"/>
            <a:chExt cx="207169" cy="468000"/>
          </a:xfrm>
        </p:grpSpPr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B680A3F9-CF72-488E-8261-921604687777}"/>
                </a:ext>
              </a:extLst>
            </p:cNvPr>
            <p:cNvCxnSpPr>
              <a:cxnSpLocks/>
            </p:cNvCxnSpPr>
            <p:nvPr/>
          </p:nvCxnSpPr>
          <p:spPr>
            <a:xfrm>
              <a:off x="10123647" y="1982275"/>
              <a:ext cx="0" cy="468000"/>
            </a:xfrm>
            <a:prstGeom prst="line">
              <a:avLst/>
            </a:prstGeom>
            <a:ln w="31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B89C6019-8C6C-4CD3-8F7C-EDAA6AB4E00E}"/>
                </a:ext>
              </a:extLst>
            </p:cNvPr>
            <p:cNvCxnSpPr>
              <a:cxnSpLocks/>
            </p:cNvCxnSpPr>
            <p:nvPr/>
          </p:nvCxnSpPr>
          <p:spPr>
            <a:xfrm>
              <a:off x="10158770" y="1982275"/>
              <a:ext cx="0" cy="468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35B45AC7-0BBD-4584-810C-55E915A2C068}"/>
                </a:ext>
              </a:extLst>
            </p:cNvPr>
            <p:cNvCxnSpPr>
              <a:cxnSpLocks/>
            </p:cNvCxnSpPr>
            <p:nvPr/>
          </p:nvCxnSpPr>
          <p:spPr>
            <a:xfrm>
              <a:off x="10193893" y="1982275"/>
              <a:ext cx="0" cy="468000"/>
            </a:xfrm>
            <a:prstGeom prst="line">
              <a:avLst/>
            </a:prstGeom>
            <a:ln w="63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CCCBC446-CE81-4B87-9E64-DD94121BE132}"/>
                </a:ext>
              </a:extLst>
            </p:cNvPr>
            <p:cNvCxnSpPr>
              <a:cxnSpLocks/>
            </p:cNvCxnSpPr>
            <p:nvPr/>
          </p:nvCxnSpPr>
          <p:spPr>
            <a:xfrm>
              <a:off x="10229016" y="1982275"/>
              <a:ext cx="0" cy="46800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0A7EAF96-B5D0-47A3-B111-AC4F408E32A1}"/>
                </a:ext>
              </a:extLst>
            </p:cNvPr>
            <p:cNvCxnSpPr>
              <a:cxnSpLocks/>
            </p:cNvCxnSpPr>
            <p:nvPr/>
          </p:nvCxnSpPr>
          <p:spPr>
            <a:xfrm>
              <a:off x="10264140" y="1982275"/>
              <a:ext cx="0" cy="4680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95FDB8E5-4580-47BE-965E-CD2EDB1E5DB4}"/>
                </a:ext>
              </a:extLst>
            </p:cNvPr>
            <p:cNvCxnSpPr>
              <a:cxnSpLocks/>
            </p:cNvCxnSpPr>
            <p:nvPr/>
          </p:nvCxnSpPr>
          <p:spPr>
            <a:xfrm>
              <a:off x="10330816" y="1982275"/>
              <a:ext cx="0" cy="468000"/>
            </a:xfrm>
            <a:prstGeom prst="line">
              <a:avLst/>
            </a:prstGeom>
            <a:ln w="603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id="{FE4ADEC0-0C26-434D-B2D6-E5FE401A57E5}"/>
              </a:ext>
            </a:extLst>
          </p:cNvPr>
          <p:cNvSpPr txBox="1"/>
          <p:nvPr/>
        </p:nvSpPr>
        <p:spPr>
          <a:xfrm>
            <a:off x="9196203" y="2560811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5E34609D-CFEB-43A2-A490-90DDACBABD5F}"/>
              </a:ext>
            </a:extLst>
          </p:cNvPr>
          <p:cNvSpPr txBox="1"/>
          <p:nvPr/>
        </p:nvSpPr>
        <p:spPr>
          <a:xfrm>
            <a:off x="10371490" y="2560811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F096D395-4378-44B9-BD66-52922A5D9614}"/>
              </a:ext>
            </a:extLst>
          </p:cNvPr>
          <p:cNvSpPr txBox="1"/>
          <p:nvPr/>
        </p:nvSpPr>
        <p:spPr>
          <a:xfrm>
            <a:off x="8020916" y="2877727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CB5BB81E-8562-4856-98C8-836B76066C1C}"/>
              </a:ext>
            </a:extLst>
          </p:cNvPr>
          <p:cNvSpPr txBox="1"/>
          <p:nvPr/>
        </p:nvSpPr>
        <p:spPr>
          <a:xfrm>
            <a:off x="9196203" y="2877727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2405D017-BB14-4AA1-816E-ED95AB9A867E}"/>
              </a:ext>
            </a:extLst>
          </p:cNvPr>
          <p:cNvSpPr txBox="1"/>
          <p:nvPr/>
        </p:nvSpPr>
        <p:spPr>
          <a:xfrm>
            <a:off x="10371490" y="2877727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86C1EE41-7464-499A-8905-676445A835DC}"/>
              </a:ext>
            </a:extLst>
          </p:cNvPr>
          <p:cNvSpPr/>
          <p:nvPr/>
        </p:nvSpPr>
        <p:spPr>
          <a:xfrm>
            <a:off x="7934064" y="4179995"/>
            <a:ext cx="3584836" cy="12444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3A209668-29E1-4361-B5B7-2C85C4D1504B}"/>
              </a:ext>
            </a:extLst>
          </p:cNvPr>
          <p:cNvSpPr/>
          <p:nvPr/>
        </p:nvSpPr>
        <p:spPr>
          <a:xfrm>
            <a:off x="7887886" y="4109716"/>
            <a:ext cx="3588287" cy="1275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63DC70EF-60BB-46C8-9503-B4358C02632D}"/>
              </a:ext>
            </a:extLst>
          </p:cNvPr>
          <p:cNvSpPr/>
          <p:nvPr/>
        </p:nvSpPr>
        <p:spPr>
          <a:xfrm>
            <a:off x="7854463" y="4109716"/>
            <a:ext cx="2507870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CD969BA-C61D-49F2-BEE3-8DFD52CD830B}"/>
              </a:ext>
            </a:extLst>
          </p:cNvPr>
          <p:cNvSpPr txBox="1"/>
          <p:nvPr/>
        </p:nvSpPr>
        <p:spPr>
          <a:xfrm>
            <a:off x="8020914" y="4159050"/>
            <a:ext cx="199734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短视频矩阵账号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47C361FF-9091-46B8-A6C9-7936A5DB8AD2}"/>
              </a:ext>
            </a:extLst>
          </p:cNvPr>
          <p:cNvSpPr txBox="1"/>
          <p:nvPr/>
        </p:nvSpPr>
        <p:spPr>
          <a:xfrm>
            <a:off x="8020916" y="4688252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07F33CE8-66F0-4AA5-B44F-894059F9725F}"/>
              </a:ext>
            </a:extLst>
          </p:cNvPr>
          <p:cNvGrpSpPr/>
          <p:nvPr/>
        </p:nvGrpSpPr>
        <p:grpSpPr>
          <a:xfrm>
            <a:off x="10123647" y="4109716"/>
            <a:ext cx="207169" cy="468000"/>
            <a:chOff x="10123647" y="4109716"/>
            <a:chExt cx="207169" cy="468000"/>
          </a:xfrm>
        </p:grpSpPr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F20D8511-07E0-4916-B069-6AF883FC7070}"/>
                </a:ext>
              </a:extLst>
            </p:cNvPr>
            <p:cNvCxnSpPr>
              <a:cxnSpLocks/>
            </p:cNvCxnSpPr>
            <p:nvPr/>
          </p:nvCxnSpPr>
          <p:spPr>
            <a:xfrm>
              <a:off x="10123647" y="4109716"/>
              <a:ext cx="0" cy="468000"/>
            </a:xfrm>
            <a:prstGeom prst="line">
              <a:avLst/>
            </a:prstGeom>
            <a:ln w="31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522D4F6B-5835-41C6-B995-F559DF60EF31}"/>
                </a:ext>
              </a:extLst>
            </p:cNvPr>
            <p:cNvCxnSpPr>
              <a:cxnSpLocks/>
            </p:cNvCxnSpPr>
            <p:nvPr/>
          </p:nvCxnSpPr>
          <p:spPr>
            <a:xfrm>
              <a:off x="10158770" y="4109716"/>
              <a:ext cx="0" cy="468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CCB00E19-BE52-4C67-A22E-D7747EA1BA5F}"/>
                </a:ext>
              </a:extLst>
            </p:cNvPr>
            <p:cNvCxnSpPr>
              <a:cxnSpLocks/>
            </p:cNvCxnSpPr>
            <p:nvPr/>
          </p:nvCxnSpPr>
          <p:spPr>
            <a:xfrm>
              <a:off x="10193893" y="4109716"/>
              <a:ext cx="0" cy="468000"/>
            </a:xfrm>
            <a:prstGeom prst="line">
              <a:avLst/>
            </a:prstGeom>
            <a:ln w="63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19BD93F5-6B54-4394-B96A-2429525A9A30}"/>
                </a:ext>
              </a:extLst>
            </p:cNvPr>
            <p:cNvCxnSpPr>
              <a:cxnSpLocks/>
            </p:cNvCxnSpPr>
            <p:nvPr/>
          </p:nvCxnSpPr>
          <p:spPr>
            <a:xfrm>
              <a:off x="10229016" y="4109716"/>
              <a:ext cx="0" cy="46800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E9A373A4-5F4C-45A3-83C3-692266EA93D5}"/>
                </a:ext>
              </a:extLst>
            </p:cNvPr>
            <p:cNvCxnSpPr>
              <a:cxnSpLocks/>
            </p:cNvCxnSpPr>
            <p:nvPr/>
          </p:nvCxnSpPr>
          <p:spPr>
            <a:xfrm>
              <a:off x="10264140" y="4109716"/>
              <a:ext cx="0" cy="4680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E367E1AB-331F-40E2-AD96-95229A39FD57}"/>
                </a:ext>
              </a:extLst>
            </p:cNvPr>
            <p:cNvCxnSpPr>
              <a:cxnSpLocks/>
            </p:cNvCxnSpPr>
            <p:nvPr/>
          </p:nvCxnSpPr>
          <p:spPr>
            <a:xfrm>
              <a:off x="10330816" y="4109716"/>
              <a:ext cx="0" cy="468000"/>
            </a:xfrm>
            <a:prstGeom prst="line">
              <a:avLst/>
            </a:prstGeom>
            <a:ln w="603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820A4529-B805-4885-B9E5-C929696C963E}"/>
              </a:ext>
            </a:extLst>
          </p:cNvPr>
          <p:cNvSpPr/>
          <p:nvPr/>
        </p:nvSpPr>
        <p:spPr>
          <a:xfrm>
            <a:off x="917155" y="3950463"/>
            <a:ext cx="5002634" cy="12444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3300752-CC73-4D6D-8C88-A8F16756C7B0}"/>
              </a:ext>
            </a:extLst>
          </p:cNvPr>
          <p:cNvSpPr/>
          <p:nvPr/>
        </p:nvSpPr>
        <p:spPr>
          <a:xfrm>
            <a:off x="870977" y="3880184"/>
            <a:ext cx="5007450" cy="1275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65C1FCB6-A497-4D48-8D85-E226296B414D}"/>
              </a:ext>
            </a:extLst>
          </p:cNvPr>
          <p:cNvSpPr/>
          <p:nvPr/>
        </p:nvSpPr>
        <p:spPr>
          <a:xfrm>
            <a:off x="870973" y="3880184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8971107-1448-4AEA-9506-24B33454CAAD}"/>
              </a:ext>
            </a:extLst>
          </p:cNvPr>
          <p:cNvSpPr txBox="1"/>
          <p:nvPr/>
        </p:nvSpPr>
        <p:spPr>
          <a:xfrm>
            <a:off x="1004005" y="3929518"/>
            <a:ext cx="256801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数字化短视频的趋势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D01A7A2-A13A-407C-AACF-AC4AE0114683}"/>
              </a:ext>
            </a:extLst>
          </p:cNvPr>
          <p:cNvSpPr txBox="1"/>
          <p:nvPr/>
        </p:nvSpPr>
        <p:spPr>
          <a:xfrm>
            <a:off x="1004006" y="4458720"/>
            <a:ext cx="4860735" cy="571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新媒体在数字化冲击的背景下，兴起了短视频的潮流，步入了人人都可以创作的时代，当然内容也很复杂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FD9AAAD1-C71C-429E-8737-EE322B5AD0D2}"/>
              </a:ext>
            </a:extLst>
          </p:cNvPr>
          <p:cNvGrpSpPr/>
          <p:nvPr/>
        </p:nvGrpSpPr>
        <p:grpSpPr>
          <a:xfrm>
            <a:off x="3805238" y="3880184"/>
            <a:ext cx="207169" cy="468000"/>
            <a:chOff x="3805238" y="3880184"/>
            <a:chExt cx="207169" cy="468000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C2E4FBBF-6EDA-410E-8D4C-A0533DA715CA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3880184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4BA7D323-D347-41DF-8451-D8A18334462D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3880184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24A283ED-0025-4065-9D30-951CAE13EF97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3880184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4939AD75-1601-4CC7-9426-80E42C301B3B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3880184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A8105B72-6260-4211-B7BF-75B3433B2F02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3880184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31317886-8E44-4A5E-BDE6-A288880772B5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3880184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A1360143-41AB-4394-980A-48D19BF44B76}"/>
              </a:ext>
            </a:extLst>
          </p:cNvPr>
          <p:cNvSpPr/>
          <p:nvPr/>
        </p:nvSpPr>
        <p:spPr>
          <a:xfrm>
            <a:off x="917155" y="2184527"/>
            <a:ext cx="5002634" cy="12444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39E0FA9-9C02-48A4-9A99-6E573F096966}"/>
              </a:ext>
            </a:extLst>
          </p:cNvPr>
          <p:cNvSpPr/>
          <p:nvPr/>
        </p:nvSpPr>
        <p:spPr>
          <a:xfrm>
            <a:off x="870977" y="2114248"/>
            <a:ext cx="5007450" cy="1275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CD132D2-A575-4450-B213-61E78B7D6563}"/>
              </a:ext>
            </a:extLst>
          </p:cNvPr>
          <p:cNvSpPr/>
          <p:nvPr/>
        </p:nvSpPr>
        <p:spPr>
          <a:xfrm>
            <a:off x="870973" y="2114248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D877A17-95E2-4CFA-A61E-C09BA0C67AD5}"/>
              </a:ext>
            </a:extLst>
          </p:cNvPr>
          <p:cNvSpPr txBox="1"/>
          <p:nvPr/>
        </p:nvSpPr>
        <p:spPr>
          <a:xfrm>
            <a:off x="1004005" y="2163582"/>
            <a:ext cx="256801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数字化短视频的趋势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B50F2EA-30E9-41D5-A238-932F50A10E10}"/>
              </a:ext>
            </a:extLst>
          </p:cNvPr>
          <p:cNvSpPr txBox="1"/>
          <p:nvPr/>
        </p:nvSpPr>
        <p:spPr>
          <a:xfrm>
            <a:off x="1004006" y="2692784"/>
            <a:ext cx="4860735" cy="571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新媒体在数字化冲击的背景下，兴起了短视频的潮流，步入了人人都可以创作的时代，当然内容也很复杂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C935E0BA-E496-45A1-B08E-244429CAF4A2}"/>
              </a:ext>
            </a:extLst>
          </p:cNvPr>
          <p:cNvGrpSpPr/>
          <p:nvPr/>
        </p:nvGrpSpPr>
        <p:grpSpPr>
          <a:xfrm>
            <a:off x="3805238" y="2114248"/>
            <a:ext cx="207169" cy="468000"/>
            <a:chOff x="3805238" y="2114248"/>
            <a:chExt cx="207169" cy="46800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2BA7CBA-6362-43AE-B3AB-2B00C59BA881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AB4350D2-00D5-4410-A7FA-DCF75D4392C8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3BECFF8B-F9F3-4D6E-9074-7F8A1C7BF521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C6E6A08-449C-46A4-94E5-DA8F715E64E1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4AF0BB29-5EA2-4B63-812F-FC36B559034D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7F05A4FA-0FF8-4DC1-B79A-4745625345FC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842F35F-AB70-4094-BD75-118C23E342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短视频平台创作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60905F3-6B46-4E7A-BC8E-C98AD4A52613}"/>
              </a:ext>
            </a:extLst>
          </p:cNvPr>
          <p:cNvGrpSpPr/>
          <p:nvPr/>
        </p:nvGrpSpPr>
        <p:grpSpPr>
          <a:xfrm>
            <a:off x="5812048" y="1669718"/>
            <a:ext cx="2059245" cy="4352603"/>
            <a:chOff x="7637384" y="1669718"/>
            <a:chExt cx="2059245" cy="435260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A390D19-E07C-44B6-94E7-F379D01AC5A9}"/>
                </a:ext>
              </a:extLst>
            </p:cNvPr>
            <p:cNvSpPr/>
            <p:nvPr/>
          </p:nvSpPr>
          <p:spPr>
            <a:xfrm>
              <a:off x="7637384" y="1669718"/>
              <a:ext cx="2042415" cy="4352603"/>
            </a:xfrm>
            <a:prstGeom prst="roundRect">
              <a:avLst>
                <a:gd name="adj" fmla="val 625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perspectiveLeft"/>
              <a:lightRig rig="flat" dir="t"/>
            </a:scene3d>
            <a:sp3d extrusionH="190500" contourW="6350" prstMaterial="clear">
              <a:bevelT w="63500" h="63500"/>
              <a:bevelB w="63500" h="63500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A42C994-8F2C-4F4E-B4A9-DB8CB740D0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alphaModFix amt="7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45752" y="1707818"/>
              <a:ext cx="1950877" cy="4266262"/>
            </a:xfrm>
            <a:prstGeom prst="roundRect">
              <a:avLst>
                <a:gd name="adj" fmla="val 5156"/>
              </a:avLst>
            </a:prstGeom>
            <a:scene3d>
              <a:camera prst="perspectiveContrastingRightFacing">
                <a:rot lat="0" lon="1200000" rev="0"/>
              </a:camera>
              <a:lightRig rig="flat" dir="t"/>
            </a:scene3d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F3C9821-5115-4C0E-BDE3-4D9A1725BDFF}"/>
              </a:ext>
            </a:extLst>
          </p:cNvPr>
          <p:cNvGrpSpPr/>
          <p:nvPr/>
        </p:nvGrpSpPr>
        <p:grpSpPr>
          <a:xfrm rot="21165356">
            <a:off x="4607137" y="3820963"/>
            <a:ext cx="4560604" cy="1414838"/>
            <a:chOff x="4994061" y="1028989"/>
            <a:chExt cx="2992854" cy="125843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7E4CC87-FA0B-41B8-B83D-81703FE9ACE9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15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68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BC9E02B-7C70-40C6-A57B-012D655E97A1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8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A000220140718C07PPSH-4510">
              <a:extLst>
                <a:ext uri="{FF2B5EF4-FFF2-40B4-BE49-F238E27FC236}">
                  <a16:creationId xmlns:a16="http://schemas.microsoft.com/office/drawing/2014/main" id="{75FA84B8-4210-4962-89EF-BAC0792ADA81}"/>
                </a:ext>
              </a:extLst>
            </p:cNvPr>
            <p:cNvSpPr/>
            <p:nvPr userDrawn="1">
              <p:custDataLst>
                <p:tags r:id="rId1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0" name="PA-A000220140718C07PPSH-4510">
              <a:extLst>
                <a:ext uri="{FF2B5EF4-FFF2-40B4-BE49-F238E27FC236}">
                  <a16:creationId xmlns:a16="http://schemas.microsoft.com/office/drawing/2014/main" id="{A17DB762-B935-44E3-A579-C397CE9C8DA4}"/>
                </a:ext>
              </a:extLst>
            </p:cNvPr>
            <p:cNvSpPr/>
            <p:nvPr userDrawn="1">
              <p:custDataLst>
                <p:tags r:id="rId2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01C5872D-7E5F-4DA0-94A1-9DC8C0F0C02D}"/>
              </a:ext>
            </a:extLst>
          </p:cNvPr>
          <p:cNvSpPr txBox="1"/>
          <p:nvPr/>
        </p:nvSpPr>
        <p:spPr>
          <a:xfrm>
            <a:off x="9196203" y="4688252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59B1A341-F45E-41FD-AB70-144BE9963581}"/>
              </a:ext>
            </a:extLst>
          </p:cNvPr>
          <p:cNvSpPr txBox="1"/>
          <p:nvPr/>
        </p:nvSpPr>
        <p:spPr>
          <a:xfrm>
            <a:off x="10371490" y="4688252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0A55A163-6BAC-4198-A079-69D5E4E50863}"/>
              </a:ext>
            </a:extLst>
          </p:cNvPr>
          <p:cNvSpPr txBox="1"/>
          <p:nvPr/>
        </p:nvSpPr>
        <p:spPr>
          <a:xfrm>
            <a:off x="8020916" y="5005168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C4E6A9B5-9FF3-4A37-B295-EB288F9C6E01}"/>
              </a:ext>
            </a:extLst>
          </p:cNvPr>
          <p:cNvSpPr txBox="1"/>
          <p:nvPr/>
        </p:nvSpPr>
        <p:spPr>
          <a:xfrm>
            <a:off x="9196203" y="5005168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7B65E5AF-6BD9-4398-B7EA-B0BFFA1621C3}"/>
              </a:ext>
            </a:extLst>
          </p:cNvPr>
          <p:cNvSpPr txBox="1"/>
          <p:nvPr/>
        </p:nvSpPr>
        <p:spPr>
          <a:xfrm>
            <a:off x="10371490" y="5005168"/>
            <a:ext cx="1015186" cy="238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林子大了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1EF3092C-E67F-43E8-B7B3-743BCF7AD93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830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图形 59">
            <a:extLst>
              <a:ext uri="{FF2B5EF4-FFF2-40B4-BE49-F238E27FC236}">
                <a16:creationId xmlns:a16="http://schemas.microsoft.com/office/drawing/2014/main" id="{2BB0CC38-0291-40F9-9AD3-10D1DA486696}"/>
              </a:ext>
            </a:extLst>
          </p:cNvPr>
          <p:cNvSpPr/>
          <p:nvPr/>
        </p:nvSpPr>
        <p:spPr>
          <a:xfrm rot="3532400">
            <a:off x="2214706" y="1492431"/>
            <a:ext cx="3206776" cy="4341227"/>
          </a:xfrm>
          <a:custGeom>
            <a:avLst/>
            <a:gdLst>
              <a:gd name="connsiteX0" fmla="*/ 3250219 w 6096322"/>
              <a:gd name="connsiteY0" fmla="*/ 0 h 6823948"/>
              <a:gd name="connsiteX1" fmla="*/ 3174269 w 6096322"/>
              <a:gd name="connsiteY1" fmla="*/ 150057 h 6823948"/>
              <a:gd name="connsiteX2" fmla="*/ 2964025 w 6096322"/>
              <a:gd name="connsiteY2" fmla="*/ 298272 h 6823948"/>
              <a:gd name="connsiteX3" fmla="*/ 2741635 w 6096322"/>
              <a:gd name="connsiteY3" fmla="*/ 444644 h 6823948"/>
              <a:gd name="connsiteX4" fmla="*/ 2654357 w 6096322"/>
              <a:gd name="connsiteY4" fmla="*/ 589242 h 6823948"/>
              <a:gd name="connsiteX5" fmla="*/ 2777392 w 6096322"/>
              <a:gd name="connsiteY5" fmla="*/ 731998 h 6823948"/>
              <a:gd name="connsiteX6" fmla="*/ 3052940 w 6096322"/>
              <a:gd name="connsiteY6" fmla="*/ 872979 h 6823948"/>
              <a:gd name="connsiteX7" fmla="*/ 3313203 w 6096322"/>
              <a:gd name="connsiteY7" fmla="*/ 1012118 h 6823948"/>
              <a:gd name="connsiteX8" fmla="*/ 3381374 w 6096322"/>
              <a:gd name="connsiteY8" fmla="*/ 1149483 h 6823948"/>
              <a:gd name="connsiteX9" fmla="*/ 3190373 w 6096322"/>
              <a:gd name="connsiteY9" fmla="*/ 1285005 h 6823948"/>
              <a:gd name="connsiteX10" fmla="*/ 2840581 w 6096322"/>
              <a:gd name="connsiteY10" fmla="*/ 1418753 h 6823948"/>
              <a:gd name="connsiteX11" fmla="*/ 2549747 w 6096322"/>
              <a:gd name="connsiteY11" fmla="*/ 1550727 h 6823948"/>
              <a:gd name="connsiteX12" fmla="*/ 2518221 w 6096322"/>
              <a:gd name="connsiteY12" fmla="*/ 1680927 h 6823948"/>
              <a:gd name="connsiteX13" fmla="*/ 2792200 w 6096322"/>
              <a:gd name="connsiteY13" fmla="*/ 1809352 h 6823948"/>
              <a:gd name="connsiteX14" fmla="*/ 3218078 w 6096322"/>
              <a:gd name="connsiteY14" fmla="*/ 1936003 h 6823948"/>
              <a:gd name="connsiteX15" fmla="*/ 3526449 w 6096322"/>
              <a:gd name="connsiteY15" fmla="*/ 2060812 h 6823948"/>
              <a:gd name="connsiteX16" fmla="*/ 3502293 w 6096322"/>
              <a:gd name="connsiteY16" fmla="*/ 2183915 h 6823948"/>
              <a:gd name="connsiteX17" fmla="*/ 3133121 w 6096322"/>
              <a:gd name="connsiteY17" fmla="*/ 2305244 h 6823948"/>
              <a:gd name="connsiteX18" fmla="*/ 2634500 w 6096322"/>
              <a:gd name="connsiteY18" fmla="*/ 2424798 h 6823948"/>
              <a:gd name="connsiteX19" fmla="*/ 2325446 w 6096322"/>
              <a:gd name="connsiteY19" fmla="*/ 2542578 h 6823948"/>
              <a:gd name="connsiteX20" fmla="*/ 2424665 w 6096322"/>
              <a:gd name="connsiteY20" fmla="*/ 2658652 h 6823948"/>
              <a:gd name="connsiteX21" fmla="*/ 2897902 w 6096322"/>
              <a:gd name="connsiteY21" fmla="*/ 2772952 h 6823948"/>
              <a:gd name="connsiteX22" fmla="*/ 3461486 w 6096322"/>
              <a:gd name="connsiteY22" fmla="*/ 2885546 h 6823948"/>
              <a:gd name="connsiteX23" fmla="*/ 3751433 w 6096322"/>
              <a:gd name="connsiteY23" fmla="*/ 2996366 h 6823948"/>
              <a:gd name="connsiteX24" fmla="*/ 3558248 w 6096322"/>
              <a:gd name="connsiteY24" fmla="*/ 3105480 h 6823948"/>
              <a:gd name="connsiteX25" fmla="*/ 2975626 w 6096322"/>
              <a:gd name="connsiteY25" fmla="*/ 3212820 h 6823948"/>
              <a:gd name="connsiteX26" fmla="*/ 2359361 w 6096322"/>
              <a:gd name="connsiteY26" fmla="*/ 3318453 h 6823948"/>
              <a:gd name="connsiteX27" fmla="*/ 2110562 w 6096322"/>
              <a:gd name="connsiteY27" fmla="*/ 3422381 h 6823948"/>
              <a:gd name="connsiteX28" fmla="*/ 2415180 w 6096322"/>
              <a:gd name="connsiteY28" fmla="*/ 3524603 h 6823948"/>
              <a:gd name="connsiteX29" fmla="*/ 3108418 w 6096322"/>
              <a:gd name="connsiteY29" fmla="*/ 3625118 h 6823948"/>
              <a:gd name="connsiteX30" fmla="*/ 3761191 w 6096322"/>
              <a:gd name="connsiteY30" fmla="*/ 3723928 h 6823948"/>
              <a:gd name="connsiteX31" fmla="*/ 3945435 w 6096322"/>
              <a:gd name="connsiteY31" fmla="*/ 3821032 h 6823948"/>
              <a:gd name="connsiteX32" fmla="*/ 3514098 w 6096322"/>
              <a:gd name="connsiteY32" fmla="*/ 3916430 h 6823948"/>
              <a:gd name="connsiteX33" fmla="*/ 2713384 w 6096322"/>
              <a:gd name="connsiteY33" fmla="*/ 4010190 h 6823948"/>
              <a:gd name="connsiteX34" fmla="*/ 2044029 w 6096322"/>
              <a:gd name="connsiteY34" fmla="*/ 4102244 h 6823948"/>
              <a:gd name="connsiteX35" fmla="*/ 1948290 w 6096322"/>
              <a:gd name="connsiteY35" fmla="*/ 4192660 h 6823948"/>
              <a:gd name="connsiteX36" fmla="*/ 2518699 w 6096322"/>
              <a:gd name="connsiteY36" fmla="*/ 4281371 h 6823948"/>
              <a:gd name="connsiteX37" fmla="*/ 3419178 w 6096322"/>
              <a:gd name="connsiteY37" fmla="*/ 4368444 h 6823948"/>
              <a:gd name="connsiteX38" fmla="*/ 4082050 w 6096322"/>
              <a:gd name="connsiteY38" fmla="*/ 4453811 h 6823948"/>
              <a:gd name="connsiteX39" fmla="*/ 4065604 w 6096322"/>
              <a:gd name="connsiteY39" fmla="*/ 4537540 h 6823948"/>
              <a:gd name="connsiteX40" fmla="*/ 3347391 w 6096322"/>
              <a:gd name="connsiteY40" fmla="*/ 4619631 h 6823948"/>
              <a:gd name="connsiteX41" fmla="*/ 2359293 w 6096322"/>
              <a:gd name="connsiteY41" fmla="*/ 4700085 h 6823948"/>
              <a:gd name="connsiteX42" fmla="*/ 1728561 w 6096322"/>
              <a:gd name="connsiteY42" fmla="*/ 4778900 h 6823948"/>
              <a:gd name="connsiteX43" fmla="*/ 1879847 w 6096322"/>
              <a:gd name="connsiteY43" fmla="*/ 4856078 h 6823948"/>
              <a:gd name="connsiteX44" fmla="*/ 2750574 w 6096322"/>
              <a:gd name="connsiteY44" fmla="*/ 4931619 h 6823948"/>
              <a:gd name="connsiteX45" fmla="*/ 3809572 w 6096322"/>
              <a:gd name="connsiteY45" fmla="*/ 5005589 h 6823948"/>
              <a:gd name="connsiteX46" fmla="*/ 4380526 w 6096322"/>
              <a:gd name="connsiteY46" fmla="*/ 5077923 h 6823948"/>
              <a:gd name="connsiteX47" fmla="*/ 4073656 w 6096322"/>
              <a:gd name="connsiteY47" fmla="*/ 5148618 h 6823948"/>
              <a:gd name="connsiteX48" fmla="*/ 3050279 w 6096322"/>
              <a:gd name="connsiteY48" fmla="*/ 5217744 h 6823948"/>
              <a:gd name="connsiteX49" fmla="*/ 1941398 w 6096322"/>
              <a:gd name="connsiteY49" fmla="*/ 5285301 h 6823948"/>
              <a:gd name="connsiteX50" fmla="*/ 1459086 w 6096322"/>
              <a:gd name="connsiteY50" fmla="*/ 5351219 h 6823948"/>
              <a:gd name="connsiteX51" fmla="*/ 1939556 w 6096322"/>
              <a:gd name="connsiteY51" fmla="*/ 5415568 h 6823948"/>
              <a:gd name="connsiteX52" fmla="*/ 3110875 w 6096322"/>
              <a:gd name="connsiteY52" fmla="*/ 5478348 h 6823948"/>
              <a:gd name="connsiteX53" fmla="*/ 4244799 w 6096322"/>
              <a:gd name="connsiteY53" fmla="*/ 5539558 h 6823948"/>
              <a:gd name="connsiteX54" fmla="*/ 4609126 w 6096322"/>
              <a:gd name="connsiteY54" fmla="*/ 5599199 h 6823948"/>
              <a:gd name="connsiteX55" fmla="*/ 3940318 w 6096322"/>
              <a:gd name="connsiteY55" fmla="*/ 5657338 h 6823948"/>
              <a:gd name="connsiteX56" fmla="*/ 2630815 w 6096322"/>
              <a:gd name="connsiteY56" fmla="*/ 5713909 h 6823948"/>
              <a:gd name="connsiteX57" fmla="*/ 1500303 w 6096322"/>
              <a:gd name="connsiteY57" fmla="*/ 5768909 h 6823948"/>
              <a:gd name="connsiteX58" fmla="*/ 1282757 w 6096322"/>
              <a:gd name="connsiteY58" fmla="*/ 5822408 h 6823948"/>
              <a:gd name="connsiteX59" fmla="*/ 2150482 w 6096322"/>
              <a:gd name="connsiteY59" fmla="*/ 5874406 h 6823948"/>
              <a:gd name="connsiteX60" fmla="*/ 3583156 w 6096322"/>
              <a:gd name="connsiteY60" fmla="*/ 5924903 h 6823948"/>
              <a:gd name="connsiteX61" fmla="*/ 4678934 w 6096322"/>
              <a:gd name="connsiteY61" fmla="*/ 5973898 h 6823948"/>
              <a:gd name="connsiteX62" fmla="*/ 4721993 w 6096322"/>
              <a:gd name="connsiteY62" fmla="*/ 6021393 h 6823948"/>
              <a:gd name="connsiteX63" fmla="*/ 3649415 w 6096322"/>
              <a:gd name="connsiteY63" fmla="*/ 6067386 h 6823948"/>
              <a:gd name="connsiteX64" fmla="*/ 2113633 w 6096322"/>
              <a:gd name="connsiteY64" fmla="*/ 6111877 h 6823948"/>
              <a:gd name="connsiteX65" fmla="*/ 1086093 w 6096322"/>
              <a:gd name="connsiteY65" fmla="*/ 6154868 h 6823948"/>
              <a:gd name="connsiteX66" fmla="*/ 1242974 w 6096322"/>
              <a:gd name="connsiteY66" fmla="*/ 6196425 h 6823948"/>
              <a:gd name="connsiteX67" fmla="*/ 2521155 w 6096322"/>
              <a:gd name="connsiteY67" fmla="*/ 6236549 h 6823948"/>
              <a:gd name="connsiteX68" fmla="*/ 4135208 w 6096322"/>
              <a:gd name="connsiteY68" fmla="*/ 6275173 h 6823948"/>
              <a:gd name="connsiteX69" fmla="*/ 5059639 w 6096322"/>
              <a:gd name="connsiteY69" fmla="*/ 6312363 h 6823948"/>
              <a:gd name="connsiteX70" fmla="*/ 4680231 w 6096322"/>
              <a:gd name="connsiteY70" fmla="*/ 6348188 h 6823948"/>
              <a:gd name="connsiteX71" fmla="*/ 3201155 w 6096322"/>
              <a:gd name="connsiteY71" fmla="*/ 6382581 h 6823948"/>
              <a:gd name="connsiteX72" fmla="*/ 1538311 w 6096322"/>
              <a:gd name="connsiteY72" fmla="*/ 6415540 h 6823948"/>
              <a:gd name="connsiteX73" fmla="*/ 752610 w 6096322"/>
              <a:gd name="connsiteY73" fmla="*/ 6447134 h 6823948"/>
              <a:gd name="connsiteX74" fmla="*/ 1373310 w 6096322"/>
              <a:gd name="connsiteY74" fmla="*/ 6477296 h 6823948"/>
              <a:gd name="connsiteX75" fmla="*/ 3042841 w 6096322"/>
              <a:gd name="connsiteY75" fmla="*/ 6506093 h 6823948"/>
              <a:gd name="connsiteX76" fmla="*/ 4720970 w 6096322"/>
              <a:gd name="connsiteY76" fmla="*/ 6533525 h 6823948"/>
              <a:gd name="connsiteX77" fmla="*/ 5332663 w 6096322"/>
              <a:gd name="connsiteY77" fmla="*/ 6559592 h 6823948"/>
              <a:gd name="connsiteX78" fmla="*/ 4456408 w 6096322"/>
              <a:gd name="connsiteY78" fmla="*/ 6584363 h 6823948"/>
              <a:gd name="connsiteX79" fmla="*/ 2612800 w 6096322"/>
              <a:gd name="connsiteY79" fmla="*/ 6607769 h 6823948"/>
              <a:gd name="connsiteX80" fmla="*/ 956303 w 6096322"/>
              <a:gd name="connsiteY80" fmla="*/ 6629878 h 6823948"/>
              <a:gd name="connsiteX81" fmla="*/ 552670 w 6096322"/>
              <a:gd name="connsiteY81" fmla="*/ 6650691 h 6823948"/>
              <a:gd name="connsiteX82" fmla="*/ 1693555 w 6096322"/>
              <a:gd name="connsiteY82" fmla="*/ 6670207 h 6823948"/>
              <a:gd name="connsiteX83" fmla="*/ 3689062 w 6096322"/>
              <a:gd name="connsiteY83" fmla="*/ 6688427 h 6823948"/>
              <a:gd name="connsiteX84" fmla="*/ 5284144 w 6096322"/>
              <a:gd name="connsiteY84" fmla="*/ 6705418 h 6823948"/>
              <a:gd name="connsiteX85" fmla="*/ 5447781 w 6096322"/>
              <a:gd name="connsiteY85" fmla="*/ 6721182 h 6823948"/>
              <a:gd name="connsiteX86" fmla="*/ 4038991 w 6096322"/>
              <a:gd name="connsiteY86" fmla="*/ 6735716 h 6823948"/>
              <a:gd name="connsiteX87" fmla="*/ 1919493 w 6096322"/>
              <a:gd name="connsiteY87" fmla="*/ 6749023 h 6823948"/>
              <a:gd name="connsiteX88" fmla="*/ 427452 w 6096322"/>
              <a:gd name="connsiteY88" fmla="*/ 6761169 h 6823948"/>
              <a:gd name="connsiteX89" fmla="*/ 532540 w 6096322"/>
              <a:gd name="connsiteY89" fmla="*/ 6772156 h 6823948"/>
              <a:gd name="connsiteX90" fmla="*/ 2206506 w 6096322"/>
              <a:gd name="connsiteY90" fmla="*/ 6781982 h 6823948"/>
              <a:gd name="connsiteX91" fmla="*/ 4416761 w 6096322"/>
              <a:gd name="connsiteY91" fmla="*/ 6790717 h 6823948"/>
              <a:gd name="connsiteX92" fmla="*/ 5763113 w 6096322"/>
              <a:gd name="connsiteY92" fmla="*/ 6798291 h 6823948"/>
              <a:gd name="connsiteX93" fmla="*/ 5364462 w 6096322"/>
              <a:gd name="connsiteY93" fmla="*/ 6804842 h 6823948"/>
              <a:gd name="connsiteX94" fmla="*/ 3434736 w 6096322"/>
              <a:gd name="connsiteY94" fmla="*/ 6810370 h 6823948"/>
              <a:gd name="connsiteX95" fmla="*/ 1171733 w 6096322"/>
              <a:gd name="connsiteY95" fmla="*/ 6814873 h 6823948"/>
              <a:gd name="connsiteX96" fmla="*/ 13925 w 6096322"/>
              <a:gd name="connsiteY96" fmla="*/ 6818422 h 6823948"/>
              <a:gd name="connsiteX97" fmla="*/ 726133 w 6096322"/>
              <a:gd name="connsiteY97" fmla="*/ 6821015 h 6823948"/>
              <a:gd name="connsiteX98" fmla="*/ 2895513 w 6096322"/>
              <a:gd name="connsiteY98" fmla="*/ 6822721 h 6823948"/>
              <a:gd name="connsiteX99" fmla="*/ 5168821 w 6096322"/>
              <a:gd name="connsiteY99" fmla="*/ 6823676 h 6823948"/>
              <a:gd name="connsiteX100" fmla="*/ 6096323 w 6096322"/>
              <a:gd name="connsiteY100" fmla="*/ 6823949 h 6823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6096322" h="6823948">
                <a:moveTo>
                  <a:pt x="3250219" y="0"/>
                </a:moveTo>
                <a:cubicBezTo>
                  <a:pt x="3224902" y="50019"/>
                  <a:pt x="3223947" y="98264"/>
                  <a:pt x="3174269" y="150057"/>
                </a:cubicBezTo>
                <a:cubicBezTo>
                  <a:pt x="3124591" y="201850"/>
                  <a:pt x="3039224" y="247093"/>
                  <a:pt x="2964025" y="298272"/>
                </a:cubicBezTo>
                <a:cubicBezTo>
                  <a:pt x="2888894" y="349451"/>
                  <a:pt x="2795475" y="394079"/>
                  <a:pt x="2741635" y="444644"/>
                </a:cubicBezTo>
                <a:cubicBezTo>
                  <a:pt x="2687794" y="495277"/>
                  <a:pt x="2648148" y="539155"/>
                  <a:pt x="2654357" y="589242"/>
                </a:cubicBezTo>
                <a:cubicBezTo>
                  <a:pt x="2660567" y="639329"/>
                  <a:pt x="2707788" y="682456"/>
                  <a:pt x="2777392" y="731998"/>
                </a:cubicBezTo>
                <a:cubicBezTo>
                  <a:pt x="2846927" y="781539"/>
                  <a:pt x="2959248" y="823984"/>
                  <a:pt x="3052940" y="872979"/>
                </a:cubicBezTo>
                <a:cubicBezTo>
                  <a:pt x="3146632" y="921975"/>
                  <a:pt x="3255678" y="963668"/>
                  <a:pt x="3313203" y="1012118"/>
                </a:cubicBezTo>
                <a:cubicBezTo>
                  <a:pt x="3370728" y="1060568"/>
                  <a:pt x="3402937" y="1101579"/>
                  <a:pt x="3381374" y="1149483"/>
                </a:cubicBezTo>
                <a:cubicBezTo>
                  <a:pt x="3359810" y="1197386"/>
                  <a:pt x="3285430" y="1237716"/>
                  <a:pt x="3190373" y="1285005"/>
                </a:cubicBezTo>
                <a:cubicBezTo>
                  <a:pt x="3095316" y="1332363"/>
                  <a:pt x="2953311" y="1372009"/>
                  <a:pt x="2840581" y="1418753"/>
                </a:cubicBezTo>
                <a:cubicBezTo>
                  <a:pt x="2727850" y="1465497"/>
                  <a:pt x="2606590" y="1504529"/>
                  <a:pt x="2549747" y="1550727"/>
                </a:cubicBezTo>
                <a:cubicBezTo>
                  <a:pt x="2492973" y="1596925"/>
                  <a:pt x="2475435" y="1635275"/>
                  <a:pt x="2518221" y="1680927"/>
                </a:cubicBezTo>
                <a:cubicBezTo>
                  <a:pt x="2561007" y="1726578"/>
                  <a:pt x="2668551" y="1764246"/>
                  <a:pt x="2792200" y="1809352"/>
                </a:cubicBezTo>
                <a:cubicBezTo>
                  <a:pt x="2915848" y="1854390"/>
                  <a:pt x="3088151" y="1891512"/>
                  <a:pt x="3218078" y="1936003"/>
                </a:cubicBezTo>
                <a:cubicBezTo>
                  <a:pt x="3347936" y="1980495"/>
                  <a:pt x="3476157" y="2016935"/>
                  <a:pt x="3526449" y="2060812"/>
                </a:cubicBezTo>
                <a:cubicBezTo>
                  <a:pt x="3576810" y="2104690"/>
                  <a:pt x="3572033" y="2140583"/>
                  <a:pt x="3502293" y="2183915"/>
                </a:cubicBezTo>
                <a:cubicBezTo>
                  <a:pt x="3432553" y="2227247"/>
                  <a:pt x="3287068" y="2262526"/>
                  <a:pt x="3133121" y="2305244"/>
                </a:cubicBezTo>
                <a:cubicBezTo>
                  <a:pt x="2979174" y="2347961"/>
                  <a:pt x="2777938" y="2382626"/>
                  <a:pt x="2634500" y="2424798"/>
                </a:cubicBezTo>
                <a:cubicBezTo>
                  <a:pt x="2491062" y="2466969"/>
                  <a:pt x="2362705" y="2501021"/>
                  <a:pt x="2325446" y="2542578"/>
                </a:cubicBezTo>
                <a:cubicBezTo>
                  <a:pt x="2288120" y="2584135"/>
                  <a:pt x="2322853" y="2617641"/>
                  <a:pt x="2424665" y="2658652"/>
                </a:cubicBezTo>
                <a:cubicBezTo>
                  <a:pt x="2526478" y="2699664"/>
                  <a:pt x="2713384" y="2732555"/>
                  <a:pt x="2897902" y="2772952"/>
                </a:cubicBezTo>
                <a:cubicBezTo>
                  <a:pt x="3082419" y="2813350"/>
                  <a:pt x="3309450" y="2845763"/>
                  <a:pt x="3461486" y="2885546"/>
                </a:cubicBezTo>
                <a:cubicBezTo>
                  <a:pt x="3613522" y="2925330"/>
                  <a:pt x="3734168" y="2957197"/>
                  <a:pt x="3751433" y="2996366"/>
                </a:cubicBezTo>
                <a:cubicBezTo>
                  <a:pt x="3768697" y="3035535"/>
                  <a:pt x="3696569" y="3066857"/>
                  <a:pt x="3558248" y="3105480"/>
                </a:cubicBezTo>
                <a:cubicBezTo>
                  <a:pt x="3419860" y="3144103"/>
                  <a:pt x="3189554" y="3174811"/>
                  <a:pt x="2975626" y="3212820"/>
                </a:cubicBezTo>
                <a:cubicBezTo>
                  <a:pt x="2761697" y="3250829"/>
                  <a:pt x="2513785" y="3281058"/>
                  <a:pt x="2359361" y="3318453"/>
                </a:cubicBezTo>
                <a:cubicBezTo>
                  <a:pt x="2204936" y="3355848"/>
                  <a:pt x="2100599" y="3385532"/>
                  <a:pt x="2110562" y="3422381"/>
                </a:cubicBezTo>
                <a:cubicBezTo>
                  <a:pt x="2120525" y="3459230"/>
                  <a:pt x="2236872" y="3488368"/>
                  <a:pt x="2415180" y="3524603"/>
                </a:cubicBezTo>
                <a:cubicBezTo>
                  <a:pt x="2593488" y="3560838"/>
                  <a:pt x="2867740" y="3589498"/>
                  <a:pt x="3108418" y="3625118"/>
                </a:cubicBezTo>
                <a:cubicBezTo>
                  <a:pt x="3349028" y="3660739"/>
                  <a:pt x="3611475" y="3688922"/>
                  <a:pt x="3761191" y="3723928"/>
                </a:cubicBezTo>
                <a:cubicBezTo>
                  <a:pt x="3910907" y="3759003"/>
                  <a:pt x="3989654" y="3786572"/>
                  <a:pt x="3945435" y="3821032"/>
                </a:cubicBezTo>
                <a:cubicBezTo>
                  <a:pt x="3901217" y="3855493"/>
                  <a:pt x="3734646" y="3882583"/>
                  <a:pt x="3514098" y="3916430"/>
                </a:cubicBezTo>
                <a:cubicBezTo>
                  <a:pt x="3293550" y="3950276"/>
                  <a:pt x="2976649" y="3976889"/>
                  <a:pt x="2713384" y="4010190"/>
                </a:cubicBezTo>
                <a:cubicBezTo>
                  <a:pt x="2450119" y="4043490"/>
                  <a:pt x="2181053" y="4069558"/>
                  <a:pt x="2044029" y="4102244"/>
                </a:cubicBezTo>
                <a:cubicBezTo>
                  <a:pt x="1907006" y="4134931"/>
                  <a:pt x="1863265" y="4160520"/>
                  <a:pt x="1948290" y="4192660"/>
                </a:cubicBezTo>
                <a:cubicBezTo>
                  <a:pt x="2033384" y="4224733"/>
                  <a:pt x="2255024" y="4249913"/>
                  <a:pt x="2518699" y="4281371"/>
                </a:cubicBezTo>
                <a:cubicBezTo>
                  <a:pt x="2782373" y="4312829"/>
                  <a:pt x="3138853" y="4337464"/>
                  <a:pt x="3419178" y="4368444"/>
                </a:cubicBezTo>
                <a:cubicBezTo>
                  <a:pt x="3699503" y="4399356"/>
                  <a:pt x="3966180" y="4423513"/>
                  <a:pt x="4082050" y="4453811"/>
                </a:cubicBezTo>
                <a:cubicBezTo>
                  <a:pt x="4197987" y="4484109"/>
                  <a:pt x="4197374" y="4507788"/>
                  <a:pt x="4065604" y="4537540"/>
                </a:cubicBezTo>
                <a:cubicBezTo>
                  <a:pt x="3933767" y="4567292"/>
                  <a:pt x="3653578" y="4590493"/>
                  <a:pt x="3347391" y="4619631"/>
                </a:cubicBezTo>
                <a:cubicBezTo>
                  <a:pt x="3041203" y="4648769"/>
                  <a:pt x="2649854" y="4671493"/>
                  <a:pt x="2359293" y="4700085"/>
                </a:cubicBezTo>
                <a:cubicBezTo>
                  <a:pt x="2068732" y="4728677"/>
                  <a:pt x="1814610" y="4750922"/>
                  <a:pt x="1728561" y="4778900"/>
                </a:cubicBezTo>
                <a:cubicBezTo>
                  <a:pt x="1642512" y="4806878"/>
                  <a:pt x="1696284" y="4828646"/>
                  <a:pt x="1879847" y="4856078"/>
                </a:cubicBezTo>
                <a:cubicBezTo>
                  <a:pt x="2063409" y="4883511"/>
                  <a:pt x="2403989" y="4904801"/>
                  <a:pt x="2750574" y="4931619"/>
                </a:cubicBezTo>
                <a:cubicBezTo>
                  <a:pt x="3097227" y="4958505"/>
                  <a:pt x="3516759" y="4979249"/>
                  <a:pt x="3809572" y="5005589"/>
                </a:cubicBezTo>
                <a:cubicBezTo>
                  <a:pt x="4102385" y="5031862"/>
                  <a:pt x="4333100" y="5052197"/>
                  <a:pt x="4380526" y="5077923"/>
                </a:cubicBezTo>
                <a:cubicBezTo>
                  <a:pt x="4427952" y="5103649"/>
                  <a:pt x="4312765" y="5123506"/>
                  <a:pt x="4073656" y="5148618"/>
                </a:cubicBezTo>
                <a:cubicBezTo>
                  <a:pt x="3834547" y="5173730"/>
                  <a:pt x="3433576" y="5193178"/>
                  <a:pt x="3050279" y="5217744"/>
                </a:cubicBezTo>
                <a:cubicBezTo>
                  <a:pt x="2666982" y="5242310"/>
                  <a:pt x="2227455" y="5261280"/>
                  <a:pt x="1941398" y="5285301"/>
                </a:cubicBezTo>
                <a:cubicBezTo>
                  <a:pt x="1655341" y="5309320"/>
                  <a:pt x="1459427" y="5327813"/>
                  <a:pt x="1459086" y="5351219"/>
                </a:cubicBezTo>
                <a:cubicBezTo>
                  <a:pt x="1458745" y="5374625"/>
                  <a:pt x="1642512" y="5392709"/>
                  <a:pt x="1939556" y="5415568"/>
                </a:cubicBezTo>
                <a:cubicBezTo>
                  <a:pt x="2236668" y="5438428"/>
                  <a:pt x="2696188" y="5456034"/>
                  <a:pt x="3110875" y="5478348"/>
                </a:cubicBezTo>
                <a:cubicBezTo>
                  <a:pt x="3525562" y="5500662"/>
                  <a:pt x="3975188" y="5517858"/>
                  <a:pt x="4244799" y="5539558"/>
                </a:cubicBezTo>
                <a:cubicBezTo>
                  <a:pt x="4514342" y="5561326"/>
                  <a:pt x="4663922" y="5578045"/>
                  <a:pt x="4609126" y="5599199"/>
                </a:cubicBezTo>
                <a:cubicBezTo>
                  <a:pt x="4554331" y="5620421"/>
                  <a:pt x="4296320" y="5636662"/>
                  <a:pt x="3940318" y="5657338"/>
                </a:cubicBezTo>
                <a:cubicBezTo>
                  <a:pt x="3584316" y="5677947"/>
                  <a:pt x="3070000" y="5693846"/>
                  <a:pt x="2630815" y="5713909"/>
                </a:cubicBezTo>
                <a:cubicBezTo>
                  <a:pt x="2191630" y="5733971"/>
                  <a:pt x="1742960" y="5749392"/>
                  <a:pt x="1500303" y="5768909"/>
                </a:cubicBezTo>
                <a:cubicBezTo>
                  <a:pt x="1257645" y="5788425"/>
                  <a:pt x="1165728" y="5803438"/>
                  <a:pt x="1282757" y="5822408"/>
                </a:cubicBezTo>
                <a:cubicBezTo>
                  <a:pt x="1399787" y="5841379"/>
                  <a:pt x="1736272" y="5855914"/>
                  <a:pt x="2150482" y="5874406"/>
                </a:cubicBezTo>
                <a:cubicBezTo>
                  <a:pt x="2564691" y="5892831"/>
                  <a:pt x="3127798" y="5906956"/>
                  <a:pt x="3583156" y="5924903"/>
                </a:cubicBezTo>
                <a:cubicBezTo>
                  <a:pt x="4038513" y="5942850"/>
                  <a:pt x="4473809" y="5956497"/>
                  <a:pt x="4678934" y="5973898"/>
                </a:cubicBezTo>
                <a:cubicBezTo>
                  <a:pt x="4884060" y="5991299"/>
                  <a:pt x="4907467" y="6004537"/>
                  <a:pt x="4721993" y="6021393"/>
                </a:cubicBezTo>
                <a:cubicBezTo>
                  <a:pt x="4536520" y="6038247"/>
                  <a:pt x="4119308" y="6051076"/>
                  <a:pt x="3649415" y="6067386"/>
                </a:cubicBezTo>
                <a:cubicBezTo>
                  <a:pt x="3179523" y="6083695"/>
                  <a:pt x="2575473" y="6096114"/>
                  <a:pt x="2113633" y="6111877"/>
                </a:cubicBezTo>
                <a:cubicBezTo>
                  <a:pt x="1651793" y="6127640"/>
                  <a:pt x="1242974" y="6139650"/>
                  <a:pt x="1086093" y="6154868"/>
                </a:cubicBezTo>
                <a:cubicBezTo>
                  <a:pt x="929212" y="6170085"/>
                  <a:pt x="984417" y="6181686"/>
                  <a:pt x="1242974" y="6196425"/>
                </a:cubicBezTo>
                <a:cubicBezTo>
                  <a:pt x="1501599" y="6211165"/>
                  <a:pt x="1999879" y="6222356"/>
                  <a:pt x="2521155" y="6236549"/>
                </a:cubicBezTo>
                <a:cubicBezTo>
                  <a:pt x="3042431" y="6250743"/>
                  <a:pt x="3677666" y="6261525"/>
                  <a:pt x="4135208" y="6275173"/>
                </a:cubicBezTo>
                <a:cubicBezTo>
                  <a:pt x="4592749" y="6288821"/>
                  <a:pt x="4961375" y="6299193"/>
                  <a:pt x="5059639" y="6312363"/>
                </a:cubicBezTo>
                <a:cubicBezTo>
                  <a:pt x="5157903" y="6325533"/>
                  <a:pt x="5015284" y="6335496"/>
                  <a:pt x="4680231" y="6348188"/>
                </a:cubicBezTo>
                <a:cubicBezTo>
                  <a:pt x="4345179" y="6360812"/>
                  <a:pt x="3767605" y="6370434"/>
                  <a:pt x="3201155" y="6382581"/>
                </a:cubicBezTo>
                <a:cubicBezTo>
                  <a:pt x="2634704" y="6394727"/>
                  <a:pt x="1979817" y="6403939"/>
                  <a:pt x="1538311" y="6415540"/>
                </a:cubicBezTo>
                <a:cubicBezTo>
                  <a:pt x="1096806" y="6427140"/>
                  <a:pt x="782362" y="6435943"/>
                  <a:pt x="752610" y="6447134"/>
                </a:cubicBezTo>
                <a:cubicBezTo>
                  <a:pt x="722858" y="6458257"/>
                  <a:pt x="960261" y="6466651"/>
                  <a:pt x="1373310" y="6477296"/>
                </a:cubicBezTo>
                <a:cubicBezTo>
                  <a:pt x="1786359" y="6487941"/>
                  <a:pt x="2439064" y="6495925"/>
                  <a:pt x="3042841" y="6506093"/>
                </a:cubicBezTo>
                <a:cubicBezTo>
                  <a:pt x="3646618" y="6516260"/>
                  <a:pt x="4307988" y="6523903"/>
                  <a:pt x="4720970" y="6533525"/>
                </a:cubicBezTo>
                <a:cubicBezTo>
                  <a:pt x="5134019" y="6543215"/>
                  <a:pt x="5380361" y="6550448"/>
                  <a:pt x="5332663" y="6559592"/>
                </a:cubicBezTo>
                <a:cubicBezTo>
                  <a:pt x="5284963" y="6568736"/>
                  <a:pt x="4947113" y="6575628"/>
                  <a:pt x="4456408" y="6584363"/>
                </a:cubicBezTo>
                <a:cubicBezTo>
                  <a:pt x="3965771" y="6593029"/>
                  <a:pt x="3244282" y="6599580"/>
                  <a:pt x="2612800" y="6607769"/>
                </a:cubicBezTo>
                <a:cubicBezTo>
                  <a:pt x="1981318" y="6615957"/>
                  <a:pt x="1328000" y="6622167"/>
                  <a:pt x="956303" y="6629878"/>
                </a:cubicBezTo>
                <a:cubicBezTo>
                  <a:pt x="584606" y="6637589"/>
                  <a:pt x="419673" y="6643389"/>
                  <a:pt x="552670" y="6650691"/>
                </a:cubicBezTo>
                <a:cubicBezTo>
                  <a:pt x="685736" y="6657992"/>
                  <a:pt x="1127582" y="6663383"/>
                  <a:pt x="1693555" y="6670207"/>
                </a:cubicBezTo>
                <a:cubicBezTo>
                  <a:pt x="2259527" y="6677031"/>
                  <a:pt x="3041067" y="6682080"/>
                  <a:pt x="3689062" y="6688427"/>
                </a:cubicBezTo>
                <a:cubicBezTo>
                  <a:pt x="4337058" y="6694773"/>
                  <a:pt x="4966766" y="6699550"/>
                  <a:pt x="5284144" y="6705418"/>
                </a:cubicBezTo>
                <a:cubicBezTo>
                  <a:pt x="5601523" y="6711355"/>
                  <a:pt x="5672560" y="6715723"/>
                  <a:pt x="5447781" y="6721182"/>
                </a:cubicBezTo>
                <a:cubicBezTo>
                  <a:pt x="5223071" y="6726641"/>
                  <a:pt x="4675796" y="6730667"/>
                  <a:pt x="4038991" y="6735716"/>
                </a:cubicBezTo>
                <a:cubicBezTo>
                  <a:pt x="3402118" y="6740766"/>
                  <a:pt x="2571447" y="6744451"/>
                  <a:pt x="1919493" y="6749023"/>
                </a:cubicBezTo>
                <a:cubicBezTo>
                  <a:pt x="1267540" y="6753595"/>
                  <a:pt x="677820" y="6757007"/>
                  <a:pt x="427452" y="6761169"/>
                </a:cubicBezTo>
                <a:cubicBezTo>
                  <a:pt x="177084" y="6765332"/>
                  <a:pt x="211408" y="6768403"/>
                  <a:pt x="532540" y="6772156"/>
                </a:cubicBezTo>
                <a:cubicBezTo>
                  <a:pt x="853740" y="6775909"/>
                  <a:pt x="1505216" y="6778638"/>
                  <a:pt x="2206506" y="6781982"/>
                </a:cubicBezTo>
                <a:cubicBezTo>
                  <a:pt x="2907796" y="6785326"/>
                  <a:pt x="3774634" y="6787714"/>
                  <a:pt x="4416761" y="6790717"/>
                </a:cubicBezTo>
                <a:cubicBezTo>
                  <a:pt x="5058956" y="6793651"/>
                  <a:pt x="5591970" y="6795766"/>
                  <a:pt x="5763113" y="6798291"/>
                </a:cubicBezTo>
                <a:cubicBezTo>
                  <a:pt x="5934256" y="6800816"/>
                  <a:pt x="5784881" y="6802659"/>
                  <a:pt x="5364462" y="6804842"/>
                </a:cubicBezTo>
                <a:cubicBezTo>
                  <a:pt x="4943974" y="6807026"/>
                  <a:pt x="4191914" y="6808527"/>
                  <a:pt x="3434736" y="6810370"/>
                </a:cubicBezTo>
                <a:cubicBezTo>
                  <a:pt x="2677627" y="6812144"/>
                  <a:pt x="1789567" y="6813440"/>
                  <a:pt x="1171733" y="6814873"/>
                </a:cubicBezTo>
                <a:cubicBezTo>
                  <a:pt x="553967" y="6816306"/>
                  <a:pt x="94378" y="6817262"/>
                  <a:pt x="13925" y="6818422"/>
                </a:cubicBezTo>
                <a:cubicBezTo>
                  <a:pt x="-66529" y="6819513"/>
                  <a:pt x="205676" y="6820264"/>
                  <a:pt x="726133" y="6821015"/>
                </a:cubicBezTo>
                <a:cubicBezTo>
                  <a:pt x="1246591" y="6821765"/>
                  <a:pt x="2093093" y="6822243"/>
                  <a:pt x="2895513" y="6822721"/>
                </a:cubicBezTo>
                <a:cubicBezTo>
                  <a:pt x="3698001" y="6823199"/>
                  <a:pt x="4590633" y="6823403"/>
                  <a:pt x="5168821" y="6823676"/>
                </a:cubicBezTo>
                <a:cubicBezTo>
                  <a:pt x="5747008" y="6823881"/>
                  <a:pt x="5787201" y="6823881"/>
                  <a:pt x="6096323" y="6823949"/>
                </a:cubicBezTo>
              </a:path>
            </a:pathLst>
          </a:custGeom>
          <a:noFill/>
          <a:ln w="9525" cap="rnd">
            <a:gradFill flip="none" rotWithShape="1">
              <a:gsLst>
                <a:gs pos="0">
                  <a:schemeClr val="bg2">
                    <a:alpha val="0"/>
                  </a:schemeClr>
                </a:gs>
                <a:gs pos="50000">
                  <a:srgbClr val="E7E6E6"/>
                </a:gs>
                <a:gs pos="100000">
                  <a:schemeClr val="bg2">
                    <a:alpha val="10000"/>
                  </a:schemeClr>
                </a:gs>
              </a:gsLst>
              <a:lin ang="16200000" scaled="1"/>
              <a:tileRect/>
            </a:gradFill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2" name="图形 59">
            <a:extLst>
              <a:ext uri="{FF2B5EF4-FFF2-40B4-BE49-F238E27FC236}">
                <a16:creationId xmlns:a16="http://schemas.microsoft.com/office/drawing/2014/main" id="{E23F0B1E-8B40-48C5-8BC0-98F02866C98D}"/>
              </a:ext>
            </a:extLst>
          </p:cNvPr>
          <p:cNvSpPr/>
          <p:nvPr/>
        </p:nvSpPr>
        <p:spPr>
          <a:xfrm rot="3346678" flipV="1">
            <a:off x="6760914" y="1627319"/>
            <a:ext cx="3206776" cy="4341227"/>
          </a:xfrm>
          <a:custGeom>
            <a:avLst/>
            <a:gdLst>
              <a:gd name="connsiteX0" fmla="*/ 3250219 w 6096322"/>
              <a:gd name="connsiteY0" fmla="*/ 0 h 6823948"/>
              <a:gd name="connsiteX1" fmla="*/ 3174269 w 6096322"/>
              <a:gd name="connsiteY1" fmla="*/ 150057 h 6823948"/>
              <a:gd name="connsiteX2" fmla="*/ 2964025 w 6096322"/>
              <a:gd name="connsiteY2" fmla="*/ 298272 h 6823948"/>
              <a:gd name="connsiteX3" fmla="*/ 2741635 w 6096322"/>
              <a:gd name="connsiteY3" fmla="*/ 444644 h 6823948"/>
              <a:gd name="connsiteX4" fmla="*/ 2654357 w 6096322"/>
              <a:gd name="connsiteY4" fmla="*/ 589242 h 6823948"/>
              <a:gd name="connsiteX5" fmla="*/ 2777392 w 6096322"/>
              <a:gd name="connsiteY5" fmla="*/ 731998 h 6823948"/>
              <a:gd name="connsiteX6" fmla="*/ 3052940 w 6096322"/>
              <a:gd name="connsiteY6" fmla="*/ 872979 h 6823948"/>
              <a:gd name="connsiteX7" fmla="*/ 3313203 w 6096322"/>
              <a:gd name="connsiteY7" fmla="*/ 1012118 h 6823948"/>
              <a:gd name="connsiteX8" fmla="*/ 3381374 w 6096322"/>
              <a:gd name="connsiteY8" fmla="*/ 1149483 h 6823948"/>
              <a:gd name="connsiteX9" fmla="*/ 3190373 w 6096322"/>
              <a:gd name="connsiteY9" fmla="*/ 1285005 h 6823948"/>
              <a:gd name="connsiteX10" fmla="*/ 2840581 w 6096322"/>
              <a:gd name="connsiteY10" fmla="*/ 1418753 h 6823948"/>
              <a:gd name="connsiteX11" fmla="*/ 2549747 w 6096322"/>
              <a:gd name="connsiteY11" fmla="*/ 1550727 h 6823948"/>
              <a:gd name="connsiteX12" fmla="*/ 2518221 w 6096322"/>
              <a:gd name="connsiteY12" fmla="*/ 1680927 h 6823948"/>
              <a:gd name="connsiteX13" fmla="*/ 2792200 w 6096322"/>
              <a:gd name="connsiteY13" fmla="*/ 1809352 h 6823948"/>
              <a:gd name="connsiteX14" fmla="*/ 3218078 w 6096322"/>
              <a:gd name="connsiteY14" fmla="*/ 1936003 h 6823948"/>
              <a:gd name="connsiteX15" fmla="*/ 3526449 w 6096322"/>
              <a:gd name="connsiteY15" fmla="*/ 2060812 h 6823948"/>
              <a:gd name="connsiteX16" fmla="*/ 3502293 w 6096322"/>
              <a:gd name="connsiteY16" fmla="*/ 2183915 h 6823948"/>
              <a:gd name="connsiteX17" fmla="*/ 3133121 w 6096322"/>
              <a:gd name="connsiteY17" fmla="*/ 2305244 h 6823948"/>
              <a:gd name="connsiteX18" fmla="*/ 2634500 w 6096322"/>
              <a:gd name="connsiteY18" fmla="*/ 2424798 h 6823948"/>
              <a:gd name="connsiteX19" fmla="*/ 2325446 w 6096322"/>
              <a:gd name="connsiteY19" fmla="*/ 2542578 h 6823948"/>
              <a:gd name="connsiteX20" fmla="*/ 2424665 w 6096322"/>
              <a:gd name="connsiteY20" fmla="*/ 2658652 h 6823948"/>
              <a:gd name="connsiteX21" fmla="*/ 2897902 w 6096322"/>
              <a:gd name="connsiteY21" fmla="*/ 2772952 h 6823948"/>
              <a:gd name="connsiteX22" fmla="*/ 3461486 w 6096322"/>
              <a:gd name="connsiteY22" fmla="*/ 2885546 h 6823948"/>
              <a:gd name="connsiteX23" fmla="*/ 3751433 w 6096322"/>
              <a:gd name="connsiteY23" fmla="*/ 2996366 h 6823948"/>
              <a:gd name="connsiteX24" fmla="*/ 3558248 w 6096322"/>
              <a:gd name="connsiteY24" fmla="*/ 3105480 h 6823948"/>
              <a:gd name="connsiteX25" fmla="*/ 2975626 w 6096322"/>
              <a:gd name="connsiteY25" fmla="*/ 3212820 h 6823948"/>
              <a:gd name="connsiteX26" fmla="*/ 2359361 w 6096322"/>
              <a:gd name="connsiteY26" fmla="*/ 3318453 h 6823948"/>
              <a:gd name="connsiteX27" fmla="*/ 2110562 w 6096322"/>
              <a:gd name="connsiteY27" fmla="*/ 3422381 h 6823948"/>
              <a:gd name="connsiteX28" fmla="*/ 2415180 w 6096322"/>
              <a:gd name="connsiteY28" fmla="*/ 3524603 h 6823948"/>
              <a:gd name="connsiteX29" fmla="*/ 3108418 w 6096322"/>
              <a:gd name="connsiteY29" fmla="*/ 3625118 h 6823948"/>
              <a:gd name="connsiteX30" fmla="*/ 3761191 w 6096322"/>
              <a:gd name="connsiteY30" fmla="*/ 3723928 h 6823948"/>
              <a:gd name="connsiteX31" fmla="*/ 3945435 w 6096322"/>
              <a:gd name="connsiteY31" fmla="*/ 3821032 h 6823948"/>
              <a:gd name="connsiteX32" fmla="*/ 3514098 w 6096322"/>
              <a:gd name="connsiteY32" fmla="*/ 3916430 h 6823948"/>
              <a:gd name="connsiteX33" fmla="*/ 2713384 w 6096322"/>
              <a:gd name="connsiteY33" fmla="*/ 4010190 h 6823948"/>
              <a:gd name="connsiteX34" fmla="*/ 2044029 w 6096322"/>
              <a:gd name="connsiteY34" fmla="*/ 4102244 h 6823948"/>
              <a:gd name="connsiteX35" fmla="*/ 1948290 w 6096322"/>
              <a:gd name="connsiteY35" fmla="*/ 4192660 h 6823948"/>
              <a:gd name="connsiteX36" fmla="*/ 2518699 w 6096322"/>
              <a:gd name="connsiteY36" fmla="*/ 4281371 h 6823948"/>
              <a:gd name="connsiteX37" fmla="*/ 3419178 w 6096322"/>
              <a:gd name="connsiteY37" fmla="*/ 4368444 h 6823948"/>
              <a:gd name="connsiteX38" fmla="*/ 4082050 w 6096322"/>
              <a:gd name="connsiteY38" fmla="*/ 4453811 h 6823948"/>
              <a:gd name="connsiteX39" fmla="*/ 4065604 w 6096322"/>
              <a:gd name="connsiteY39" fmla="*/ 4537540 h 6823948"/>
              <a:gd name="connsiteX40" fmla="*/ 3347391 w 6096322"/>
              <a:gd name="connsiteY40" fmla="*/ 4619631 h 6823948"/>
              <a:gd name="connsiteX41" fmla="*/ 2359293 w 6096322"/>
              <a:gd name="connsiteY41" fmla="*/ 4700085 h 6823948"/>
              <a:gd name="connsiteX42" fmla="*/ 1728561 w 6096322"/>
              <a:gd name="connsiteY42" fmla="*/ 4778900 h 6823948"/>
              <a:gd name="connsiteX43" fmla="*/ 1879847 w 6096322"/>
              <a:gd name="connsiteY43" fmla="*/ 4856078 h 6823948"/>
              <a:gd name="connsiteX44" fmla="*/ 2750574 w 6096322"/>
              <a:gd name="connsiteY44" fmla="*/ 4931619 h 6823948"/>
              <a:gd name="connsiteX45" fmla="*/ 3809572 w 6096322"/>
              <a:gd name="connsiteY45" fmla="*/ 5005589 h 6823948"/>
              <a:gd name="connsiteX46" fmla="*/ 4380526 w 6096322"/>
              <a:gd name="connsiteY46" fmla="*/ 5077923 h 6823948"/>
              <a:gd name="connsiteX47" fmla="*/ 4073656 w 6096322"/>
              <a:gd name="connsiteY47" fmla="*/ 5148618 h 6823948"/>
              <a:gd name="connsiteX48" fmla="*/ 3050279 w 6096322"/>
              <a:gd name="connsiteY48" fmla="*/ 5217744 h 6823948"/>
              <a:gd name="connsiteX49" fmla="*/ 1941398 w 6096322"/>
              <a:gd name="connsiteY49" fmla="*/ 5285301 h 6823948"/>
              <a:gd name="connsiteX50" fmla="*/ 1459086 w 6096322"/>
              <a:gd name="connsiteY50" fmla="*/ 5351219 h 6823948"/>
              <a:gd name="connsiteX51" fmla="*/ 1939556 w 6096322"/>
              <a:gd name="connsiteY51" fmla="*/ 5415568 h 6823948"/>
              <a:gd name="connsiteX52" fmla="*/ 3110875 w 6096322"/>
              <a:gd name="connsiteY52" fmla="*/ 5478348 h 6823948"/>
              <a:gd name="connsiteX53" fmla="*/ 4244799 w 6096322"/>
              <a:gd name="connsiteY53" fmla="*/ 5539558 h 6823948"/>
              <a:gd name="connsiteX54" fmla="*/ 4609126 w 6096322"/>
              <a:gd name="connsiteY54" fmla="*/ 5599199 h 6823948"/>
              <a:gd name="connsiteX55" fmla="*/ 3940318 w 6096322"/>
              <a:gd name="connsiteY55" fmla="*/ 5657338 h 6823948"/>
              <a:gd name="connsiteX56" fmla="*/ 2630815 w 6096322"/>
              <a:gd name="connsiteY56" fmla="*/ 5713909 h 6823948"/>
              <a:gd name="connsiteX57" fmla="*/ 1500303 w 6096322"/>
              <a:gd name="connsiteY57" fmla="*/ 5768909 h 6823948"/>
              <a:gd name="connsiteX58" fmla="*/ 1282757 w 6096322"/>
              <a:gd name="connsiteY58" fmla="*/ 5822408 h 6823948"/>
              <a:gd name="connsiteX59" fmla="*/ 2150482 w 6096322"/>
              <a:gd name="connsiteY59" fmla="*/ 5874406 h 6823948"/>
              <a:gd name="connsiteX60" fmla="*/ 3583156 w 6096322"/>
              <a:gd name="connsiteY60" fmla="*/ 5924903 h 6823948"/>
              <a:gd name="connsiteX61" fmla="*/ 4678934 w 6096322"/>
              <a:gd name="connsiteY61" fmla="*/ 5973898 h 6823948"/>
              <a:gd name="connsiteX62" fmla="*/ 4721993 w 6096322"/>
              <a:gd name="connsiteY62" fmla="*/ 6021393 h 6823948"/>
              <a:gd name="connsiteX63" fmla="*/ 3649415 w 6096322"/>
              <a:gd name="connsiteY63" fmla="*/ 6067386 h 6823948"/>
              <a:gd name="connsiteX64" fmla="*/ 2113633 w 6096322"/>
              <a:gd name="connsiteY64" fmla="*/ 6111877 h 6823948"/>
              <a:gd name="connsiteX65" fmla="*/ 1086093 w 6096322"/>
              <a:gd name="connsiteY65" fmla="*/ 6154868 h 6823948"/>
              <a:gd name="connsiteX66" fmla="*/ 1242974 w 6096322"/>
              <a:gd name="connsiteY66" fmla="*/ 6196425 h 6823948"/>
              <a:gd name="connsiteX67" fmla="*/ 2521155 w 6096322"/>
              <a:gd name="connsiteY67" fmla="*/ 6236549 h 6823948"/>
              <a:gd name="connsiteX68" fmla="*/ 4135208 w 6096322"/>
              <a:gd name="connsiteY68" fmla="*/ 6275173 h 6823948"/>
              <a:gd name="connsiteX69" fmla="*/ 5059639 w 6096322"/>
              <a:gd name="connsiteY69" fmla="*/ 6312363 h 6823948"/>
              <a:gd name="connsiteX70" fmla="*/ 4680231 w 6096322"/>
              <a:gd name="connsiteY70" fmla="*/ 6348188 h 6823948"/>
              <a:gd name="connsiteX71" fmla="*/ 3201155 w 6096322"/>
              <a:gd name="connsiteY71" fmla="*/ 6382581 h 6823948"/>
              <a:gd name="connsiteX72" fmla="*/ 1538311 w 6096322"/>
              <a:gd name="connsiteY72" fmla="*/ 6415540 h 6823948"/>
              <a:gd name="connsiteX73" fmla="*/ 752610 w 6096322"/>
              <a:gd name="connsiteY73" fmla="*/ 6447134 h 6823948"/>
              <a:gd name="connsiteX74" fmla="*/ 1373310 w 6096322"/>
              <a:gd name="connsiteY74" fmla="*/ 6477296 h 6823948"/>
              <a:gd name="connsiteX75" fmla="*/ 3042841 w 6096322"/>
              <a:gd name="connsiteY75" fmla="*/ 6506093 h 6823948"/>
              <a:gd name="connsiteX76" fmla="*/ 4720970 w 6096322"/>
              <a:gd name="connsiteY76" fmla="*/ 6533525 h 6823948"/>
              <a:gd name="connsiteX77" fmla="*/ 5332663 w 6096322"/>
              <a:gd name="connsiteY77" fmla="*/ 6559592 h 6823948"/>
              <a:gd name="connsiteX78" fmla="*/ 4456408 w 6096322"/>
              <a:gd name="connsiteY78" fmla="*/ 6584363 h 6823948"/>
              <a:gd name="connsiteX79" fmla="*/ 2612800 w 6096322"/>
              <a:gd name="connsiteY79" fmla="*/ 6607769 h 6823948"/>
              <a:gd name="connsiteX80" fmla="*/ 956303 w 6096322"/>
              <a:gd name="connsiteY80" fmla="*/ 6629878 h 6823948"/>
              <a:gd name="connsiteX81" fmla="*/ 552670 w 6096322"/>
              <a:gd name="connsiteY81" fmla="*/ 6650691 h 6823948"/>
              <a:gd name="connsiteX82" fmla="*/ 1693555 w 6096322"/>
              <a:gd name="connsiteY82" fmla="*/ 6670207 h 6823948"/>
              <a:gd name="connsiteX83" fmla="*/ 3689062 w 6096322"/>
              <a:gd name="connsiteY83" fmla="*/ 6688427 h 6823948"/>
              <a:gd name="connsiteX84" fmla="*/ 5284144 w 6096322"/>
              <a:gd name="connsiteY84" fmla="*/ 6705418 h 6823948"/>
              <a:gd name="connsiteX85" fmla="*/ 5447781 w 6096322"/>
              <a:gd name="connsiteY85" fmla="*/ 6721182 h 6823948"/>
              <a:gd name="connsiteX86" fmla="*/ 4038991 w 6096322"/>
              <a:gd name="connsiteY86" fmla="*/ 6735716 h 6823948"/>
              <a:gd name="connsiteX87" fmla="*/ 1919493 w 6096322"/>
              <a:gd name="connsiteY87" fmla="*/ 6749023 h 6823948"/>
              <a:gd name="connsiteX88" fmla="*/ 427452 w 6096322"/>
              <a:gd name="connsiteY88" fmla="*/ 6761169 h 6823948"/>
              <a:gd name="connsiteX89" fmla="*/ 532540 w 6096322"/>
              <a:gd name="connsiteY89" fmla="*/ 6772156 h 6823948"/>
              <a:gd name="connsiteX90" fmla="*/ 2206506 w 6096322"/>
              <a:gd name="connsiteY90" fmla="*/ 6781982 h 6823948"/>
              <a:gd name="connsiteX91" fmla="*/ 4416761 w 6096322"/>
              <a:gd name="connsiteY91" fmla="*/ 6790717 h 6823948"/>
              <a:gd name="connsiteX92" fmla="*/ 5763113 w 6096322"/>
              <a:gd name="connsiteY92" fmla="*/ 6798291 h 6823948"/>
              <a:gd name="connsiteX93" fmla="*/ 5364462 w 6096322"/>
              <a:gd name="connsiteY93" fmla="*/ 6804842 h 6823948"/>
              <a:gd name="connsiteX94" fmla="*/ 3434736 w 6096322"/>
              <a:gd name="connsiteY94" fmla="*/ 6810370 h 6823948"/>
              <a:gd name="connsiteX95" fmla="*/ 1171733 w 6096322"/>
              <a:gd name="connsiteY95" fmla="*/ 6814873 h 6823948"/>
              <a:gd name="connsiteX96" fmla="*/ 13925 w 6096322"/>
              <a:gd name="connsiteY96" fmla="*/ 6818422 h 6823948"/>
              <a:gd name="connsiteX97" fmla="*/ 726133 w 6096322"/>
              <a:gd name="connsiteY97" fmla="*/ 6821015 h 6823948"/>
              <a:gd name="connsiteX98" fmla="*/ 2895513 w 6096322"/>
              <a:gd name="connsiteY98" fmla="*/ 6822721 h 6823948"/>
              <a:gd name="connsiteX99" fmla="*/ 5168821 w 6096322"/>
              <a:gd name="connsiteY99" fmla="*/ 6823676 h 6823948"/>
              <a:gd name="connsiteX100" fmla="*/ 6096323 w 6096322"/>
              <a:gd name="connsiteY100" fmla="*/ 6823949 h 6823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6096322" h="6823948">
                <a:moveTo>
                  <a:pt x="3250219" y="0"/>
                </a:moveTo>
                <a:cubicBezTo>
                  <a:pt x="3224902" y="50019"/>
                  <a:pt x="3223947" y="98264"/>
                  <a:pt x="3174269" y="150057"/>
                </a:cubicBezTo>
                <a:cubicBezTo>
                  <a:pt x="3124591" y="201850"/>
                  <a:pt x="3039224" y="247093"/>
                  <a:pt x="2964025" y="298272"/>
                </a:cubicBezTo>
                <a:cubicBezTo>
                  <a:pt x="2888894" y="349451"/>
                  <a:pt x="2795475" y="394079"/>
                  <a:pt x="2741635" y="444644"/>
                </a:cubicBezTo>
                <a:cubicBezTo>
                  <a:pt x="2687794" y="495277"/>
                  <a:pt x="2648148" y="539155"/>
                  <a:pt x="2654357" y="589242"/>
                </a:cubicBezTo>
                <a:cubicBezTo>
                  <a:pt x="2660567" y="639329"/>
                  <a:pt x="2707788" y="682456"/>
                  <a:pt x="2777392" y="731998"/>
                </a:cubicBezTo>
                <a:cubicBezTo>
                  <a:pt x="2846927" y="781539"/>
                  <a:pt x="2959248" y="823984"/>
                  <a:pt x="3052940" y="872979"/>
                </a:cubicBezTo>
                <a:cubicBezTo>
                  <a:pt x="3146632" y="921975"/>
                  <a:pt x="3255678" y="963668"/>
                  <a:pt x="3313203" y="1012118"/>
                </a:cubicBezTo>
                <a:cubicBezTo>
                  <a:pt x="3370728" y="1060568"/>
                  <a:pt x="3402937" y="1101579"/>
                  <a:pt x="3381374" y="1149483"/>
                </a:cubicBezTo>
                <a:cubicBezTo>
                  <a:pt x="3359810" y="1197386"/>
                  <a:pt x="3285430" y="1237716"/>
                  <a:pt x="3190373" y="1285005"/>
                </a:cubicBezTo>
                <a:cubicBezTo>
                  <a:pt x="3095316" y="1332363"/>
                  <a:pt x="2953311" y="1372009"/>
                  <a:pt x="2840581" y="1418753"/>
                </a:cubicBezTo>
                <a:cubicBezTo>
                  <a:pt x="2727850" y="1465497"/>
                  <a:pt x="2606590" y="1504529"/>
                  <a:pt x="2549747" y="1550727"/>
                </a:cubicBezTo>
                <a:cubicBezTo>
                  <a:pt x="2492973" y="1596925"/>
                  <a:pt x="2475435" y="1635275"/>
                  <a:pt x="2518221" y="1680927"/>
                </a:cubicBezTo>
                <a:cubicBezTo>
                  <a:pt x="2561007" y="1726578"/>
                  <a:pt x="2668551" y="1764246"/>
                  <a:pt x="2792200" y="1809352"/>
                </a:cubicBezTo>
                <a:cubicBezTo>
                  <a:pt x="2915848" y="1854390"/>
                  <a:pt x="3088151" y="1891512"/>
                  <a:pt x="3218078" y="1936003"/>
                </a:cubicBezTo>
                <a:cubicBezTo>
                  <a:pt x="3347936" y="1980495"/>
                  <a:pt x="3476157" y="2016935"/>
                  <a:pt x="3526449" y="2060812"/>
                </a:cubicBezTo>
                <a:cubicBezTo>
                  <a:pt x="3576810" y="2104690"/>
                  <a:pt x="3572033" y="2140583"/>
                  <a:pt x="3502293" y="2183915"/>
                </a:cubicBezTo>
                <a:cubicBezTo>
                  <a:pt x="3432553" y="2227247"/>
                  <a:pt x="3287068" y="2262526"/>
                  <a:pt x="3133121" y="2305244"/>
                </a:cubicBezTo>
                <a:cubicBezTo>
                  <a:pt x="2979174" y="2347961"/>
                  <a:pt x="2777938" y="2382626"/>
                  <a:pt x="2634500" y="2424798"/>
                </a:cubicBezTo>
                <a:cubicBezTo>
                  <a:pt x="2491062" y="2466969"/>
                  <a:pt x="2362705" y="2501021"/>
                  <a:pt x="2325446" y="2542578"/>
                </a:cubicBezTo>
                <a:cubicBezTo>
                  <a:pt x="2288120" y="2584135"/>
                  <a:pt x="2322853" y="2617641"/>
                  <a:pt x="2424665" y="2658652"/>
                </a:cubicBezTo>
                <a:cubicBezTo>
                  <a:pt x="2526478" y="2699664"/>
                  <a:pt x="2713384" y="2732555"/>
                  <a:pt x="2897902" y="2772952"/>
                </a:cubicBezTo>
                <a:cubicBezTo>
                  <a:pt x="3082419" y="2813350"/>
                  <a:pt x="3309450" y="2845763"/>
                  <a:pt x="3461486" y="2885546"/>
                </a:cubicBezTo>
                <a:cubicBezTo>
                  <a:pt x="3613522" y="2925330"/>
                  <a:pt x="3734168" y="2957197"/>
                  <a:pt x="3751433" y="2996366"/>
                </a:cubicBezTo>
                <a:cubicBezTo>
                  <a:pt x="3768697" y="3035535"/>
                  <a:pt x="3696569" y="3066857"/>
                  <a:pt x="3558248" y="3105480"/>
                </a:cubicBezTo>
                <a:cubicBezTo>
                  <a:pt x="3419860" y="3144103"/>
                  <a:pt x="3189554" y="3174811"/>
                  <a:pt x="2975626" y="3212820"/>
                </a:cubicBezTo>
                <a:cubicBezTo>
                  <a:pt x="2761697" y="3250829"/>
                  <a:pt x="2513785" y="3281058"/>
                  <a:pt x="2359361" y="3318453"/>
                </a:cubicBezTo>
                <a:cubicBezTo>
                  <a:pt x="2204936" y="3355848"/>
                  <a:pt x="2100599" y="3385532"/>
                  <a:pt x="2110562" y="3422381"/>
                </a:cubicBezTo>
                <a:cubicBezTo>
                  <a:pt x="2120525" y="3459230"/>
                  <a:pt x="2236872" y="3488368"/>
                  <a:pt x="2415180" y="3524603"/>
                </a:cubicBezTo>
                <a:cubicBezTo>
                  <a:pt x="2593488" y="3560838"/>
                  <a:pt x="2867740" y="3589498"/>
                  <a:pt x="3108418" y="3625118"/>
                </a:cubicBezTo>
                <a:cubicBezTo>
                  <a:pt x="3349028" y="3660739"/>
                  <a:pt x="3611475" y="3688922"/>
                  <a:pt x="3761191" y="3723928"/>
                </a:cubicBezTo>
                <a:cubicBezTo>
                  <a:pt x="3910907" y="3759003"/>
                  <a:pt x="3989654" y="3786572"/>
                  <a:pt x="3945435" y="3821032"/>
                </a:cubicBezTo>
                <a:cubicBezTo>
                  <a:pt x="3901217" y="3855493"/>
                  <a:pt x="3734646" y="3882583"/>
                  <a:pt x="3514098" y="3916430"/>
                </a:cubicBezTo>
                <a:cubicBezTo>
                  <a:pt x="3293550" y="3950276"/>
                  <a:pt x="2976649" y="3976889"/>
                  <a:pt x="2713384" y="4010190"/>
                </a:cubicBezTo>
                <a:cubicBezTo>
                  <a:pt x="2450119" y="4043490"/>
                  <a:pt x="2181053" y="4069558"/>
                  <a:pt x="2044029" y="4102244"/>
                </a:cubicBezTo>
                <a:cubicBezTo>
                  <a:pt x="1907006" y="4134931"/>
                  <a:pt x="1863265" y="4160520"/>
                  <a:pt x="1948290" y="4192660"/>
                </a:cubicBezTo>
                <a:cubicBezTo>
                  <a:pt x="2033384" y="4224733"/>
                  <a:pt x="2255024" y="4249913"/>
                  <a:pt x="2518699" y="4281371"/>
                </a:cubicBezTo>
                <a:cubicBezTo>
                  <a:pt x="2782373" y="4312829"/>
                  <a:pt x="3138853" y="4337464"/>
                  <a:pt x="3419178" y="4368444"/>
                </a:cubicBezTo>
                <a:cubicBezTo>
                  <a:pt x="3699503" y="4399356"/>
                  <a:pt x="3966180" y="4423513"/>
                  <a:pt x="4082050" y="4453811"/>
                </a:cubicBezTo>
                <a:cubicBezTo>
                  <a:pt x="4197987" y="4484109"/>
                  <a:pt x="4197374" y="4507788"/>
                  <a:pt x="4065604" y="4537540"/>
                </a:cubicBezTo>
                <a:cubicBezTo>
                  <a:pt x="3933767" y="4567292"/>
                  <a:pt x="3653578" y="4590493"/>
                  <a:pt x="3347391" y="4619631"/>
                </a:cubicBezTo>
                <a:cubicBezTo>
                  <a:pt x="3041203" y="4648769"/>
                  <a:pt x="2649854" y="4671493"/>
                  <a:pt x="2359293" y="4700085"/>
                </a:cubicBezTo>
                <a:cubicBezTo>
                  <a:pt x="2068732" y="4728677"/>
                  <a:pt x="1814610" y="4750922"/>
                  <a:pt x="1728561" y="4778900"/>
                </a:cubicBezTo>
                <a:cubicBezTo>
                  <a:pt x="1642512" y="4806878"/>
                  <a:pt x="1696284" y="4828646"/>
                  <a:pt x="1879847" y="4856078"/>
                </a:cubicBezTo>
                <a:cubicBezTo>
                  <a:pt x="2063409" y="4883511"/>
                  <a:pt x="2403989" y="4904801"/>
                  <a:pt x="2750574" y="4931619"/>
                </a:cubicBezTo>
                <a:cubicBezTo>
                  <a:pt x="3097227" y="4958505"/>
                  <a:pt x="3516759" y="4979249"/>
                  <a:pt x="3809572" y="5005589"/>
                </a:cubicBezTo>
                <a:cubicBezTo>
                  <a:pt x="4102385" y="5031862"/>
                  <a:pt x="4333100" y="5052197"/>
                  <a:pt x="4380526" y="5077923"/>
                </a:cubicBezTo>
                <a:cubicBezTo>
                  <a:pt x="4427952" y="5103649"/>
                  <a:pt x="4312765" y="5123506"/>
                  <a:pt x="4073656" y="5148618"/>
                </a:cubicBezTo>
                <a:cubicBezTo>
                  <a:pt x="3834547" y="5173730"/>
                  <a:pt x="3433576" y="5193178"/>
                  <a:pt x="3050279" y="5217744"/>
                </a:cubicBezTo>
                <a:cubicBezTo>
                  <a:pt x="2666982" y="5242310"/>
                  <a:pt x="2227455" y="5261280"/>
                  <a:pt x="1941398" y="5285301"/>
                </a:cubicBezTo>
                <a:cubicBezTo>
                  <a:pt x="1655341" y="5309320"/>
                  <a:pt x="1459427" y="5327813"/>
                  <a:pt x="1459086" y="5351219"/>
                </a:cubicBezTo>
                <a:cubicBezTo>
                  <a:pt x="1458745" y="5374625"/>
                  <a:pt x="1642512" y="5392709"/>
                  <a:pt x="1939556" y="5415568"/>
                </a:cubicBezTo>
                <a:cubicBezTo>
                  <a:pt x="2236668" y="5438428"/>
                  <a:pt x="2696188" y="5456034"/>
                  <a:pt x="3110875" y="5478348"/>
                </a:cubicBezTo>
                <a:cubicBezTo>
                  <a:pt x="3525562" y="5500662"/>
                  <a:pt x="3975188" y="5517858"/>
                  <a:pt x="4244799" y="5539558"/>
                </a:cubicBezTo>
                <a:cubicBezTo>
                  <a:pt x="4514342" y="5561326"/>
                  <a:pt x="4663922" y="5578045"/>
                  <a:pt x="4609126" y="5599199"/>
                </a:cubicBezTo>
                <a:cubicBezTo>
                  <a:pt x="4554331" y="5620421"/>
                  <a:pt x="4296320" y="5636662"/>
                  <a:pt x="3940318" y="5657338"/>
                </a:cubicBezTo>
                <a:cubicBezTo>
                  <a:pt x="3584316" y="5677947"/>
                  <a:pt x="3070000" y="5693846"/>
                  <a:pt x="2630815" y="5713909"/>
                </a:cubicBezTo>
                <a:cubicBezTo>
                  <a:pt x="2191630" y="5733971"/>
                  <a:pt x="1742960" y="5749392"/>
                  <a:pt x="1500303" y="5768909"/>
                </a:cubicBezTo>
                <a:cubicBezTo>
                  <a:pt x="1257645" y="5788425"/>
                  <a:pt x="1165728" y="5803438"/>
                  <a:pt x="1282757" y="5822408"/>
                </a:cubicBezTo>
                <a:cubicBezTo>
                  <a:pt x="1399787" y="5841379"/>
                  <a:pt x="1736272" y="5855914"/>
                  <a:pt x="2150482" y="5874406"/>
                </a:cubicBezTo>
                <a:cubicBezTo>
                  <a:pt x="2564691" y="5892831"/>
                  <a:pt x="3127798" y="5906956"/>
                  <a:pt x="3583156" y="5924903"/>
                </a:cubicBezTo>
                <a:cubicBezTo>
                  <a:pt x="4038513" y="5942850"/>
                  <a:pt x="4473809" y="5956497"/>
                  <a:pt x="4678934" y="5973898"/>
                </a:cubicBezTo>
                <a:cubicBezTo>
                  <a:pt x="4884060" y="5991299"/>
                  <a:pt x="4907467" y="6004537"/>
                  <a:pt x="4721993" y="6021393"/>
                </a:cubicBezTo>
                <a:cubicBezTo>
                  <a:pt x="4536520" y="6038247"/>
                  <a:pt x="4119308" y="6051076"/>
                  <a:pt x="3649415" y="6067386"/>
                </a:cubicBezTo>
                <a:cubicBezTo>
                  <a:pt x="3179523" y="6083695"/>
                  <a:pt x="2575473" y="6096114"/>
                  <a:pt x="2113633" y="6111877"/>
                </a:cubicBezTo>
                <a:cubicBezTo>
                  <a:pt x="1651793" y="6127640"/>
                  <a:pt x="1242974" y="6139650"/>
                  <a:pt x="1086093" y="6154868"/>
                </a:cubicBezTo>
                <a:cubicBezTo>
                  <a:pt x="929212" y="6170085"/>
                  <a:pt x="984417" y="6181686"/>
                  <a:pt x="1242974" y="6196425"/>
                </a:cubicBezTo>
                <a:cubicBezTo>
                  <a:pt x="1501599" y="6211165"/>
                  <a:pt x="1999879" y="6222356"/>
                  <a:pt x="2521155" y="6236549"/>
                </a:cubicBezTo>
                <a:cubicBezTo>
                  <a:pt x="3042431" y="6250743"/>
                  <a:pt x="3677666" y="6261525"/>
                  <a:pt x="4135208" y="6275173"/>
                </a:cubicBezTo>
                <a:cubicBezTo>
                  <a:pt x="4592749" y="6288821"/>
                  <a:pt x="4961375" y="6299193"/>
                  <a:pt x="5059639" y="6312363"/>
                </a:cubicBezTo>
                <a:cubicBezTo>
                  <a:pt x="5157903" y="6325533"/>
                  <a:pt x="5015284" y="6335496"/>
                  <a:pt x="4680231" y="6348188"/>
                </a:cubicBezTo>
                <a:cubicBezTo>
                  <a:pt x="4345179" y="6360812"/>
                  <a:pt x="3767605" y="6370434"/>
                  <a:pt x="3201155" y="6382581"/>
                </a:cubicBezTo>
                <a:cubicBezTo>
                  <a:pt x="2634704" y="6394727"/>
                  <a:pt x="1979817" y="6403939"/>
                  <a:pt x="1538311" y="6415540"/>
                </a:cubicBezTo>
                <a:cubicBezTo>
                  <a:pt x="1096806" y="6427140"/>
                  <a:pt x="782362" y="6435943"/>
                  <a:pt x="752610" y="6447134"/>
                </a:cubicBezTo>
                <a:cubicBezTo>
                  <a:pt x="722858" y="6458257"/>
                  <a:pt x="960261" y="6466651"/>
                  <a:pt x="1373310" y="6477296"/>
                </a:cubicBezTo>
                <a:cubicBezTo>
                  <a:pt x="1786359" y="6487941"/>
                  <a:pt x="2439064" y="6495925"/>
                  <a:pt x="3042841" y="6506093"/>
                </a:cubicBezTo>
                <a:cubicBezTo>
                  <a:pt x="3646618" y="6516260"/>
                  <a:pt x="4307988" y="6523903"/>
                  <a:pt x="4720970" y="6533525"/>
                </a:cubicBezTo>
                <a:cubicBezTo>
                  <a:pt x="5134019" y="6543215"/>
                  <a:pt x="5380361" y="6550448"/>
                  <a:pt x="5332663" y="6559592"/>
                </a:cubicBezTo>
                <a:cubicBezTo>
                  <a:pt x="5284963" y="6568736"/>
                  <a:pt x="4947113" y="6575628"/>
                  <a:pt x="4456408" y="6584363"/>
                </a:cubicBezTo>
                <a:cubicBezTo>
                  <a:pt x="3965771" y="6593029"/>
                  <a:pt x="3244282" y="6599580"/>
                  <a:pt x="2612800" y="6607769"/>
                </a:cubicBezTo>
                <a:cubicBezTo>
                  <a:pt x="1981318" y="6615957"/>
                  <a:pt x="1328000" y="6622167"/>
                  <a:pt x="956303" y="6629878"/>
                </a:cubicBezTo>
                <a:cubicBezTo>
                  <a:pt x="584606" y="6637589"/>
                  <a:pt x="419673" y="6643389"/>
                  <a:pt x="552670" y="6650691"/>
                </a:cubicBezTo>
                <a:cubicBezTo>
                  <a:pt x="685736" y="6657992"/>
                  <a:pt x="1127582" y="6663383"/>
                  <a:pt x="1693555" y="6670207"/>
                </a:cubicBezTo>
                <a:cubicBezTo>
                  <a:pt x="2259527" y="6677031"/>
                  <a:pt x="3041067" y="6682080"/>
                  <a:pt x="3689062" y="6688427"/>
                </a:cubicBezTo>
                <a:cubicBezTo>
                  <a:pt x="4337058" y="6694773"/>
                  <a:pt x="4966766" y="6699550"/>
                  <a:pt x="5284144" y="6705418"/>
                </a:cubicBezTo>
                <a:cubicBezTo>
                  <a:pt x="5601523" y="6711355"/>
                  <a:pt x="5672560" y="6715723"/>
                  <a:pt x="5447781" y="6721182"/>
                </a:cubicBezTo>
                <a:cubicBezTo>
                  <a:pt x="5223071" y="6726641"/>
                  <a:pt x="4675796" y="6730667"/>
                  <a:pt x="4038991" y="6735716"/>
                </a:cubicBezTo>
                <a:cubicBezTo>
                  <a:pt x="3402118" y="6740766"/>
                  <a:pt x="2571447" y="6744451"/>
                  <a:pt x="1919493" y="6749023"/>
                </a:cubicBezTo>
                <a:cubicBezTo>
                  <a:pt x="1267540" y="6753595"/>
                  <a:pt x="677820" y="6757007"/>
                  <a:pt x="427452" y="6761169"/>
                </a:cubicBezTo>
                <a:cubicBezTo>
                  <a:pt x="177084" y="6765332"/>
                  <a:pt x="211408" y="6768403"/>
                  <a:pt x="532540" y="6772156"/>
                </a:cubicBezTo>
                <a:cubicBezTo>
                  <a:pt x="853740" y="6775909"/>
                  <a:pt x="1505216" y="6778638"/>
                  <a:pt x="2206506" y="6781982"/>
                </a:cubicBezTo>
                <a:cubicBezTo>
                  <a:pt x="2907796" y="6785326"/>
                  <a:pt x="3774634" y="6787714"/>
                  <a:pt x="4416761" y="6790717"/>
                </a:cubicBezTo>
                <a:cubicBezTo>
                  <a:pt x="5058956" y="6793651"/>
                  <a:pt x="5591970" y="6795766"/>
                  <a:pt x="5763113" y="6798291"/>
                </a:cubicBezTo>
                <a:cubicBezTo>
                  <a:pt x="5934256" y="6800816"/>
                  <a:pt x="5784881" y="6802659"/>
                  <a:pt x="5364462" y="6804842"/>
                </a:cubicBezTo>
                <a:cubicBezTo>
                  <a:pt x="4943974" y="6807026"/>
                  <a:pt x="4191914" y="6808527"/>
                  <a:pt x="3434736" y="6810370"/>
                </a:cubicBezTo>
                <a:cubicBezTo>
                  <a:pt x="2677627" y="6812144"/>
                  <a:pt x="1789567" y="6813440"/>
                  <a:pt x="1171733" y="6814873"/>
                </a:cubicBezTo>
                <a:cubicBezTo>
                  <a:pt x="553967" y="6816306"/>
                  <a:pt x="94378" y="6817262"/>
                  <a:pt x="13925" y="6818422"/>
                </a:cubicBezTo>
                <a:cubicBezTo>
                  <a:pt x="-66529" y="6819513"/>
                  <a:pt x="205676" y="6820264"/>
                  <a:pt x="726133" y="6821015"/>
                </a:cubicBezTo>
                <a:cubicBezTo>
                  <a:pt x="1246591" y="6821765"/>
                  <a:pt x="2093093" y="6822243"/>
                  <a:pt x="2895513" y="6822721"/>
                </a:cubicBezTo>
                <a:cubicBezTo>
                  <a:pt x="3698001" y="6823199"/>
                  <a:pt x="4590633" y="6823403"/>
                  <a:pt x="5168821" y="6823676"/>
                </a:cubicBezTo>
                <a:cubicBezTo>
                  <a:pt x="5747008" y="6823881"/>
                  <a:pt x="5787201" y="6823881"/>
                  <a:pt x="6096323" y="6823949"/>
                </a:cubicBezTo>
              </a:path>
            </a:pathLst>
          </a:custGeom>
          <a:noFill/>
          <a:ln w="9525" cap="rnd">
            <a:gradFill flip="none" rotWithShape="1">
              <a:gsLst>
                <a:gs pos="0">
                  <a:schemeClr val="bg2">
                    <a:alpha val="0"/>
                  </a:schemeClr>
                </a:gs>
                <a:gs pos="50000">
                  <a:srgbClr val="E7E6E6"/>
                </a:gs>
                <a:gs pos="100000">
                  <a:schemeClr val="bg2">
                    <a:alpha val="10000"/>
                  </a:schemeClr>
                </a:gs>
              </a:gsLst>
              <a:lin ang="16200000" scaled="1"/>
              <a:tileRect/>
            </a:gradFill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账号粉丝画像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EB6C8DB-5841-4C56-8C0B-AC47616CDDA6}"/>
              </a:ext>
            </a:extLst>
          </p:cNvPr>
          <p:cNvSpPr/>
          <p:nvPr/>
        </p:nvSpPr>
        <p:spPr>
          <a:xfrm rot="19441552" flipH="1">
            <a:off x="5732191" y="4509880"/>
            <a:ext cx="927692" cy="1655872"/>
          </a:xfrm>
          <a:prstGeom prst="ellipse">
            <a:avLst/>
          </a:prstGeom>
          <a:gradFill>
            <a:gsLst>
              <a:gs pos="20000">
                <a:schemeClr val="accent1"/>
              </a:gs>
              <a:gs pos="90000">
                <a:schemeClr val="accent2"/>
              </a:gs>
            </a:gsLst>
            <a:lin ang="5400000" scaled="1"/>
          </a:gradFill>
          <a:ln w="25400">
            <a:solidFill>
              <a:schemeClr val="bg1">
                <a:lumMod val="10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26C23CE-373A-42EE-96E1-4169307CF160}"/>
              </a:ext>
            </a:extLst>
          </p:cNvPr>
          <p:cNvSpPr/>
          <p:nvPr/>
        </p:nvSpPr>
        <p:spPr>
          <a:xfrm rot="19441552" flipV="1">
            <a:off x="5617407" y="1481044"/>
            <a:ext cx="927692" cy="1655872"/>
          </a:xfrm>
          <a:prstGeom prst="ellipse">
            <a:avLst/>
          </a:prstGeom>
          <a:gradFill>
            <a:gsLst>
              <a:gs pos="20000">
                <a:schemeClr val="accent1"/>
              </a:gs>
              <a:gs pos="90000">
                <a:schemeClr val="accent2"/>
              </a:gs>
            </a:gsLst>
            <a:lin ang="5400000" scaled="1"/>
          </a:gradFill>
          <a:ln w="25400">
            <a:solidFill>
              <a:schemeClr val="bg1">
                <a:lumMod val="10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C00E5E8-CEA1-48B7-A81E-41BA6E4FE0A2}"/>
              </a:ext>
            </a:extLst>
          </p:cNvPr>
          <p:cNvSpPr txBox="1"/>
          <p:nvPr/>
        </p:nvSpPr>
        <p:spPr>
          <a:xfrm>
            <a:off x="5697557" y="2045498"/>
            <a:ext cx="75982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性别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1FB51EF-456B-4F4E-A3BA-4E12231E4E86}"/>
              </a:ext>
            </a:extLst>
          </p:cNvPr>
          <p:cNvSpPr txBox="1"/>
          <p:nvPr/>
        </p:nvSpPr>
        <p:spPr>
          <a:xfrm>
            <a:off x="5771301" y="5114164"/>
            <a:ext cx="75982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地区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890AB21-85D3-4D6F-B75C-877AF8B0801A}"/>
              </a:ext>
            </a:extLst>
          </p:cNvPr>
          <p:cNvSpPr txBox="1"/>
          <p:nvPr/>
        </p:nvSpPr>
        <p:spPr>
          <a:xfrm>
            <a:off x="1577001" y="3841311"/>
            <a:ext cx="150522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3600" dirty="0"/>
              <a:t>57.66</a:t>
            </a:r>
            <a:r>
              <a:rPr lang="en-US" altLang="zh-CN" sz="2800" dirty="0"/>
              <a:t>%</a:t>
            </a:r>
            <a:endParaRPr lang="zh-CN" altLang="en-US" sz="3600" dirty="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EFA6F747-C9A9-49BA-B027-D6C6E79C0E4E}"/>
              </a:ext>
            </a:extLst>
          </p:cNvPr>
          <p:cNvSpPr txBox="1"/>
          <p:nvPr/>
        </p:nvSpPr>
        <p:spPr>
          <a:xfrm>
            <a:off x="1594992" y="3545115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男性粉丝占比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7A1FE68D-398B-4AE5-847A-0E3A01A3F5AA}"/>
              </a:ext>
            </a:extLst>
          </p:cNvPr>
          <p:cNvSpPr txBox="1"/>
          <p:nvPr/>
        </p:nvSpPr>
        <p:spPr>
          <a:xfrm>
            <a:off x="3476472" y="3153536"/>
            <a:ext cx="150522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3600" dirty="0"/>
              <a:t>42.34</a:t>
            </a:r>
            <a:r>
              <a:rPr lang="en-US" altLang="zh-CN" sz="2800" dirty="0"/>
              <a:t>%</a:t>
            </a:r>
            <a:endParaRPr lang="zh-CN" altLang="en-US" sz="3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F14142F9-7BD9-4F86-858B-FCCA75D0A052}"/>
              </a:ext>
            </a:extLst>
          </p:cNvPr>
          <p:cNvSpPr txBox="1"/>
          <p:nvPr/>
        </p:nvSpPr>
        <p:spPr>
          <a:xfrm>
            <a:off x="3494463" y="2857340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女性粉丝占比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9937C36-9107-4721-B1B0-A9F997E3DA96}"/>
              </a:ext>
            </a:extLst>
          </p:cNvPr>
          <p:cNvSpPr txBox="1"/>
          <p:nvPr/>
        </p:nvSpPr>
        <p:spPr>
          <a:xfrm>
            <a:off x="7356964" y="4235457"/>
            <a:ext cx="150522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3600" dirty="0"/>
              <a:t>57.66</a:t>
            </a:r>
            <a:r>
              <a:rPr lang="en-US" altLang="zh-CN" sz="2800" dirty="0"/>
              <a:t>%</a:t>
            </a:r>
            <a:endParaRPr lang="zh-CN" altLang="en-US" sz="3600" dirty="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594CF093-3555-4472-9EA3-40BC1ED757EE}"/>
              </a:ext>
            </a:extLst>
          </p:cNvPr>
          <p:cNvSpPr txBox="1"/>
          <p:nvPr/>
        </p:nvSpPr>
        <p:spPr>
          <a:xfrm>
            <a:off x="7374955" y="3939261"/>
            <a:ext cx="58830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F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地区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B8A5A85-9EC0-49D1-8AE3-789D4C7DF70F}"/>
              </a:ext>
            </a:extLst>
          </p:cNvPr>
          <p:cNvSpPr txBox="1"/>
          <p:nvPr/>
        </p:nvSpPr>
        <p:spPr>
          <a:xfrm>
            <a:off x="9206426" y="3293068"/>
            <a:ext cx="150522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3600" dirty="0"/>
              <a:t>42.34</a:t>
            </a:r>
            <a:r>
              <a:rPr lang="en-US" altLang="zh-CN" sz="2800" dirty="0"/>
              <a:t>%</a:t>
            </a:r>
            <a:endParaRPr lang="zh-CN" altLang="en-US" sz="3600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04E85F1-6FEA-46CE-9BA8-FDF2B16D9FD7}"/>
              </a:ext>
            </a:extLst>
          </p:cNvPr>
          <p:cNvSpPr txBox="1"/>
          <p:nvPr/>
        </p:nvSpPr>
        <p:spPr>
          <a:xfrm>
            <a:off x="9224417" y="2996872"/>
            <a:ext cx="59631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E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地区</a:t>
            </a: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F0B8F2FD-387B-46F5-BFCA-E11650019E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0345" y="3359350"/>
            <a:ext cx="1918382" cy="1159821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FF0F60AA-6E8F-4865-8AB2-8CB416D01E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0538" y="2673102"/>
            <a:ext cx="1918382" cy="1159821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10F35472-5BEF-41FA-ABE5-81490BBAE2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1332" y="3714249"/>
            <a:ext cx="1918382" cy="1159821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DCCE34D8-CC7C-46CB-B3EA-E6327734E5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1995" y="2849089"/>
            <a:ext cx="1918382" cy="1159821"/>
          </a:xfrm>
          <a:prstGeom prst="rect">
            <a:avLst/>
          </a:prstGeom>
        </p:spPr>
      </p:pic>
      <p:grpSp>
        <p:nvGrpSpPr>
          <p:cNvPr id="75" name="组合 74">
            <a:extLst>
              <a:ext uri="{FF2B5EF4-FFF2-40B4-BE49-F238E27FC236}">
                <a16:creationId xmlns:a16="http://schemas.microsoft.com/office/drawing/2014/main" id="{361F31B7-402C-40F4-B11A-B9EB4A8F07DD}"/>
              </a:ext>
            </a:extLst>
          </p:cNvPr>
          <p:cNvGrpSpPr/>
          <p:nvPr/>
        </p:nvGrpSpPr>
        <p:grpSpPr>
          <a:xfrm rot="5400000">
            <a:off x="5786232" y="3681763"/>
            <a:ext cx="619536" cy="244475"/>
            <a:chOff x="7604935" y="4518193"/>
            <a:chExt cx="619536" cy="244475"/>
          </a:xfrm>
        </p:grpSpPr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C0B1920B-AA70-4F28-BD60-22C0819679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5875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5DAFACB-F5D2-4322-BE27-CEDFB634F600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5875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DFFEC92-AF79-453A-AD7E-047B6993547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443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合作账号</a:t>
            </a: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9F830EF7-4FD4-47B8-8826-81646FEAE65D}"/>
              </a:ext>
            </a:extLst>
          </p:cNvPr>
          <p:cNvGrpSpPr/>
          <p:nvPr/>
        </p:nvGrpSpPr>
        <p:grpSpPr>
          <a:xfrm>
            <a:off x="1186612" y="1805709"/>
            <a:ext cx="2328085" cy="1189182"/>
            <a:chOff x="881812" y="1716809"/>
            <a:chExt cx="2328085" cy="118918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7BC8D94-C5E8-41D4-9D09-2B3642A78F21}"/>
                </a:ext>
              </a:extLst>
            </p:cNvPr>
            <p:cNvGrpSpPr/>
            <p:nvPr/>
          </p:nvGrpSpPr>
          <p:grpSpPr>
            <a:xfrm>
              <a:off x="881812" y="1716809"/>
              <a:ext cx="2328085" cy="1189182"/>
              <a:chOff x="7609371" y="5723411"/>
              <a:chExt cx="1282224" cy="654958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BBB9BE16-D9F2-4D8C-B674-5E21E2245C83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DE1665BB-DE28-4345-A0F2-5BC85B558570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C6355AB-9C92-4ACC-BA62-50E6CE56F76E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D4B9E39-FDBA-4108-9E4E-39CA88B9E6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55267" y="2013744"/>
              <a:ext cx="1693826" cy="433387"/>
            </a:xfrm>
            <a:prstGeom prst="rect">
              <a:avLst/>
            </a:prstGeom>
          </p:spPr>
        </p:pic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4C80B391-C3EA-498C-8BA3-2CBAAFBBC140}"/>
              </a:ext>
            </a:extLst>
          </p:cNvPr>
          <p:cNvGrpSpPr/>
          <p:nvPr/>
        </p:nvGrpSpPr>
        <p:grpSpPr>
          <a:xfrm>
            <a:off x="3740467" y="1626371"/>
            <a:ext cx="2328085" cy="1189182"/>
            <a:chOff x="3581909" y="1716809"/>
            <a:chExt cx="2328085" cy="118918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1D3D7A4-B598-49B5-A1F2-42D030AA2E8D}"/>
                </a:ext>
              </a:extLst>
            </p:cNvPr>
            <p:cNvGrpSpPr/>
            <p:nvPr/>
          </p:nvGrpSpPr>
          <p:grpSpPr>
            <a:xfrm>
              <a:off x="3581909" y="1716809"/>
              <a:ext cx="2328085" cy="1189182"/>
              <a:chOff x="7609371" y="5723411"/>
              <a:chExt cx="1282224" cy="654958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05CA322-49AF-4A87-ADDE-933C1E2BB234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8B70F064-13E8-4346-A07A-27643EC35E41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2010D83-B200-40A1-967C-CAB279AE08B2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图片 9">
              <a:hlinkClick r:id="rId3"/>
              <a:extLst>
                <a:ext uri="{FF2B5EF4-FFF2-40B4-BE49-F238E27FC236}">
                  <a16:creationId xmlns:a16="http://schemas.microsoft.com/office/drawing/2014/main" id="{A1ED6D17-EF19-46C2-AA57-3C21B4713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8973" y="2108517"/>
              <a:ext cx="1828800" cy="243840"/>
            </a:xfrm>
            <a:prstGeom prst="rect">
              <a:avLst/>
            </a:prstGeom>
          </p:spPr>
        </p:pic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42ECDA2E-554C-4C69-806D-C8AA84062FD5}"/>
              </a:ext>
            </a:extLst>
          </p:cNvPr>
          <p:cNvGrpSpPr/>
          <p:nvPr/>
        </p:nvGrpSpPr>
        <p:grpSpPr>
          <a:xfrm>
            <a:off x="6294322" y="1880233"/>
            <a:ext cx="2328085" cy="1189182"/>
            <a:chOff x="6282006" y="1716809"/>
            <a:chExt cx="2328085" cy="118918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1B6DDF33-4454-476C-911C-59F555C76AFB}"/>
                </a:ext>
              </a:extLst>
            </p:cNvPr>
            <p:cNvGrpSpPr/>
            <p:nvPr/>
          </p:nvGrpSpPr>
          <p:grpSpPr>
            <a:xfrm>
              <a:off x="6282006" y="1716809"/>
              <a:ext cx="2328085" cy="1189182"/>
              <a:chOff x="7609371" y="5723411"/>
              <a:chExt cx="1282224" cy="654958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ECFB02A4-73B9-496C-9F0D-CAF5A3909AA1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41128DBC-B9E2-4A64-9944-7C645D05F118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4372E9C-B9CF-421C-8BD0-882F36F9FF0D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70BB8841-C073-43C0-A870-12515E9FD9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55461" y="2013744"/>
              <a:ext cx="1693826" cy="433387"/>
            </a:xfrm>
            <a:prstGeom prst="rect">
              <a:avLst/>
            </a:prstGeom>
          </p:spPr>
        </p:pic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6111837B-49B2-424C-8219-077544E695A4}"/>
              </a:ext>
            </a:extLst>
          </p:cNvPr>
          <p:cNvGrpSpPr/>
          <p:nvPr/>
        </p:nvGrpSpPr>
        <p:grpSpPr>
          <a:xfrm>
            <a:off x="8848177" y="1667328"/>
            <a:ext cx="2328085" cy="1189182"/>
            <a:chOff x="8982103" y="1716809"/>
            <a:chExt cx="2328085" cy="1189182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37CAE4E-2300-47BA-A43F-C290EBA4794C}"/>
                </a:ext>
              </a:extLst>
            </p:cNvPr>
            <p:cNvGrpSpPr/>
            <p:nvPr/>
          </p:nvGrpSpPr>
          <p:grpSpPr>
            <a:xfrm>
              <a:off x="8982103" y="1716809"/>
              <a:ext cx="2328085" cy="1189182"/>
              <a:chOff x="7609371" y="5723411"/>
              <a:chExt cx="1282224" cy="654958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0E64C42-229B-4423-8B55-446005B746CE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CC1B75BE-F8BA-4962-93C6-14CF7708A2A5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1778756-A4BB-456F-83EC-9552FD5B915E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9" name="图片 28">
              <a:hlinkClick r:id="rId3"/>
              <a:extLst>
                <a:ext uri="{FF2B5EF4-FFF2-40B4-BE49-F238E27FC236}">
                  <a16:creationId xmlns:a16="http://schemas.microsoft.com/office/drawing/2014/main" id="{50853551-AF20-499C-8D7A-A13DEA949A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9167" y="2108517"/>
              <a:ext cx="1828800" cy="243840"/>
            </a:xfrm>
            <a:prstGeom prst="rect">
              <a:avLst/>
            </a:prstGeom>
          </p:spPr>
        </p:pic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74A8EDA6-4932-469B-99EE-A147AA236578}"/>
              </a:ext>
            </a:extLst>
          </p:cNvPr>
          <p:cNvGrpSpPr/>
          <p:nvPr/>
        </p:nvGrpSpPr>
        <p:grpSpPr>
          <a:xfrm>
            <a:off x="1186612" y="2834409"/>
            <a:ext cx="2328085" cy="1189182"/>
            <a:chOff x="881812" y="1716809"/>
            <a:chExt cx="2328085" cy="1189182"/>
          </a:xfrm>
        </p:grpSpPr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1C549519-292F-434F-A80C-0ABF54C81323}"/>
                </a:ext>
              </a:extLst>
            </p:cNvPr>
            <p:cNvGrpSpPr/>
            <p:nvPr/>
          </p:nvGrpSpPr>
          <p:grpSpPr>
            <a:xfrm>
              <a:off x="881812" y="1716809"/>
              <a:ext cx="2328085" cy="1189182"/>
              <a:chOff x="7609371" y="5723411"/>
              <a:chExt cx="1282224" cy="654958"/>
            </a:xfrm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CC30819-DC77-4B14-A86D-063EE564EA4B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03BBFA8-AA60-421C-A9E9-EFDC15C94EAE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0BAE75B6-9284-4A0F-9867-8C073F3B9165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68" name="图片 167">
              <a:extLst>
                <a:ext uri="{FF2B5EF4-FFF2-40B4-BE49-F238E27FC236}">
                  <a16:creationId xmlns:a16="http://schemas.microsoft.com/office/drawing/2014/main" id="{23A4E0AC-5C44-43FA-A369-17D9EA1DCD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55267" y="2013744"/>
              <a:ext cx="1693826" cy="433387"/>
            </a:xfrm>
            <a:prstGeom prst="rect">
              <a:avLst/>
            </a:prstGeom>
          </p:spPr>
        </p:pic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0D2AA6A5-3A5C-4BC2-97DD-503B862ED439}"/>
              </a:ext>
            </a:extLst>
          </p:cNvPr>
          <p:cNvGrpSpPr/>
          <p:nvPr/>
        </p:nvGrpSpPr>
        <p:grpSpPr>
          <a:xfrm>
            <a:off x="3740467" y="2655071"/>
            <a:ext cx="2328085" cy="1189182"/>
            <a:chOff x="3581909" y="1716809"/>
            <a:chExt cx="2328085" cy="1189182"/>
          </a:xfrm>
        </p:grpSpPr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68B719EA-DE77-4DF4-BFAC-97A5AC7B8EDE}"/>
                </a:ext>
              </a:extLst>
            </p:cNvPr>
            <p:cNvGrpSpPr/>
            <p:nvPr/>
          </p:nvGrpSpPr>
          <p:grpSpPr>
            <a:xfrm>
              <a:off x="3581909" y="1716809"/>
              <a:ext cx="2328085" cy="1189182"/>
              <a:chOff x="7609371" y="5723411"/>
              <a:chExt cx="1282224" cy="654958"/>
            </a:xfrm>
          </p:grpSpPr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0830C81-07BA-4DF6-8477-F5A1D6A9BABC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7703E645-2868-4E16-8188-614F6C572661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2A3E77EC-6780-41B6-8CAA-AF0862BF6A3F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4" name="图片 173">
              <a:hlinkClick r:id="rId3"/>
              <a:extLst>
                <a:ext uri="{FF2B5EF4-FFF2-40B4-BE49-F238E27FC236}">
                  <a16:creationId xmlns:a16="http://schemas.microsoft.com/office/drawing/2014/main" id="{A07BDC4E-50BC-4075-B499-8C96B5B08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8973" y="2108517"/>
              <a:ext cx="1828800" cy="243840"/>
            </a:xfrm>
            <a:prstGeom prst="rect">
              <a:avLst/>
            </a:prstGeom>
          </p:spPr>
        </p:pic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9B56B9F2-8A70-4610-BFC8-33512F0AF9D6}"/>
              </a:ext>
            </a:extLst>
          </p:cNvPr>
          <p:cNvGrpSpPr/>
          <p:nvPr/>
        </p:nvGrpSpPr>
        <p:grpSpPr>
          <a:xfrm>
            <a:off x="6294322" y="2908933"/>
            <a:ext cx="2328085" cy="1189182"/>
            <a:chOff x="6282006" y="1716809"/>
            <a:chExt cx="2328085" cy="1189182"/>
          </a:xfrm>
        </p:grpSpPr>
        <p:grpSp>
          <p:nvGrpSpPr>
            <p:cNvPr id="179" name="组合 178">
              <a:extLst>
                <a:ext uri="{FF2B5EF4-FFF2-40B4-BE49-F238E27FC236}">
                  <a16:creationId xmlns:a16="http://schemas.microsoft.com/office/drawing/2014/main" id="{E1547BFC-C602-4054-8E67-BE55541C4D11}"/>
                </a:ext>
              </a:extLst>
            </p:cNvPr>
            <p:cNvGrpSpPr/>
            <p:nvPr/>
          </p:nvGrpSpPr>
          <p:grpSpPr>
            <a:xfrm>
              <a:off x="6282006" y="1716809"/>
              <a:ext cx="2328085" cy="1189182"/>
              <a:chOff x="7609371" y="5723411"/>
              <a:chExt cx="1282224" cy="654958"/>
            </a:xfrm>
          </p:grpSpPr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FABB29A6-8E26-4C7F-A74D-0B803A83EF14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8B08CDAC-A469-46C0-B54C-DF987D85C94F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51E8255C-4415-4949-8E05-A874CF7AA30F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80" name="图片 179">
              <a:extLst>
                <a:ext uri="{FF2B5EF4-FFF2-40B4-BE49-F238E27FC236}">
                  <a16:creationId xmlns:a16="http://schemas.microsoft.com/office/drawing/2014/main" id="{BBE0E5CE-5DF5-4F9B-B83E-7C898C527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55461" y="2013744"/>
              <a:ext cx="1693826" cy="433387"/>
            </a:xfrm>
            <a:prstGeom prst="rect">
              <a:avLst/>
            </a:prstGeom>
          </p:spPr>
        </p:pic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ED84171E-F36A-4FD7-B7C0-4CE064CE893D}"/>
              </a:ext>
            </a:extLst>
          </p:cNvPr>
          <p:cNvGrpSpPr/>
          <p:nvPr/>
        </p:nvGrpSpPr>
        <p:grpSpPr>
          <a:xfrm>
            <a:off x="8848177" y="2696028"/>
            <a:ext cx="2328085" cy="1189182"/>
            <a:chOff x="8982103" y="1716809"/>
            <a:chExt cx="2328085" cy="1189182"/>
          </a:xfrm>
        </p:grpSpPr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29F84AFD-5E69-4B0D-AEA1-BAC11D1C7536}"/>
                </a:ext>
              </a:extLst>
            </p:cNvPr>
            <p:cNvGrpSpPr/>
            <p:nvPr/>
          </p:nvGrpSpPr>
          <p:grpSpPr>
            <a:xfrm>
              <a:off x="8982103" y="1716809"/>
              <a:ext cx="2328085" cy="1189182"/>
              <a:chOff x="7609371" y="5723411"/>
              <a:chExt cx="1282224" cy="654958"/>
            </a:xfrm>
          </p:grpSpPr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89F23F3B-2FEE-4A1A-8DB7-AB280C2736D2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C98EF5D5-FD97-4E5C-8094-AC9F388DB17F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6E8F5C21-1D32-4A6F-8B7F-CCB51A05B072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86" name="图片 185">
              <a:hlinkClick r:id="rId3"/>
              <a:extLst>
                <a:ext uri="{FF2B5EF4-FFF2-40B4-BE49-F238E27FC236}">
                  <a16:creationId xmlns:a16="http://schemas.microsoft.com/office/drawing/2014/main" id="{C83B3225-3301-4E19-B13A-9C5D2DBBAF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9167" y="2108517"/>
              <a:ext cx="1828800" cy="243840"/>
            </a:xfrm>
            <a:prstGeom prst="rect">
              <a:avLst/>
            </a:prstGeom>
          </p:spPr>
        </p:pic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B7BFFE1B-0CAE-41E7-9FE2-95221F6FAD8E}"/>
              </a:ext>
            </a:extLst>
          </p:cNvPr>
          <p:cNvGrpSpPr/>
          <p:nvPr/>
        </p:nvGrpSpPr>
        <p:grpSpPr>
          <a:xfrm>
            <a:off x="1186612" y="3863109"/>
            <a:ext cx="2328085" cy="1189182"/>
            <a:chOff x="881812" y="1716809"/>
            <a:chExt cx="2328085" cy="1189182"/>
          </a:xfrm>
        </p:grpSpPr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93CFEC21-0BD6-49BA-99C1-1CF9CAD39EC9}"/>
                </a:ext>
              </a:extLst>
            </p:cNvPr>
            <p:cNvGrpSpPr/>
            <p:nvPr/>
          </p:nvGrpSpPr>
          <p:grpSpPr>
            <a:xfrm>
              <a:off x="881812" y="1716809"/>
              <a:ext cx="2328085" cy="1189182"/>
              <a:chOff x="7609371" y="5723411"/>
              <a:chExt cx="1282224" cy="654958"/>
            </a:xfrm>
          </p:grpSpPr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D992F4F7-9865-48F5-B133-B6480964FBE1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AF080034-BEE1-4FAC-803E-875F99A13E2B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01D88F8D-64E6-4905-BFAF-D25FE92205CF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2" name="图片 191">
              <a:extLst>
                <a:ext uri="{FF2B5EF4-FFF2-40B4-BE49-F238E27FC236}">
                  <a16:creationId xmlns:a16="http://schemas.microsoft.com/office/drawing/2014/main" id="{423AF84E-5650-42CE-9437-4D414C1048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55267" y="2013744"/>
              <a:ext cx="1693826" cy="433387"/>
            </a:xfrm>
            <a:prstGeom prst="rect">
              <a:avLst/>
            </a:prstGeom>
          </p:spPr>
        </p:pic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B12828D9-A8F2-423D-8024-B1A84F4CBA28}"/>
              </a:ext>
            </a:extLst>
          </p:cNvPr>
          <p:cNvGrpSpPr/>
          <p:nvPr/>
        </p:nvGrpSpPr>
        <p:grpSpPr>
          <a:xfrm>
            <a:off x="3740467" y="3683771"/>
            <a:ext cx="2328085" cy="1189182"/>
            <a:chOff x="3581909" y="1716809"/>
            <a:chExt cx="2328085" cy="1189182"/>
          </a:xfrm>
        </p:grpSpPr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CE6E4901-CE25-44B7-9AB5-A0F24BE607CC}"/>
                </a:ext>
              </a:extLst>
            </p:cNvPr>
            <p:cNvGrpSpPr/>
            <p:nvPr/>
          </p:nvGrpSpPr>
          <p:grpSpPr>
            <a:xfrm>
              <a:off x="3581909" y="1716809"/>
              <a:ext cx="2328085" cy="1189182"/>
              <a:chOff x="7609371" y="5723411"/>
              <a:chExt cx="1282224" cy="654958"/>
            </a:xfrm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6C90AE59-8920-4593-A00E-7598BEAA793B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1DC16220-C38C-49AE-A675-7035187B73C8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27240213-555E-4E70-919A-BA551B92540B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8" name="图片 197">
              <a:hlinkClick r:id="rId3"/>
              <a:extLst>
                <a:ext uri="{FF2B5EF4-FFF2-40B4-BE49-F238E27FC236}">
                  <a16:creationId xmlns:a16="http://schemas.microsoft.com/office/drawing/2014/main" id="{5545DB59-1F60-4E32-9A37-6F91BDDEF0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8973" y="2108517"/>
              <a:ext cx="1828800" cy="243840"/>
            </a:xfrm>
            <a:prstGeom prst="rect">
              <a:avLst/>
            </a:prstGeom>
          </p:spPr>
        </p:pic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B9CB2B76-6D8C-423C-AD89-6DA4655ADED7}"/>
              </a:ext>
            </a:extLst>
          </p:cNvPr>
          <p:cNvGrpSpPr/>
          <p:nvPr/>
        </p:nvGrpSpPr>
        <p:grpSpPr>
          <a:xfrm>
            <a:off x="6294322" y="3937633"/>
            <a:ext cx="2328085" cy="1189182"/>
            <a:chOff x="6282006" y="1716809"/>
            <a:chExt cx="2328085" cy="1189182"/>
          </a:xfrm>
        </p:grpSpPr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3E527E8B-3CE9-40C2-A19F-7B006B88D2B4}"/>
                </a:ext>
              </a:extLst>
            </p:cNvPr>
            <p:cNvGrpSpPr/>
            <p:nvPr/>
          </p:nvGrpSpPr>
          <p:grpSpPr>
            <a:xfrm>
              <a:off x="6282006" y="1716809"/>
              <a:ext cx="2328085" cy="1189182"/>
              <a:chOff x="7609371" y="5723411"/>
              <a:chExt cx="1282224" cy="654958"/>
            </a:xfrm>
          </p:grpSpPr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0C2A90B-1213-4DF5-AA92-3A4C619E0060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5E1701D7-6ED2-4D65-BB63-5293D350FCC2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8C4864D7-1A45-4C6A-A622-EF9159E59907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04" name="图片 203">
              <a:extLst>
                <a:ext uri="{FF2B5EF4-FFF2-40B4-BE49-F238E27FC236}">
                  <a16:creationId xmlns:a16="http://schemas.microsoft.com/office/drawing/2014/main" id="{220A04FE-1D02-4181-9821-9B28FDEF4B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55461" y="2013744"/>
              <a:ext cx="1693826" cy="433387"/>
            </a:xfrm>
            <a:prstGeom prst="rect">
              <a:avLst/>
            </a:prstGeom>
          </p:spPr>
        </p:pic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B8A2C300-FCFA-46B9-A364-372AC7F651BF}"/>
              </a:ext>
            </a:extLst>
          </p:cNvPr>
          <p:cNvGrpSpPr/>
          <p:nvPr/>
        </p:nvGrpSpPr>
        <p:grpSpPr>
          <a:xfrm>
            <a:off x="8848177" y="3724728"/>
            <a:ext cx="2328085" cy="1189182"/>
            <a:chOff x="8982103" y="1716809"/>
            <a:chExt cx="2328085" cy="1189182"/>
          </a:xfrm>
        </p:grpSpPr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B6F58BD9-3CA3-4BC6-B59C-272D74CCE258}"/>
                </a:ext>
              </a:extLst>
            </p:cNvPr>
            <p:cNvGrpSpPr/>
            <p:nvPr/>
          </p:nvGrpSpPr>
          <p:grpSpPr>
            <a:xfrm>
              <a:off x="8982103" y="1716809"/>
              <a:ext cx="2328085" cy="1189182"/>
              <a:chOff x="7609371" y="5723411"/>
              <a:chExt cx="1282224" cy="654958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CF331B7D-5DC9-40A0-92EC-07F6B11130C5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BF2B4507-5598-455F-B564-1DC4F3319FB7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575EE4E4-29BC-4163-AEDA-A633EDC2648E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10" name="图片 209">
              <a:hlinkClick r:id="rId3"/>
              <a:extLst>
                <a:ext uri="{FF2B5EF4-FFF2-40B4-BE49-F238E27FC236}">
                  <a16:creationId xmlns:a16="http://schemas.microsoft.com/office/drawing/2014/main" id="{5D7BAE2F-8C15-471B-A02C-F0BD503E1B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9167" y="2108517"/>
              <a:ext cx="1828800" cy="243840"/>
            </a:xfrm>
            <a:prstGeom prst="rect">
              <a:avLst/>
            </a:prstGeom>
          </p:spPr>
        </p:pic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0FC1D3CC-1AE7-441C-8569-9953365951E1}"/>
              </a:ext>
            </a:extLst>
          </p:cNvPr>
          <p:cNvGrpSpPr/>
          <p:nvPr/>
        </p:nvGrpSpPr>
        <p:grpSpPr>
          <a:xfrm>
            <a:off x="1186612" y="4891809"/>
            <a:ext cx="2328085" cy="1189182"/>
            <a:chOff x="881812" y="1716809"/>
            <a:chExt cx="2328085" cy="1189182"/>
          </a:xfrm>
        </p:grpSpPr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6BE51CB0-A296-402A-8991-5A17D1E62EAC}"/>
                </a:ext>
              </a:extLst>
            </p:cNvPr>
            <p:cNvGrpSpPr/>
            <p:nvPr/>
          </p:nvGrpSpPr>
          <p:grpSpPr>
            <a:xfrm>
              <a:off x="881812" y="1716809"/>
              <a:ext cx="2328085" cy="1189182"/>
              <a:chOff x="7609371" y="5723411"/>
              <a:chExt cx="1282224" cy="654958"/>
            </a:xfrm>
          </p:grpSpPr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A29C7A5-0716-4DCB-BA89-BD580103A314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F6905FA-8DCB-4FF0-A696-A35E814B3637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981D35F1-B605-4CBE-9D1F-4B91E37B3299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16" name="图片 215">
              <a:extLst>
                <a:ext uri="{FF2B5EF4-FFF2-40B4-BE49-F238E27FC236}">
                  <a16:creationId xmlns:a16="http://schemas.microsoft.com/office/drawing/2014/main" id="{FE2BC654-C97B-44E4-99BE-CBD9AEA1C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55267" y="2013744"/>
              <a:ext cx="1693826" cy="433387"/>
            </a:xfrm>
            <a:prstGeom prst="rect">
              <a:avLst/>
            </a:prstGeom>
          </p:spPr>
        </p:pic>
      </p:grp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208B67C5-3727-4D8F-842E-2180FDCB2FF5}"/>
              </a:ext>
            </a:extLst>
          </p:cNvPr>
          <p:cNvGrpSpPr/>
          <p:nvPr/>
        </p:nvGrpSpPr>
        <p:grpSpPr>
          <a:xfrm>
            <a:off x="3740467" y="4712471"/>
            <a:ext cx="2328085" cy="1189182"/>
            <a:chOff x="3581909" y="1716809"/>
            <a:chExt cx="2328085" cy="1189182"/>
          </a:xfrm>
        </p:grpSpPr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BD7EE47A-3D61-4998-9858-ADC39D4DDB48}"/>
                </a:ext>
              </a:extLst>
            </p:cNvPr>
            <p:cNvGrpSpPr/>
            <p:nvPr/>
          </p:nvGrpSpPr>
          <p:grpSpPr>
            <a:xfrm>
              <a:off x="3581909" y="1716809"/>
              <a:ext cx="2328085" cy="1189182"/>
              <a:chOff x="7609371" y="5723411"/>
              <a:chExt cx="1282224" cy="654958"/>
            </a:xfrm>
          </p:grpSpPr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F4F6C0E2-82C9-48A7-9ED5-5F327E5E1B1C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8F86B9F-7004-4CC9-AAB5-2E50D4C32A8A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007CE86-4CA5-46DB-8194-F65316A42D9F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22" name="图片 221">
              <a:hlinkClick r:id="rId3"/>
              <a:extLst>
                <a:ext uri="{FF2B5EF4-FFF2-40B4-BE49-F238E27FC236}">
                  <a16:creationId xmlns:a16="http://schemas.microsoft.com/office/drawing/2014/main" id="{C7F3BBAE-0038-4913-B818-5FE22EC6A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8973" y="2108517"/>
              <a:ext cx="1828800" cy="243840"/>
            </a:xfrm>
            <a:prstGeom prst="rect">
              <a:avLst/>
            </a:prstGeom>
          </p:spPr>
        </p:pic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D13786BB-0952-4BF1-A04B-DC82B9E22AA6}"/>
              </a:ext>
            </a:extLst>
          </p:cNvPr>
          <p:cNvGrpSpPr/>
          <p:nvPr/>
        </p:nvGrpSpPr>
        <p:grpSpPr>
          <a:xfrm>
            <a:off x="6294322" y="4966333"/>
            <a:ext cx="2328085" cy="1189182"/>
            <a:chOff x="6282006" y="1716809"/>
            <a:chExt cx="2328085" cy="1189182"/>
          </a:xfrm>
        </p:grpSpPr>
        <p:grpSp>
          <p:nvGrpSpPr>
            <p:cNvPr id="227" name="组合 226">
              <a:extLst>
                <a:ext uri="{FF2B5EF4-FFF2-40B4-BE49-F238E27FC236}">
                  <a16:creationId xmlns:a16="http://schemas.microsoft.com/office/drawing/2014/main" id="{63C07110-8F27-4CC9-B268-C06F0A1DC5CC}"/>
                </a:ext>
              </a:extLst>
            </p:cNvPr>
            <p:cNvGrpSpPr/>
            <p:nvPr/>
          </p:nvGrpSpPr>
          <p:grpSpPr>
            <a:xfrm>
              <a:off x="6282006" y="1716809"/>
              <a:ext cx="2328085" cy="1189182"/>
              <a:chOff x="7609371" y="5723411"/>
              <a:chExt cx="1282224" cy="654958"/>
            </a:xfrm>
          </p:grpSpPr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F686FA98-CA34-485B-A994-72FDD6FF32F4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0D35D4C-07D6-47E7-880E-B52860D58033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14E0D329-2082-439D-B0E5-2DB1D01BA267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28" name="图片 227">
              <a:extLst>
                <a:ext uri="{FF2B5EF4-FFF2-40B4-BE49-F238E27FC236}">
                  <a16:creationId xmlns:a16="http://schemas.microsoft.com/office/drawing/2014/main" id="{6D20D7B9-1452-44E5-8F42-3E218BF747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55461" y="2013744"/>
              <a:ext cx="1693826" cy="433387"/>
            </a:xfrm>
            <a:prstGeom prst="rect">
              <a:avLst/>
            </a:prstGeom>
          </p:spPr>
        </p:pic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681BD091-C373-412E-A073-5E48FBB9F58F}"/>
              </a:ext>
            </a:extLst>
          </p:cNvPr>
          <p:cNvGrpSpPr/>
          <p:nvPr/>
        </p:nvGrpSpPr>
        <p:grpSpPr>
          <a:xfrm>
            <a:off x="8848177" y="4753428"/>
            <a:ext cx="2328085" cy="1189182"/>
            <a:chOff x="8982103" y="1716809"/>
            <a:chExt cx="2328085" cy="1189182"/>
          </a:xfrm>
        </p:grpSpPr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id="{000303BB-8712-4312-A3AD-F8F4691534F9}"/>
                </a:ext>
              </a:extLst>
            </p:cNvPr>
            <p:cNvGrpSpPr/>
            <p:nvPr/>
          </p:nvGrpSpPr>
          <p:grpSpPr>
            <a:xfrm>
              <a:off x="8982103" y="1716809"/>
              <a:ext cx="2328085" cy="1189182"/>
              <a:chOff x="7609371" y="5723411"/>
              <a:chExt cx="1282224" cy="654958"/>
            </a:xfrm>
          </p:grpSpPr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AA5019EF-1413-4B1F-858A-CA0E89639C6B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ED52FCC8-DA49-49A3-B08B-72E0595DBDD9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B8829E2C-57FB-4A62-98F2-C2AF8C9C2912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34" name="图片 233">
              <a:hlinkClick r:id="rId3"/>
              <a:extLst>
                <a:ext uri="{FF2B5EF4-FFF2-40B4-BE49-F238E27FC236}">
                  <a16:creationId xmlns:a16="http://schemas.microsoft.com/office/drawing/2014/main" id="{6E079A0E-E6FE-4E8A-B429-930B913A3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9167" y="2108517"/>
              <a:ext cx="1828800" cy="243840"/>
            </a:xfrm>
            <a:prstGeom prst="rect">
              <a:avLst/>
            </a:prstGeom>
          </p:spPr>
        </p:pic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02D8C2F7-85A5-4392-AE1E-ABF79BF158C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004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702803-3AF9-445E-A296-844DE9E265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22667" y="2656475"/>
            <a:ext cx="6546665" cy="1911292"/>
          </a:xfrm>
        </p:spPr>
        <p:txBody>
          <a:bodyPr/>
          <a:lstStyle/>
          <a:p>
            <a:r>
              <a:rPr lang="zh-CN" altLang="en-US" dirty="0"/>
              <a:t>活动策划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70226E5-DD1E-48D0-9815-B234C2C766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84327" y="3501322"/>
            <a:ext cx="8623346" cy="221599"/>
          </a:xfrm>
        </p:spPr>
        <p:txBody>
          <a:bodyPr/>
          <a:lstStyle/>
          <a:p>
            <a:r>
              <a:rPr lang="en-US" altLang="zh-CN" dirty="0"/>
              <a:t>EVENT PLANNING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2CB8876-7D76-4245-A320-D2DC96BC0B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46940" y="4592926"/>
            <a:ext cx="8698120" cy="663771"/>
          </a:xfrm>
        </p:spPr>
        <p:txBody>
          <a:bodyPr/>
          <a:lstStyle/>
          <a:p>
            <a:pPr algn="ctr"/>
            <a:r>
              <a:rPr lang="zh-CN" altLang="en-US" dirty="0"/>
              <a:t>今年各账号所做的活动，资金支出、人员协调、活动数据、活动</a:t>
            </a:r>
            <a:r>
              <a:rPr lang="en-US" altLang="zh-CN" dirty="0"/>
              <a:t>SOP</a:t>
            </a:r>
          </a:p>
          <a:p>
            <a:pPr algn="ctr"/>
            <a:r>
              <a:rPr lang="zh-CN" altLang="en-US" dirty="0"/>
              <a:t>盈利成交单量以及活动效果。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EB1BDC3-F666-4754-947D-07BBB8E700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6345" y="1138672"/>
            <a:ext cx="4039311" cy="1329595"/>
          </a:xfrm>
        </p:spPr>
        <p:txBody>
          <a:bodyPr/>
          <a:lstStyle/>
          <a:p>
            <a:r>
              <a:rPr lang="en-US" altLang="zh-CN" dirty="0"/>
              <a:t>PART 02</a:t>
            </a:r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F74EFC1-1DF9-4062-84B0-0D1FE23998C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65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90">
            <a:extLst>
              <a:ext uri="{FF2B5EF4-FFF2-40B4-BE49-F238E27FC236}">
                <a16:creationId xmlns:a16="http://schemas.microsoft.com/office/drawing/2014/main" id="{7B5FA4B4-589A-4A24-8753-8010677B29DA}"/>
              </a:ext>
            </a:extLst>
          </p:cNvPr>
          <p:cNvSpPr/>
          <p:nvPr/>
        </p:nvSpPr>
        <p:spPr>
          <a:xfrm rot="19999124">
            <a:off x="4801881" y="2134881"/>
            <a:ext cx="2588238" cy="2588238"/>
          </a:xfrm>
          <a:prstGeom prst="ellipse">
            <a:avLst/>
          </a:prstGeom>
          <a:noFill/>
          <a:ln>
            <a:gradFill>
              <a:gsLst>
                <a:gs pos="0">
                  <a:schemeClr val="bg2"/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0" name="图片 89" descr="图片包含 桌子, 消防栓, 蛋糕, 玻璃&#10;&#10;描述已自动生成">
            <a:extLst>
              <a:ext uri="{FF2B5EF4-FFF2-40B4-BE49-F238E27FC236}">
                <a16:creationId xmlns:a16="http://schemas.microsoft.com/office/drawing/2014/main" id="{C787FCF7-E497-418E-99D4-51A5808D66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7198" y="2365149"/>
            <a:ext cx="2157604" cy="2127702"/>
          </a:xfrm>
          <a:prstGeom prst="rect">
            <a:avLst/>
          </a:prstGeom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B92B83E-33CC-47D9-84DD-5CBEC67120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活动项目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12BA389-2044-4803-9C8C-0798B81C589E}"/>
              </a:ext>
            </a:extLst>
          </p:cNvPr>
          <p:cNvSpPr/>
          <p:nvPr/>
        </p:nvSpPr>
        <p:spPr>
          <a:xfrm rot="10006551">
            <a:off x="2228630" y="3438110"/>
            <a:ext cx="7734742" cy="1272506"/>
          </a:xfrm>
          <a:prstGeom prst="ellipse">
            <a:avLst/>
          </a:prstGeom>
          <a:gradFill>
            <a:gsLst>
              <a:gs pos="0">
                <a:schemeClr val="accent1">
                  <a:alpha val="15000"/>
                </a:schemeClr>
              </a:gs>
              <a:gs pos="90000">
                <a:schemeClr val="accent1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100000"/>
                  </a:schemeClr>
                </a:gs>
                <a:gs pos="87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50BBB9F-1368-4C14-927D-A635E492AE3D}"/>
              </a:ext>
            </a:extLst>
          </p:cNvPr>
          <p:cNvSpPr/>
          <p:nvPr/>
        </p:nvSpPr>
        <p:spPr>
          <a:xfrm rot="10006551">
            <a:off x="1135497" y="3542869"/>
            <a:ext cx="9787660" cy="1610252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371125F-0358-430A-94B3-CC007ED94B7D}"/>
              </a:ext>
            </a:extLst>
          </p:cNvPr>
          <p:cNvSpPr/>
          <p:nvPr/>
        </p:nvSpPr>
        <p:spPr>
          <a:xfrm rot="10006551">
            <a:off x="3166747" y="3266293"/>
            <a:ext cx="5858505" cy="748427"/>
          </a:xfrm>
          <a:prstGeom prst="ellipse">
            <a:avLst/>
          </a:prstGeom>
          <a:noFill/>
          <a:ln w="28575">
            <a:gradFill>
              <a:gsLst>
                <a:gs pos="0">
                  <a:schemeClr val="bg2"/>
                </a:gs>
                <a:gs pos="83000">
                  <a:schemeClr val="bg2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-A000220140718C07PPSH-4510">
            <a:extLst>
              <a:ext uri="{FF2B5EF4-FFF2-40B4-BE49-F238E27FC236}">
                <a16:creationId xmlns:a16="http://schemas.microsoft.com/office/drawing/2014/main" id="{F15181DB-E0ED-4279-A416-DDC431393BE5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 rot="14749706">
            <a:off x="2319857" y="4758510"/>
            <a:ext cx="198067" cy="603854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PA-A000220140718C07PPSH-4510">
            <a:extLst>
              <a:ext uri="{FF2B5EF4-FFF2-40B4-BE49-F238E27FC236}">
                <a16:creationId xmlns:a16="http://schemas.microsoft.com/office/drawing/2014/main" id="{4CA47E84-D09D-4BE6-A52B-BAA0AFBB34C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 rot="15496958">
            <a:off x="10604083" y="3065219"/>
            <a:ext cx="394494" cy="400097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A677053-9CA4-47C8-AA9E-608033974796}"/>
              </a:ext>
            </a:extLst>
          </p:cNvPr>
          <p:cNvSpPr/>
          <p:nvPr/>
        </p:nvSpPr>
        <p:spPr>
          <a:xfrm rot="1800000">
            <a:off x="1306983" y="5210351"/>
            <a:ext cx="959991" cy="959990"/>
          </a:xfrm>
          <a:prstGeom prst="ellipse">
            <a:avLst/>
          </a:prstGeom>
          <a:gradFill>
            <a:gsLst>
              <a:gs pos="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60EE9FD5-57BE-428D-8C2A-3E302D766CBA}"/>
              </a:ext>
            </a:extLst>
          </p:cNvPr>
          <p:cNvSpPr/>
          <p:nvPr/>
        </p:nvSpPr>
        <p:spPr>
          <a:xfrm rot="1800000">
            <a:off x="3596890" y="3747392"/>
            <a:ext cx="960698" cy="960698"/>
          </a:xfrm>
          <a:prstGeom prst="ellipse">
            <a:avLst/>
          </a:prstGeom>
          <a:gradFill>
            <a:gsLst>
              <a:gs pos="5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C7BAA5A6-39A1-4EF2-A946-3853BC2346A1}"/>
              </a:ext>
            </a:extLst>
          </p:cNvPr>
          <p:cNvSpPr/>
          <p:nvPr/>
        </p:nvSpPr>
        <p:spPr>
          <a:xfrm rot="1800000">
            <a:off x="4033041" y="5165128"/>
            <a:ext cx="685520" cy="685520"/>
          </a:xfrm>
          <a:prstGeom prst="ellipse">
            <a:avLst/>
          </a:prstGeom>
          <a:gradFill>
            <a:gsLst>
              <a:gs pos="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021F1D99-2A65-434B-BFC8-56C2ABDC79E3}"/>
              </a:ext>
            </a:extLst>
          </p:cNvPr>
          <p:cNvSpPr/>
          <p:nvPr/>
        </p:nvSpPr>
        <p:spPr>
          <a:xfrm rot="1800000">
            <a:off x="7822207" y="4234707"/>
            <a:ext cx="818461" cy="818461"/>
          </a:xfrm>
          <a:prstGeom prst="ellipse">
            <a:avLst/>
          </a:prstGeom>
          <a:gradFill>
            <a:gsLst>
              <a:gs pos="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2BC0129-9235-4F19-87D6-DB89E0C2481D}"/>
              </a:ext>
            </a:extLst>
          </p:cNvPr>
          <p:cNvSpPr/>
          <p:nvPr/>
        </p:nvSpPr>
        <p:spPr>
          <a:xfrm rot="20197958">
            <a:off x="9234024" y="2882796"/>
            <a:ext cx="764946" cy="764944"/>
          </a:xfrm>
          <a:prstGeom prst="ellipse">
            <a:avLst/>
          </a:prstGeom>
          <a:gradFill>
            <a:gsLst>
              <a:gs pos="5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D4F853F-8313-43F5-96B6-1922BF5CC01D}"/>
              </a:ext>
            </a:extLst>
          </p:cNvPr>
          <p:cNvSpPr txBox="1"/>
          <p:nvPr/>
        </p:nvSpPr>
        <p:spPr>
          <a:xfrm>
            <a:off x="3791904" y="3858409"/>
            <a:ext cx="570669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促销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活动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52C6472-B9D9-4147-A58C-EF592E1FC0DD}"/>
              </a:ext>
            </a:extLst>
          </p:cNvPr>
          <p:cNvSpPr txBox="1"/>
          <p:nvPr/>
        </p:nvSpPr>
        <p:spPr>
          <a:xfrm>
            <a:off x="1455157" y="5274418"/>
            <a:ext cx="663643" cy="8617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</a:rPr>
              <a:t>读书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</a:rPr>
              <a:t>活动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6B1A19B-7FE1-453E-B569-A95612E967C2}"/>
              </a:ext>
            </a:extLst>
          </p:cNvPr>
          <p:cNvSpPr txBox="1"/>
          <p:nvPr/>
        </p:nvSpPr>
        <p:spPr>
          <a:xfrm>
            <a:off x="7902244" y="4336160"/>
            <a:ext cx="65838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读书</a:t>
            </a:r>
            <a:endParaRPr lang="en-US" altLang="zh-CN" sz="20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活动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ABD65B5-91F8-4CA3-9A14-6311104839D5}"/>
              </a:ext>
            </a:extLst>
          </p:cNvPr>
          <p:cNvSpPr txBox="1"/>
          <p:nvPr/>
        </p:nvSpPr>
        <p:spPr>
          <a:xfrm>
            <a:off x="9287304" y="2957490"/>
            <a:ext cx="65838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读书</a:t>
            </a:r>
          </a:p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活动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96A1E61-69A5-4C6D-A8F5-5FA51CFB32DF}"/>
              </a:ext>
            </a:extLst>
          </p:cNvPr>
          <p:cNvSpPr txBox="1"/>
          <p:nvPr/>
        </p:nvSpPr>
        <p:spPr>
          <a:xfrm>
            <a:off x="4035554" y="5229706"/>
            <a:ext cx="65838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</a:rPr>
              <a:t>促销</a:t>
            </a:r>
            <a:endParaRPr lang="en-US" altLang="zh-CN" sz="18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</a:rPr>
              <a:t>活动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C60BB3A-E616-4923-AEBA-BFA18EFFE44F}"/>
              </a:ext>
            </a:extLst>
          </p:cNvPr>
          <p:cNvGrpSpPr/>
          <p:nvPr/>
        </p:nvGrpSpPr>
        <p:grpSpPr>
          <a:xfrm>
            <a:off x="8120623" y="6158805"/>
            <a:ext cx="3322889" cy="153888"/>
            <a:chOff x="1022280" y="6198214"/>
            <a:chExt cx="3322889" cy="15388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956B3736-973F-4127-9109-3E076BB5BF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280" y="6233089"/>
              <a:ext cx="45103" cy="8414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2A922D0-AADC-47BB-89E5-1E75BC1EE9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821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3F46C04E-AF34-4075-B6F7-B661BC08B7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415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5F4680A5-17BF-4F1C-BC83-450DB131C6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6008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BECAEAC4-356D-4477-A881-53080411A2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0602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A4C901D5-6829-4756-ADC2-7F99566C3C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195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DBBC76A9-8C38-43E5-B1E7-AC569BA594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789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F99562F7-5D22-4144-A6EE-E5F56EB3D7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382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1935"/>
                  <a:lumOff val="1806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9BB3798C-4848-4D2A-8F55-01A7418702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976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9355"/>
                  <a:lumOff val="206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69A6D75C-C990-4FFF-9123-C2E663EEED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569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6774"/>
                  <a:lumOff val="2322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EA808675-2A75-478E-B3A3-62F7ECC6F2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8163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4194"/>
                  <a:lumOff val="2580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4BEF56CC-83EE-4337-8617-6263905570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756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1613"/>
                  <a:lumOff val="2838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CB8B1DC7-5C42-46BC-B4CB-030C001471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350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9032"/>
                  <a:lumOff val="3096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04B25502-A2D9-42E7-95B7-CE661E847F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943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6452"/>
                  <a:lumOff val="3354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9326A5DD-5F3A-488E-BA60-0EEDFF1AE9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6537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3871"/>
                  <a:lumOff val="3612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C0E434E0-7045-45A6-9BB5-E8CB8C0C89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1130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1290"/>
                  <a:lumOff val="3871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2350E40F-BBC1-451E-93B1-445CC0BD75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724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8710"/>
                  <a:lumOff val="4129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5B516448-E058-44AD-971F-9D882EE1B7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317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6129"/>
                  <a:lumOff val="4387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80C6CBA0-EE65-4CD4-9FE0-6076AF0741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911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3548"/>
                  <a:lumOff val="4645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DDB1C5B2-7EC2-4712-9D86-3A894903BB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9504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0968"/>
                  <a:lumOff val="4903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E2C8CA51-F7E6-434B-B952-F1BFC21B5E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098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8387"/>
                  <a:lumOff val="5161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6A444965-348E-48F6-8CEB-3E63063509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691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72BF1692-4DA8-4FDB-9354-46CFE4DF21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285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EDCF2971-1548-4349-A370-526D16496A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7878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C5357FCA-A2A2-486F-B7F2-E06DC8D16D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2472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5E06ABFB-17DB-45E7-AC2F-D590B26C13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7065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31E42894-DD34-4DE7-99A5-A028BE616B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1659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F7EA093B-0CBB-4782-8BEF-914A86062C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6252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7786AB92-EDBA-47DD-A36F-3B30160498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0846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5D6845EB-D3C1-4B15-9CF6-B5A7EC06A5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5439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8F4F883E-69A9-4B84-970E-6E28265CBD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033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C2E8F713-21F6-49FA-ABE9-E8E028C60E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46267" y="6233089"/>
              <a:ext cx="45103" cy="8414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箭头连接符 87">
              <a:extLst>
                <a:ext uri="{FF2B5EF4-FFF2-40B4-BE49-F238E27FC236}">
                  <a16:creationId xmlns:a16="http://schemas.microsoft.com/office/drawing/2014/main" id="{522AB852-E74A-4E17-B422-5B5D714F32AD}"/>
                </a:ext>
              </a:extLst>
            </p:cNvPr>
            <p:cNvCxnSpPr>
              <a:cxnSpLocks/>
            </p:cNvCxnSpPr>
            <p:nvPr/>
          </p:nvCxnSpPr>
          <p:spPr>
            <a:xfrm>
              <a:off x="2514600" y="6275159"/>
              <a:ext cx="926306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E821D56-80E1-47BD-90B9-A700F536524E}"/>
                </a:ext>
              </a:extLst>
            </p:cNvPr>
            <p:cNvSpPr txBox="1"/>
            <p:nvPr/>
          </p:nvSpPr>
          <p:spPr>
            <a:xfrm>
              <a:off x="3491168" y="6198214"/>
              <a:ext cx="854001" cy="1538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1000" i="1" dirty="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rPr>
                <a:t>PLAN DESIGN</a:t>
              </a:r>
            </a:p>
          </p:txBody>
        </p:sp>
      </p:grp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C2FA0A46-69BE-409F-8A30-8FC750023278}"/>
              </a:ext>
            </a:extLst>
          </p:cNvPr>
          <p:cNvSpPr/>
          <p:nvPr/>
        </p:nvSpPr>
        <p:spPr>
          <a:xfrm>
            <a:off x="3646746" y="1912976"/>
            <a:ext cx="1745672" cy="646545"/>
          </a:xfrm>
          <a:custGeom>
            <a:avLst/>
            <a:gdLst>
              <a:gd name="connsiteX0" fmla="*/ 1745672 w 1745672"/>
              <a:gd name="connsiteY0" fmla="*/ 646545 h 646545"/>
              <a:gd name="connsiteX1" fmla="*/ 1237672 w 1745672"/>
              <a:gd name="connsiteY1" fmla="*/ 0 h 646545"/>
              <a:gd name="connsiteX2" fmla="*/ 0 w 1745672"/>
              <a:gd name="connsiteY2" fmla="*/ 0 h 646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5672" h="646545">
                <a:moveTo>
                  <a:pt x="1745672" y="646545"/>
                </a:moveTo>
                <a:lnTo>
                  <a:pt x="1237672" y="0"/>
                </a:lnTo>
                <a:lnTo>
                  <a:pt x="0" y="0"/>
                </a:lnTo>
              </a:path>
            </a:pathLst>
          </a:custGeom>
          <a:noFill/>
          <a:ln w="19050">
            <a:gradFill>
              <a:gsLst>
                <a:gs pos="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A5B2A2D-810F-479D-A2ED-9711DA40ECD1}"/>
              </a:ext>
            </a:extLst>
          </p:cNvPr>
          <p:cNvSpPr txBox="1"/>
          <p:nvPr/>
        </p:nvSpPr>
        <p:spPr>
          <a:xfrm>
            <a:off x="1339450" y="1825087"/>
            <a:ext cx="170559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3600" dirty="0"/>
              <a:t>活动星球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FDCDB2A3-17B5-4E5E-A9C5-A481585856DF}"/>
              </a:ext>
            </a:extLst>
          </p:cNvPr>
          <p:cNvSpPr txBox="1"/>
          <p:nvPr/>
        </p:nvSpPr>
        <p:spPr>
          <a:xfrm>
            <a:off x="1339451" y="2436933"/>
            <a:ext cx="3174472" cy="4997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为活动专门创建的一个星球，不仅有氛围感还有归属感，参与体验感非常好。</a:t>
            </a:r>
          </a:p>
        </p:txBody>
      </p:sp>
      <p:pic>
        <p:nvPicPr>
          <p:cNvPr id="95" name="图片 94">
            <a:extLst>
              <a:ext uri="{FF2B5EF4-FFF2-40B4-BE49-F238E27FC236}">
                <a16:creationId xmlns:a16="http://schemas.microsoft.com/office/drawing/2014/main" id="{08187FD2-983A-41F5-B1D9-E4628BAEB7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8936" y="1760550"/>
            <a:ext cx="2055217" cy="1242549"/>
          </a:xfrm>
          <a:prstGeom prst="rect">
            <a:avLst/>
          </a:prstGeom>
        </p:spPr>
      </p:pic>
      <p:grpSp>
        <p:nvGrpSpPr>
          <p:cNvPr id="96" name="组合 95">
            <a:extLst>
              <a:ext uri="{FF2B5EF4-FFF2-40B4-BE49-F238E27FC236}">
                <a16:creationId xmlns:a16="http://schemas.microsoft.com/office/drawing/2014/main" id="{0E14C269-CB32-4BBA-85F8-EEFDC337ACFD}"/>
              </a:ext>
            </a:extLst>
          </p:cNvPr>
          <p:cNvGrpSpPr/>
          <p:nvPr/>
        </p:nvGrpSpPr>
        <p:grpSpPr>
          <a:xfrm>
            <a:off x="3134468" y="2063038"/>
            <a:ext cx="501125" cy="197749"/>
            <a:chOff x="7604935" y="4518193"/>
            <a:chExt cx="619536" cy="244475"/>
          </a:xfrm>
        </p:grpSpPr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473F8C56-76B9-4634-8378-A513B45E25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5875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DF1CD41-FE89-4ABE-BDAB-6CACB8BF0774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5875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1F0D6EF-4834-4F40-9787-BE015FEEB0C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2391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B92B83E-33CC-47D9-84DD-5CBEC67120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活动数据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A9609B72-BC90-438F-928E-92D4BFD00B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1697505"/>
              </p:ext>
            </p:extLst>
          </p:nvPr>
        </p:nvGraphicFramePr>
        <p:xfrm>
          <a:off x="3961467" y="1504661"/>
          <a:ext cx="7557432" cy="4629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76F0CFB-F36E-4B03-8B52-D034B8D74406}"/>
              </a:ext>
            </a:extLst>
          </p:cNvPr>
          <p:cNvSpPr/>
          <p:nvPr/>
        </p:nvSpPr>
        <p:spPr>
          <a:xfrm>
            <a:off x="4282608" y="4552858"/>
            <a:ext cx="7162800" cy="943067"/>
          </a:xfrm>
          <a:custGeom>
            <a:avLst/>
            <a:gdLst>
              <a:gd name="connsiteX0" fmla="*/ 0 w 7162800"/>
              <a:gd name="connsiteY0" fmla="*/ 965538 h 965538"/>
              <a:gd name="connsiteX1" fmla="*/ 3209925 w 7162800"/>
              <a:gd name="connsiteY1" fmla="*/ 327363 h 965538"/>
              <a:gd name="connsiteX2" fmla="*/ 4610100 w 7162800"/>
              <a:gd name="connsiteY2" fmla="*/ 22563 h 965538"/>
              <a:gd name="connsiteX3" fmla="*/ 7162800 w 7162800"/>
              <a:gd name="connsiteY3" fmla="*/ 917913 h 965538"/>
              <a:gd name="connsiteX0" fmla="*/ 0 w 7162800"/>
              <a:gd name="connsiteY0" fmla="*/ 942975 h 942975"/>
              <a:gd name="connsiteX1" fmla="*/ 4610100 w 7162800"/>
              <a:gd name="connsiteY1" fmla="*/ 0 h 942975"/>
              <a:gd name="connsiteX2" fmla="*/ 7162800 w 7162800"/>
              <a:gd name="connsiteY2" fmla="*/ 895350 h 942975"/>
              <a:gd name="connsiteX0" fmla="*/ 0 w 7162800"/>
              <a:gd name="connsiteY0" fmla="*/ 943067 h 943067"/>
              <a:gd name="connsiteX1" fmla="*/ 4610100 w 7162800"/>
              <a:gd name="connsiteY1" fmla="*/ 92 h 943067"/>
              <a:gd name="connsiteX2" fmla="*/ 7162800 w 7162800"/>
              <a:gd name="connsiteY2" fmla="*/ 895442 h 943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62800" h="943067">
                <a:moveTo>
                  <a:pt x="0" y="943067"/>
                </a:moveTo>
                <a:cubicBezTo>
                  <a:pt x="1536700" y="628742"/>
                  <a:pt x="3416300" y="8030"/>
                  <a:pt x="4610100" y="92"/>
                </a:cubicBezTo>
                <a:cubicBezTo>
                  <a:pt x="5803900" y="-7846"/>
                  <a:pt x="6215856" y="496979"/>
                  <a:pt x="7162800" y="895442"/>
                </a:cubicBezTo>
              </a:path>
            </a:pathLst>
          </a:custGeom>
          <a:noFill/>
          <a:ln w="28575" cap="rnd">
            <a:solidFill>
              <a:schemeClr val="accent2"/>
            </a:solidFill>
            <a:round/>
          </a:ln>
          <a:effectLst>
            <a:outerShdw blurRad="101600" dist="127000" dir="5400000" sx="95000" sy="95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7392B78-B986-4696-9C42-22B053A6076B}"/>
              </a:ext>
            </a:extLst>
          </p:cNvPr>
          <p:cNvSpPr/>
          <p:nvPr/>
        </p:nvSpPr>
        <p:spPr>
          <a:xfrm>
            <a:off x="793330" y="1991342"/>
            <a:ext cx="2923206" cy="17580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9C4F37F-991D-4046-BA77-E7D442CA7807}"/>
              </a:ext>
            </a:extLst>
          </p:cNvPr>
          <p:cNvSpPr/>
          <p:nvPr/>
        </p:nvSpPr>
        <p:spPr>
          <a:xfrm>
            <a:off x="747152" y="1921065"/>
            <a:ext cx="2926020" cy="17894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4EA8B15-3ABD-4A6D-9EAF-5038535BF88E}"/>
              </a:ext>
            </a:extLst>
          </p:cNvPr>
          <p:cNvSpPr/>
          <p:nvPr/>
        </p:nvSpPr>
        <p:spPr>
          <a:xfrm>
            <a:off x="747152" y="1921064"/>
            <a:ext cx="2134729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89123F-8DAC-4EB8-A57B-19E09AF106EF}"/>
              </a:ext>
            </a:extLst>
          </p:cNvPr>
          <p:cNvSpPr txBox="1"/>
          <p:nvPr/>
        </p:nvSpPr>
        <p:spPr>
          <a:xfrm>
            <a:off x="838121" y="1970398"/>
            <a:ext cx="171200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年度活动数据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5AF659D-A2DB-4DDB-9E4B-889288D56AF7}"/>
              </a:ext>
            </a:extLst>
          </p:cNvPr>
          <p:cNvSpPr txBox="1"/>
          <p:nvPr/>
        </p:nvSpPr>
        <p:spPr>
          <a:xfrm>
            <a:off x="838121" y="2538970"/>
            <a:ext cx="2786142" cy="1016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年度各月份活动数据增长情况，有一个为峰值，效果不错。年度各月份活动数据增长情况，有一个为峰值，效果不错。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314F57-3720-4B6F-93A2-F495745C6200}"/>
              </a:ext>
            </a:extLst>
          </p:cNvPr>
          <p:cNvGrpSpPr/>
          <p:nvPr/>
        </p:nvGrpSpPr>
        <p:grpSpPr>
          <a:xfrm>
            <a:off x="2643195" y="1921064"/>
            <a:ext cx="207169" cy="468000"/>
            <a:chOff x="3805238" y="2114248"/>
            <a:chExt cx="207169" cy="468000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976C897-1889-401F-A3BD-1A65FDB3DFFC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14DF089-97E6-4174-9C10-20594F24B245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1A739ED-EF68-4B17-8BC1-CF2C6992390E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1B4FD401-E1C9-4A66-9B9F-93612A3EE8F5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E00B7F2-9700-41FE-AA55-941607745BE9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8608427-2431-4519-A0C1-D31ADD6AF95E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9CAC5F35-0A5A-4F36-B03C-56D481724908}"/>
              </a:ext>
            </a:extLst>
          </p:cNvPr>
          <p:cNvSpPr/>
          <p:nvPr/>
        </p:nvSpPr>
        <p:spPr>
          <a:xfrm flipV="1">
            <a:off x="8423549" y="1579417"/>
            <a:ext cx="935261" cy="520761"/>
          </a:xfrm>
          <a:custGeom>
            <a:avLst/>
            <a:gdLst>
              <a:gd name="connsiteX0" fmla="*/ 65441 w 935261"/>
              <a:gd name="connsiteY0" fmla="*/ 493691 h 493691"/>
              <a:gd name="connsiteX1" fmla="*/ 869820 w 935261"/>
              <a:gd name="connsiteY1" fmla="*/ 493691 h 493691"/>
              <a:gd name="connsiteX2" fmla="*/ 935261 w 935261"/>
              <a:gd name="connsiteY2" fmla="*/ 428250 h 493691"/>
              <a:gd name="connsiteX3" fmla="*/ 935261 w 935261"/>
              <a:gd name="connsiteY3" fmla="*/ 166494 h 493691"/>
              <a:gd name="connsiteX4" fmla="*/ 869820 w 935261"/>
              <a:gd name="connsiteY4" fmla="*/ 101053 h 493691"/>
              <a:gd name="connsiteX5" fmla="*/ 526241 w 935261"/>
              <a:gd name="connsiteY5" fmla="*/ 101053 h 493691"/>
              <a:gd name="connsiteX6" fmla="*/ 467631 w 935261"/>
              <a:gd name="connsiteY6" fmla="*/ 0 h 493691"/>
              <a:gd name="connsiteX7" fmla="*/ 409020 w 935261"/>
              <a:gd name="connsiteY7" fmla="*/ 101053 h 493691"/>
              <a:gd name="connsiteX8" fmla="*/ 65441 w 935261"/>
              <a:gd name="connsiteY8" fmla="*/ 101053 h 493691"/>
              <a:gd name="connsiteX9" fmla="*/ 0 w 935261"/>
              <a:gd name="connsiteY9" fmla="*/ 166494 h 493691"/>
              <a:gd name="connsiteX10" fmla="*/ 0 w 935261"/>
              <a:gd name="connsiteY10" fmla="*/ 428250 h 493691"/>
              <a:gd name="connsiteX11" fmla="*/ 65441 w 935261"/>
              <a:gd name="connsiteY11" fmla="*/ 493691 h 493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35261" h="493691">
                <a:moveTo>
                  <a:pt x="65441" y="493691"/>
                </a:moveTo>
                <a:lnTo>
                  <a:pt x="869820" y="493691"/>
                </a:lnTo>
                <a:cubicBezTo>
                  <a:pt x="905962" y="493691"/>
                  <a:pt x="935261" y="464392"/>
                  <a:pt x="935261" y="428250"/>
                </a:cubicBezTo>
                <a:lnTo>
                  <a:pt x="935261" y="166494"/>
                </a:lnTo>
                <a:cubicBezTo>
                  <a:pt x="935261" y="130352"/>
                  <a:pt x="905962" y="101053"/>
                  <a:pt x="869820" y="101053"/>
                </a:cubicBezTo>
                <a:lnTo>
                  <a:pt x="526241" y="101053"/>
                </a:lnTo>
                <a:lnTo>
                  <a:pt x="467631" y="0"/>
                </a:lnTo>
                <a:lnTo>
                  <a:pt x="409020" y="101053"/>
                </a:lnTo>
                <a:lnTo>
                  <a:pt x="65441" y="101053"/>
                </a:lnTo>
                <a:cubicBezTo>
                  <a:pt x="29299" y="101053"/>
                  <a:pt x="0" y="130352"/>
                  <a:pt x="0" y="166494"/>
                </a:cubicBezTo>
                <a:lnTo>
                  <a:pt x="0" y="428250"/>
                </a:lnTo>
                <a:cubicBezTo>
                  <a:pt x="0" y="464392"/>
                  <a:pt x="29299" y="493691"/>
                  <a:pt x="65441" y="493691"/>
                </a:cubicBezTo>
                <a:close/>
              </a:path>
            </a:pathLst>
          </a:custGeom>
          <a:solidFill>
            <a:schemeClr val="accent2">
              <a:alpha val="1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15C3E8-DEEE-44CD-964F-EF7C294BD01D}"/>
              </a:ext>
            </a:extLst>
          </p:cNvPr>
          <p:cNvSpPr txBox="1"/>
          <p:nvPr/>
        </p:nvSpPr>
        <p:spPr>
          <a:xfrm>
            <a:off x="8590615" y="1600848"/>
            <a:ext cx="60112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MAX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CBE7903-64B4-4CE2-873B-2F7702188FD7}"/>
              </a:ext>
            </a:extLst>
          </p:cNvPr>
          <p:cNvGrpSpPr/>
          <p:nvPr/>
        </p:nvGrpSpPr>
        <p:grpSpPr>
          <a:xfrm>
            <a:off x="1483221" y="3450940"/>
            <a:ext cx="2460439" cy="2460439"/>
            <a:chOff x="1448097" y="3695355"/>
            <a:chExt cx="2460439" cy="246043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B7253A4-27D5-4559-8F5F-F8061D4008A7}"/>
                </a:ext>
              </a:extLst>
            </p:cNvPr>
            <p:cNvSpPr/>
            <p:nvPr/>
          </p:nvSpPr>
          <p:spPr>
            <a:xfrm>
              <a:off x="2678268" y="3695355"/>
              <a:ext cx="49" cy="2460439"/>
            </a:xfrm>
            <a:custGeom>
              <a:avLst/>
              <a:gdLst>
                <a:gd name="connsiteX0" fmla="*/ 49 w 49"/>
                <a:gd name="connsiteY0" fmla="*/ 2460440 h 2460439"/>
                <a:gd name="connsiteX1" fmla="*/ 0 w 49"/>
                <a:gd name="connsiteY1" fmla="*/ 1845330 h 2460439"/>
                <a:gd name="connsiteX2" fmla="*/ 0 w 49"/>
                <a:gd name="connsiteY2" fmla="*/ 615110 h 2460439"/>
                <a:gd name="connsiteX3" fmla="*/ 49 w 49"/>
                <a:gd name="connsiteY3" fmla="*/ 0 h 2460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" h="2460439">
                  <a:moveTo>
                    <a:pt x="49" y="2460440"/>
                  </a:moveTo>
                  <a:cubicBezTo>
                    <a:pt x="25" y="2460440"/>
                    <a:pt x="25" y="2225960"/>
                    <a:pt x="0" y="1845330"/>
                  </a:cubicBezTo>
                  <a:cubicBezTo>
                    <a:pt x="0" y="1464700"/>
                    <a:pt x="0" y="995740"/>
                    <a:pt x="0" y="615110"/>
                  </a:cubicBezTo>
                  <a:cubicBezTo>
                    <a:pt x="0" y="234480"/>
                    <a:pt x="25" y="0"/>
                    <a:pt x="49" y="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2DBDEF5-5D41-4303-9F49-D75056D9ADA7}"/>
                </a:ext>
              </a:extLst>
            </p:cNvPr>
            <p:cNvSpPr/>
            <p:nvPr/>
          </p:nvSpPr>
          <p:spPr>
            <a:xfrm>
              <a:off x="2359859" y="3705631"/>
              <a:ext cx="481339" cy="2439338"/>
            </a:xfrm>
            <a:custGeom>
              <a:avLst/>
              <a:gdLst>
                <a:gd name="connsiteX0" fmla="*/ 155577 w 481339"/>
                <a:gd name="connsiteY0" fmla="*/ 2439338 h 2439338"/>
                <a:gd name="connsiteX1" fmla="*/ 28 w 481339"/>
                <a:gd name="connsiteY1" fmla="*/ 1798000 h 2439338"/>
                <a:gd name="connsiteX2" fmla="*/ 162909 w 481339"/>
                <a:gd name="connsiteY2" fmla="*/ 578606 h 2439338"/>
                <a:gd name="connsiteX3" fmla="*/ 481339 w 481339"/>
                <a:gd name="connsiteY3" fmla="*/ 550 h 2439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339" h="2439338">
                  <a:moveTo>
                    <a:pt x="155577" y="2439338"/>
                  </a:moveTo>
                  <a:cubicBezTo>
                    <a:pt x="57824" y="2426273"/>
                    <a:pt x="-1473" y="2181804"/>
                    <a:pt x="28" y="1798000"/>
                  </a:cubicBezTo>
                  <a:cubicBezTo>
                    <a:pt x="1529" y="1414196"/>
                    <a:pt x="63630" y="949370"/>
                    <a:pt x="162909" y="578606"/>
                  </a:cubicBezTo>
                  <a:cubicBezTo>
                    <a:pt x="262188" y="207842"/>
                    <a:pt x="383561" y="-12515"/>
                    <a:pt x="481339" y="55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FCA85B6-0372-472E-BE97-EBAFD9772E86}"/>
                </a:ext>
              </a:extLst>
            </p:cNvPr>
            <p:cNvSpPr/>
            <p:nvPr/>
          </p:nvSpPr>
          <p:spPr>
            <a:xfrm>
              <a:off x="2063158" y="3734154"/>
              <a:ext cx="955412" cy="2373661"/>
            </a:xfrm>
            <a:custGeom>
              <a:avLst/>
              <a:gdLst>
                <a:gd name="connsiteX0" fmla="*/ 274904 w 955412"/>
                <a:gd name="connsiteY0" fmla="*/ 2373662 h 2373661"/>
                <a:gd name="connsiteX1" fmla="*/ 1205 w 955412"/>
                <a:gd name="connsiteY1" fmla="*/ 1654820 h 2373661"/>
                <a:gd name="connsiteX2" fmla="*/ 341459 w 955412"/>
                <a:gd name="connsiteY2" fmla="*/ 472579 h 2373661"/>
                <a:gd name="connsiteX3" fmla="*/ 955413 w 955412"/>
                <a:gd name="connsiteY3" fmla="*/ 9179 h 237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412" h="2373661">
                  <a:moveTo>
                    <a:pt x="274904" y="2373662"/>
                  </a:moveTo>
                  <a:cubicBezTo>
                    <a:pt x="91823" y="2320959"/>
                    <a:pt x="-12524" y="2046940"/>
                    <a:pt x="1205" y="1654820"/>
                  </a:cubicBezTo>
                  <a:cubicBezTo>
                    <a:pt x="14934" y="1262700"/>
                    <a:pt x="144624" y="812021"/>
                    <a:pt x="341459" y="472579"/>
                  </a:cubicBezTo>
                  <a:cubicBezTo>
                    <a:pt x="538295" y="133136"/>
                    <a:pt x="772307" y="-43499"/>
                    <a:pt x="955413" y="9179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EBB75F9-B060-4B9C-8F82-99C36B3411C6}"/>
                </a:ext>
              </a:extLst>
            </p:cNvPr>
            <p:cNvSpPr/>
            <p:nvPr/>
          </p:nvSpPr>
          <p:spPr>
            <a:xfrm>
              <a:off x="1808366" y="3774286"/>
              <a:ext cx="1418801" cy="2252286"/>
            </a:xfrm>
            <a:custGeom>
              <a:avLst/>
              <a:gdLst>
                <a:gd name="connsiteX0" fmla="*/ 321101 w 1418801"/>
                <a:gd name="connsiteY0" fmla="*/ 2252286 h 2252286"/>
                <a:gd name="connsiteX1" fmla="*/ 11012 w 1418801"/>
                <a:gd name="connsiteY1" fmla="*/ 1410398 h 2252286"/>
                <a:gd name="connsiteX2" fmla="*/ 559862 w 1418801"/>
                <a:gd name="connsiteY2" fmla="*/ 309400 h 2252286"/>
                <a:gd name="connsiteX3" fmla="*/ 1418801 w 1418801"/>
                <a:gd name="connsiteY3" fmla="*/ 50291 h 225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8801" h="2252286">
                  <a:moveTo>
                    <a:pt x="321101" y="2252286"/>
                  </a:moveTo>
                  <a:cubicBezTo>
                    <a:pt x="79978" y="2132094"/>
                    <a:pt x="-38246" y="1811154"/>
                    <a:pt x="11012" y="1410398"/>
                  </a:cubicBezTo>
                  <a:cubicBezTo>
                    <a:pt x="60245" y="1009641"/>
                    <a:pt x="269481" y="589940"/>
                    <a:pt x="559862" y="309400"/>
                  </a:cubicBezTo>
                  <a:cubicBezTo>
                    <a:pt x="850243" y="28861"/>
                    <a:pt x="1177654" y="-69926"/>
                    <a:pt x="1418801" y="50291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EAEE988-2B1E-4C5A-BBB6-B764D246743F}"/>
                </a:ext>
              </a:extLst>
            </p:cNvPr>
            <p:cNvSpPr/>
            <p:nvPr/>
          </p:nvSpPr>
          <p:spPr>
            <a:xfrm>
              <a:off x="1612875" y="3815902"/>
              <a:ext cx="1869415" cy="2040826"/>
            </a:xfrm>
            <a:custGeom>
              <a:avLst/>
              <a:gdLst>
                <a:gd name="connsiteX0" fmla="*/ 261469 w 1869415"/>
                <a:gd name="connsiteY0" fmla="*/ 2040826 h 2040826"/>
                <a:gd name="connsiteX1" fmla="*/ 58015 w 1869415"/>
                <a:gd name="connsiteY1" fmla="*/ 1052517 h 2040826"/>
                <a:gd name="connsiteX2" fmla="*/ 861988 w 1869415"/>
                <a:gd name="connsiteY2" fmla="*/ 121363 h 2040826"/>
                <a:gd name="connsiteX3" fmla="*/ 1869415 w 1869415"/>
                <a:gd name="connsiteY3" fmla="*/ 178519 h 204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9415" h="2040826">
                  <a:moveTo>
                    <a:pt x="261469" y="2040826"/>
                  </a:moveTo>
                  <a:cubicBezTo>
                    <a:pt x="11709" y="1825193"/>
                    <a:pt x="-65868" y="1448426"/>
                    <a:pt x="58015" y="1052517"/>
                  </a:cubicBezTo>
                  <a:cubicBezTo>
                    <a:pt x="181898" y="656607"/>
                    <a:pt x="488346" y="301640"/>
                    <a:pt x="861988" y="121363"/>
                  </a:cubicBezTo>
                  <a:cubicBezTo>
                    <a:pt x="1235631" y="-58913"/>
                    <a:pt x="1619656" y="-37114"/>
                    <a:pt x="1869415" y="178519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51F0979-F39E-432A-AD46-1DFF16395854}"/>
                </a:ext>
              </a:extLst>
            </p:cNvPr>
            <p:cNvSpPr/>
            <p:nvPr/>
          </p:nvSpPr>
          <p:spPr>
            <a:xfrm>
              <a:off x="1490002" y="3847318"/>
              <a:ext cx="2271916" cy="1660716"/>
            </a:xfrm>
            <a:custGeom>
              <a:avLst/>
              <a:gdLst>
                <a:gd name="connsiteX0" fmla="*/ 104713 w 2271916"/>
                <a:gd name="connsiteY0" fmla="*/ 1660717 h 1660716"/>
                <a:gd name="connsiteX1" fmla="*/ 224118 w 2271916"/>
                <a:gd name="connsiteY1" fmla="*/ 583659 h 1660716"/>
                <a:gd name="connsiteX2" fmla="*/ 1307720 w 2271916"/>
                <a:gd name="connsiteY2" fmla="*/ 1199 h 1660716"/>
                <a:gd name="connsiteX3" fmla="*/ 2271917 w 2271916"/>
                <a:gd name="connsiteY3" fmla="*/ 495797 h 166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1916" h="1660716">
                  <a:moveTo>
                    <a:pt x="104713" y="1660717"/>
                  </a:moveTo>
                  <a:cubicBezTo>
                    <a:pt x="-69536" y="1336529"/>
                    <a:pt x="-24018" y="925956"/>
                    <a:pt x="224118" y="583659"/>
                  </a:cubicBezTo>
                  <a:cubicBezTo>
                    <a:pt x="472253" y="241363"/>
                    <a:pt x="885312" y="19308"/>
                    <a:pt x="1307720" y="1199"/>
                  </a:cubicBezTo>
                  <a:cubicBezTo>
                    <a:pt x="1730104" y="-16934"/>
                    <a:pt x="2097669" y="171609"/>
                    <a:pt x="2271917" y="495797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527F4A9-A7F1-4265-8B53-92D5AF88BC21}"/>
                </a:ext>
              </a:extLst>
            </p:cNvPr>
            <p:cNvSpPr/>
            <p:nvPr/>
          </p:nvSpPr>
          <p:spPr>
            <a:xfrm>
              <a:off x="1448097" y="3859067"/>
              <a:ext cx="2460439" cy="1066508"/>
            </a:xfrm>
            <a:custGeom>
              <a:avLst/>
              <a:gdLst>
                <a:gd name="connsiteX0" fmla="*/ 0 w 2460439"/>
                <a:gd name="connsiteY0" fmla="*/ 1066508 h 1066508"/>
                <a:gd name="connsiteX1" fmla="*/ 615110 w 2460439"/>
                <a:gd name="connsiteY1" fmla="*/ 142884 h 1066508"/>
                <a:gd name="connsiteX2" fmla="*/ 1845330 w 2460439"/>
                <a:gd name="connsiteY2" fmla="*/ 142884 h 1066508"/>
                <a:gd name="connsiteX3" fmla="*/ 2460440 w 2460439"/>
                <a:gd name="connsiteY3" fmla="*/ 1066508 h 106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0439" h="1066508">
                  <a:moveTo>
                    <a:pt x="0" y="1066508"/>
                  </a:moveTo>
                  <a:cubicBezTo>
                    <a:pt x="0" y="685485"/>
                    <a:pt x="234480" y="333396"/>
                    <a:pt x="615110" y="142884"/>
                  </a:cubicBezTo>
                  <a:cubicBezTo>
                    <a:pt x="995740" y="-47628"/>
                    <a:pt x="1464700" y="-47628"/>
                    <a:pt x="1845330" y="142884"/>
                  </a:cubicBezTo>
                  <a:cubicBezTo>
                    <a:pt x="2225960" y="333396"/>
                    <a:pt x="2460440" y="685485"/>
                    <a:pt x="2460440" y="1066508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4793823-8CDA-491F-AB11-962AC461E541}"/>
                </a:ext>
              </a:extLst>
            </p:cNvPr>
            <p:cNvSpPr/>
            <p:nvPr/>
          </p:nvSpPr>
          <p:spPr>
            <a:xfrm>
              <a:off x="1594715" y="3847183"/>
              <a:ext cx="2272208" cy="1660851"/>
            </a:xfrm>
            <a:custGeom>
              <a:avLst/>
              <a:gdLst>
                <a:gd name="connsiteX0" fmla="*/ 0 w 2272208"/>
                <a:gd name="connsiteY0" fmla="*/ 495932 h 1660851"/>
                <a:gd name="connsiteX1" fmla="*/ 1571360 w 2272208"/>
                <a:gd name="connsiteY1" fmla="*/ 170981 h 1660851"/>
                <a:gd name="connsiteX2" fmla="*/ 2167205 w 2272208"/>
                <a:gd name="connsiteY2" fmla="*/ 1660852 h 166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2208" h="1660851">
                  <a:moveTo>
                    <a:pt x="0" y="495932"/>
                  </a:moveTo>
                  <a:cubicBezTo>
                    <a:pt x="269394" y="-5211"/>
                    <a:pt x="972907" y="-150696"/>
                    <a:pt x="1571360" y="170981"/>
                  </a:cubicBezTo>
                  <a:cubicBezTo>
                    <a:pt x="2169813" y="492659"/>
                    <a:pt x="2436574" y="1159709"/>
                    <a:pt x="2167205" y="1660852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1D9C9BE-C767-488E-8E29-DE71DCEDC35E}"/>
                </a:ext>
              </a:extLst>
            </p:cNvPr>
            <p:cNvSpPr/>
            <p:nvPr/>
          </p:nvSpPr>
          <p:spPr>
            <a:xfrm>
              <a:off x="1874344" y="3815762"/>
              <a:ext cx="1869412" cy="2040990"/>
            </a:xfrm>
            <a:custGeom>
              <a:avLst/>
              <a:gdLst>
                <a:gd name="connsiteX0" fmla="*/ 0 w 1869412"/>
                <a:gd name="connsiteY0" fmla="*/ 178659 h 2040990"/>
                <a:gd name="connsiteX1" fmla="*/ 1503083 w 1869412"/>
                <a:gd name="connsiteY1" fmla="*/ 506218 h 2040990"/>
                <a:gd name="connsiteX2" fmla="*/ 1607947 w 1869412"/>
                <a:gd name="connsiteY2" fmla="*/ 2040991 h 204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69412" h="2040990">
                  <a:moveTo>
                    <a:pt x="0" y="178659"/>
                  </a:moveTo>
                  <a:cubicBezTo>
                    <a:pt x="386117" y="-154706"/>
                    <a:pt x="1059072" y="-8064"/>
                    <a:pt x="1503083" y="506218"/>
                  </a:cubicBezTo>
                  <a:cubicBezTo>
                    <a:pt x="1947094" y="1020499"/>
                    <a:pt x="1994063" y="1707626"/>
                    <a:pt x="1607947" y="2040991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2590201-8122-4FCC-A0A9-689EBCB680E4}"/>
                </a:ext>
              </a:extLst>
            </p:cNvPr>
            <p:cNvSpPr/>
            <p:nvPr/>
          </p:nvSpPr>
          <p:spPr>
            <a:xfrm>
              <a:off x="2129467" y="3774014"/>
              <a:ext cx="1418780" cy="2252583"/>
            </a:xfrm>
            <a:custGeom>
              <a:avLst/>
              <a:gdLst>
                <a:gd name="connsiteX0" fmla="*/ 0 w 1418780"/>
                <a:gd name="connsiteY0" fmla="*/ 50564 h 2252583"/>
                <a:gd name="connsiteX1" fmla="*/ 1223774 w 1418780"/>
                <a:gd name="connsiteY1" fmla="*/ 815121 h 2252583"/>
                <a:gd name="connsiteX2" fmla="*/ 1097676 w 1418780"/>
                <a:gd name="connsiteY2" fmla="*/ 2252584 h 225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8780" h="2252583">
                  <a:moveTo>
                    <a:pt x="0" y="50564"/>
                  </a:moveTo>
                  <a:cubicBezTo>
                    <a:pt x="372757" y="-135249"/>
                    <a:pt x="920672" y="207048"/>
                    <a:pt x="1223774" y="815121"/>
                  </a:cubicBezTo>
                  <a:cubicBezTo>
                    <a:pt x="1526875" y="1423194"/>
                    <a:pt x="1470433" y="2066771"/>
                    <a:pt x="1097676" y="2252584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490D008-A7E1-487E-996D-0BA4A46E96B8}"/>
                </a:ext>
              </a:extLst>
            </p:cNvPr>
            <p:cNvSpPr/>
            <p:nvPr/>
          </p:nvSpPr>
          <p:spPr>
            <a:xfrm>
              <a:off x="2338063" y="3734042"/>
              <a:ext cx="955475" cy="2373749"/>
            </a:xfrm>
            <a:custGeom>
              <a:avLst/>
              <a:gdLst>
                <a:gd name="connsiteX0" fmla="*/ 0 w 955475"/>
                <a:gd name="connsiteY0" fmla="*/ 9291 h 2373749"/>
                <a:gd name="connsiteX1" fmla="*/ 852739 w 955475"/>
                <a:gd name="connsiteY1" fmla="*/ 1044029 h 2373749"/>
                <a:gd name="connsiteX2" fmla="*/ 680508 w 955475"/>
                <a:gd name="connsiteY2" fmla="*/ 2373749 h 237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5475" h="2373749">
                  <a:moveTo>
                    <a:pt x="0" y="9291"/>
                  </a:moveTo>
                  <a:cubicBezTo>
                    <a:pt x="283024" y="-72174"/>
                    <a:pt x="664811" y="391102"/>
                    <a:pt x="852739" y="1044029"/>
                  </a:cubicBezTo>
                  <a:cubicBezTo>
                    <a:pt x="1040668" y="1696956"/>
                    <a:pt x="963533" y="2292284"/>
                    <a:pt x="680508" y="2373749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5162A75-9F4C-41F7-A926-D2E624CF881D}"/>
                </a:ext>
              </a:extLst>
            </p:cNvPr>
            <p:cNvSpPr/>
            <p:nvPr/>
          </p:nvSpPr>
          <p:spPr>
            <a:xfrm>
              <a:off x="2515436" y="3705623"/>
              <a:ext cx="481358" cy="2439321"/>
            </a:xfrm>
            <a:custGeom>
              <a:avLst/>
              <a:gdLst>
                <a:gd name="connsiteX0" fmla="*/ 0 w 481358"/>
                <a:gd name="connsiteY0" fmla="*/ 558 h 2439321"/>
                <a:gd name="connsiteX1" fmla="*/ 436507 w 481358"/>
                <a:gd name="connsiteY1" fmla="*/ 1183390 h 2439321"/>
                <a:gd name="connsiteX2" fmla="*/ 325738 w 481358"/>
                <a:gd name="connsiteY2" fmla="*/ 2439321 h 243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1358" h="2439321">
                  <a:moveTo>
                    <a:pt x="0" y="558"/>
                  </a:moveTo>
                  <a:cubicBezTo>
                    <a:pt x="151120" y="-19618"/>
                    <a:pt x="346553" y="509943"/>
                    <a:pt x="436507" y="1183390"/>
                  </a:cubicBezTo>
                  <a:cubicBezTo>
                    <a:pt x="526460" y="1856837"/>
                    <a:pt x="476858" y="2419146"/>
                    <a:pt x="325738" y="2439321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4A92D81-6BCC-4BA4-9622-513296941242}"/>
                </a:ext>
              </a:extLst>
            </p:cNvPr>
            <p:cNvSpPr/>
            <p:nvPr/>
          </p:nvSpPr>
          <p:spPr>
            <a:xfrm>
              <a:off x="1749034" y="5731738"/>
              <a:ext cx="1858566" cy="304405"/>
            </a:xfrm>
            <a:custGeom>
              <a:avLst/>
              <a:gdLst>
                <a:gd name="connsiteX0" fmla="*/ 1858567 w 1858566"/>
                <a:gd name="connsiteY0" fmla="*/ 0 h 304405"/>
                <a:gd name="connsiteX1" fmla="*/ 929284 w 1858566"/>
                <a:gd name="connsiteY1" fmla="*/ 304406 h 304405"/>
                <a:gd name="connsiteX2" fmla="*/ 0 w 1858566"/>
                <a:gd name="connsiteY2" fmla="*/ 0 h 30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8566" h="304405">
                  <a:moveTo>
                    <a:pt x="1858567" y="0"/>
                  </a:moveTo>
                  <a:cubicBezTo>
                    <a:pt x="1698294" y="184779"/>
                    <a:pt x="1333091" y="304406"/>
                    <a:pt x="929284" y="304406"/>
                  </a:cubicBezTo>
                  <a:cubicBezTo>
                    <a:pt x="525476" y="304406"/>
                    <a:pt x="160273" y="184779"/>
                    <a:pt x="0" y="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7FA3A65-108D-48C9-8174-4C275FD7F948}"/>
                </a:ext>
              </a:extLst>
            </p:cNvPr>
            <p:cNvSpPr/>
            <p:nvPr/>
          </p:nvSpPr>
          <p:spPr>
            <a:xfrm>
              <a:off x="1555717" y="5428809"/>
              <a:ext cx="2245200" cy="448390"/>
            </a:xfrm>
            <a:custGeom>
              <a:avLst/>
              <a:gdLst>
                <a:gd name="connsiteX0" fmla="*/ 2245201 w 2245200"/>
                <a:gd name="connsiteY0" fmla="*/ 0 h 448390"/>
                <a:gd name="connsiteX1" fmla="*/ 1122600 w 2245200"/>
                <a:gd name="connsiteY1" fmla="*/ 448391 h 448390"/>
                <a:gd name="connsiteX2" fmla="*/ 0 w 2245200"/>
                <a:gd name="connsiteY2" fmla="*/ 0 h 44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5200" h="448390">
                  <a:moveTo>
                    <a:pt x="2245201" y="0"/>
                  </a:moveTo>
                  <a:cubicBezTo>
                    <a:pt x="2127739" y="262061"/>
                    <a:pt x="1661215" y="448391"/>
                    <a:pt x="1122600" y="448391"/>
                  </a:cubicBezTo>
                  <a:cubicBezTo>
                    <a:pt x="583985" y="448391"/>
                    <a:pt x="117461" y="262061"/>
                    <a:pt x="0" y="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B6A8945-464C-4BFE-9797-FF569884C837}"/>
                </a:ext>
              </a:extLst>
            </p:cNvPr>
            <p:cNvSpPr/>
            <p:nvPr/>
          </p:nvSpPr>
          <p:spPr>
            <a:xfrm>
              <a:off x="1460055" y="5096625"/>
              <a:ext cx="2436524" cy="566319"/>
            </a:xfrm>
            <a:custGeom>
              <a:avLst/>
              <a:gdLst>
                <a:gd name="connsiteX0" fmla="*/ 2436524 w 2436524"/>
                <a:gd name="connsiteY0" fmla="*/ 0 h 566319"/>
                <a:gd name="connsiteX1" fmla="*/ 1218262 w 2436524"/>
                <a:gd name="connsiteY1" fmla="*/ 566319 h 566319"/>
                <a:gd name="connsiteX2" fmla="*/ 0 w 2436524"/>
                <a:gd name="connsiteY2" fmla="*/ 0 h 56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6524" h="566319">
                  <a:moveTo>
                    <a:pt x="2436524" y="0"/>
                  </a:moveTo>
                  <a:cubicBezTo>
                    <a:pt x="2391744" y="318971"/>
                    <a:pt x="1859650" y="566319"/>
                    <a:pt x="1218262" y="566319"/>
                  </a:cubicBezTo>
                  <a:cubicBezTo>
                    <a:pt x="576875" y="566319"/>
                    <a:pt x="44780" y="318971"/>
                    <a:pt x="0" y="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87B63F8-0AF2-4B32-BF55-B5B6376F4887}"/>
                </a:ext>
              </a:extLst>
            </p:cNvPr>
            <p:cNvSpPr/>
            <p:nvPr/>
          </p:nvSpPr>
          <p:spPr>
            <a:xfrm>
              <a:off x="1457063" y="4754525"/>
              <a:ext cx="2442506" cy="651327"/>
            </a:xfrm>
            <a:custGeom>
              <a:avLst/>
              <a:gdLst>
                <a:gd name="connsiteX0" fmla="*/ 2439516 w 2442506"/>
                <a:gd name="connsiteY0" fmla="*/ 0 h 651327"/>
                <a:gd name="connsiteX1" fmla="*/ 1856342 w 2442506"/>
                <a:gd name="connsiteY1" fmla="*/ 562530 h 651327"/>
                <a:gd name="connsiteX2" fmla="*/ 586165 w 2442506"/>
                <a:gd name="connsiteY2" fmla="*/ 562530 h 651327"/>
                <a:gd name="connsiteX3" fmla="*/ 2991 w 2442506"/>
                <a:gd name="connsiteY3" fmla="*/ 0 h 65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2506" h="651327">
                  <a:moveTo>
                    <a:pt x="2439516" y="0"/>
                  </a:moveTo>
                  <a:cubicBezTo>
                    <a:pt x="2471403" y="227123"/>
                    <a:pt x="2246420" y="444134"/>
                    <a:pt x="1856342" y="562530"/>
                  </a:cubicBezTo>
                  <a:cubicBezTo>
                    <a:pt x="1466264" y="680927"/>
                    <a:pt x="976243" y="680927"/>
                    <a:pt x="586165" y="562530"/>
                  </a:cubicBezTo>
                  <a:cubicBezTo>
                    <a:pt x="196062" y="444134"/>
                    <a:pt x="-28896" y="227123"/>
                    <a:pt x="2991" y="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3762D82-EDCB-4FC7-98AE-5743B1B1F4FF}"/>
                </a:ext>
              </a:extLst>
            </p:cNvPr>
            <p:cNvSpPr/>
            <p:nvPr/>
          </p:nvSpPr>
          <p:spPr>
            <a:xfrm>
              <a:off x="1527982" y="4422341"/>
              <a:ext cx="2300681" cy="698488"/>
            </a:xfrm>
            <a:custGeom>
              <a:avLst/>
              <a:gdLst>
                <a:gd name="connsiteX0" fmla="*/ 2272936 w 2300681"/>
                <a:gd name="connsiteY0" fmla="*/ 0 h 698488"/>
                <a:gd name="connsiteX1" fmla="*/ 1796865 w 2300681"/>
                <a:gd name="connsiteY1" fmla="*/ 599339 h 698488"/>
                <a:gd name="connsiteX2" fmla="*/ 503806 w 2300681"/>
                <a:gd name="connsiteY2" fmla="*/ 599339 h 698488"/>
                <a:gd name="connsiteX3" fmla="*/ 27735 w 2300681"/>
                <a:gd name="connsiteY3" fmla="*/ 0 h 69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0681" h="698488">
                  <a:moveTo>
                    <a:pt x="2272936" y="0"/>
                  </a:moveTo>
                  <a:cubicBezTo>
                    <a:pt x="2375831" y="229559"/>
                    <a:pt x="2187116" y="467139"/>
                    <a:pt x="1796865" y="599339"/>
                  </a:cubicBezTo>
                  <a:cubicBezTo>
                    <a:pt x="1406639" y="731538"/>
                    <a:pt x="894031" y="731538"/>
                    <a:pt x="503806" y="599339"/>
                  </a:cubicBezTo>
                  <a:cubicBezTo>
                    <a:pt x="113580" y="467139"/>
                    <a:pt x="-75136" y="229559"/>
                    <a:pt x="27735" y="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5393B9C-B231-4043-822F-DFFA01787372}"/>
                </a:ext>
              </a:extLst>
            </p:cNvPr>
            <p:cNvSpPr/>
            <p:nvPr/>
          </p:nvSpPr>
          <p:spPr>
            <a:xfrm>
              <a:off x="1665792" y="4119412"/>
              <a:ext cx="2025044" cy="705075"/>
            </a:xfrm>
            <a:custGeom>
              <a:avLst/>
              <a:gdLst>
                <a:gd name="connsiteX0" fmla="*/ 1941808 w 2025044"/>
                <a:gd name="connsiteY0" fmla="*/ 0 h 705075"/>
                <a:gd name="connsiteX1" fmla="*/ 1632998 w 2025044"/>
                <a:gd name="connsiteY1" fmla="*/ 599191 h 705075"/>
                <a:gd name="connsiteX2" fmla="*/ 392051 w 2025044"/>
                <a:gd name="connsiteY2" fmla="*/ 599191 h 705075"/>
                <a:gd name="connsiteX3" fmla="*/ 83241 w 2025044"/>
                <a:gd name="connsiteY3" fmla="*/ 0 h 705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5044" h="705075">
                  <a:moveTo>
                    <a:pt x="1941808" y="0"/>
                  </a:moveTo>
                  <a:cubicBezTo>
                    <a:pt x="2125234" y="211450"/>
                    <a:pt x="1998152" y="458011"/>
                    <a:pt x="1632998" y="599191"/>
                  </a:cubicBezTo>
                  <a:cubicBezTo>
                    <a:pt x="1267845" y="740371"/>
                    <a:pt x="757229" y="740371"/>
                    <a:pt x="392051" y="599191"/>
                  </a:cubicBezTo>
                  <a:cubicBezTo>
                    <a:pt x="26873" y="458011"/>
                    <a:pt x="-100185" y="211450"/>
                    <a:pt x="83241" y="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2C1DAB2-61EA-4704-B6C4-0283B5276D26}"/>
                </a:ext>
              </a:extLst>
            </p:cNvPr>
            <p:cNvSpPr/>
            <p:nvPr/>
          </p:nvSpPr>
          <p:spPr>
            <a:xfrm>
              <a:off x="1862521" y="3863329"/>
              <a:ext cx="1631592" cy="670678"/>
            </a:xfrm>
            <a:custGeom>
              <a:avLst/>
              <a:gdLst>
                <a:gd name="connsiteX0" fmla="*/ 1436393 w 1631592"/>
                <a:gd name="connsiteY0" fmla="*/ 0 h 670678"/>
                <a:gd name="connsiteX1" fmla="*/ 1377244 w 1631592"/>
                <a:gd name="connsiteY1" fmla="*/ 559037 h 670678"/>
                <a:gd name="connsiteX2" fmla="*/ 254348 w 1631592"/>
                <a:gd name="connsiteY2" fmla="*/ 559037 h 670678"/>
                <a:gd name="connsiteX3" fmla="*/ 195199 w 1631592"/>
                <a:gd name="connsiteY3" fmla="*/ 0 h 67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1592" h="670678">
                  <a:moveTo>
                    <a:pt x="1436393" y="0"/>
                  </a:moveTo>
                  <a:cubicBezTo>
                    <a:pt x="1717990" y="164530"/>
                    <a:pt x="1692008" y="410180"/>
                    <a:pt x="1377244" y="559037"/>
                  </a:cubicBezTo>
                  <a:cubicBezTo>
                    <a:pt x="1062480" y="707893"/>
                    <a:pt x="569088" y="707893"/>
                    <a:pt x="254348" y="559037"/>
                  </a:cubicBezTo>
                  <a:cubicBezTo>
                    <a:pt x="-60416" y="410180"/>
                    <a:pt x="-86398" y="164530"/>
                    <a:pt x="195199" y="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849AEB2-C5F6-432F-AD4C-3B8DFA53D263}"/>
                </a:ext>
              </a:extLst>
            </p:cNvPr>
            <p:cNvSpPr/>
            <p:nvPr/>
          </p:nvSpPr>
          <p:spPr>
            <a:xfrm>
              <a:off x="2106609" y="3696216"/>
              <a:ext cx="1143415" cy="570083"/>
            </a:xfrm>
            <a:custGeom>
              <a:avLst/>
              <a:gdLst>
                <a:gd name="connsiteX0" fmla="*/ 1143416 w 1143415"/>
                <a:gd name="connsiteY0" fmla="*/ 285042 h 570083"/>
                <a:gd name="connsiteX1" fmla="*/ 571708 w 1143415"/>
                <a:gd name="connsiteY1" fmla="*/ 570084 h 570083"/>
                <a:gd name="connsiteX2" fmla="*/ 0 w 1143415"/>
                <a:gd name="connsiteY2" fmla="*/ 285042 h 570083"/>
                <a:gd name="connsiteX3" fmla="*/ 571708 w 1143415"/>
                <a:gd name="connsiteY3" fmla="*/ 0 h 570083"/>
                <a:gd name="connsiteX4" fmla="*/ 1143416 w 1143415"/>
                <a:gd name="connsiteY4" fmla="*/ 285042 h 570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415" h="570083">
                  <a:moveTo>
                    <a:pt x="1143416" y="285042"/>
                  </a:moveTo>
                  <a:cubicBezTo>
                    <a:pt x="1143416" y="442466"/>
                    <a:pt x="887453" y="570084"/>
                    <a:pt x="571708" y="570084"/>
                  </a:cubicBezTo>
                  <a:cubicBezTo>
                    <a:pt x="255962" y="570084"/>
                    <a:pt x="0" y="442466"/>
                    <a:pt x="0" y="285042"/>
                  </a:cubicBezTo>
                  <a:cubicBezTo>
                    <a:pt x="0" y="127618"/>
                    <a:pt x="255962" y="0"/>
                    <a:pt x="571708" y="0"/>
                  </a:cubicBezTo>
                  <a:cubicBezTo>
                    <a:pt x="887453" y="0"/>
                    <a:pt x="1143416" y="127618"/>
                    <a:pt x="1143416" y="285042"/>
                  </a:cubicBezTo>
                  <a:close/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277EEB8-EA02-4FF7-9C17-1BEB2941CB3C}"/>
                </a:ext>
              </a:extLst>
            </p:cNvPr>
            <p:cNvSpPr/>
            <p:nvPr/>
          </p:nvSpPr>
          <p:spPr>
            <a:xfrm>
              <a:off x="2383901" y="3743285"/>
              <a:ext cx="588832" cy="293628"/>
            </a:xfrm>
            <a:custGeom>
              <a:avLst/>
              <a:gdLst>
                <a:gd name="connsiteX0" fmla="*/ 588832 w 588832"/>
                <a:gd name="connsiteY0" fmla="*/ 146814 h 293628"/>
                <a:gd name="connsiteX1" fmla="*/ 294416 w 588832"/>
                <a:gd name="connsiteY1" fmla="*/ 293629 h 293628"/>
                <a:gd name="connsiteX2" fmla="*/ 0 w 588832"/>
                <a:gd name="connsiteY2" fmla="*/ 146814 h 293628"/>
                <a:gd name="connsiteX3" fmla="*/ 294416 w 588832"/>
                <a:gd name="connsiteY3" fmla="*/ 0 h 293628"/>
                <a:gd name="connsiteX4" fmla="*/ 588832 w 588832"/>
                <a:gd name="connsiteY4" fmla="*/ 146814 h 29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832" h="293628">
                  <a:moveTo>
                    <a:pt x="588832" y="146814"/>
                  </a:moveTo>
                  <a:cubicBezTo>
                    <a:pt x="588832" y="227898"/>
                    <a:pt x="457018" y="293629"/>
                    <a:pt x="294416" y="293629"/>
                  </a:cubicBezTo>
                  <a:cubicBezTo>
                    <a:pt x="131815" y="293629"/>
                    <a:pt x="0" y="227898"/>
                    <a:pt x="0" y="146814"/>
                  </a:cubicBezTo>
                  <a:cubicBezTo>
                    <a:pt x="0" y="65731"/>
                    <a:pt x="131815" y="0"/>
                    <a:pt x="294416" y="0"/>
                  </a:cubicBezTo>
                  <a:cubicBezTo>
                    <a:pt x="457018" y="0"/>
                    <a:pt x="588832" y="65731"/>
                    <a:pt x="588832" y="146814"/>
                  </a:cubicBezTo>
                  <a:close/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EA13880-4A49-4796-A9D9-4E3F9A992789}"/>
                </a:ext>
              </a:extLst>
            </p:cNvPr>
            <p:cNvSpPr/>
            <p:nvPr/>
          </p:nvSpPr>
          <p:spPr>
            <a:xfrm>
              <a:off x="1448097" y="3695355"/>
              <a:ext cx="2460439" cy="2460439"/>
            </a:xfrm>
            <a:custGeom>
              <a:avLst/>
              <a:gdLst>
                <a:gd name="connsiteX0" fmla="*/ 2460440 w 2460439"/>
                <a:gd name="connsiteY0" fmla="*/ 1230220 h 2460439"/>
                <a:gd name="connsiteX1" fmla="*/ 1230220 w 2460439"/>
                <a:gd name="connsiteY1" fmla="*/ 2460440 h 2460439"/>
                <a:gd name="connsiteX2" fmla="*/ 0 w 2460439"/>
                <a:gd name="connsiteY2" fmla="*/ 1230220 h 2460439"/>
                <a:gd name="connsiteX3" fmla="*/ 1230220 w 2460439"/>
                <a:gd name="connsiteY3" fmla="*/ 0 h 2460439"/>
                <a:gd name="connsiteX4" fmla="*/ 2460440 w 2460439"/>
                <a:gd name="connsiteY4" fmla="*/ 1230220 h 2460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0439" h="2460439">
                  <a:moveTo>
                    <a:pt x="2460440" y="1230220"/>
                  </a:moveTo>
                  <a:cubicBezTo>
                    <a:pt x="2460440" y="1909652"/>
                    <a:pt x="1909652" y="2460440"/>
                    <a:pt x="1230220" y="2460440"/>
                  </a:cubicBezTo>
                  <a:cubicBezTo>
                    <a:pt x="550788" y="2460440"/>
                    <a:pt x="0" y="1909652"/>
                    <a:pt x="0" y="1230220"/>
                  </a:cubicBezTo>
                  <a:cubicBezTo>
                    <a:pt x="0" y="550788"/>
                    <a:pt x="550788" y="0"/>
                    <a:pt x="1230220" y="0"/>
                  </a:cubicBezTo>
                  <a:cubicBezTo>
                    <a:pt x="1909652" y="0"/>
                    <a:pt x="2460440" y="550788"/>
                    <a:pt x="2460440" y="1230220"/>
                  </a:cubicBezTo>
                  <a:close/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4AEDA9A9-219B-4BF3-974C-19BC82EF8A64}"/>
              </a:ext>
            </a:extLst>
          </p:cNvPr>
          <p:cNvGrpSpPr/>
          <p:nvPr/>
        </p:nvGrpSpPr>
        <p:grpSpPr>
          <a:xfrm>
            <a:off x="873379" y="5420876"/>
            <a:ext cx="619536" cy="244475"/>
            <a:chOff x="7604935" y="4518193"/>
            <a:chExt cx="619536" cy="244475"/>
          </a:xfrm>
        </p:grpSpPr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90FBE667-C488-4510-8837-5F84F722A0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5875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8D92D4B-FC6C-40FD-B825-2C14E03E4AF6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5875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9D95CC97-F498-4F0F-B88E-3D24E184DA72}"/>
              </a:ext>
            </a:extLst>
          </p:cNvPr>
          <p:cNvSpPr txBox="1"/>
          <p:nvPr/>
        </p:nvSpPr>
        <p:spPr>
          <a:xfrm>
            <a:off x="1994637" y="4509104"/>
            <a:ext cx="141064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700</a:t>
            </a:r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W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次</a:t>
            </a:r>
            <a:endParaRPr lang="zh-CN" altLang="en-US" sz="3600" dirty="0">
              <a:gradFill>
                <a:gsLst>
                  <a:gs pos="40000">
                    <a:schemeClr val="accent1"/>
                  </a:gs>
                  <a:gs pos="75000">
                    <a:schemeClr val="accent2"/>
                  </a:gs>
                </a:gsLst>
                <a:path path="circle">
                  <a:fillToRect l="100000" t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8D1CE67-AC8F-48F4-80BB-DBF8A612AC8B}"/>
              </a:ext>
            </a:extLst>
          </p:cNvPr>
          <p:cNvSpPr txBox="1"/>
          <p:nvPr/>
        </p:nvSpPr>
        <p:spPr>
          <a:xfrm>
            <a:off x="2084101" y="5045364"/>
            <a:ext cx="12311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最高活动数据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8E7377B-4A7C-44C4-ACBC-D8C7DD66F71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309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>
            <a:extLst>
              <a:ext uri="{FF2B5EF4-FFF2-40B4-BE49-F238E27FC236}">
                <a16:creationId xmlns:a16="http://schemas.microsoft.com/office/drawing/2014/main" id="{CAB13BC9-8772-4EBB-A0C3-FF8EAAD5E918}"/>
              </a:ext>
            </a:extLst>
          </p:cNvPr>
          <p:cNvGrpSpPr/>
          <p:nvPr/>
        </p:nvGrpSpPr>
        <p:grpSpPr>
          <a:xfrm>
            <a:off x="4349505" y="1913209"/>
            <a:ext cx="3550142" cy="2049714"/>
            <a:chOff x="5079619" y="3962829"/>
            <a:chExt cx="3638101" cy="2100499"/>
          </a:xfrm>
        </p:grpSpPr>
        <p:sp>
          <p:nvSpPr>
            <p:cNvPr id="67" name="Rectangle 14+">
              <a:extLst>
                <a:ext uri="{FF2B5EF4-FFF2-40B4-BE49-F238E27FC236}">
                  <a16:creationId xmlns:a16="http://schemas.microsoft.com/office/drawing/2014/main" id="{46CEC862-8611-4D00-9278-C6ACD3861802}"/>
                </a:ext>
              </a:extLst>
            </p:cNvPr>
            <p:cNvSpPr/>
            <p:nvPr userDrawn="1"/>
          </p:nvSpPr>
          <p:spPr>
            <a:xfrm>
              <a:off x="5117720" y="4000929"/>
              <a:ext cx="3600000" cy="20623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294067C-FE33-41EA-B76B-9DECC1D00EF7}"/>
                </a:ext>
              </a:extLst>
            </p:cNvPr>
            <p:cNvSpPr/>
            <p:nvPr userDrawn="1"/>
          </p:nvSpPr>
          <p:spPr>
            <a:xfrm>
              <a:off x="5079619" y="3962829"/>
              <a:ext cx="3600000" cy="2062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F06AFA0-F3B6-4C32-BE3C-8E5993270C52}"/>
              </a:ext>
            </a:extLst>
          </p:cNvPr>
          <p:cNvGrpSpPr/>
          <p:nvPr/>
        </p:nvGrpSpPr>
        <p:grpSpPr>
          <a:xfrm>
            <a:off x="8009061" y="1913209"/>
            <a:ext cx="3550142" cy="2049714"/>
            <a:chOff x="5079619" y="3962829"/>
            <a:chExt cx="3638101" cy="2100499"/>
          </a:xfrm>
        </p:grpSpPr>
        <p:sp>
          <p:nvSpPr>
            <p:cNvPr id="89" name="Rectangle 14+">
              <a:extLst>
                <a:ext uri="{FF2B5EF4-FFF2-40B4-BE49-F238E27FC236}">
                  <a16:creationId xmlns:a16="http://schemas.microsoft.com/office/drawing/2014/main" id="{1E7CF16F-6B42-4618-B319-5FE88B568AC1}"/>
                </a:ext>
              </a:extLst>
            </p:cNvPr>
            <p:cNvSpPr/>
            <p:nvPr userDrawn="1"/>
          </p:nvSpPr>
          <p:spPr>
            <a:xfrm>
              <a:off x="5117720" y="4000929"/>
              <a:ext cx="3600000" cy="20623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7F6BEFE4-9254-4C52-8176-788CE58EC8C7}"/>
                </a:ext>
              </a:extLst>
            </p:cNvPr>
            <p:cNvSpPr/>
            <p:nvPr userDrawn="1"/>
          </p:nvSpPr>
          <p:spPr>
            <a:xfrm>
              <a:off x="5079619" y="3962829"/>
              <a:ext cx="3600000" cy="2062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0217DAE6-71C4-45CF-8046-68A58D59B8AF}"/>
              </a:ext>
            </a:extLst>
          </p:cNvPr>
          <p:cNvGrpSpPr/>
          <p:nvPr/>
        </p:nvGrpSpPr>
        <p:grpSpPr>
          <a:xfrm>
            <a:off x="686948" y="1913209"/>
            <a:ext cx="3550142" cy="2049714"/>
            <a:chOff x="5079619" y="3962829"/>
            <a:chExt cx="3638101" cy="2100499"/>
          </a:xfrm>
        </p:grpSpPr>
        <p:sp>
          <p:nvSpPr>
            <p:cNvPr id="92" name="Rectangle 14+">
              <a:extLst>
                <a:ext uri="{FF2B5EF4-FFF2-40B4-BE49-F238E27FC236}">
                  <a16:creationId xmlns:a16="http://schemas.microsoft.com/office/drawing/2014/main" id="{FA326049-BF26-459E-AE92-A798873AF2E5}"/>
                </a:ext>
              </a:extLst>
            </p:cNvPr>
            <p:cNvSpPr/>
            <p:nvPr userDrawn="1"/>
          </p:nvSpPr>
          <p:spPr>
            <a:xfrm>
              <a:off x="5117720" y="4000929"/>
              <a:ext cx="3600000" cy="20623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CCE9A00C-9845-4BC5-8D4E-D0E000302134}"/>
                </a:ext>
              </a:extLst>
            </p:cNvPr>
            <p:cNvSpPr/>
            <p:nvPr userDrawn="1"/>
          </p:nvSpPr>
          <p:spPr>
            <a:xfrm>
              <a:off x="5079619" y="3962829"/>
              <a:ext cx="3600000" cy="2062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B92B83E-33CC-47D9-84DD-5CBEC67120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线下活动回看</a:t>
            </a:r>
          </a:p>
        </p:txBody>
      </p:sp>
      <p:pic>
        <p:nvPicPr>
          <p:cNvPr id="55" name="图片占位符 54" descr="电脑前的女人&#10;&#10;低可信度描述已自动生成">
            <a:extLst>
              <a:ext uri="{FF2B5EF4-FFF2-40B4-BE49-F238E27FC236}">
                <a16:creationId xmlns:a16="http://schemas.microsoft.com/office/drawing/2014/main" id="{ACA93D47-C2F7-4CDD-94F1-AE07152A7D7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57" name="图片占位符 56" descr="男人和女人坐在椅子上&#10;&#10;低可信度描述已自动生成">
            <a:extLst>
              <a:ext uri="{FF2B5EF4-FFF2-40B4-BE49-F238E27FC236}">
                <a16:creationId xmlns:a16="http://schemas.microsoft.com/office/drawing/2014/main" id="{AA18AA41-50BA-4B76-A336-4BB64130042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53" name="图片占位符 52" descr="女人看着电脑&#10;&#10;描述已自动生成">
            <a:extLst>
              <a:ext uri="{FF2B5EF4-FFF2-40B4-BE49-F238E27FC236}">
                <a16:creationId xmlns:a16="http://schemas.microsoft.com/office/drawing/2014/main" id="{96AA6B94-CA77-4633-8FF7-6BFF91D4076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FA89A346-97BE-407A-AF9C-51AA4F76441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60" name="Rectangle 14+">
            <a:extLst>
              <a:ext uri="{FF2B5EF4-FFF2-40B4-BE49-F238E27FC236}">
                <a16:creationId xmlns:a16="http://schemas.microsoft.com/office/drawing/2014/main" id="{B796EF93-D7F8-4713-A5F2-BC9ED03ACD58}"/>
              </a:ext>
            </a:extLst>
          </p:cNvPr>
          <p:cNvSpPr/>
          <p:nvPr/>
        </p:nvSpPr>
        <p:spPr>
          <a:xfrm>
            <a:off x="4386685" y="4096380"/>
            <a:ext cx="3512962" cy="20377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077962AC-47E6-48F5-B742-1E17A376F67C}"/>
              </a:ext>
            </a:extLst>
          </p:cNvPr>
          <p:cNvSpPr/>
          <p:nvPr/>
        </p:nvSpPr>
        <p:spPr>
          <a:xfrm>
            <a:off x="4349505" y="4058736"/>
            <a:ext cx="3512962" cy="2037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Rectangle 14+">
            <a:extLst>
              <a:ext uri="{FF2B5EF4-FFF2-40B4-BE49-F238E27FC236}">
                <a16:creationId xmlns:a16="http://schemas.microsoft.com/office/drawing/2014/main" id="{1212215C-BDC7-466B-88B0-73E58D27DB49}"/>
              </a:ext>
            </a:extLst>
          </p:cNvPr>
          <p:cNvSpPr/>
          <p:nvPr/>
        </p:nvSpPr>
        <p:spPr>
          <a:xfrm>
            <a:off x="8046241" y="4096380"/>
            <a:ext cx="3512962" cy="2037719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A892AF8E-C800-484D-B71F-9F9CF595B5F7}"/>
              </a:ext>
            </a:extLst>
          </p:cNvPr>
          <p:cNvSpPr/>
          <p:nvPr/>
        </p:nvSpPr>
        <p:spPr>
          <a:xfrm>
            <a:off x="8009061" y="4058736"/>
            <a:ext cx="3512962" cy="2037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Rectangle 14+">
            <a:extLst>
              <a:ext uri="{FF2B5EF4-FFF2-40B4-BE49-F238E27FC236}">
                <a16:creationId xmlns:a16="http://schemas.microsoft.com/office/drawing/2014/main" id="{49EFE0D7-6983-43D6-B235-504D5E4C5409}"/>
              </a:ext>
            </a:extLst>
          </p:cNvPr>
          <p:cNvSpPr/>
          <p:nvPr/>
        </p:nvSpPr>
        <p:spPr>
          <a:xfrm>
            <a:off x="724128" y="4096380"/>
            <a:ext cx="3512962" cy="203771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DB2670A2-0DBF-44C3-B90E-005A0EA06E2A}"/>
              </a:ext>
            </a:extLst>
          </p:cNvPr>
          <p:cNvSpPr/>
          <p:nvPr/>
        </p:nvSpPr>
        <p:spPr>
          <a:xfrm>
            <a:off x="686948" y="4058736"/>
            <a:ext cx="3512962" cy="2037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7468461-FF30-4850-A2D8-AF13D35B946C}"/>
              </a:ext>
            </a:extLst>
          </p:cNvPr>
          <p:cNvSpPr/>
          <p:nvPr/>
        </p:nvSpPr>
        <p:spPr>
          <a:xfrm>
            <a:off x="4509525" y="4058736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D773718-EAAD-4C1D-AC55-AD187D70703E}"/>
              </a:ext>
            </a:extLst>
          </p:cNvPr>
          <p:cNvSpPr txBox="1"/>
          <p:nvPr/>
        </p:nvSpPr>
        <p:spPr>
          <a:xfrm>
            <a:off x="4737807" y="4108070"/>
            <a:ext cx="256801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线下活动二次回头看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3F6EC7DE-7521-44D8-9668-03885FC7B329}"/>
              </a:ext>
            </a:extLst>
          </p:cNvPr>
          <p:cNvGrpSpPr/>
          <p:nvPr/>
        </p:nvGrpSpPr>
        <p:grpSpPr>
          <a:xfrm>
            <a:off x="7443790" y="4058736"/>
            <a:ext cx="207169" cy="468000"/>
            <a:chOff x="7443790" y="4058736"/>
            <a:chExt cx="207169" cy="46800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A545C72-8A47-48FB-BF41-1921DE52706B}"/>
                </a:ext>
              </a:extLst>
            </p:cNvPr>
            <p:cNvCxnSpPr>
              <a:cxnSpLocks/>
            </p:cNvCxnSpPr>
            <p:nvPr/>
          </p:nvCxnSpPr>
          <p:spPr>
            <a:xfrm>
              <a:off x="7443790" y="4058736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1FC6395-E91B-4595-8908-CD232E74FCA2}"/>
                </a:ext>
              </a:extLst>
            </p:cNvPr>
            <p:cNvCxnSpPr>
              <a:cxnSpLocks/>
            </p:cNvCxnSpPr>
            <p:nvPr/>
          </p:nvCxnSpPr>
          <p:spPr>
            <a:xfrm>
              <a:off x="7478913" y="4058736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A3EFA00B-F1CD-44C1-BD0B-A6E1D9BED83F}"/>
                </a:ext>
              </a:extLst>
            </p:cNvPr>
            <p:cNvCxnSpPr>
              <a:cxnSpLocks/>
            </p:cNvCxnSpPr>
            <p:nvPr/>
          </p:nvCxnSpPr>
          <p:spPr>
            <a:xfrm>
              <a:off x="7514036" y="4058736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CC8E897A-3F3F-44A5-A405-91833C2EE5E6}"/>
                </a:ext>
              </a:extLst>
            </p:cNvPr>
            <p:cNvCxnSpPr>
              <a:cxnSpLocks/>
            </p:cNvCxnSpPr>
            <p:nvPr/>
          </p:nvCxnSpPr>
          <p:spPr>
            <a:xfrm>
              <a:off x="7549159" y="4058736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DF36EB2B-D964-42FE-A1D7-351A4050200E}"/>
                </a:ext>
              </a:extLst>
            </p:cNvPr>
            <p:cNvCxnSpPr>
              <a:cxnSpLocks/>
            </p:cNvCxnSpPr>
            <p:nvPr/>
          </p:nvCxnSpPr>
          <p:spPr>
            <a:xfrm>
              <a:off x="7584283" y="4058736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362F51A5-B310-4F9A-8369-D49F6DA43557}"/>
                </a:ext>
              </a:extLst>
            </p:cNvPr>
            <p:cNvCxnSpPr>
              <a:cxnSpLocks/>
            </p:cNvCxnSpPr>
            <p:nvPr/>
          </p:nvCxnSpPr>
          <p:spPr>
            <a:xfrm>
              <a:off x="7650959" y="4058736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矩形 68">
            <a:extLst>
              <a:ext uri="{FF2B5EF4-FFF2-40B4-BE49-F238E27FC236}">
                <a16:creationId xmlns:a16="http://schemas.microsoft.com/office/drawing/2014/main" id="{7526012F-3F28-40D1-BD93-C43F5C1880AD}"/>
              </a:ext>
            </a:extLst>
          </p:cNvPr>
          <p:cNvSpPr/>
          <p:nvPr/>
        </p:nvSpPr>
        <p:spPr>
          <a:xfrm>
            <a:off x="8179066" y="4058736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4D656BF-2B34-48E6-B23C-4C74E0DD77A9}"/>
              </a:ext>
            </a:extLst>
          </p:cNvPr>
          <p:cNvSpPr txBox="1"/>
          <p:nvPr/>
        </p:nvSpPr>
        <p:spPr>
          <a:xfrm>
            <a:off x="8407348" y="4108070"/>
            <a:ext cx="256801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线下活动三次回头看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CDD6080-680E-47B6-A56E-C4A0C97FA629}"/>
              </a:ext>
            </a:extLst>
          </p:cNvPr>
          <p:cNvGrpSpPr/>
          <p:nvPr/>
        </p:nvGrpSpPr>
        <p:grpSpPr>
          <a:xfrm>
            <a:off x="11113331" y="4058736"/>
            <a:ext cx="207169" cy="468000"/>
            <a:chOff x="11113331" y="4058736"/>
            <a:chExt cx="207169" cy="468000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D35ED693-C2A0-4D28-9E45-2E75BAFB7B44}"/>
                </a:ext>
              </a:extLst>
            </p:cNvPr>
            <p:cNvCxnSpPr>
              <a:cxnSpLocks/>
            </p:cNvCxnSpPr>
            <p:nvPr/>
          </p:nvCxnSpPr>
          <p:spPr>
            <a:xfrm>
              <a:off x="11113331" y="4058736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3188827C-F110-409B-B80E-D8AF62A232A0}"/>
                </a:ext>
              </a:extLst>
            </p:cNvPr>
            <p:cNvCxnSpPr>
              <a:cxnSpLocks/>
            </p:cNvCxnSpPr>
            <p:nvPr/>
          </p:nvCxnSpPr>
          <p:spPr>
            <a:xfrm>
              <a:off x="11148454" y="4058736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0A78BA05-4AA2-409B-8113-DB914F76BEC7}"/>
                </a:ext>
              </a:extLst>
            </p:cNvPr>
            <p:cNvCxnSpPr>
              <a:cxnSpLocks/>
            </p:cNvCxnSpPr>
            <p:nvPr/>
          </p:nvCxnSpPr>
          <p:spPr>
            <a:xfrm>
              <a:off x="11183577" y="4058736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3DDEBFE2-3971-49B6-93FB-7B2D4E4FF711}"/>
                </a:ext>
              </a:extLst>
            </p:cNvPr>
            <p:cNvCxnSpPr>
              <a:cxnSpLocks/>
            </p:cNvCxnSpPr>
            <p:nvPr/>
          </p:nvCxnSpPr>
          <p:spPr>
            <a:xfrm>
              <a:off x="11218700" y="4058736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477E66A9-D5B8-446A-9B11-8DD7C4D5A584}"/>
                </a:ext>
              </a:extLst>
            </p:cNvPr>
            <p:cNvCxnSpPr>
              <a:cxnSpLocks/>
            </p:cNvCxnSpPr>
            <p:nvPr/>
          </p:nvCxnSpPr>
          <p:spPr>
            <a:xfrm>
              <a:off x="11253824" y="4058736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3788E7C9-F4BD-49B8-A26E-898BD74B6501}"/>
                </a:ext>
              </a:extLst>
            </p:cNvPr>
            <p:cNvCxnSpPr>
              <a:cxnSpLocks/>
            </p:cNvCxnSpPr>
            <p:nvPr/>
          </p:nvCxnSpPr>
          <p:spPr>
            <a:xfrm>
              <a:off x="11320500" y="4058736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CC4C08D1-D3C0-4EBA-B21B-EAA120834FAE}"/>
              </a:ext>
            </a:extLst>
          </p:cNvPr>
          <p:cNvSpPr/>
          <p:nvPr/>
        </p:nvSpPr>
        <p:spPr>
          <a:xfrm>
            <a:off x="856953" y="4058736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79012EB9-1931-43A7-990A-BF16B8C199A6}"/>
              </a:ext>
            </a:extLst>
          </p:cNvPr>
          <p:cNvSpPr txBox="1"/>
          <p:nvPr/>
        </p:nvSpPr>
        <p:spPr>
          <a:xfrm>
            <a:off x="1085235" y="4108070"/>
            <a:ext cx="256801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线下活动一次回头看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427CF17E-16C7-42B7-B746-677777104CB4}"/>
              </a:ext>
            </a:extLst>
          </p:cNvPr>
          <p:cNvGrpSpPr/>
          <p:nvPr/>
        </p:nvGrpSpPr>
        <p:grpSpPr>
          <a:xfrm>
            <a:off x="3791218" y="4058736"/>
            <a:ext cx="207169" cy="468000"/>
            <a:chOff x="3791218" y="4058736"/>
            <a:chExt cx="207169" cy="468000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B1D18FCF-1825-4D13-A54A-4C8B0848B1C0}"/>
                </a:ext>
              </a:extLst>
            </p:cNvPr>
            <p:cNvCxnSpPr>
              <a:cxnSpLocks/>
            </p:cNvCxnSpPr>
            <p:nvPr/>
          </p:nvCxnSpPr>
          <p:spPr>
            <a:xfrm>
              <a:off x="3791218" y="4058736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E8EB0D9A-64E4-40CD-B03B-6BF424A30EF8}"/>
                </a:ext>
              </a:extLst>
            </p:cNvPr>
            <p:cNvCxnSpPr>
              <a:cxnSpLocks/>
            </p:cNvCxnSpPr>
            <p:nvPr/>
          </p:nvCxnSpPr>
          <p:spPr>
            <a:xfrm>
              <a:off x="3826341" y="4058736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6CE14652-E298-41E9-A3AD-D6B0FEAE8899}"/>
                </a:ext>
              </a:extLst>
            </p:cNvPr>
            <p:cNvCxnSpPr>
              <a:cxnSpLocks/>
            </p:cNvCxnSpPr>
            <p:nvPr/>
          </p:nvCxnSpPr>
          <p:spPr>
            <a:xfrm>
              <a:off x="3861464" y="4058736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E04AFD18-1982-4DF4-B985-4289803FD906}"/>
                </a:ext>
              </a:extLst>
            </p:cNvPr>
            <p:cNvCxnSpPr>
              <a:cxnSpLocks/>
            </p:cNvCxnSpPr>
            <p:nvPr/>
          </p:nvCxnSpPr>
          <p:spPr>
            <a:xfrm>
              <a:off x="3896587" y="4058736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08DBD45B-2EDD-40D4-AACB-E127203A862E}"/>
                </a:ext>
              </a:extLst>
            </p:cNvPr>
            <p:cNvCxnSpPr>
              <a:cxnSpLocks/>
            </p:cNvCxnSpPr>
            <p:nvPr/>
          </p:nvCxnSpPr>
          <p:spPr>
            <a:xfrm>
              <a:off x="3931711" y="4058736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03FF4022-43F9-495F-898D-48F7E2491D8B}"/>
                </a:ext>
              </a:extLst>
            </p:cNvPr>
            <p:cNvCxnSpPr>
              <a:cxnSpLocks/>
            </p:cNvCxnSpPr>
            <p:nvPr/>
          </p:nvCxnSpPr>
          <p:spPr>
            <a:xfrm>
              <a:off x="3998387" y="4058736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A147C3A-D477-4A73-8F0C-5925D0A02709}"/>
              </a:ext>
            </a:extLst>
          </p:cNvPr>
          <p:cNvSpPr txBox="1"/>
          <p:nvPr/>
        </p:nvSpPr>
        <p:spPr>
          <a:xfrm>
            <a:off x="774479" y="4730571"/>
            <a:ext cx="3337897" cy="11620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关于线下活动的回顾，简单的描述了本次活动的一些亮点和简单的介绍；包括转化盈利、转介绍，互动的情况的描述。</a:t>
            </a:r>
          </a:p>
        </p:txBody>
      </p:sp>
      <p:grpSp>
        <p:nvGrpSpPr>
          <p:cNvPr id="124" name="图形 143">
            <a:extLst>
              <a:ext uri="{FF2B5EF4-FFF2-40B4-BE49-F238E27FC236}">
                <a16:creationId xmlns:a16="http://schemas.microsoft.com/office/drawing/2014/main" id="{15EE1262-AB53-4D7E-88B1-7178C5EA386D}"/>
              </a:ext>
            </a:extLst>
          </p:cNvPr>
          <p:cNvGrpSpPr/>
          <p:nvPr/>
        </p:nvGrpSpPr>
        <p:grpSpPr>
          <a:xfrm>
            <a:off x="2559768" y="5695936"/>
            <a:ext cx="1237458" cy="240948"/>
            <a:chOff x="2238375" y="3429000"/>
            <a:chExt cx="8572500" cy="3429000"/>
          </a:xfrm>
          <a:solidFill>
            <a:schemeClr val="accent1"/>
          </a:solidFill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24BB03C-9159-466B-8E96-96F0C50A367E}"/>
                </a:ext>
              </a:extLst>
            </p:cNvPr>
            <p:cNvSpPr/>
            <p:nvPr/>
          </p:nvSpPr>
          <p:spPr>
            <a:xfrm>
              <a:off x="9096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F56BE47-CA64-4DD7-8B16-39D397A8B051}"/>
                </a:ext>
              </a:extLst>
            </p:cNvPr>
            <p:cNvSpPr/>
            <p:nvPr/>
          </p:nvSpPr>
          <p:spPr>
            <a:xfrm>
              <a:off x="73818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A25DC0A-8E93-46D1-AB98-D11033923A78}"/>
                </a:ext>
              </a:extLst>
            </p:cNvPr>
            <p:cNvSpPr/>
            <p:nvPr/>
          </p:nvSpPr>
          <p:spPr>
            <a:xfrm>
              <a:off x="5667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F8CE7F3-BAF3-4A76-85E9-543143307D4C}"/>
                </a:ext>
              </a:extLst>
            </p:cNvPr>
            <p:cNvSpPr/>
            <p:nvPr/>
          </p:nvSpPr>
          <p:spPr>
            <a:xfrm>
              <a:off x="39528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E457DD3-0794-445E-81CF-8E064C7E384A}"/>
                </a:ext>
              </a:extLst>
            </p:cNvPr>
            <p:cNvSpPr/>
            <p:nvPr/>
          </p:nvSpPr>
          <p:spPr>
            <a:xfrm>
              <a:off x="2238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id="{7E0C29F5-0AF0-46D0-906A-6D5C61AE81EA}"/>
              </a:ext>
            </a:extLst>
          </p:cNvPr>
          <p:cNvSpPr txBox="1"/>
          <p:nvPr/>
        </p:nvSpPr>
        <p:spPr>
          <a:xfrm>
            <a:off x="4432532" y="4730571"/>
            <a:ext cx="3337897" cy="11620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关于线下活动的回顾，简单的描述了本次活动的一些亮点和简单的介绍；包括转化盈利、转介绍，互动的情况的描述。</a:t>
            </a:r>
          </a:p>
        </p:txBody>
      </p:sp>
      <p:grpSp>
        <p:nvGrpSpPr>
          <p:cNvPr id="131" name="图形 143">
            <a:extLst>
              <a:ext uri="{FF2B5EF4-FFF2-40B4-BE49-F238E27FC236}">
                <a16:creationId xmlns:a16="http://schemas.microsoft.com/office/drawing/2014/main" id="{D73F8E6D-AE8E-4329-A151-5201D7984E79}"/>
              </a:ext>
            </a:extLst>
          </p:cNvPr>
          <p:cNvGrpSpPr/>
          <p:nvPr/>
        </p:nvGrpSpPr>
        <p:grpSpPr>
          <a:xfrm>
            <a:off x="6217821" y="5695936"/>
            <a:ext cx="1237458" cy="240948"/>
            <a:chOff x="2238375" y="3429000"/>
            <a:chExt cx="8572500" cy="3429000"/>
          </a:xfrm>
          <a:solidFill>
            <a:schemeClr val="accent1"/>
          </a:solidFill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2B84ECB5-5547-4E2D-AD78-A20945038C8D}"/>
                </a:ext>
              </a:extLst>
            </p:cNvPr>
            <p:cNvSpPr/>
            <p:nvPr/>
          </p:nvSpPr>
          <p:spPr>
            <a:xfrm>
              <a:off x="9096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FBD8C3F-FEB3-48A2-9258-F23F932413F4}"/>
                </a:ext>
              </a:extLst>
            </p:cNvPr>
            <p:cNvSpPr/>
            <p:nvPr/>
          </p:nvSpPr>
          <p:spPr>
            <a:xfrm>
              <a:off x="73818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7CE0BA5-B3E0-4DAA-B125-C89401FC3EE6}"/>
                </a:ext>
              </a:extLst>
            </p:cNvPr>
            <p:cNvSpPr/>
            <p:nvPr/>
          </p:nvSpPr>
          <p:spPr>
            <a:xfrm>
              <a:off x="5667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FFE6880-46BF-4641-8886-5A9481F83CA6}"/>
                </a:ext>
              </a:extLst>
            </p:cNvPr>
            <p:cNvSpPr/>
            <p:nvPr/>
          </p:nvSpPr>
          <p:spPr>
            <a:xfrm>
              <a:off x="39528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AFFE289-B1C6-429B-B086-124BACA890E7}"/>
                </a:ext>
              </a:extLst>
            </p:cNvPr>
            <p:cNvSpPr/>
            <p:nvPr/>
          </p:nvSpPr>
          <p:spPr>
            <a:xfrm>
              <a:off x="2238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198F53CA-C1E3-4441-B24B-B690AACC0632}"/>
              </a:ext>
            </a:extLst>
          </p:cNvPr>
          <p:cNvSpPr txBox="1"/>
          <p:nvPr/>
        </p:nvSpPr>
        <p:spPr>
          <a:xfrm>
            <a:off x="8090585" y="4730571"/>
            <a:ext cx="3337897" cy="11620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关于线下活动的回顾，简单的描述了本次活动的一些亮点和简单的介绍；包括转化盈利、转介绍，互动的情况的描述。</a:t>
            </a:r>
          </a:p>
        </p:txBody>
      </p:sp>
      <p:grpSp>
        <p:nvGrpSpPr>
          <p:cNvPr id="138" name="图形 143">
            <a:extLst>
              <a:ext uri="{FF2B5EF4-FFF2-40B4-BE49-F238E27FC236}">
                <a16:creationId xmlns:a16="http://schemas.microsoft.com/office/drawing/2014/main" id="{321A8DB1-3D51-4091-A09A-7766361F56CD}"/>
              </a:ext>
            </a:extLst>
          </p:cNvPr>
          <p:cNvGrpSpPr/>
          <p:nvPr/>
        </p:nvGrpSpPr>
        <p:grpSpPr>
          <a:xfrm>
            <a:off x="9875874" y="5695936"/>
            <a:ext cx="1237458" cy="240948"/>
            <a:chOff x="2238375" y="3429000"/>
            <a:chExt cx="8572500" cy="3429000"/>
          </a:xfrm>
          <a:solidFill>
            <a:schemeClr val="accent1"/>
          </a:solidFill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AB1BFBDF-EDD7-4223-A0F6-0F55B1AE39AB}"/>
                </a:ext>
              </a:extLst>
            </p:cNvPr>
            <p:cNvSpPr/>
            <p:nvPr/>
          </p:nvSpPr>
          <p:spPr>
            <a:xfrm>
              <a:off x="9096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1CA563A7-7425-433C-AA32-2DD69C5111A7}"/>
                </a:ext>
              </a:extLst>
            </p:cNvPr>
            <p:cNvSpPr/>
            <p:nvPr/>
          </p:nvSpPr>
          <p:spPr>
            <a:xfrm>
              <a:off x="73818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13A8E76-3F4F-492E-A8F9-E56CF55B66C2}"/>
                </a:ext>
              </a:extLst>
            </p:cNvPr>
            <p:cNvSpPr/>
            <p:nvPr/>
          </p:nvSpPr>
          <p:spPr>
            <a:xfrm>
              <a:off x="5667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C40D5EE-8F3A-4C4A-89AA-BCEC62B79654}"/>
                </a:ext>
              </a:extLst>
            </p:cNvPr>
            <p:cNvSpPr/>
            <p:nvPr/>
          </p:nvSpPr>
          <p:spPr>
            <a:xfrm>
              <a:off x="39528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B2CE0841-48BD-493D-9B43-0700DD937AAD}"/>
                </a:ext>
              </a:extLst>
            </p:cNvPr>
            <p:cNvSpPr/>
            <p:nvPr/>
          </p:nvSpPr>
          <p:spPr>
            <a:xfrm>
              <a:off x="2238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8573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>
            <a:extLst>
              <a:ext uri="{FF2B5EF4-FFF2-40B4-BE49-F238E27FC236}">
                <a16:creationId xmlns:a16="http://schemas.microsoft.com/office/drawing/2014/main" id="{17625F97-14C7-4DB9-BE11-E9A58FC56EC9}"/>
              </a:ext>
            </a:extLst>
          </p:cNvPr>
          <p:cNvGrpSpPr/>
          <p:nvPr/>
        </p:nvGrpSpPr>
        <p:grpSpPr>
          <a:xfrm rot="20997370">
            <a:off x="-303648" y="4366535"/>
            <a:ext cx="13837579" cy="580571"/>
            <a:chOff x="0" y="2728686"/>
            <a:chExt cx="12194171" cy="511620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12E76CB8-EA76-41FF-9CEE-1172B0BDF495}"/>
                </a:ext>
              </a:extLst>
            </p:cNvPr>
            <p:cNvSpPr/>
            <p:nvPr/>
          </p:nvSpPr>
          <p:spPr>
            <a:xfrm>
              <a:off x="57000" y="2796321"/>
              <a:ext cx="12137171" cy="4439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0" dist="381000" dir="5400000" sx="95000" sy="95000" algn="t" rotWithShape="0">
                <a:srgbClr val="00206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Rectangle 3+">
              <a:extLst>
                <a:ext uri="{FF2B5EF4-FFF2-40B4-BE49-F238E27FC236}">
                  <a16:creationId xmlns:a16="http://schemas.microsoft.com/office/drawing/2014/main" id="{0CF31BAC-DA50-4D72-AE56-9E2D686E1DBA}"/>
                </a:ext>
              </a:extLst>
            </p:cNvPr>
            <p:cNvSpPr/>
            <p:nvPr/>
          </p:nvSpPr>
          <p:spPr>
            <a:xfrm>
              <a:off x="29704" y="2764694"/>
              <a:ext cx="12137171" cy="4439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71500" dist="381000" dir="5400000" sx="95000" sy="95000" algn="t" rotWithShape="0">
                <a:schemeClr val="accent1"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7734D166-AA29-4906-9227-AC7DCE88A7AD}"/>
                </a:ext>
              </a:extLst>
            </p:cNvPr>
            <p:cNvSpPr/>
            <p:nvPr/>
          </p:nvSpPr>
          <p:spPr>
            <a:xfrm>
              <a:off x="0" y="2728686"/>
              <a:ext cx="12137171" cy="4439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71500" dist="152400" dir="5400000" sx="83000" sy="83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F61094A-36D5-42CD-84D9-FFE5BD91DBE3}"/>
                </a:ext>
              </a:extLst>
            </p:cNvPr>
            <p:cNvSpPr txBox="1"/>
            <p:nvPr/>
          </p:nvSpPr>
          <p:spPr>
            <a:xfrm>
              <a:off x="30145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6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2" y="3272"/>
                    <a:pt x="1129405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2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7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7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1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3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8" y="10451"/>
                    <a:pt x="565082" y="8791"/>
                    <a:pt x="565943" y="7423"/>
                  </a:cubicBezTo>
                  <a:cubicBezTo>
                    <a:pt x="566803" y="6056"/>
                    <a:pt x="567745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7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5" y="126676"/>
                    <a:pt x="594217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7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8" y="126188"/>
                  </a:lnTo>
                  <a:cubicBezTo>
                    <a:pt x="532893" y="126644"/>
                    <a:pt x="532616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5" y="127865"/>
                    <a:pt x="517771" y="127588"/>
                    <a:pt x="517413" y="127262"/>
                  </a:cubicBezTo>
                  <a:cubicBezTo>
                    <a:pt x="517055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8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8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1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5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1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1" y="13658"/>
                    <a:pt x="202011" y="14211"/>
                  </a:cubicBezTo>
                  <a:cubicBezTo>
                    <a:pt x="201751" y="14765"/>
                    <a:pt x="201409" y="15172"/>
                    <a:pt x="200985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7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7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4" y="25199"/>
                    <a:pt x="1569211" y="29985"/>
                    <a:pt x="1569276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4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6" y="2686"/>
                    <a:pt x="94833" y="3028"/>
                    <a:pt x="95108" y="3419"/>
                  </a:cubicBezTo>
                  <a:cubicBezTo>
                    <a:pt x="95382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5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6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8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5" y="1889"/>
                    <a:pt x="83101" y="1758"/>
                  </a:cubicBezTo>
                  <a:cubicBezTo>
                    <a:pt x="84166" y="1628"/>
                    <a:pt x="85557" y="1563"/>
                    <a:pt x="87274" y="1563"/>
                  </a:cubicBezTo>
                  <a:close/>
                  <a:moveTo>
                    <a:pt x="1389525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8" y="1693"/>
                    <a:pt x="944575" y="1954"/>
                  </a:cubicBezTo>
                  <a:cubicBezTo>
                    <a:pt x="945421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8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69" y="2572"/>
                    <a:pt x="234997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5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6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5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5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2" y="1889"/>
                    <a:pt x="220038" y="1596"/>
                    <a:pt x="221275" y="1465"/>
                  </a:cubicBezTo>
                  <a:cubicBezTo>
                    <a:pt x="222512" y="1335"/>
                    <a:pt x="224172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1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5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5" y="123600"/>
                    <a:pt x="1332968" y="126025"/>
                    <a:pt x="1327726" y="127653"/>
                  </a:cubicBezTo>
                  <a:cubicBezTo>
                    <a:pt x="1322484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4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105" name="图形 18">
              <a:extLst>
                <a:ext uri="{FF2B5EF4-FFF2-40B4-BE49-F238E27FC236}">
                  <a16:creationId xmlns:a16="http://schemas.microsoft.com/office/drawing/2014/main" id="{76B74296-896F-4B89-B6F8-9BF650EC0DD3}"/>
                </a:ext>
              </a:extLst>
            </p:cNvPr>
            <p:cNvGrpSpPr/>
            <p:nvPr/>
          </p:nvGrpSpPr>
          <p:grpSpPr>
            <a:xfrm>
              <a:off x="2104454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BC46881F-E705-4275-92E7-FE5F1AC74B0C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D869AD1A-8418-4132-B9C7-ADD878F70F4B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BF001D80-20FC-49F1-9544-106F51A5ECB0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5284712-91AC-4D5C-9B82-D18BC8390686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EB4376C2-3206-417E-B6C0-1CF589F63CDD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439B8B15-E97C-48A4-AF73-F15982B399E9}"/>
                </a:ext>
              </a:extLst>
            </p:cNvPr>
            <p:cNvSpPr txBox="1"/>
            <p:nvPr/>
          </p:nvSpPr>
          <p:spPr>
            <a:xfrm>
              <a:off x="2785411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90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5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5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1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7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7" y="13658"/>
                    <a:pt x="1259286" y="14211"/>
                  </a:cubicBezTo>
                  <a:cubicBezTo>
                    <a:pt x="1259026" y="14765"/>
                    <a:pt x="1258684" y="15172"/>
                    <a:pt x="1258261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8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7" y="120002"/>
                    <a:pt x="1260947" y="121305"/>
                  </a:cubicBezTo>
                  <a:cubicBezTo>
                    <a:pt x="1260947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8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3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3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3" y="3272"/>
                    <a:pt x="1129406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1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8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8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3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8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8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6" y="2247"/>
                  </a:cubicBezTo>
                  <a:cubicBezTo>
                    <a:pt x="696709" y="2507"/>
                    <a:pt x="697051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1" y="14765"/>
                    <a:pt x="696709" y="15172"/>
                    <a:pt x="696286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7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3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3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7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50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2" y="2686"/>
                    <a:pt x="1647408" y="3028"/>
                    <a:pt x="1647683" y="3419"/>
                  </a:cubicBezTo>
                  <a:cubicBezTo>
                    <a:pt x="1647958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4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70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4" y="20511"/>
                  </a:lnTo>
                  <a:cubicBezTo>
                    <a:pt x="1569114" y="25199"/>
                    <a:pt x="1569211" y="29985"/>
                    <a:pt x="1569277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60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9" y="127767"/>
                    <a:pt x="1553262" y="127442"/>
                    <a:pt x="1552987" y="127018"/>
                  </a:cubicBezTo>
                  <a:cubicBezTo>
                    <a:pt x="1552713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5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7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1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1" y="1889"/>
                    <a:pt x="1635676" y="1758"/>
                  </a:cubicBezTo>
                  <a:cubicBezTo>
                    <a:pt x="1636741" y="1628"/>
                    <a:pt x="1638132" y="1563"/>
                    <a:pt x="1639850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3" y="1270"/>
                    <a:pt x="1392504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4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4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4" y="128744"/>
                    <a:pt x="1391153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9" y="1693"/>
                    <a:pt x="944575" y="1954"/>
                  </a:cubicBezTo>
                  <a:cubicBezTo>
                    <a:pt x="945422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4" y="126628"/>
                    <a:pt x="990609" y="127295"/>
                    <a:pt x="990089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9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7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4" y="521"/>
                    <a:pt x="1497216" y="1368"/>
                  </a:cubicBezTo>
                  <a:cubicBezTo>
                    <a:pt x="1501448" y="2214"/>
                    <a:pt x="1505208" y="3207"/>
                    <a:pt x="1508497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8" y="11330"/>
                  </a:cubicBezTo>
                  <a:cubicBezTo>
                    <a:pt x="1522284" y="12176"/>
                    <a:pt x="1522870" y="13153"/>
                    <a:pt x="1523196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9" y="22318"/>
                  </a:cubicBezTo>
                  <a:cubicBezTo>
                    <a:pt x="1523358" y="23262"/>
                    <a:pt x="1523163" y="24043"/>
                    <a:pt x="1522903" y="24662"/>
                  </a:cubicBezTo>
                  <a:cubicBezTo>
                    <a:pt x="1522642" y="25280"/>
                    <a:pt x="1522317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2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3" y="28813"/>
                  </a:cubicBezTo>
                  <a:cubicBezTo>
                    <a:pt x="1446591" y="33305"/>
                    <a:pt x="1443645" y="38645"/>
                    <a:pt x="1441594" y="44830"/>
                  </a:cubicBezTo>
                  <a:cubicBezTo>
                    <a:pt x="1439543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7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5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5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3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1" y="121744"/>
                  </a:cubicBezTo>
                  <a:cubicBezTo>
                    <a:pt x="1516912" y="122688"/>
                    <a:pt x="1514471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9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9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20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1" y="6430"/>
                    <a:pt x="1343907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5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9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8" y="43170"/>
                    <a:pt x="1302463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3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3" y="72877"/>
                    <a:pt x="1349604" y="76068"/>
                    <a:pt x="1351264" y="79747"/>
                  </a:cubicBezTo>
                  <a:cubicBezTo>
                    <a:pt x="1352925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6" y="123600"/>
                    <a:pt x="1332968" y="126025"/>
                    <a:pt x="1327726" y="127653"/>
                  </a:cubicBezTo>
                  <a:cubicBezTo>
                    <a:pt x="1322485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2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2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7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1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1" y="65113"/>
                    <a:pt x="1297205" y="63094"/>
                  </a:cubicBezTo>
                  <a:cubicBezTo>
                    <a:pt x="1293819" y="61076"/>
                    <a:pt x="1290791" y="58699"/>
                    <a:pt x="1288122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5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107" name="图形 18">
              <a:extLst>
                <a:ext uri="{FF2B5EF4-FFF2-40B4-BE49-F238E27FC236}">
                  <a16:creationId xmlns:a16="http://schemas.microsoft.com/office/drawing/2014/main" id="{3D941DD2-B961-4652-A98C-11B49814C585}"/>
                </a:ext>
              </a:extLst>
            </p:cNvPr>
            <p:cNvGrpSpPr/>
            <p:nvPr/>
          </p:nvGrpSpPr>
          <p:grpSpPr>
            <a:xfrm>
              <a:off x="4588409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C2D372B-C695-404C-AC14-A2B976454FEF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7669699B-26E1-41B5-B06C-8386EA8D1FB0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8CAE137-5DE5-40AA-97F3-1313ED133C41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C35FD057-4170-47A9-9566-093478E7EBF9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FDCC47CB-EBFD-423D-918E-B166E42CB820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68380EC7-668A-4DC6-B8BF-978EA711D309}"/>
                </a:ext>
              </a:extLst>
            </p:cNvPr>
            <p:cNvSpPr txBox="1"/>
            <p:nvPr/>
          </p:nvSpPr>
          <p:spPr>
            <a:xfrm>
              <a:off x="526936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90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5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5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1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1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7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7" y="13658"/>
                    <a:pt x="1259286" y="14211"/>
                  </a:cubicBezTo>
                  <a:cubicBezTo>
                    <a:pt x="1259026" y="14765"/>
                    <a:pt x="1258684" y="15172"/>
                    <a:pt x="1258261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8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7" y="120002"/>
                    <a:pt x="1260947" y="121305"/>
                  </a:cubicBezTo>
                  <a:cubicBezTo>
                    <a:pt x="1260947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8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3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3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3" y="3272"/>
                    <a:pt x="1129406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1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8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8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3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1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8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8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6" y="2247"/>
                  </a:cubicBezTo>
                  <a:cubicBezTo>
                    <a:pt x="696709" y="2507"/>
                    <a:pt x="697051" y="2930"/>
                    <a:pt x="697311" y="3517"/>
                  </a:cubicBezTo>
                  <a:cubicBezTo>
                    <a:pt x="697572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2" y="13658"/>
                    <a:pt x="697311" y="14211"/>
                  </a:cubicBezTo>
                  <a:cubicBezTo>
                    <a:pt x="697051" y="14765"/>
                    <a:pt x="696709" y="15172"/>
                    <a:pt x="696286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7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3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3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7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7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1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1" y="2035"/>
                    <a:pt x="574906" y="1856"/>
                    <a:pt x="576560" y="1856"/>
                  </a:cubicBezTo>
                  <a:lnTo>
                    <a:pt x="587376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5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5" y="128744"/>
                    <a:pt x="587847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5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1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8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8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4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4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3" y="114924"/>
                    <a:pt x="202467" y="115331"/>
                    <a:pt x="202793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2" y="120002"/>
                    <a:pt x="203672" y="121305"/>
                  </a:cubicBezTo>
                  <a:cubicBezTo>
                    <a:pt x="203672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3" y="126579"/>
                  </a:cubicBezTo>
                  <a:cubicBezTo>
                    <a:pt x="202467" y="127165"/>
                    <a:pt x="202093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50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2" y="2686"/>
                    <a:pt x="1647408" y="3028"/>
                    <a:pt x="1647683" y="3419"/>
                  </a:cubicBezTo>
                  <a:cubicBezTo>
                    <a:pt x="1647958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4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70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4" y="20511"/>
                  </a:lnTo>
                  <a:cubicBezTo>
                    <a:pt x="1569114" y="25199"/>
                    <a:pt x="1569211" y="29985"/>
                    <a:pt x="1569277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60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9" y="127767"/>
                    <a:pt x="1553262" y="127442"/>
                    <a:pt x="1552987" y="127018"/>
                  </a:cubicBezTo>
                  <a:cubicBezTo>
                    <a:pt x="1552713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5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7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1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1" y="1889"/>
                    <a:pt x="1635676" y="1758"/>
                  </a:cubicBezTo>
                  <a:cubicBezTo>
                    <a:pt x="1636741" y="1628"/>
                    <a:pt x="1638132" y="1563"/>
                    <a:pt x="1639850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1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9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5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9" y="20511"/>
                  </a:lnTo>
                  <a:cubicBezTo>
                    <a:pt x="16539" y="25199"/>
                    <a:pt x="16636" y="29985"/>
                    <a:pt x="16702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4" y="128223"/>
                    <a:pt x="13485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4" y="127767"/>
                    <a:pt x="687" y="127442"/>
                    <a:pt x="412" y="127018"/>
                  </a:cubicBezTo>
                  <a:cubicBezTo>
                    <a:pt x="138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40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1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2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7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6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3" y="1270"/>
                    <a:pt x="1392504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4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4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4" y="128744"/>
                    <a:pt x="1391153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2" y="1270"/>
                    <a:pt x="939887" y="1319"/>
                    <a:pt x="941254" y="1417"/>
                  </a:cubicBezTo>
                  <a:cubicBezTo>
                    <a:pt x="942622" y="1514"/>
                    <a:pt x="943729" y="1693"/>
                    <a:pt x="944575" y="1954"/>
                  </a:cubicBezTo>
                  <a:cubicBezTo>
                    <a:pt x="945422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4" y="126628"/>
                    <a:pt x="990609" y="127295"/>
                    <a:pt x="990089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3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9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5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3" y="1270"/>
                    <a:pt x="859104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4" y="128744"/>
                    <a:pt x="857753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8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80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7" y="1791"/>
                    <a:pt x="370106" y="1596"/>
                    <a:pt x="371245" y="1465"/>
                  </a:cubicBezTo>
                  <a:cubicBezTo>
                    <a:pt x="372385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6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9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3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1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2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9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3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4" y="521"/>
                    <a:pt x="1497216" y="1368"/>
                  </a:cubicBezTo>
                  <a:cubicBezTo>
                    <a:pt x="1501448" y="2214"/>
                    <a:pt x="1505208" y="3207"/>
                    <a:pt x="1508497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8" y="11330"/>
                  </a:cubicBezTo>
                  <a:cubicBezTo>
                    <a:pt x="1522284" y="12176"/>
                    <a:pt x="1522870" y="13153"/>
                    <a:pt x="1523196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9" y="22318"/>
                  </a:cubicBezTo>
                  <a:cubicBezTo>
                    <a:pt x="1523358" y="23262"/>
                    <a:pt x="1523163" y="24043"/>
                    <a:pt x="1522903" y="24662"/>
                  </a:cubicBezTo>
                  <a:cubicBezTo>
                    <a:pt x="1522642" y="25280"/>
                    <a:pt x="1522317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2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3" y="28813"/>
                  </a:cubicBezTo>
                  <a:cubicBezTo>
                    <a:pt x="1446591" y="33305"/>
                    <a:pt x="1443645" y="38645"/>
                    <a:pt x="1441594" y="44830"/>
                  </a:cubicBezTo>
                  <a:cubicBezTo>
                    <a:pt x="1439543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7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5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5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3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1" y="121744"/>
                  </a:cubicBezTo>
                  <a:cubicBezTo>
                    <a:pt x="1516912" y="122688"/>
                    <a:pt x="1514471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9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9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20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1" y="6430"/>
                    <a:pt x="1343907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5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9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8" y="43170"/>
                    <a:pt x="1302463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3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3" y="72877"/>
                    <a:pt x="1349604" y="76068"/>
                    <a:pt x="1351264" y="79747"/>
                  </a:cubicBezTo>
                  <a:cubicBezTo>
                    <a:pt x="1352925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6" y="123600"/>
                    <a:pt x="1332968" y="126025"/>
                    <a:pt x="1327726" y="127653"/>
                  </a:cubicBezTo>
                  <a:cubicBezTo>
                    <a:pt x="1322485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2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2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7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1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1" y="65113"/>
                    <a:pt x="1297205" y="63094"/>
                  </a:cubicBezTo>
                  <a:cubicBezTo>
                    <a:pt x="1293819" y="61076"/>
                    <a:pt x="1290791" y="58699"/>
                    <a:pt x="1288122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5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109" name="图形 18">
              <a:extLst>
                <a:ext uri="{FF2B5EF4-FFF2-40B4-BE49-F238E27FC236}">
                  <a16:creationId xmlns:a16="http://schemas.microsoft.com/office/drawing/2014/main" id="{0AF69C09-65BA-4B5D-A52E-9A9EF0236BA3}"/>
                </a:ext>
              </a:extLst>
            </p:cNvPr>
            <p:cNvGrpSpPr/>
            <p:nvPr/>
          </p:nvGrpSpPr>
          <p:grpSpPr>
            <a:xfrm>
              <a:off x="7072364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DC2DD1D7-584B-4BB1-A4A9-7178FBF5B66A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5BCA205-7FC3-4F49-9919-7E9AA8C7AB46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FF2E84AB-726E-4479-B63D-AA09A604F65D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0AE83864-1266-41DE-82DA-13B6132B9768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865DF04-17EE-4EA4-87DF-B888DAE81D5F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F3B73F5-4E74-4145-A3D1-C37BB499E75F}"/>
                </a:ext>
              </a:extLst>
            </p:cNvPr>
            <p:cNvSpPr txBox="1"/>
            <p:nvPr/>
          </p:nvSpPr>
          <p:spPr>
            <a:xfrm>
              <a:off x="7753321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2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3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3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6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5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5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1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7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7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1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2" y="3272"/>
                    <a:pt x="1129405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7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6" y="1856"/>
                    <a:pt x="778952" y="3272"/>
                    <a:pt x="786505" y="6105"/>
                  </a:cubicBezTo>
                  <a:cubicBezTo>
                    <a:pt x="794058" y="8937"/>
                    <a:pt x="800391" y="13007"/>
                    <a:pt x="805502" y="18313"/>
                  </a:cubicBezTo>
                  <a:cubicBezTo>
                    <a:pt x="810613" y="23620"/>
                    <a:pt x="814487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7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1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1" y="2035"/>
                    <a:pt x="574906" y="1856"/>
                    <a:pt x="576560" y="1856"/>
                  </a:cubicBezTo>
                  <a:lnTo>
                    <a:pt x="587376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5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5" y="128744"/>
                    <a:pt x="587847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5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1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8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8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4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4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3" y="114924"/>
                    <a:pt x="202467" y="115331"/>
                    <a:pt x="202793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2" y="120002"/>
                    <a:pt x="203672" y="121305"/>
                  </a:cubicBezTo>
                  <a:cubicBezTo>
                    <a:pt x="203672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3" y="126579"/>
                  </a:cubicBezTo>
                  <a:cubicBezTo>
                    <a:pt x="202467" y="127165"/>
                    <a:pt x="202093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5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3" y="25199"/>
                    <a:pt x="1569211" y="29985"/>
                    <a:pt x="1569276" y="34868"/>
                  </a:cubicBezTo>
                  <a:cubicBezTo>
                    <a:pt x="1569341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3" y="128825"/>
                    <a:pt x="1557917" y="128744"/>
                    <a:pt x="1556852" y="128581"/>
                  </a:cubicBezTo>
                  <a:cubicBezTo>
                    <a:pt x="1555787" y="128418"/>
                    <a:pt x="1554945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7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1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1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9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5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9" y="20511"/>
                  </a:lnTo>
                  <a:cubicBezTo>
                    <a:pt x="16539" y="25199"/>
                    <a:pt x="16636" y="29985"/>
                    <a:pt x="16702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4" y="128223"/>
                    <a:pt x="13485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4" y="127767"/>
                    <a:pt x="687" y="127442"/>
                    <a:pt x="412" y="127018"/>
                  </a:cubicBezTo>
                  <a:cubicBezTo>
                    <a:pt x="138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40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1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2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7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6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1" y="3419"/>
                    <a:pt x="1381565" y="3028"/>
                  </a:cubicBezTo>
                  <a:cubicBezTo>
                    <a:pt x="1381857" y="2637"/>
                    <a:pt x="1382346" y="2328"/>
                    <a:pt x="1383029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1" y="1514"/>
                    <a:pt x="943728" y="1693"/>
                    <a:pt x="944575" y="1954"/>
                  </a:cubicBezTo>
                  <a:cubicBezTo>
                    <a:pt x="945421" y="2214"/>
                    <a:pt x="946072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7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6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7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1" y="127995"/>
                  </a:cubicBezTo>
                  <a:cubicBezTo>
                    <a:pt x="896343" y="128288"/>
                    <a:pt x="895464" y="128500"/>
                    <a:pt x="894324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7" y="123616"/>
                    <a:pt x="882848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3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4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4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1" y="3419"/>
                    <a:pt x="848164" y="3028"/>
                  </a:cubicBezTo>
                  <a:cubicBezTo>
                    <a:pt x="848457" y="2637"/>
                    <a:pt x="848946" y="2328"/>
                    <a:pt x="849629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4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8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80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7" y="1791"/>
                    <a:pt x="370106" y="1596"/>
                    <a:pt x="371245" y="1465"/>
                  </a:cubicBezTo>
                  <a:cubicBezTo>
                    <a:pt x="372385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6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9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3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1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2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9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3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1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5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5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5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7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1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7" y="1677"/>
                    <a:pt x="1474263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5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3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3" y="21764"/>
                    <a:pt x="1345567" y="22220"/>
                    <a:pt x="1345209" y="22513"/>
                  </a:cubicBezTo>
                  <a:cubicBezTo>
                    <a:pt x="1344851" y="22806"/>
                    <a:pt x="1344443" y="22953"/>
                    <a:pt x="1343988" y="22953"/>
                  </a:cubicBezTo>
                  <a:cubicBezTo>
                    <a:pt x="1343271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7" y="13967"/>
                    <a:pt x="1310357" y="14439"/>
                    <a:pt x="1307753" y="15383"/>
                  </a:cubicBezTo>
                  <a:cubicBezTo>
                    <a:pt x="1305148" y="16327"/>
                    <a:pt x="1302999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1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1" y="113231"/>
                    <a:pt x="1345274" y="117154"/>
                    <a:pt x="1341399" y="120377"/>
                  </a:cubicBezTo>
                  <a:cubicBezTo>
                    <a:pt x="1337525" y="123600"/>
                    <a:pt x="1332967" y="126025"/>
                    <a:pt x="1327726" y="127653"/>
                  </a:cubicBezTo>
                  <a:cubicBezTo>
                    <a:pt x="1322484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7" y="105092"/>
                    <a:pt x="1281333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3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7" y="11395"/>
                    <a:pt x="1290026" y="8595"/>
                  </a:cubicBezTo>
                  <a:cubicBezTo>
                    <a:pt x="1293444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111" name="图形 18">
              <a:extLst>
                <a:ext uri="{FF2B5EF4-FFF2-40B4-BE49-F238E27FC236}">
                  <a16:creationId xmlns:a16="http://schemas.microsoft.com/office/drawing/2014/main" id="{41A766D6-FA34-4E66-9FB6-100034EAAC21}"/>
                </a:ext>
              </a:extLst>
            </p:cNvPr>
            <p:cNvGrpSpPr/>
            <p:nvPr/>
          </p:nvGrpSpPr>
          <p:grpSpPr>
            <a:xfrm>
              <a:off x="9556319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B4ED92A-8B24-4691-8579-5B979E2CD351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D7BC747-DF8C-4743-8A0A-F90255FF0ADA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F0AE97F-D862-406E-96D7-55F3B05C7E47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30B095F-CC6E-4DB2-A047-F1D809CF9EF4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408E3427-551C-4831-B4CF-8AC4FF40694D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1F649BF9-48C7-4CED-816B-C5D60C8E38CD}"/>
                </a:ext>
              </a:extLst>
            </p:cNvPr>
            <p:cNvSpPr txBox="1"/>
            <p:nvPr/>
          </p:nvSpPr>
          <p:spPr>
            <a:xfrm>
              <a:off x="1023727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2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4" y="109129"/>
                    <a:pt x="1131456" y="106036"/>
                    <a:pt x="1135168" y="101869"/>
                  </a:cubicBezTo>
                  <a:cubicBezTo>
                    <a:pt x="1138879" y="97701"/>
                    <a:pt x="1141663" y="92476"/>
                    <a:pt x="1143518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6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4" y="109129"/>
                    <a:pt x="788556" y="106036"/>
                    <a:pt x="792268" y="101869"/>
                  </a:cubicBezTo>
                  <a:cubicBezTo>
                    <a:pt x="795979" y="97701"/>
                    <a:pt x="798763" y="92476"/>
                    <a:pt x="800618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6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6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6" y="1856"/>
                    <a:pt x="1121852" y="3272"/>
                    <a:pt x="1129405" y="6105"/>
                  </a:cubicBezTo>
                  <a:cubicBezTo>
                    <a:pt x="1136958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8" y="121565"/>
                    <a:pt x="1127745" y="124235"/>
                  </a:cubicBezTo>
                  <a:cubicBezTo>
                    <a:pt x="1119932" y="126904"/>
                    <a:pt x="1110620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6" y="1856"/>
                    <a:pt x="778952" y="3272"/>
                    <a:pt x="786505" y="6105"/>
                  </a:cubicBezTo>
                  <a:cubicBezTo>
                    <a:pt x="794058" y="8937"/>
                    <a:pt x="800391" y="13007"/>
                    <a:pt x="805502" y="18313"/>
                  </a:cubicBezTo>
                  <a:cubicBezTo>
                    <a:pt x="810613" y="23620"/>
                    <a:pt x="814487" y="30050"/>
                    <a:pt x="817124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0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8" y="6593"/>
                    <a:pt x="698190" y="7684"/>
                    <a:pt x="698190" y="8986"/>
                  </a:cubicBezTo>
                  <a:cubicBezTo>
                    <a:pt x="698190" y="10158"/>
                    <a:pt x="698108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7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7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1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09" y="2442"/>
                  </a:cubicBezTo>
                  <a:cubicBezTo>
                    <a:pt x="481696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3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8" y="10451"/>
                    <a:pt x="565082" y="8791"/>
                    <a:pt x="565942" y="7423"/>
                  </a:cubicBezTo>
                  <a:cubicBezTo>
                    <a:pt x="566803" y="6056"/>
                    <a:pt x="567745" y="4965"/>
                    <a:pt x="568771" y="4151"/>
                  </a:cubicBezTo>
                  <a:cubicBezTo>
                    <a:pt x="569796" y="3337"/>
                    <a:pt x="570937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7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5" y="126676"/>
                    <a:pt x="594217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7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3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8" y="126188"/>
                  </a:lnTo>
                  <a:cubicBezTo>
                    <a:pt x="532893" y="126644"/>
                    <a:pt x="532616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6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6" y="128093"/>
                  </a:cubicBezTo>
                  <a:cubicBezTo>
                    <a:pt x="518275" y="127865"/>
                    <a:pt x="517771" y="127588"/>
                    <a:pt x="517413" y="127262"/>
                  </a:cubicBezTo>
                  <a:cubicBezTo>
                    <a:pt x="517054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8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8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1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5" y="2247"/>
                  </a:cubicBezTo>
                  <a:cubicBezTo>
                    <a:pt x="201409" y="2507"/>
                    <a:pt x="201750" y="2930"/>
                    <a:pt x="202011" y="3517"/>
                  </a:cubicBezTo>
                  <a:cubicBezTo>
                    <a:pt x="202271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1" y="13658"/>
                    <a:pt x="202011" y="14211"/>
                  </a:cubicBezTo>
                  <a:cubicBezTo>
                    <a:pt x="201750" y="14765"/>
                    <a:pt x="201409" y="15172"/>
                    <a:pt x="200985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6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2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2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6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7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7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0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8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4" y="25199"/>
                    <a:pt x="1569211" y="29985"/>
                    <a:pt x="1569276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6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6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2" y="3028"/>
                    <a:pt x="1632446" y="2686"/>
                    <a:pt x="1633099" y="2393"/>
                  </a:cubicBezTo>
                  <a:cubicBezTo>
                    <a:pt x="1633752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4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6" y="2686"/>
                    <a:pt x="94833" y="3028"/>
                    <a:pt x="95108" y="3419"/>
                  </a:cubicBezTo>
                  <a:cubicBezTo>
                    <a:pt x="95382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7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5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6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8" y="128825"/>
                    <a:pt x="5341" y="128744"/>
                    <a:pt x="4277" y="128581"/>
                  </a:cubicBezTo>
                  <a:cubicBezTo>
                    <a:pt x="3212" y="128418"/>
                    <a:pt x="2370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2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6" y="2100"/>
                    <a:pt x="82035" y="1889"/>
                    <a:pt x="83101" y="1758"/>
                  </a:cubicBezTo>
                  <a:cubicBezTo>
                    <a:pt x="84166" y="1628"/>
                    <a:pt x="85557" y="1563"/>
                    <a:pt x="87274" y="1563"/>
                  </a:cubicBezTo>
                  <a:close/>
                  <a:moveTo>
                    <a:pt x="1389524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4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4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4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8" y="1693"/>
                    <a:pt x="944575" y="1954"/>
                  </a:cubicBezTo>
                  <a:cubicBezTo>
                    <a:pt x="945421" y="2214"/>
                    <a:pt x="946072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6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4" y="128630"/>
                  </a:cubicBezTo>
                  <a:cubicBezTo>
                    <a:pt x="893185" y="128760"/>
                    <a:pt x="891704" y="128825"/>
                    <a:pt x="889880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7" y="123616"/>
                    <a:pt x="882848" y="122184"/>
                  </a:cubicBezTo>
                  <a:lnTo>
                    <a:pt x="925236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3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4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4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1" y="3419"/>
                    <a:pt x="848164" y="3028"/>
                  </a:cubicBezTo>
                  <a:cubicBezTo>
                    <a:pt x="848457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4" y="1270"/>
                  </a:cubicBezTo>
                  <a:close/>
                  <a:moveTo>
                    <a:pt x="226256" y="1270"/>
                  </a:moveTo>
                  <a:cubicBezTo>
                    <a:pt x="228274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69" y="2572"/>
                    <a:pt x="234997" y="3028"/>
                  </a:cubicBezTo>
                  <a:cubicBezTo>
                    <a:pt x="235225" y="3484"/>
                    <a:pt x="235404" y="4070"/>
                    <a:pt x="235534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2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2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2" y="4982"/>
                  </a:cubicBezTo>
                  <a:lnTo>
                    <a:pt x="338770" y="110659"/>
                  </a:lnTo>
                  <a:lnTo>
                    <a:pt x="338965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6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0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5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8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5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0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0" y="125439"/>
                    <a:pt x="251845" y="124528"/>
                  </a:cubicBezTo>
                  <a:lnTo>
                    <a:pt x="218442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2" y="1889"/>
                    <a:pt x="220038" y="1596"/>
                    <a:pt x="221275" y="1465"/>
                  </a:cubicBezTo>
                  <a:cubicBezTo>
                    <a:pt x="222512" y="1335"/>
                    <a:pt x="224172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4" y="5486"/>
                    <a:pt x="1514552" y="6723"/>
                    <a:pt x="1516798" y="8058"/>
                  </a:cubicBezTo>
                  <a:cubicBezTo>
                    <a:pt x="1519044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2" y="25752"/>
                    <a:pt x="1516749" y="24515"/>
                  </a:cubicBezTo>
                  <a:cubicBezTo>
                    <a:pt x="1514926" y="23278"/>
                    <a:pt x="1512484" y="21911"/>
                    <a:pt x="1509424" y="20413"/>
                  </a:cubicBezTo>
                  <a:cubicBezTo>
                    <a:pt x="1506364" y="18916"/>
                    <a:pt x="1502701" y="17548"/>
                    <a:pt x="1498436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4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2" y="109812"/>
                    <a:pt x="1465424" y="112026"/>
                  </a:cubicBezTo>
                  <a:cubicBezTo>
                    <a:pt x="1470926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0" y="68368"/>
                    <a:pt x="1473970" y="66024"/>
                  </a:cubicBezTo>
                  <a:cubicBezTo>
                    <a:pt x="1473970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2" y="129997"/>
                    <a:pt x="1464366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8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0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4" y="8481"/>
                    <a:pt x="1345550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0" y="22806"/>
                    <a:pt x="1344444" y="22953"/>
                    <a:pt x="1343988" y="22953"/>
                  </a:cubicBezTo>
                  <a:cubicBezTo>
                    <a:pt x="1343272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8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4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5" y="123600"/>
                    <a:pt x="1332968" y="126025"/>
                    <a:pt x="1327726" y="127653"/>
                  </a:cubicBezTo>
                  <a:cubicBezTo>
                    <a:pt x="1322484" y="129281"/>
                    <a:pt x="1316836" y="130095"/>
                    <a:pt x="1310780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2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0" y="114533"/>
                    <a:pt x="1276010" y="112515"/>
                  </a:cubicBezTo>
                  <a:cubicBezTo>
                    <a:pt x="1276010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8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6" y="78770"/>
                  </a:cubicBezTo>
                  <a:cubicBezTo>
                    <a:pt x="1324617" y="76849"/>
                    <a:pt x="1321573" y="75091"/>
                    <a:pt x="1318154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6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4" y="5795"/>
                    <a:pt x="1297514" y="3663"/>
                    <a:pt x="1302234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E204680-7CA1-4135-84E7-220B0F1F582A}"/>
              </a:ext>
            </a:extLst>
          </p:cNvPr>
          <p:cNvGrpSpPr/>
          <p:nvPr/>
        </p:nvGrpSpPr>
        <p:grpSpPr>
          <a:xfrm rot="313577">
            <a:off x="-645275" y="4460241"/>
            <a:ext cx="13837579" cy="580571"/>
            <a:chOff x="0" y="2728686"/>
            <a:chExt cx="12194171" cy="511620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D77EDE43-DFC1-47C6-AC89-E2CEC5D2BCE5}"/>
                </a:ext>
              </a:extLst>
            </p:cNvPr>
            <p:cNvSpPr/>
            <p:nvPr/>
          </p:nvSpPr>
          <p:spPr>
            <a:xfrm>
              <a:off x="57000" y="2796321"/>
              <a:ext cx="12137171" cy="4439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0" dist="381000" dir="5400000" sx="95000" sy="95000" algn="t" rotWithShape="0">
                <a:srgbClr val="00206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Rectangle 3+">
              <a:extLst>
                <a:ext uri="{FF2B5EF4-FFF2-40B4-BE49-F238E27FC236}">
                  <a16:creationId xmlns:a16="http://schemas.microsoft.com/office/drawing/2014/main" id="{D704D7B2-4B33-4CC4-9DAA-63B5A0421549}"/>
                </a:ext>
              </a:extLst>
            </p:cNvPr>
            <p:cNvSpPr/>
            <p:nvPr/>
          </p:nvSpPr>
          <p:spPr>
            <a:xfrm>
              <a:off x="29704" y="2764694"/>
              <a:ext cx="12137171" cy="4439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71500" dist="381000" dir="5400000" sx="95000" sy="95000" algn="t" rotWithShape="0">
                <a:schemeClr val="accent1"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6E45C87E-00A1-4DD6-9188-B9B8341C1162}"/>
                </a:ext>
              </a:extLst>
            </p:cNvPr>
            <p:cNvSpPr/>
            <p:nvPr/>
          </p:nvSpPr>
          <p:spPr>
            <a:xfrm>
              <a:off x="0" y="2728686"/>
              <a:ext cx="12137171" cy="4439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71500" dist="152400" dir="5400000" sx="83000" sy="83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EF4A52E-7372-4096-A13B-A04CAF462E42}"/>
                </a:ext>
              </a:extLst>
            </p:cNvPr>
            <p:cNvSpPr txBox="1"/>
            <p:nvPr/>
          </p:nvSpPr>
          <p:spPr>
            <a:xfrm>
              <a:off x="30145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6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2" y="3272"/>
                    <a:pt x="1129405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2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7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7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1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3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8" y="10451"/>
                    <a:pt x="565082" y="8791"/>
                    <a:pt x="565943" y="7423"/>
                  </a:cubicBezTo>
                  <a:cubicBezTo>
                    <a:pt x="566803" y="6056"/>
                    <a:pt x="567745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7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5" y="126676"/>
                    <a:pt x="594217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7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8" y="126188"/>
                  </a:lnTo>
                  <a:cubicBezTo>
                    <a:pt x="532893" y="126644"/>
                    <a:pt x="532616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5" y="127865"/>
                    <a:pt x="517771" y="127588"/>
                    <a:pt x="517413" y="127262"/>
                  </a:cubicBezTo>
                  <a:cubicBezTo>
                    <a:pt x="517055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8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8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1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5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1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1" y="13658"/>
                    <a:pt x="202011" y="14211"/>
                  </a:cubicBezTo>
                  <a:cubicBezTo>
                    <a:pt x="201751" y="14765"/>
                    <a:pt x="201409" y="15172"/>
                    <a:pt x="200985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7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7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4" y="25199"/>
                    <a:pt x="1569211" y="29985"/>
                    <a:pt x="1569276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4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6" y="2686"/>
                    <a:pt x="94833" y="3028"/>
                    <a:pt x="95108" y="3419"/>
                  </a:cubicBezTo>
                  <a:cubicBezTo>
                    <a:pt x="95382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5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6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8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5" y="1889"/>
                    <a:pt x="83101" y="1758"/>
                  </a:cubicBezTo>
                  <a:cubicBezTo>
                    <a:pt x="84166" y="1628"/>
                    <a:pt x="85557" y="1563"/>
                    <a:pt x="87274" y="1563"/>
                  </a:cubicBezTo>
                  <a:close/>
                  <a:moveTo>
                    <a:pt x="1389525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8" y="1693"/>
                    <a:pt x="944575" y="1954"/>
                  </a:cubicBezTo>
                  <a:cubicBezTo>
                    <a:pt x="945421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8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69" y="2572"/>
                    <a:pt x="234997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5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6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5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5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2" y="1889"/>
                    <a:pt x="220038" y="1596"/>
                    <a:pt x="221275" y="1465"/>
                  </a:cubicBezTo>
                  <a:cubicBezTo>
                    <a:pt x="222512" y="1335"/>
                    <a:pt x="224172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1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5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5" y="123600"/>
                    <a:pt x="1332968" y="126025"/>
                    <a:pt x="1327726" y="127653"/>
                  </a:cubicBezTo>
                  <a:cubicBezTo>
                    <a:pt x="1322484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4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72" name="图形 18">
              <a:extLst>
                <a:ext uri="{FF2B5EF4-FFF2-40B4-BE49-F238E27FC236}">
                  <a16:creationId xmlns:a16="http://schemas.microsoft.com/office/drawing/2014/main" id="{EC755D8B-3A3F-49F1-B024-0B95EA376330}"/>
                </a:ext>
              </a:extLst>
            </p:cNvPr>
            <p:cNvGrpSpPr/>
            <p:nvPr/>
          </p:nvGrpSpPr>
          <p:grpSpPr>
            <a:xfrm>
              <a:off x="2104454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288D7C5-F4F6-471E-BB61-269C0706C9DA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316DE7D7-6234-428A-9486-B5A4012F6296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6DD95FE-0D0D-4219-B040-54F22A5FB724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DC4AC09E-EFA2-43E3-B316-9B32DCBE18C3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52FE1DBF-7B9E-47A1-B3D3-83E0549E48E9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6187F93-8C97-4220-A6B5-3D5CF287A88A}"/>
                </a:ext>
              </a:extLst>
            </p:cNvPr>
            <p:cNvSpPr txBox="1"/>
            <p:nvPr/>
          </p:nvSpPr>
          <p:spPr>
            <a:xfrm>
              <a:off x="2785411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90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5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5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1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7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7" y="13658"/>
                    <a:pt x="1259286" y="14211"/>
                  </a:cubicBezTo>
                  <a:cubicBezTo>
                    <a:pt x="1259026" y="14765"/>
                    <a:pt x="1258684" y="15172"/>
                    <a:pt x="1258261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8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7" y="120002"/>
                    <a:pt x="1260947" y="121305"/>
                  </a:cubicBezTo>
                  <a:cubicBezTo>
                    <a:pt x="1260947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8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3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3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3" y="3272"/>
                    <a:pt x="1129406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1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8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8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3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8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8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6" y="2247"/>
                  </a:cubicBezTo>
                  <a:cubicBezTo>
                    <a:pt x="696709" y="2507"/>
                    <a:pt x="697051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1" y="14765"/>
                    <a:pt x="696709" y="15172"/>
                    <a:pt x="696286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7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3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3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7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50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2" y="2686"/>
                    <a:pt x="1647408" y="3028"/>
                    <a:pt x="1647683" y="3419"/>
                  </a:cubicBezTo>
                  <a:cubicBezTo>
                    <a:pt x="1647958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4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70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4" y="20511"/>
                  </a:lnTo>
                  <a:cubicBezTo>
                    <a:pt x="1569114" y="25199"/>
                    <a:pt x="1569211" y="29985"/>
                    <a:pt x="1569277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60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9" y="127767"/>
                    <a:pt x="1553262" y="127442"/>
                    <a:pt x="1552987" y="127018"/>
                  </a:cubicBezTo>
                  <a:cubicBezTo>
                    <a:pt x="1552713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5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7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1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1" y="1889"/>
                    <a:pt x="1635676" y="1758"/>
                  </a:cubicBezTo>
                  <a:cubicBezTo>
                    <a:pt x="1636741" y="1628"/>
                    <a:pt x="1638132" y="1563"/>
                    <a:pt x="1639850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3" y="1270"/>
                    <a:pt x="1392504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4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4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4" y="128744"/>
                    <a:pt x="1391153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9" y="1693"/>
                    <a:pt x="944575" y="1954"/>
                  </a:cubicBezTo>
                  <a:cubicBezTo>
                    <a:pt x="945422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4" y="126628"/>
                    <a:pt x="990609" y="127295"/>
                    <a:pt x="990089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9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7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4" y="521"/>
                    <a:pt x="1497216" y="1368"/>
                  </a:cubicBezTo>
                  <a:cubicBezTo>
                    <a:pt x="1501448" y="2214"/>
                    <a:pt x="1505208" y="3207"/>
                    <a:pt x="1508497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8" y="11330"/>
                  </a:cubicBezTo>
                  <a:cubicBezTo>
                    <a:pt x="1522284" y="12176"/>
                    <a:pt x="1522870" y="13153"/>
                    <a:pt x="1523196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9" y="22318"/>
                  </a:cubicBezTo>
                  <a:cubicBezTo>
                    <a:pt x="1523358" y="23262"/>
                    <a:pt x="1523163" y="24043"/>
                    <a:pt x="1522903" y="24662"/>
                  </a:cubicBezTo>
                  <a:cubicBezTo>
                    <a:pt x="1522642" y="25280"/>
                    <a:pt x="1522317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2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3" y="28813"/>
                  </a:cubicBezTo>
                  <a:cubicBezTo>
                    <a:pt x="1446591" y="33305"/>
                    <a:pt x="1443645" y="38645"/>
                    <a:pt x="1441594" y="44830"/>
                  </a:cubicBezTo>
                  <a:cubicBezTo>
                    <a:pt x="1439543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7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5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5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3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1" y="121744"/>
                  </a:cubicBezTo>
                  <a:cubicBezTo>
                    <a:pt x="1516912" y="122688"/>
                    <a:pt x="1514471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9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9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20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1" y="6430"/>
                    <a:pt x="1343907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5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9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8" y="43170"/>
                    <a:pt x="1302463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3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3" y="72877"/>
                    <a:pt x="1349604" y="76068"/>
                    <a:pt x="1351264" y="79747"/>
                  </a:cubicBezTo>
                  <a:cubicBezTo>
                    <a:pt x="1352925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6" y="123600"/>
                    <a:pt x="1332968" y="126025"/>
                    <a:pt x="1327726" y="127653"/>
                  </a:cubicBezTo>
                  <a:cubicBezTo>
                    <a:pt x="1322485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2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2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7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1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1" y="65113"/>
                    <a:pt x="1297205" y="63094"/>
                  </a:cubicBezTo>
                  <a:cubicBezTo>
                    <a:pt x="1293819" y="61076"/>
                    <a:pt x="1290791" y="58699"/>
                    <a:pt x="1288122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5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74" name="图形 18">
              <a:extLst>
                <a:ext uri="{FF2B5EF4-FFF2-40B4-BE49-F238E27FC236}">
                  <a16:creationId xmlns:a16="http://schemas.microsoft.com/office/drawing/2014/main" id="{7E4E7989-5EDC-46FB-9807-B9D9761AE8A5}"/>
                </a:ext>
              </a:extLst>
            </p:cNvPr>
            <p:cNvGrpSpPr/>
            <p:nvPr/>
          </p:nvGrpSpPr>
          <p:grpSpPr>
            <a:xfrm>
              <a:off x="4588409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4B49D04-E5DA-4994-BA9E-D8AF50F8BBF8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CFFB1267-B77E-46A7-B0D8-FC2577F336F7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02121DE2-84C1-44EC-A94B-7D9B68E81677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3176792-6E2F-487D-A03E-9F35B390E403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E4243FC-F70B-4BA1-9310-A87CA1D7C96C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B320C5F6-6222-48B2-8D0B-93F6CA154D7F}"/>
                </a:ext>
              </a:extLst>
            </p:cNvPr>
            <p:cNvSpPr txBox="1"/>
            <p:nvPr/>
          </p:nvSpPr>
          <p:spPr>
            <a:xfrm>
              <a:off x="526936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90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5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5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1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1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7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7" y="13658"/>
                    <a:pt x="1259286" y="14211"/>
                  </a:cubicBezTo>
                  <a:cubicBezTo>
                    <a:pt x="1259026" y="14765"/>
                    <a:pt x="1258684" y="15172"/>
                    <a:pt x="1258261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8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7" y="120002"/>
                    <a:pt x="1260947" y="121305"/>
                  </a:cubicBezTo>
                  <a:cubicBezTo>
                    <a:pt x="1260947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8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3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3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3" y="3272"/>
                    <a:pt x="1129406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1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8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8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3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1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8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8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6" y="2247"/>
                  </a:cubicBezTo>
                  <a:cubicBezTo>
                    <a:pt x="696709" y="2507"/>
                    <a:pt x="697051" y="2930"/>
                    <a:pt x="697311" y="3517"/>
                  </a:cubicBezTo>
                  <a:cubicBezTo>
                    <a:pt x="697572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2" y="13658"/>
                    <a:pt x="697311" y="14211"/>
                  </a:cubicBezTo>
                  <a:cubicBezTo>
                    <a:pt x="697051" y="14765"/>
                    <a:pt x="696709" y="15172"/>
                    <a:pt x="696286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7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3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3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7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7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1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1" y="2035"/>
                    <a:pt x="574906" y="1856"/>
                    <a:pt x="576560" y="1856"/>
                  </a:cubicBezTo>
                  <a:lnTo>
                    <a:pt x="587376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5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5" y="128744"/>
                    <a:pt x="587847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5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1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8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8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4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4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3" y="114924"/>
                    <a:pt x="202467" y="115331"/>
                    <a:pt x="202793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2" y="120002"/>
                    <a:pt x="203672" y="121305"/>
                  </a:cubicBezTo>
                  <a:cubicBezTo>
                    <a:pt x="203672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3" y="126579"/>
                  </a:cubicBezTo>
                  <a:cubicBezTo>
                    <a:pt x="202467" y="127165"/>
                    <a:pt x="202093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50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2" y="2686"/>
                    <a:pt x="1647408" y="3028"/>
                    <a:pt x="1647683" y="3419"/>
                  </a:cubicBezTo>
                  <a:cubicBezTo>
                    <a:pt x="1647958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4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70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4" y="20511"/>
                  </a:lnTo>
                  <a:cubicBezTo>
                    <a:pt x="1569114" y="25199"/>
                    <a:pt x="1569211" y="29985"/>
                    <a:pt x="1569277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60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9" y="127767"/>
                    <a:pt x="1553262" y="127442"/>
                    <a:pt x="1552987" y="127018"/>
                  </a:cubicBezTo>
                  <a:cubicBezTo>
                    <a:pt x="1552713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5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7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1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1" y="1889"/>
                    <a:pt x="1635676" y="1758"/>
                  </a:cubicBezTo>
                  <a:cubicBezTo>
                    <a:pt x="1636741" y="1628"/>
                    <a:pt x="1638132" y="1563"/>
                    <a:pt x="1639850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1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9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5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9" y="20511"/>
                  </a:lnTo>
                  <a:cubicBezTo>
                    <a:pt x="16539" y="25199"/>
                    <a:pt x="16636" y="29985"/>
                    <a:pt x="16702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4" y="128223"/>
                    <a:pt x="13485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4" y="127767"/>
                    <a:pt x="687" y="127442"/>
                    <a:pt x="412" y="127018"/>
                  </a:cubicBezTo>
                  <a:cubicBezTo>
                    <a:pt x="138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40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1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2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7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6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3" y="1270"/>
                    <a:pt x="1392504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4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4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4" y="128744"/>
                    <a:pt x="1391153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2" y="1270"/>
                    <a:pt x="939887" y="1319"/>
                    <a:pt x="941254" y="1417"/>
                  </a:cubicBezTo>
                  <a:cubicBezTo>
                    <a:pt x="942622" y="1514"/>
                    <a:pt x="943729" y="1693"/>
                    <a:pt x="944575" y="1954"/>
                  </a:cubicBezTo>
                  <a:cubicBezTo>
                    <a:pt x="945422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4" y="126628"/>
                    <a:pt x="990609" y="127295"/>
                    <a:pt x="990089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3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9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5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3" y="1270"/>
                    <a:pt x="859104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4" y="128744"/>
                    <a:pt x="857753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8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80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7" y="1791"/>
                    <a:pt x="370106" y="1596"/>
                    <a:pt x="371245" y="1465"/>
                  </a:cubicBezTo>
                  <a:cubicBezTo>
                    <a:pt x="372385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6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9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3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1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2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9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3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4" y="521"/>
                    <a:pt x="1497216" y="1368"/>
                  </a:cubicBezTo>
                  <a:cubicBezTo>
                    <a:pt x="1501448" y="2214"/>
                    <a:pt x="1505208" y="3207"/>
                    <a:pt x="1508497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8" y="11330"/>
                  </a:cubicBezTo>
                  <a:cubicBezTo>
                    <a:pt x="1522284" y="12176"/>
                    <a:pt x="1522870" y="13153"/>
                    <a:pt x="1523196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9" y="22318"/>
                  </a:cubicBezTo>
                  <a:cubicBezTo>
                    <a:pt x="1523358" y="23262"/>
                    <a:pt x="1523163" y="24043"/>
                    <a:pt x="1522903" y="24662"/>
                  </a:cubicBezTo>
                  <a:cubicBezTo>
                    <a:pt x="1522642" y="25280"/>
                    <a:pt x="1522317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2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3" y="28813"/>
                  </a:cubicBezTo>
                  <a:cubicBezTo>
                    <a:pt x="1446591" y="33305"/>
                    <a:pt x="1443645" y="38645"/>
                    <a:pt x="1441594" y="44830"/>
                  </a:cubicBezTo>
                  <a:cubicBezTo>
                    <a:pt x="1439543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7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5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5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3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1" y="121744"/>
                  </a:cubicBezTo>
                  <a:cubicBezTo>
                    <a:pt x="1516912" y="122688"/>
                    <a:pt x="1514471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9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9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20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1" y="6430"/>
                    <a:pt x="1343907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5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9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8" y="43170"/>
                    <a:pt x="1302463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3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3" y="72877"/>
                    <a:pt x="1349604" y="76068"/>
                    <a:pt x="1351264" y="79747"/>
                  </a:cubicBezTo>
                  <a:cubicBezTo>
                    <a:pt x="1352925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6" y="123600"/>
                    <a:pt x="1332968" y="126025"/>
                    <a:pt x="1327726" y="127653"/>
                  </a:cubicBezTo>
                  <a:cubicBezTo>
                    <a:pt x="1322485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2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2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7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1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1" y="65113"/>
                    <a:pt x="1297205" y="63094"/>
                  </a:cubicBezTo>
                  <a:cubicBezTo>
                    <a:pt x="1293819" y="61076"/>
                    <a:pt x="1290791" y="58699"/>
                    <a:pt x="1288122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5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76" name="图形 18">
              <a:extLst>
                <a:ext uri="{FF2B5EF4-FFF2-40B4-BE49-F238E27FC236}">
                  <a16:creationId xmlns:a16="http://schemas.microsoft.com/office/drawing/2014/main" id="{44DE6617-CA4D-419F-A57F-A9A7BC0BB983}"/>
                </a:ext>
              </a:extLst>
            </p:cNvPr>
            <p:cNvGrpSpPr/>
            <p:nvPr/>
          </p:nvGrpSpPr>
          <p:grpSpPr>
            <a:xfrm>
              <a:off x="7072364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3B9E7B1-50A4-4C49-819B-2EA80E36E52B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47A7BFE-C69B-4226-9BA8-76ACACB1834E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2F98D06E-A526-4B54-95FE-3FAA4823469F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5B8BA96E-FEFB-40A1-B9E2-9A62CBEB58B7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89C81EE1-E01B-4E77-8181-2E6420A227D8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A725246A-1553-45A5-BC73-B715A3A5F861}"/>
                </a:ext>
              </a:extLst>
            </p:cNvPr>
            <p:cNvSpPr txBox="1"/>
            <p:nvPr/>
          </p:nvSpPr>
          <p:spPr>
            <a:xfrm>
              <a:off x="7753321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2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3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3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6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5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5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1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7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7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1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2" y="3272"/>
                    <a:pt x="1129405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7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6" y="1856"/>
                    <a:pt x="778952" y="3272"/>
                    <a:pt x="786505" y="6105"/>
                  </a:cubicBezTo>
                  <a:cubicBezTo>
                    <a:pt x="794058" y="8937"/>
                    <a:pt x="800391" y="13007"/>
                    <a:pt x="805502" y="18313"/>
                  </a:cubicBezTo>
                  <a:cubicBezTo>
                    <a:pt x="810613" y="23620"/>
                    <a:pt x="814487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7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1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1" y="2035"/>
                    <a:pt x="574906" y="1856"/>
                    <a:pt x="576560" y="1856"/>
                  </a:cubicBezTo>
                  <a:lnTo>
                    <a:pt x="587376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5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5" y="128744"/>
                    <a:pt x="587847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5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1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8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8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4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4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3" y="114924"/>
                    <a:pt x="202467" y="115331"/>
                    <a:pt x="202793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2" y="120002"/>
                    <a:pt x="203672" y="121305"/>
                  </a:cubicBezTo>
                  <a:cubicBezTo>
                    <a:pt x="203672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3" y="126579"/>
                  </a:cubicBezTo>
                  <a:cubicBezTo>
                    <a:pt x="202467" y="127165"/>
                    <a:pt x="202093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5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3" y="25199"/>
                    <a:pt x="1569211" y="29985"/>
                    <a:pt x="1569276" y="34868"/>
                  </a:cubicBezTo>
                  <a:cubicBezTo>
                    <a:pt x="1569341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3" y="128825"/>
                    <a:pt x="1557917" y="128744"/>
                    <a:pt x="1556852" y="128581"/>
                  </a:cubicBezTo>
                  <a:cubicBezTo>
                    <a:pt x="1555787" y="128418"/>
                    <a:pt x="1554945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7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1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1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9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5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9" y="20511"/>
                  </a:lnTo>
                  <a:cubicBezTo>
                    <a:pt x="16539" y="25199"/>
                    <a:pt x="16636" y="29985"/>
                    <a:pt x="16702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4" y="128223"/>
                    <a:pt x="13485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4" y="127767"/>
                    <a:pt x="687" y="127442"/>
                    <a:pt x="412" y="127018"/>
                  </a:cubicBezTo>
                  <a:cubicBezTo>
                    <a:pt x="138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40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1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2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7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6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1" y="3419"/>
                    <a:pt x="1381565" y="3028"/>
                  </a:cubicBezTo>
                  <a:cubicBezTo>
                    <a:pt x="1381857" y="2637"/>
                    <a:pt x="1382346" y="2328"/>
                    <a:pt x="1383029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1" y="1514"/>
                    <a:pt x="943728" y="1693"/>
                    <a:pt x="944575" y="1954"/>
                  </a:cubicBezTo>
                  <a:cubicBezTo>
                    <a:pt x="945421" y="2214"/>
                    <a:pt x="946072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7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6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7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1" y="127995"/>
                  </a:cubicBezTo>
                  <a:cubicBezTo>
                    <a:pt x="896343" y="128288"/>
                    <a:pt x="895464" y="128500"/>
                    <a:pt x="894324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7" y="123616"/>
                    <a:pt x="882848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3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4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4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1" y="3419"/>
                    <a:pt x="848164" y="3028"/>
                  </a:cubicBezTo>
                  <a:cubicBezTo>
                    <a:pt x="848457" y="2637"/>
                    <a:pt x="848946" y="2328"/>
                    <a:pt x="849629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4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8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80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7" y="1791"/>
                    <a:pt x="370106" y="1596"/>
                    <a:pt x="371245" y="1465"/>
                  </a:cubicBezTo>
                  <a:cubicBezTo>
                    <a:pt x="372385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6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9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3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1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2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9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3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1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5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5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5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7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1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7" y="1677"/>
                    <a:pt x="1474263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5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3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3" y="21764"/>
                    <a:pt x="1345567" y="22220"/>
                    <a:pt x="1345209" y="22513"/>
                  </a:cubicBezTo>
                  <a:cubicBezTo>
                    <a:pt x="1344851" y="22806"/>
                    <a:pt x="1344443" y="22953"/>
                    <a:pt x="1343988" y="22953"/>
                  </a:cubicBezTo>
                  <a:cubicBezTo>
                    <a:pt x="1343271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7" y="13967"/>
                    <a:pt x="1310357" y="14439"/>
                    <a:pt x="1307753" y="15383"/>
                  </a:cubicBezTo>
                  <a:cubicBezTo>
                    <a:pt x="1305148" y="16327"/>
                    <a:pt x="1302999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1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1" y="113231"/>
                    <a:pt x="1345274" y="117154"/>
                    <a:pt x="1341399" y="120377"/>
                  </a:cubicBezTo>
                  <a:cubicBezTo>
                    <a:pt x="1337525" y="123600"/>
                    <a:pt x="1332967" y="126025"/>
                    <a:pt x="1327726" y="127653"/>
                  </a:cubicBezTo>
                  <a:cubicBezTo>
                    <a:pt x="1322484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7" y="105092"/>
                    <a:pt x="1281333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3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7" y="11395"/>
                    <a:pt x="1290026" y="8595"/>
                  </a:cubicBezTo>
                  <a:cubicBezTo>
                    <a:pt x="1293444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78" name="图形 18">
              <a:extLst>
                <a:ext uri="{FF2B5EF4-FFF2-40B4-BE49-F238E27FC236}">
                  <a16:creationId xmlns:a16="http://schemas.microsoft.com/office/drawing/2014/main" id="{E5EC94EC-BC16-48FB-878C-FF2A365097F0}"/>
                </a:ext>
              </a:extLst>
            </p:cNvPr>
            <p:cNvGrpSpPr/>
            <p:nvPr/>
          </p:nvGrpSpPr>
          <p:grpSpPr>
            <a:xfrm>
              <a:off x="9556319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B8BFE49-66A0-402F-8F81-76269FF976C5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5D96EF42-0B4B-4A41-B897-9244747B6C2A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DA896A9-C4AF-49A3-A791-89EBB614994F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F6CAC3D6-60C6-4DA7-9AC9-9BD3AAC2CF08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F0A46EB-F0C0-4888-8262-CF2D0879FA53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75A13309-0148-4589-968D-A3AD4E899197}"/>
                </a:ext>
              </a:extLst>
            </p:cNvPr>
            <p:cNvSpPr txBox="1"/>
            <p:nvPr/>
          </p:nvSpPr>
          <p:spPr>
            <a:xfrm>
              <a:off x="1023727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2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4" y="109129"/>
                    <a:pt x="1131456" y="106036"/>
                    <a:pt x="1135168" y="101869"/>
                  </a:cubicBezTo>
                  <a:cubicBezTo>
                    <a:pt x="1138879" y="97701"/>
                    <a:pt x="1141663" y="92476"/>
                    <a:pt x="1143518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6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4" y="109129"/>
                    <a:pt x="788556" y="106036"/>
                    <a:pt x="792268" y="101869"/>
                  </a:cubicBezTo>
                  <a:cubicBezTo>
                    <a:pt x="795979" y="97701"/>
                    <a:pt x="798763" y="92476"/>
                    <a:pt x="800618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6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6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6" y="1856"/>
                    <a:pt x="1121852" y="3272"/>
                    <a:pt x="1129405" y="6105"/>
                  </a:cubicBezTo>
                  <a:cubicBezTo>
                    <a:pt x="1136958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8" y="121565"/>
                    <a:pt x="1127745" y="124235"/>
                  </a:cubicBezTo>
                  <a:cubicBezTo>
                    <a:pt x="1119932" y="126904"/>
                    <a:pt x="1110620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6" y="1856"/>
                    <a:pt x="778952" y="3272"/>
                    <a:pt x="786505" y="6105"/>
                  </a:cubicBezTo>
                  <a:cubicBezTo>
                    <a:pt x="794058" y="8937"/>
                    <a:pt x="800391" y="13007"/>
                    <a:pt x="805502" y="18313"/>
                  </a:cubicBezTo>
                  <a:cubicBezTo>
                    <a:pt x="810613" y="23620"/>
                    <a:pt x="814487" y="30050"/>
                    <a:pt x="817124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0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8" y="6593"/>
                    <a:pt x="698190" y="7684"/>
                    <a:pt x="698190" y="8986"/>
                  </a:cubicBezTo>
                  <a:cubicBezTo>
                    <a:pt x="698190" y="10158"/>
                    <a:pt x="698108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7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7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1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09" y="2442"/>
                  </a:cubicBezTo>
                  <a:cubicBezTo>
                    <a:pt x="481696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3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8" y="10451"/>
                    <a:pt x="565082" y="8791"/>
                    <a:pt x="565942" y="7423"/>
                  </a:cubicBezTo>
                  <a:cubicBezTo>
                    <a:pt x="566803" y="6056"/>
                    <a:pt x="567745" y="4965"/>
                    <a:pt x="568771" y="4151"/>
                  </a:cubicBezTo>
                  <a:cubicBezTo>
                    <a:pt x="569796" y="3337"/>
                    <a:pt x="570937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7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5" y="126676"/>
                    <a:pt x="594217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7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3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8" y="126188"/>
                  </a:lnTo>
                  <a:cubicBezTo>
                    <a:pt x="532893" y="126644"/>
                    <a:pt x="532616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6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6" y="128093"/>
                  </a:cubicBezTo>
                  <a:cubicBezTo>
                    <a:pt x="518275" y="127865"/>
                    <a:pt x="517771" y="127588"/>
                    <a:pt x="517413" y="127262"/>
                  </a:cubicBezTo>
                  <a:cubicBezTo>
                    <a:pt x="517054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8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8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1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5" y="2247"/>
                  </a:cubicBezTo>
                  <a:cubicBezTo>
                    <a:pt x="201409" y="2507"/>
                    <a:pt x="201750" y="2930"/>
                    <a:pt x="202011" y="3517"/>
                  </a:cubicBezTo>
                  <a:cubicBezTo>
                    <a:pt x="202271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1" y="13658"/>
                    <a:pt x="202011" y="14211"/>
                  </a:cubicBezTo>
                  <a:cubicBezTo>
                    <a:pt x="201750" y="14765"/>
                    <a:pt x="201409" y="15172"/>
                    <a:pt x="200985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6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2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2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6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7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7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0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8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4" y="25199"/>
                    <a:pt x="1569211" y="29985"/>
                    <a:pt x="1569276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6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6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2" y="3028"/>
                    <a:pt x="1632446" y="2686"/>
                    <a:pt x="1633099" y="2393"/>
                  </a:cubicBezTo>
                  <a:cubicBezTo>
                    <a:pt x="1633752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4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6" y="2686"/>
                    <a:pt x="94833" y="3028"/>
                    <a:pt x="95108" y="3419"/>
                  </a:cubicBezTo>
                  <a:cubicBezTo>
                    <a:pt x="95382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7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5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6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8" y="128825"/>
                    <a:pt x="5341" y="128744"/>
                    <a:pt x="4277" y="128581"/>
                  </a:cubicBezTo>
                  <a:cubicBezTo>
                    <a:pt x="3212" y="128418"/>
                    <a:pt x="2370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2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6" y="2100"/>
                    <a:pt x="82035" y="1889"/>
                    <a:pt x="83101" y="1758"/>
                  </a:cubicBezTo>
                  <a:cubicBezTo>
                    <a:pt x="84166" y="1628"/>
                    <a:pt x="85557" y="1563"/>
                    <a:pt x="87274" y="1563"/>
                  </a:cubicBezTo>
                  <a:close/>
                  <a:moveTo>
                    <a:pt x="1389524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4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4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4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8" y="1693"/>
                    <a:pt x="944575" y="1954"/>
                  </a:cubicBezTo>
                  <a:cubicBezTo>
                    <a:pt x="945421" y="2214"/>
                    <a:pt x="946072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6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4" y="128630"/>
                  </a:cubicBezTo>
                  <a:cubicBezTo>
                    <a:pt x="893185" y="128760"/>
                    <a:pt x="891704" y="128825"/>
                    <a:pt x="889880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7" y="123616"/>
                    <a:pt x="882848" y="122184"/>
                  </a:cubicBezTo>
                  <a:lnTo>
                    <a:pt x="925236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3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4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4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1" y="3419"/>
                    <a:pt x="848164" y="3028"/>
                  </a:cubicBezTo>
                  <a:cubicBezTo>
                    <a:pt x="848457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4" y="1270"/>
                  </a:cubicBezTo>
                  <a:close/>
                  <a:moveTo>
                    <a:pt x="226256" y="1270"/>
                  </a:moveTo>
                  <a:cubicBezTo>
                    <a:pt x="228274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69" y="2572"/>
                    <a:pt x="234997" y="3028"/>
                  </a:cubicBezTo>
                  <a:cubicBezTo>
                    <a:pt x="235225" y="3484"/>
                    <a:pt x="235404" y="4070"/>
                    <a:pt x="235534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2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2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2" y="4982"/>
                  </a:cubicBezTo>
                  <a:lnTo>
                    <a:pt x="338770" y="110659"/>
                  </a:lnTo>
                  <a:lnTo>
                    <a:pt x="338965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6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0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5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8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5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0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0" y="125439"/>
                    <a:pt x="251845" y="124528"/>
                  </a:cubicBezTo>
                  <a:lnTo>
                    <a:pt x="218442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2" y="1889"/>
                    <a:pt x="220038" y="1596"/>
                    <a:pt x="221275" y="1465"/>
                  </a:cubicBezTo>
                  <a:cubicBezTo>
                    <a:pt x="222512" y="1335"/>
                    <a:pt x="224172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4" y="5486"/>
                    <a:pt x="1514552" y="6723"/>
                    <a:pt x="1516798" y="8058"/>
                  </a:cubicBezTo>
                  <a:cubicBezTo>
                    <a:pt x="1519044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2" y="25752"/>
                    <a:pt x="1516749" y="24515"/>
                  </a:cubicBezTo>
                  <a:cubicBezTo>
                    <a:pt x="1514926" y="23278"/>
                    <a:pt x="1512484" y="21911"/>
                    <a:pt x="1509424" y="20413"/>
                  </a:cubicBezTo>
                  <a:cubicBezTo>
                    <a:pt x="1506364" y="18916"/>
                    <a:pt x="1502701" y="17548"/>
                    <a:pt x="1498436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4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2" y="109812"/>
                    <a:pt x="1465424" y="112026"/>
                  </a:cubicBezTo>
                  <a:cubicBezTo>
                    <a:pt x="1470926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0" y="68368"/>
                    <a:pt x="1473970" y="66024"/>
                  </a:cubicBezTo>
                  <a:cubicBezTo>
                    <a:pt x="1473970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2" y="129997"/>
                    <a:pt x="1464366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8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0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4" y="8481"/>
                    <a:pt x="1345550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0" y="22806"/>
                    <a:pt x="1344444" y="22953"/>
                    <a:pt x="1343988" y="22953"/>
                  </a:cubicBezTo>
                  <a:cubicBezTo>
                    <a:pt x="1343272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8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4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5" y="123600"/>
                    <a:pt x="1332968" y="126025"/>
                    <a:pt x="1327726" y="127653"/>
                  </a:cubicBezTo>
                  <a:cubicBezTo>
                    <a:pt x="1322484" y="129281"/>
                    <a:pt x="1316836" y="130095"/>
                    <a:pt x="1310780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2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0" y="114533"/>
                    <a:pt x="1276010" y="112515"/>
                  </a:cubicBezTo>
                  <a:cubicBezTo>
                    <a:pt x="1276010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8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6" y="78770"/>
                  </a:cubicBezTo>
                  <a:cubicBezTo>
                    <a:pt x="1324617" y="76849"/>
                    <a:pt x="1321573" y="75091"/>
                    <a:pt x="1318154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6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4" y="5795"/>
                    <a:pt x="1297514" y="3663"/>
                    <a:pt x="1302234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B92B83E-33CC-47D9-84DD-5CBEC67120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活动</a:t>
            </a:r>
            <a:r>
              <a:rPr lang="en-US" altLang="zh-CN" dirty="0"/>
              <a:t>SOP</a:t>
            </a:r>
          </a:p>
        </p:txBody>
      </p:sp>
      <p:graphicFrame>
        <p:nvGraphicFramePr>
          <p:cNvPr id="66" name="Group 129">
            <a:extLst>
              <a:ext uri="{FF2B5EF4-FFF2-40B4-BE49-F238E27FC236}">
                <a16:creationId xmlns:a16="http://schemas.microsoft.com/office/drawing/2014/main" id="{9963AF63-E979-4F99-8E07-4E99F9715C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917069"/>
              </p:ext>
            </p:extLst>
          </p:nvPr>
        </p:nvGraphicFramePr>
        <p:xfrm>
          <a:off x="839788" y="1496291"/>
          <a:ext cx="10512426" cy="4561614"/>
        </p:xfrm>
        <a:graphic>
          <a:graphicData uri="http://schemas.openxmlformats.org/drawingml/2006/table">
            <a:tbl>
              <a:tblPr/>
              <a:tblGrid>
                <a:gridCol w="1277945">
                  <a:extLst>
                    <a:ext uri="{9D8B030D-6E8A-4147-A177-3AD203B41FA5}">
                      <a16:colId xmlns:a16="http://schemas.microsoft.com/office/drawing/2014/main" val="1595062894"/>
                    </a:ext>
                  </a:extLst>
                </a:gridCol>
                <a:gridCol w="2129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6846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  <a:sym typeface="+mn-lt"/>
                        </a:rPr>
                        <a:t>序号</a:t>
                      </a: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  <a:sym typeface="+mn-lt"/>
                        </a:rPr>
                        <a:t>执行环节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lvl="0" algn="ctr" eaLnBrk="0" fontAlgn="auto" hangingPunct="0">
                        <a:lnSpc>
                          <a:spcPct val="110000"/>
                        </a:lnSpc>
                        <a:defRPr/>
                      </a:pPr>
                      <a:r>
                        <a:rPr lang="zh-CN" altLang="en-US" sz="18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j-ea"/>
                          <a:ea typeface="+mj-ea"/>
                          <a:cs typeface="微软雅黑" panose="020B0503020204020204" pitchFamily="34" charset="-122"/>
                          <a:sym typeface="+mn-lt"/>
                        </a:rPr>
                        <a:t>详细内容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846">
                <a:tc>
                  <a:txBody>
                    <a:bodyPr/>
                    <a:lstStyle/>
                    <a:p>
                      <a:pPr marL="0" marR="0" lvl="0" indent="0" algn="ctr" defTabSz="104267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1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ea"/>
                        <a:ea typeface="+mn-ea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活动前策划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lvl="0" algn="ctr" eaLnBrk="0" fontAlgn="auto" hangingPunct="0">
                        <a:defRPr/>
                      </a:pPr>
                      <a:r>
                        <a:rPr lang="zh-CN" altLang="en-US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平台管理</a:t>
                      </a:r>
                      <a:r>
                        <a:rPr lang="en-US" altLang="zh-CN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/</a:t>
                      </a:r>
                      <a:r>
                        <a:rPr lang="zh-CN" altLang="en-US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主理人构写活动前的策划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46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活动的方案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lvl="0" algn="ctr" eaLnBrk="0" fontAlgn="auto" hangingPunct="0">
                        <a:defRPr/>
                      </a:pPr>
                      <a:r>
                        <a:rPr lang="zh-CN" altLang="en-US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平台管理</a:t>
                      </a:r>
                      <a:r>
                        <a:rPr lang="en-US" altLang="zh-CN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/</a:t>
                      </a:r>
                      <a:r>
                        <a:rPr lang="zh-CN" altLang="en-US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主理人构写活动的策划方案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6846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3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活动的物料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kern="1200" noProof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交付到王牌设计，进行对应的物料设计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6846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4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活动中维护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各账号主理人对本账号的活动进行维护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/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跟踪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6846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5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活动的答疑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0" fontAlgn="auto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defRPr/>
                      </a:pPr>
                      <a:r>
                        <a:rPr lang="zh-CN" altLang="en-US" sz="1600" b="0" kern="1200" noProof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安排运营助手对每天群内的问题收集并答疑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68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6</a:t>
                      </a:r>
                      <a:endParaRPr lang="zh-CN" altLang="en-US" sz="16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algn="ctr"/>
                      <a:r>
                        <a:rPr lang="zh-CN" altLang="en-US" sz="16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活动的加餐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lvl="0" algn="ctr"/>
                      <a:r>
                        <a:rPr lang="zh-CN" altLang="en-US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由运营部经理邀请外部大咖进行内容</a:t>
                      </a:r>
                      <a:r>
                        <a:rPr lang="en-US" altLang="zh-CN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/</a:t>
                      </a:r>
                      <a:r>
                        <a:rPr lang="zh-CN" altLang="en-US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素材加餐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68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7</a:t>
                      </a:r>
                      <a:endParaRPr lang="zh-CN" altLang="en-US" sz="16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活动的交付</a:t>
                      </a:r>
                    </a:p>
                  </a:txBody>
                  <a:tcPr marL="70363" marR="70363" marT="38700" marB="3870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活动结束后，运营人员需要将交付本次的活动成果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820527"/>
                  </a:ext>
                </a:extLst>
              </a:tr>
              <a:tr h="5068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8</a:t>
                      </a:r>
                      <a:endParaRPr lang="zh-CN" altLang="en-US" sz="16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活动的复盘</a:t>
                      </a:r>
                    </a:p>
                  </a:txBody>
                  <a:tcPr marL="70363" marR="70363" marT="38700" marB="3870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新媒体部对本次活动进行复盘，各活动负责人复盘</a:t>
                      </a:r>
                    </a:p>
                  </a:txBody>
                  <a:tcPr marL="70363" marR="70363" marT="38700" marB="3870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733751"/>
                  </a:ext>
                </a:extLst>
              </a:tr>
            </a:tbl>
          </a:graphicData>
        </a:graphic>
      </p:graphicFrame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781EDDC-B8F9-44D5-84A4-A13C295DE67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8786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+">
            <a:extLst>
              <a:ext uri="{FF2B5EF4-FFF2-40B4-BE49-F238E27FC236}">
                <a16:creationId xmlns:a16="http://schemas.microsoft.com/office/drawing/2014/main" id="{52FE32DD-5722-4BA5-9D75-02C1D1A4A00C}"/>
              </a:ext>
            </a:extLst>
          </p:cNvPr>
          <p:cNvSpPr/>
          <p:nvPr/>
        </p:nvSpPr>
        <p:spPr>
          <a:xfrm>
            <a:off x="888546" y="3008567"/>
            <a:ext cx="10440197" cy="3112727"/>
          </a:xfrm>
          <a:prstGeom prst="rect">
            <a:avLst/>
          </a:prstGeom>
          <a:noFill/>
          <a:ln w="9525">
            <a:solidFill>
              <a:schemeClr val="accent1"/>
            </a:solidFill>
          </a:ln>
          <a:effectLst>
            <a:outerShdw blurRad="571500" dist="190500" dir="5400000" sx="95000" sy="9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2011243-3CC6-4C46-8BA6-0F147F8F55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活动流程安排</a:t>
            </a:r>
          </a:p>
        </p:txBody>
      </p:sp>
      <p:sp>
        <p:nvSpPr>
          <p:cNvPr id="5" name="Rectangle 3+">
            <a:extLst>
              <a:ext uri="{FF2B5EF4-FFF2-40B4-BE49-F238E27FC236}">
                <a16:creationId xmlns:a16="http://schemas.microsoft.com/office/drawing/2014/main" id="{130CBD2F-1C84-4F72-9585-E71F8D941BBE}"/>
              </a:ext>
            </a:extLst>
          </p:cNvPr>
          <p:cNvSpPr/>
          <p:nvPr/>
        </p:nvSpPr>
        <p:spPr>
          <a:xfrm>
            <a:off x="888547" y="1475356"/>
            <a:ext cx="10440197" cy="61205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9F1D18-7042-490C-9809-B0D9CE0F8264}"/>
              </a:ext>
            </a:extLst>
          </p:cNvPr>
          <p:cNvSpPr/>
          <p:nvPr/>
        </p:nvSpPr>
        <p:spPr>
          <a:xfrm>
            <a:off x="854020" y="1450101"/>
            <a:ext cx="10440197" cy="61205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Rectangle 3+">
            <a:extLst>
              <a:ext uri="{FF2B5EF4-FFF2-40B4-BE49-F238E27FC236}">
                <a16:creationId xmlns:a16="http://schemas.microsoft.com/office/drawing/2014/main" id="{2065F1CA-7896-4F5A-BB1B-F88020702825}"/>
              </a:ext>
            </a:extLst>
          </p:cNvPr>
          <p:cNvSpPr/>
          <p:nvPr/>
        </p:nvSpPr>
        <p:spPr>
          <a:xfrm>
            <a:off x="854019" y="2984429"/>
            <a:ext cx="10440197" cy="311272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71500" dist="190500" dir="5400000" sx="95000" sy="9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10D8ED2-876D-42F5-9DF1-4D5BF6F9CE6F}"/>
              </a:ext>
            </a:extLst>
          </p:cNvPr>
          <p:cNvGrpSpPr/>
          <p:nvPr/>
        </p:nvGrpSpPr>
        <p:grpSpPr>
          <a:xfrm>
            <a:off x="1287192" y="2228340"/>
            <a:ext cx="1655872" cy="612054"/>
            <a:chOff x="1042429" y="1430552"/>
            <a:chExt cx="1655872" cy="61205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8752315-BF86-40C6-891D-4FE3F98B8854}"/>
                </a:ext>
              </a:extLst>
            </p:cNvPr>
            <p:cNvSpPr/>
            <p:nvPr/>
          </p:nvSpPr>
          <p:spPr>
            <a:xfrm rot="16200000" flipV="1">
              <a:off x="1564338" y="908643"/>
              <a:ext cx="612054" cy="1655872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90000">
                  <a:schemeClr val="accent2"/>
                </a:gs>
              </a:gsLst>
              <a:lin ang="5400000" scaled="1"/>
            </a:gradFill>
            <a:ln w="25400">
              <a:solidFill>
                <a:schemeClr val="bg1">
                  <a:lumMod val="100000"/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04E7504-3EFC-424B-BE2F-4D4E3B75A783}"/>
                </a:ext>
              </a:extLst>
            </p:cNvPr>
            <p:cNvSpPr txBox="1"/>
            <p:nvPr/>
          </p:nvSpPr>
          <p:spPr>
            <a:xfrm>
              <a:off x="1299695" y="1551912"/>
              <a:ext cx="114133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第一季度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4296EAE-70A1-421D-9A19-020E805FA97C}"/>
              </a:ext>
            </a:extLst>
          </p:cNvPr>
          <p:cNvGrpSpPr/>
          <p:nvPr/>
        </p:nvGrpSpPr>
        <p:grpSpPr>
          <a:xfrm>
            <a:off x="3941106" y="2228340"/>
            <a:ext cx="1655872" cy="612054"/>
            <a:chOff x="3859519" y="1430552"/>
            <a:chExt cx="1655872" cy="61205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494121F-B4D9-4B0C-94F4-1E97F9585B6F}"/>
                </a:ext>
              </a:extLst>
            </p:cNvPr>
            <p:cNvSpPr/>
            <p:nvPr/>
          </p:nvSpPr>
          <p:spPr>
            <a:xfrm rot="16200000" flipV="1">
              <a:off x="4381428" y="908643"/>
              <a:ext cx="612054" cy="1655872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90000">
                  <a:schemeClr val="accent2"/>
                </a:gs>
              </a:gsLst>
              <a:lin ang="5400000" scaled="1"/>
            </a:gradFill>
            <a:ln w="25400">
              <a:solidFill>
                <a:schemeClr val="bg1">
                  <a:lumMod val="100000"/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6E092CD-2FB7-43AF-AFA3-DBD7F28D5AFD}"/>
                </a:ext>
              </a:extLst>
            </p:cNvPr>
            <p:cNvSpPr txBox="1"/>
            <p:nvPr/>
          </p:nvSpPr>
          <p:spPr>
            <a:xfrm>
              <a:off x="4116786" y="1551912"/>
              <a:ext cx="114133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第二季度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73684E3-4B5E-4E5A-BA80-E2B4A421F671}"/>
              </a:ext>
            </a:extLst>
          </p:cNvPr>
          <p:cNvGrpSpPr/>
          <p:nvPr/>
        </p:nvGrpSpPr>
        <p:grpSpPr>
          <a:xfrm>
            <a:off x="6595021" y="2228340"/>
            <a:ext cx="1655872" cy="612054"/>
            <a:chOff x="6676609" y="1430552"/>
            <a:chExt cx="1655872" cy="612054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0ED8008-887A-42AD-9BF0-A9BB7B93EB1B}"/>
                </a:ext>
              </a:extLst>
            </p:cNvPr>
            <p:cNvSpPr/>
            <p:nvPr/>
          </p:nvSpPr>
          <p:spPr>
            <a:xfrm rot="16200000" flipV="1">
              <a:off x="7198518" y="908643"/>
              <a:ext cx="612054" cy="1655872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90000">
                  <a:schemeClr val="accent2"/>
                </a:gs>
              </a:gsLst>
              <a:lin ang="5400000" scaled="1"/>
            </a:gradFill>
            <a:ln w="25400">
              <a:solidFill>
                <a:schemeClr val="bg1">
                  <a:lumMod val="100000"/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4CE5D11-E068-4A7F-B9FE-0590544167E1}"/>
                </a:ext>
              </a:extLst>
            </p:cNvPr>
            <p:cNvSpPr txBox="1"/>
            <p:nvPr/>
          </p:nvSpPr>
          <p:spPr>
            <a:xfrm>
              <a:off x="6933876" y="1551912"/>
              <a:ext cx="114133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第三季度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70BE7FD-2DFC-45A0-A341-C8CFE5F390EF}"/>
              </a:ext>
            </a:extLst>
          </p:cNvPr>
          <p:cNvGrpSpPr/>
          <p:nvPr/>
        </p:nvGrpSpPr>
        <p:grpSpPr>
          <a:xfrm>
            <a:off x="9248937" y="2228340"/>
            <a:ext cx="1655872" cy="612054"/>
            <a:chOff x="9004174" y="1430552"/>
            <a:chExt cx="1655872" cy="61205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4074D14-1E72-4A2D-B4DB-6836C0DABC71}"/>
                </a:ext>
              </a:extLst>
            </p:cNvPr>
            <p:cNvSpPr/>
            <p:nvPr/>
          </p:nvSpPr>
          <p:spPr>
            <a:xfrm rot="16200000" flipV="1">
              <a:off x="9526083" y="908643"/>
              <a:ext cx="612054" cy="1655872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90000">
                  <a:schemeClr val="accent2"/>
                </a:gs>
              </a:gsLst>
              <a:lin ang="5400000" scaled="1"/>
            </a:gradFill>
            <a:ln w="25400">
              <a:solidFill>
                <a:schemeClr val="bg1">
                  <a:lumMod val="100000"/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0237E62-DA62-4C41-80C9-B96B1D0EFB73}"/>
                </a:ext>
              </a:extLst>
            </p:cNvPr>
            <p:cNvSpPr txBox="1"/>
            <p:nvPr/>
          </p:nvSpPr>
          <p:spPr>
            <a:xfrm>
              <a:off x="9261441" y="1551912"/>
              <a:ext cx="114133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第四季度</a:t>
              </a:r>
            </a:p>
          </p:txBody>
        </p:sp>
      </p:grpSp>
      <p:graphicFrame>
        <p:nvGraphicFramePr>
          <p:cNvPr id="4" name="表格 6">
            <a:extLst>
              <a:ext uri="{FF2B5EF4-FFF2-40B4-BE49-F238E27FC236}">
                <a16:creationId xmlns:a16="http://schemas.microsoft.com/office/drawing/2014/main" id="{A014C8ED-5A25-4A73-B708-57534F608F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196371"/>
              </p:ext>
            </p:extLst>
          </p:nvPr>
        </p:nvGraphicFramePr>
        <p:xfrm>
          <a:off x="973980" y="3054966"/>
          <a:ext cx="10244040" cy="2964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1010">
                  <a:extLst>
                    <a:ext uri="{9D8B030D-6E8A-4147-A177-3AD203B41FA5}">
                      <a16:colId xmlns:a16="http://schemas.microsoft.com/office/drawing/2014/main" val="2796913641"/>
                    </a:ext>
                  </a:extLst>
                </a:gridCol>
                <a:gridCol w="2561010">
                  <a:extLst>
                    <a:ext uri="{9D8B030D-6E8A-4147-A177-3AD203B41FA5}">
                      <a16:colId xmlns:a16="http://schemas.microsoft.com/office/drawing/2014/main" val="34542563"/>
                    </a:ext>
                  </a:extLst>
                </a:gridCol>
                <a:gridCol w="2561010">
                  <a:extLst>
                    <a:ext uri="{9D8B030D-6E8A-4147-A177-3AD203B41FA5}">
                      <a16:colId xmlns:a16="http://schemas.microsoft.com/office/drawing/2014/main" val="2754617942"/>
                    </a:ext>
                  </a:extLst>
                </a:gridCol>
                <a:gridCol w="2561010">
                  <a:extLst>
                    <a:ext uri="{9D8B030D-6E8A-4147-A177-3AD203B41FA5}">
                      <a16:colId xmlns:a16="http://schemas.microsoft.com/office/drawing/2014/main" val="2751321758"/>
                    </a:ext>
                  </a:extLst>
                </a:gridCol>
              </a:tblGrid>
              <a:tr h="74120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5126265"/>
                  </a:ext>
                </a:extLst>
              </a:tr>
              <a:tr h="74120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895618"/>
                  </a:ext>
                </a:extLst>
              </a:tr>
              <a:tr h="74120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76252"/>
                  </a:ext>
                </a:extLst>
              </a:tr>
              <a:tr h="74120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0166863"/>
                  </a:ext>
                </a:extLst>
              </a:tr>
            </a:tbl>
          </a:graphicData>
        </a:graphic>
      </p:graphicFrame>
      <p:grpSp>
        <p:nvGrpSpPr>
          <p:cNvPr id="7" name="组合 6">
            <a:extLst>
              <a:ext uri="{FF2B5EF4-FFF2-40B4-BE49-F238E27FC236}">
                <a16:creationId xmlns:a16="http://schemas.microsoft.com/office/drawing/2014/main" id="{09F065BF-12C2-49CB-962B-076BD3BF562A}"/>
              </a:ext>
            </a:extLst>
          </p:cNvPr>
          <p:cNvGrpSpPr/>
          <p:nvPr/>
        </p:nvGrpSpPr>
        <p:grpSpPr>
          <a:xfrm>
            <a:off x="1023863" y="3206575"/>
            <a:ext cx="3256688" cy="420514"/>
            <a:chOff x="1023863" y="3206575"/>
            <a:chExt cx="3256688" cy="42051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6281A1F-7B90-405E-B350-56F2BC9785D2}"/>
                </a:ext>
              </a:extLst>
            </p:cNvPr>
            <p:cNvSpPr/>
            <p:nvPr/>
          </p:nvSpPr>
          <p:spPr>
            <a:xfrm>
              <a:off x="1042429" y="3206575"/>
              <a:ext cx="3219556" cy="420514"/>
            </a:xfrm>
            <a:prstGeom prst="roundRect">
              <a:avLst>
                <a:gd name="adj" fmla="val 1054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F4C2589-01EC-4706-85FC-469E3EC14123}"/>
                </a:ext>
              </a:extLst>
            </p:cNvPr>
            <p:cNvSpPr txBox="1"/>
            <p:nvPr/>
          </p:nvSpPr>
          <p:spPr>
            <a:xfrm>
              <a:off x="1023863" y="3247555"/>
              <a:ext cx="32566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活动的主要意义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6CB3116-7CFD-4132-A3D1-D161A3458FB1}"/>
              </a:ext>
            </a:extLst>
          </p:cNvPr>
          <p:cNvGrpSpPr/>
          <p:nvPr/>
        </p:nvGrpSpPr>
        <p:grpSpPr>
          <a:xfrm>
            <a:off x="3444876" y="3956362"/>
            <a:ext cx="2565320" cy="420514"/>
            <a:chOff x="3444876" y="4009855"/>
            <a:chExt cx="2565320" cy="42051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376C50FC-F7F9-47B4-91CE-30F2458FE16C}"/>
                </a:ext>
              </a:extLst>
            </p:cNvPr>
            <p:cNvSpPr/>
            <p:nvPr/>
          </p:nvSpPr>
          <p:spPr>
            <a:xfrm>
              <a:off x="3444876" y="4009855"/>
              <a:ext cx="2565320" cy="420514"/>
            </a:xfrm>
            <a:prstGeom prst="roundRect">
              <a:avLst>
                <a:gd name="adj" fmla="val 1054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26E8444-B430-4D66-BC9E-B9BF3D24402A}"/>
                </a:ext>
              </a:extLst>
            </p:cNvPr>
            <p:cNvSpPr txBox="1"/>
            <p:nvPr/>
          </p:nvSpPr>
          <p:spPr>
            <a:xfrm>
              <a:off x="3553038" y="4050835"/>
              <a:ext cx="2348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活动的主要意义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EE1F200-EC5F-4848-8AFE-B9828CE60B73}"/>
              </a:ext>
            </a:extLst>
          </p:cNvPr>
          <p:cNvGrpSpPr/>
          <p:nvPr/>
        </p:nvGrpSpPr>
        <p:grpSpPr>
          <a:xfrm>
            <a:off x="5300178" y="4706149"/>
            <a:ext cx="2566178" cy="420514"/>
            <a:chOff x="5300178" y="4746460"/>
            <a:chExt cx="2566178" cy="42051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6921AE99-6575-4391-80DF-3496809AF205}"/>
                </a:ext>
              </a:extLst>
            </p:cNvPr>
            <p:cNvSpPr/>
            <p:nvPr/>
          </p:nvSpPr>
          <p:spPr>
            <a:xfrm>
              <a:off x="5300606" y="4746460"/>
              <a:ext cx="2565320" cy="420514"/>
            </a:xfrm>
            <a:prstGeom prst="roundRect">
              <a:avLst>
                <a:gd name="adj" fmla="val 1054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3F742D2-4D5C-4FFA-905C-3612D4C91989}"/>
                </a:ext>
              </a:extLst>
            </p:cNvPr>
            <p:cNvSpPr txBox="1"/>
            <p:nvPr/>
          </p:nvSpPr>
          <p:spPr>
            <a:xfrm>
              <a:off x="5300178" y="4787440"/>
              <a:ext cx="25661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活动的主要意义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2F3E92C-ED5F-4415-87AD-372919212BB2}"/>
              </a:ext>
            </a:extLst>
          </p:cNvPr>
          <p:cNvGrpSpPr/>
          <p:nvPr/>
        </p:nvGrpSpPr>
        <p:grpSpPr>
          <a:xfrm>
            <a:off x="8917583" y="5455935"/>
            <a:ext cx="1948339" cy="420514"/>
            <a:chOff x="8728897" y="5483065"/>
            <a:chExt cx="1948339" cy="42051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ECBB22BD-52E5-4EC6-AFE4-AB3E00C10391}"/>
                </a:ext>
              </a:extLst>
            </p:cNvPr>
            <p:cNvSpPr/>
            <p:nvPr/>
          </p:nvSpPr>
          <p:spPr>
            <a:xfrm>
              <a:off x="8728897" y="5483065"/>
              <a:ext cx="1948339" cy="420514"/>
            </a:xfrm>
            <a:prstGeom prst="roundRect">
              <a:avLst>
                <a:gd name="adj" fmla="val 1054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40255CB-D3CC-4FD3-A420-CA9B58B7B9BE}"/>
                </a:ext>
              </a:extLst>
            </p:cNvPr>
            <p:cNvSpPr txBox="1"/>
            <p:nvPr/>
          </p:nvSpPr>
          <p:spPr>
            <a:xfrm>
              <a:off x="8776729" y="5524045"/>
              <a:ext cx="18526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活动的主要意义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0AF79BB-06AD-4A6F-8EAD-56C3655D5C46}"/>
              </a:ext>
            </a:extLst>
          </p:cNvPr>
          <p:cNvGrpSpPr/>
          <p:nvPr/>
        </p:nvGrpSpPr>
        <p:grpSpPr>
          <a:xfrm>
            <a:off x="3132317" y="2447979"/>
            <a:ext cx="619536" cy="244475"/>
            <a:chOff x="7604935" y="4518193"/>
            <a:chExt cx="619536" cy="244475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01CD45DF-683E-4901-8EB2-5D7E45DA2B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99580B3-195B-4A6F-8269-8B4E423CC94B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1E6E1EBA-97D7-46CE-9756-43103663C540}"/>
              </a:ext>
            </a:extLst>
          </p:cNvPr>
          <p:cNvGrpSpPr/>
          <p:nvPr/>
        </p:nvGrpSpPr>
        <p:grpSpPr>
          <a:xfrm>
            <a:off x="5786232" y="2447979"/>
            <a:ext cx="619536" cy="244475"/>
            <a:chOff x="7604935" y="4518193"/>
            <a:chExt cx="619536" cy="244475"/>
          </a:xfrm>
        </p:grpSpPr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0DEB38C2-6C9A-4EDC-AF94-FAFEB671683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5183E4E-6CFF-4494-B642-014A28E80DA9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7A19C98-C19D-42F7-BC7D-471702D26C64}"/>
              </a:ext>
            </a:extLst>
          </p:cNvPr>
          <p:cNvGrpSpPr/>
          <p:nvPr/>
        </p:nvGrpSpPr>
        <p:grpSpPr>
          <a:xfrm>
            <a:off x="8440147" y="2447979"/>
            <a:ext cx="619536" cy="244475"/>
            <a:chOff x="7604935" y="4518193"/>
            <a:chExt cx="619536" cy="244475"/>
          </a:xfrm>
        </p:grpSpPr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1E975159-6489-40E6-B844-5E9C1867DD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14AE888-C3A9-46FC-BEC6-D81A3E705359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DABD376-FB6C-40A7-94FF-7C14820B6C25}"/>
              </a:ext>
            </a:extLst>
          </p:cNvPr>
          <p:cNvGrpSpPr/>
          <p:nvPr/>
        </p:nvGrpSpPr>
        <p:grpSpPr>
          <a:xfrm>
            <a:off x="1028411" y="1508889"/>
            <a:ext cx="2134729" cy="468000"/>
            <a:chOff x="897783" y="1508889"/>
            <a:chExt cx="2134729" cy="468000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264AADC5-61FE-47D8-ABBC-AD580D1B5698}"/>
                </a:ext>
              </a:extLst>
            </p:cNvPr>
            <p:cNvSpPr/>
            <p:nvPr/>
          </p:nvSpPr>
          <p:spPr>
            <a:xfrm>
              <a:off x="897783" y="1508889"/>
              <a:ext cx="2134729" cy="468000"/>
            </a:xfrm>
            <a:prstGeom prst="rect">
              <a:avLst/>
            </a:prstGeom>
            <a:solidFill>
              <a:schemeClr val="tx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82E0C5AC-F84A-4F6B-952B-313BECFF40E4}"/>
                </a:ext>
              </a:extLst>
            </p:cNvPr>
            <p:cNvSpPr txBox="1"/>
            <p:nvPr/>
          </p:nvSpPr>
          <p:spPr>
            <a:xfrm>
              <a:off x="988752" y="1558223"/>
              <a:ext cx="171200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40000">
                        <a:schemeClr val="accent1"/>
                      </a:gs>
                      <a:gs pos="75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活动主题名称</a:t>
              </a: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AAA47C88-D43A-4A90-A421-B4BEC97679AF}"/>
                </a:ext>
              </a:extLst>
            </p:cNvPr>
            <p:cNvGrpSpPr/>
            <p:nvPr/>
          </p:nvGrpSpPr>
          <p:grpSpPr>
            <a:xfrm>
              <a:off x="2793826" y="1508889"/>
              <a:ext cx="207169" cy="468000"/>
              <a:chOff x="3805238" y="2114248"/>
              <a:chExt cx="207169" cy="468000"/>
            </a:xfrm>
          </p:grpSpPr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89013AD7-720B-4E22-A300-3816A4896F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238" y="2114248"/>
                <a:ext cx="0" cy="46800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DE1A8338-520F-452B-BC24-9B7FC007B3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0361" y="2114248"/>
                <a:ext cx="0" cy="468000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DB1687D1-A819-4CB8-941E-128F5B9A74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5484" y="2114248"/>
                <a:ext cx="0" cy="46800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C4A95066-A32F-4CB6-B4F5-6B2C188AAD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607" y="2114248"/>
                <a:ext cx="0" cy="46800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25D76D46-B2B9-4DF8-AB61-3E8375CA6C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5731" y="2114248"/>
                <a:ext cx="0" cy="46800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215FFC53-09AC-4246-A7A6-CC67C26450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2407" y="2114248"/>
                <a:ext cx="0" cy="468000"/>
              </a:xfrm>
              <a:prstGeom prst="line">
                <a:avLst/>
              </a:prstGeom>
              <a:ln w="603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D4C159B-0F77-48BF-8D7A-65402EE7D030}"/>
              </a:ext>
            </a:extLst>
          </p:cNvPr>
          <p:cNvGrpSpPr/>
          <p:nvPr/>
        </p:nvGrpSpPr>
        <p:grpSpPr>
          <a:xfrm>
            <a:off x="3699258" y="1508889"/>
            <a:ext cx="2134729" cy="468000"/>
            <a:chOff x="3404135" y="1508889"/>
            <a:chExt cx="2134729" cy="468000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99BF4D89-D21A-4BBF-8956-7EC03D4E927E}"/>
                </a:ext>
              </a:extLst>
            </p:cNvPr>
            <p:cNvSpPr/>
            <p:nvPr/>
          </p:nvSpPr>
          <p:spPr>
            <a:xfrm>
              <a:off x="3404135" y="1508889"/>
              <a:ext cx="2134729" cy="468000"/>
            </a:xfrm>
            <a:prstGeom prst="rect">
              <a:avLst/>
            </a:prstGeom>
            <a:solidFill>
              <a:schemeClr val="tx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F8AC62CC-3CD3-4070-9E24-2822C09E63FA}"/>
                </a:ext>
              </a:extLst>
            </p:cNvPr>
            <p:cNvSpPr txBox="1"/>
            <p:nvPr/>
          </p:nvSpPr>
          <p:spPr>
            <a:xfrm>
              <a:off x="3495104" y="1558223"/>
              <a:ext cx="171200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40000">
                        <a:schemeClr val="accent1"/>
                      </a:gs>
                      <a:gs pos="75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活动主题名称</a:t>
              </a:r>
            </a:p>
          </p:txBody>
        </p: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9697D61A-99BD-4460-8701-E612C3D83456}"/>
                </a:ext>
              </a:extLst>
            </p:cNvPr>
            <p:cNvGrpSpPr/>
            <p:nvPr/>
          </p:nvGrpSpPr>
          <p:grpSpPr>
            <a:xfrm>
              <a:off x="5300178" y="1508889"/>
              <a:ext cx="207169" cy="468000"/>
              <a:chOff x="3805238" y="2114248"/>
              <a:chExt cx="207169" cy="468000"/>
            </a:xfrm>
          </p:grpSpPr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887594AE-815D-418E-B674-86D33CD278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238" y="2114248"/>
                <a:ext cx="0" cy="46800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5FBDF267-E517-4ED6-AE1F-E777C0CB0A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0361" y="2114248"/>
                <a:ext cx="0" cy="468000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1C791102-D6EE-4E99-95B8-9DD756105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5484" y="2114248"/>
                <a:ext cx="0" cy="46800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B65244D0-7739-4E8F-946C-AB1C80FA58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607" y="2114248"/>
                <a:ext cx="0" cy="46800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49952C70-3926-4AC2-BDAF-D70D5721EF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5731" y="2114248"/>
                <a:ext cx="0" cy="46800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79429FEA-045A-4412-B234-AC16067834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2407" y="2114248"/>
                <a:ext cx="0" cy="468000"/>
              </a:xfrm>
              <a:prstGeom prst="line">
                <a:avLst/>
              </a:prstGeom>
              <a:ln w="603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949021F-F1FB-4FDA-B231-00A60EAA7536}"/>
              </a:ext>
            </a:extLst>
          </p:cNvPr>
          <p:cNvGrpSpPr/>
          <p:nvPr/>
        </p:nvGrpSpPr>
        <p:grpSpPr>
          <a:xfrm>
            <a:off x="6370105" y="1508889"/>
            <a:ext cx="2134729" cy="468000"/>
            <a:chOff x="5910487" y="1508889"/>
            <a:chExt cx="2134729" cy="468000"/>
          </a:xfrm>
        </p:grpSpPr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B9460F96-29E3-4336-9970-78C5A289C375}"/>
                </a:ext>
              </a:extLst>
            </p:cNvPr>
            <p:cNvSpPr/>
            <p:nvPr/>
          </p:nvSpPr>
          <p:spPr>
            <a:xfrm>
              <a:off x="5910487" y="1508889"/>
              <a:ext cx="2134729" cy="468000"/>
            </a:xfrm>
            <a:prstGeom prst="rect">
              <a:avLst/>
            </a:prstGeom>
            <a:solidFill>
              <a:schemeClr val="tx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402016A7-43FF-4221-9475-D95ADB248523}"/>
                </a:ext>
              </a:extLst>
            </p:cNvPr>
            <p:cNvSpPr txBox="1"/>
            <p:nvPr/>
          </p:nvSpPr>
          <p:spPr>
            <a:xfrm>
              <a:off x="6001456" y="1558223"/>
              <a:ext cx="171200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40000">
                        <a:schemeClr val="accent1"/>
                      </a:gs>
                      <a:gs pos="75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活动主题名称</a:t>
              </a:r>
            </a:p>
          </p:txBody>
        </p: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id="{750AD208-CF4A-40B4-92CB-3FC42A7DE1EE}"/>
                </a:ext>
              </a:extLst>
            </p:cNvPr>
            <p:cNvGrpSpPr/>
            <p:nvPr/>
          </p:nvGrpSpPr>
          <p:grpSpPr>
            <a:xfrm>
              <a:off x="7806530" y="1508889"/>
              <a:ext cx="207169" cy="468000"/>
              <a:chOff x="3805238" y="2114248"/>
              <a:chExt cx="207169" cy="468000"/>
            </a:xfrm>
          </p:grpSpPr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E6204EA2-C7D1-46F6-B581-5586D332BE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238" y="2114248"/>
                <a:ext cx="0" cy="46800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27BF70F1-9D21-4A21-A2C2-393987F6F7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0361" y="2114248"/>
                <a:ext cx="0" cy="468000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840595B4-00A6-436C-B462-2E0D381FCC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5484" y="2114248"/>
                <a:ext cx="0" cy="46800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18116B6E-4CD9-4BB6-81AF-F90245084B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607" y="2114248"/>
                <a:ext cx="0" cy="46800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6CB629A4-4937-4092-9D8B-BBCB9F1E56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5731" y="2114248"/>
                <a:ext cx="0" cy="46800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5D924E36-199B-40EB-95B2-C82A1D30F1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2407" y="2114248"/>
                <a:ext cx="0" cy="468000"/>
              </a:xfrm>
              <a:prstGeom prst="line">
                <a:avLst/>
              </a:prstGeom>
              <a:ln w="603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5A874F6-EF2B-4AA1-9D37-977BBE4DA1A0}"/>
              </a:ext>
            </a:extLst>
          </p:cNvPr>
          <p:cNvGrpSpPr/>
          <p:nvPr/>
        </p:nvGrpSpPr>
        <p:grpSpPr>
          <a:xfrm>
            <a:off x="9040953" y="1508889"/>
            <a:ext cx="2134729" cy="468000"/>
            <a:chOff x="8416839" y="1508889"/>
            <a:chExt cx="2134729" cy="468000"/>
          </a:xfrm>
        </p:grpSpPr>
        <p:sp>
          <p:nvSpPr>
            <p:cNvPr id="171" name="矩形 170">
              <a:extLst>
                <a:ext uri="{FF2B5EF4-FFF2-40B4-BE49-F238E27FC236}">
                  <a16:creationId xmlns:a16="http://schemas.microsoft.com/office/drawing/2014/main" id="{7FD8C71F-6341-4EAC-B1B0-8816052097A9}"/>
                </a:ext>
              </a:extLst>
            </p:cNvPr>
            <p:cNvSpPr/>
            <p:nvPr/>
          </p:nvSpPr>
          <p:spPr>
            <a:xfrm>
              <a:off x="8416839" y="1508889"/>
              <a:ext cx="2134729" cy="468000"/>
            </a:xfrm>
            <a:prstGeom prst="rect">
              <a:avLst/>
            </a:prstGeom>
            <a:solidFill>
              <a:schemeClr val="tx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59B077CC-CAA9-4019-A41B-8219C7C1921F}"/>
                </a:ext>
              </a:extLst>
            </p:cNvPr>
            <p:cNvSpPr txBox="1"/>
            <p:nvPr/>
          </p:nvSpPr>
          <p:spPr>
            <a:xfrm>
              <a:off x="8507808" y="1558223"/>
              <a:ext cx="171200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40000">
                        <a:schemeClr val="accent1"/>
                      </a:gs>
                      <a:gs pos="75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活动主题名称</a:t>
              </a:r>
            </a:p>
          </p:txBody>
        </p: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F5A6D798-3B28-4591-B929-BDA7104B9DD3}"/>
                </a:ext>
              </a:extLst>
            </p:cNvPr>
            <p:cNvGrpSpPr/>
            <p:nvPr/>
          </p:nvGrpSpPr>
          <p:grpSpPr>
            <a:xfrm>
              <a:off x="10312882" y="1508889"/>
              <a:ext cx="207169" cy="468000"/>
              <a:chOff x="3805238" y="2114248"/>
              <a:chExt cx="207169" cy="468000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303139CD-E90D-4A19-96B4-E66A8A65D5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238" y="2114248"/>
                <a:ext cx="0" cy="46800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C0C570C8-7B01-4B58-A177-9AAF723BFD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0361" y="2114248"/>
                <a:ext cx="0" cy="468000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D601A77C-D271-4C8A-8464-FF1512ED78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5484" y="2114248"/>
                <a:ext cx="0" cy="46800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87DFE838-B794-46D5-A5AC-BC65E36A90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607" y="2114248"/>
                <a:ext cx="0" cy="46800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id="{01C54936-E394-4FEE-B9D3-3D12F1446A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5731" y="2114248"/>
                <a:ext cx="0" cy="46800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id="{0E174302-182D-4310-9952-23C7B02CC4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2407" y="2114248"/>
                <a:ext cx="0" cy="468000"/>
              </a:xfrm>
              <a:prstGeom prst="line">
                <a:avLst/>
              </a:prstGeom>
              <a:ln w="603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灯片编号占位符 47">
            <a:extLst>
              <a:ext uri="{FF2B5EF4-FFF2-40B4-BE49-F238E27FC236}">
                <a16:creationId xmlns:a16="http://schemas.microsoft.com/office/drawing/2014/main" id="{8C2F0D8C-EABB-432C-ABBD-5CF4B701B37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94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78537FED-C24E-42AB-9AEA-C19E75AEB3BA}"/>
              </a:ext>
            </a:extLst>
          </p:cNvPr>
          <p:cNvGrpSpPr/>
          <p:nvPr/>
        </p:nvGrpSpPr>
        <p:grpSpPr>
          <a:xfrm rot="313577">
            <a:off x="-903303" y="5150859"/>
            <a:ext cx="13837579" cy="580571"/>
            <a:chOff x="0" y="2728686"/>
            <a:chExt cx="12194171" cy="511620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7B275F31-88EA-407B-83A6-FA9BF18CAC6D}"/>
                </a:ext>
              </a:extLst>
            </p:cNvPr>
            <p:cNvSpPr/>
            <p:nvPr/>
          </p:nvSpPr>
          <p:spPr>
            <a:xfrm>
              <a:off x="57000" y="2796321"/>
              <a:ext cx="12137171" cy="4439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0" dist="381000" dir="5400000" sx="95000" sy="95000" algn="t" rotWithShape="0">
                <a:srgbClr val="00206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Rectangle 3+">
              <a:extLst>
                <a:ext uri="{FF2B5EF4-FFF2-40B4-BE49-F238E27FC236}">
                  <a16:creationId xmlns:a16="http://schemas.microsoft.com/office/drawing/2014/main" id="{A12F5E30-D6CF-4087-BDEA-613728087A4B}"/>
                </a:ext>
              </a:extLst>
            </p:cNvPr>
            <p:cNvSpPr/>
            <p:nvPr/>
          </p:nvSpPr>
          <p:spPr>
            <a:xfrm>
              <a:off x="29704" y="2764694"/>
              <a:ext cx="12137171" cy="4439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71500" dist="381000" dir="5400000" sx="95000" sy="95000" algn="t" rotWithShape="0">
                <a:schemeClr val="accent1"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6B0564B2-D93D-4599-BA5A-9A6818C7CD06}"/>
                </a:ext>
              </a:extLst>
            </p:cNvPr>
            <p:cNvSpPr/>
            <p:nvPr/>
          </p:nvSpPr>
          <p:spPr>
            <a:xfrm>
              <a:off x="0" y="2728686"/>
              <a:ext cx="12137171" cy="4439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71500" dist="152400" dir="5400000" sx="83000" sy="83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2CA321B-C5D2-4202-997D-C36587FD6DBD}"/>
                </a:ext>
              </a:extLst>
            </p:cNvPr>
            <p:cNvSpPr txBox="1"/>
            <p:nvPr/>
          </p:nvSpPr>
          <p:spPr>
            <a:xfrm>
              <a:off x="30145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6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2" y="3272"/>
                    <a:pt x="1129405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2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7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7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1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3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8" y="10451"/>
                    <a:pt x="565082" y="8791"/>
                    <a:pt x="565943" y="7423"/>
                  </a:cubicBezTo>
                  <a:cubicBezTo>
                    <a:pt x="566803" y="6056"/>
                    <a:pt x="567745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7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5" y="126676"/>
                    <a:pt x="594217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7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8" y="126188"/>
                  </a:lnTo>
                  <a:cubicBezTo>
                    <a:pt x="532893" y="126644"/>
                    <a:pt x="532616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5" y="127865"/>
                    <a:pt x="517771" y="127588"/>
                    <a:pt x="517413" y="127262"/>
                  </a:cubicBezTo>
                  <a:cubicBezTo>
                    <a:pt x="517055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8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8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1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5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1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1" y="13658"/>
                    <a:pt x="202011" y="14211"/>
                  </a:cubicBezTo>
                  <a:cubicBezTo>
                    <a:pt x="201751" y="14765"/>
                    <a:pt x="201409" y="15172"/>
                    <a:pt x="200985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7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7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4" y="25199"/>
                    <a:pt x="1569211" y="29985"/>
                    <a:pt x="1569276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4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6" y="2686"/>
                    <a:pt x="94833" y="3028"/>
                    <a:pt x="95108" y="3419"/>
                  </a:cubicBezTo>
                  <a:cubicBezTo>
                    <a:pt x="95382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5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6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8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5" y="1889"/>
                    <a:pt x="83101" y="1758"/>
                  </a:cubicBezTo>
                  <a:cubicBezTo>
                    <a:pt x="84166" y="1628"/>
                    <a:pt x="85557" y="1563"/>
                    <a:pt x="87274" y="1563"/>
                  </a:cubicBezTo>
                  <a:close/>
                  <a:moveTo>
                    <a:pt x="1389525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8" y="1693"/>
                    <a:pt x="944575" y="1954"/>
                  </a:cubicBezTo>
                  <a:cubicBezTo>
                    <a:pt x="945421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8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69" y="2572"/>
                    <a:pt x="234997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5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6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5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5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2" y="1889"/>
                    <a:pt x="220038" y="1596"/>
                    <a:pt x="221275" y="1465"/>
                  </a:cubicBezTo>
                  <a:cubicBezTo>
                    <a:pt x="222512" y="1335"/>
                    <a:pt x="224172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1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5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5" y="123600"/>
                    <a:pt x="1332968" y="126025"/>
                    <a:pt x="1327726" y="127653"/>
                  </a:cubicBezTo>
                  <a:cubicBezTo>
                    <a:pt x="1322484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4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67" name="图形 18">
              <a:extLst>
                <a:ext uri="{FF2B5EF4-FFF2-40B4-BE49-F238E27FC236}">
                  <a16:creationId xmlns:a16="http://schemas.microsoft.com/office/drawing/2014/main" id="{D04A113B-9B33-4F14-A4A1-4D1F72774820}"/>
                </a:ext>
              </a:extLst>
            </p:cNvPr>
            <p:cNvGrpSpPr/>
            <p:nvPr/>
          </p:nvGrpSpPr>
          <p:grpSpPr>
            <a:xfrm>
              <a:off x="2104454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D6C7ADD6-7308-4158-A207-FF7CA65C2F9A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D47275E-B8DC-4262-9644-3F7F1136327F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D13EFDB-E2F9-4156-8B75-CEF747598304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56A1773-9D9D-4BE3-86F5-38C583C5AB17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5E84978F-6417-416A-9A3E-444E7BF4DF65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1BBFED9-7473-4D48-AC24-2DCA0988C372}"/>
                </a:ext>
              </a:extLst>
            </p:cNvPr>
            <p:cNvSpPr txBox="1"/>
            <p:nvPr/>
          </p:nvSpPr>
          <p:spPr>
            <a:xfrm>
              <a:off x="2785411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90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5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5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1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7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7" y="13658"/>
                    <a:pt x="1259286" y="14211"/>
                  </a:cubicBezTo>
                  <a:cubicBezTo>
                    <a:pt x="1259026" y="14765"/>
                    <a:pt x="1258684" y="15172"/>
                    <a:pt x="1258261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8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7" y="120002"/>
                    <a:pt x="1260947" y="121305"/>
                  </a:cubicBezTo>
                  <a:cubicBezTo>
                    <a:pt x="1260947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8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3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3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3" y="3272"/>
                    <a:pt x="1129406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1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8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8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3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8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8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6" y="2247"/>
                  </a:cubicBezTo>
                  <a:cubicBezTo>
                    <a:pt x="696709" y="2507"/>
                    <a:pt x="697051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1" y="14765"/>
                    <a:pt x="696709" y="15172"/>
                    <a:pt x="696286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7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3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3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7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50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2" y="2686"/>
                    <a:pt x="1647408" y="3028"/>
                    <a:pt x="1647683" y="3419"/>
                  </a:cubicBezTo>
                  <a:cubicBezTo>
                    <a:pt x="1647958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4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70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4" y="20511"/>
                  </a:lnTo>
                  <a:cubicBezTo>
                    <a:pt x="1569114" y="25199"/>
                    <a:pt x="1569211" y="29985"/>
                    <a:pt x="1569277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60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9" y="127767"/>
                    <a:pt x="1553262" y="127442"/>
                    <a:pt x="1552987" y="127018"/>
                  </a:cubicBezTo>
                  <a:cubicBezTo>
                    <a:pt x="1552713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5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7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1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1" y="1889"/>
                    <a:pt x="1635676" y="1758"/>
                  </a:cubicBezTo>
                  <a:cubicBezTo>
                    <a:pt x="1636741" y="1628"/>
                    <a:pt x="1638132" y="1563"/>
                    <a:pt x="1639850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3" y="1270"/>
                    <a:pt x="1392504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4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4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4" y="128744"/>
                    <a:pt x="1391153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9" y="1693"/>
                    <a:pt x="944575" y="1954"/>
                  </a:cubicBezTo>
                  <a:cubicBezTo>
                    <a:pt x="945422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4" y="126628"/>
                    <a:pt x="990609" y="127295"/>
                    <a:pt x="990089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9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7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4" y="521"/>
                    <a:pt x="1497216" y="1368"/>
                  </a:cubicBezTo>
                  <a:cubicBezTo>
                    <a:pt x="1501448" y="2214"/>
                    <a:pt x="1505208" y="3207"/>
                    <a:pt x="1508497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8" y="11330"/>
                  </a:cubicBezTo>
                  <a:cubicBezTo>
                    <a:pt x="1522284" y="12176"/>
                    <a:pt x="1522870" y="13153"/>
                    <a:pt x="1523196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9" y="22318"/>
                  </a:cubicBezTo>
                  <a:cubicBezTo>
                    <a:pt x="1523358" y="23262"/>
                    <a:pt x="1523163" y="24043"/>
                    <a:pt x="1522903" y="24662"/>
                  </a:cubicBezTo>
                  <a:cubicBezTo>
                    <a:pt x="1522642" y="25280"/>
                    <a:pt x="1522317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2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3" y="28813"/>
                  </a:cubicBezTo>
                  <a:cubicBezTo>
                    <a:pt x="1446591" y="33305"/>
                    <a:pt x="1443645" y="38645"/>
                    <a:pt x="1441594" y="44830"/>
                  </a:cubicBezTo>
                  <a:cubicBezTo>
                    <a:pt x="1439543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7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5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5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3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1" y="121744"/>
                  </a:cubicBezTo>
                  <a:cubicBezTo>
                    <a:pt x="1516912" y="122688"/>
                    <a:pt x="1514471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9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9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20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1" y="6430"/>
                    <a:pt x="1343907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5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9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8" y="43170"/>
                    <a:pt x="1302463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3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3" y="72877"/>
                    <a:pt x="1349604" y="76068"/>
                    <a:pt x="1351264" y="79747"/>
                  </a:cubicBezTo>
                  <a:cubicBezTo>
                    <a:pt x="1352925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6" y="123600"/>
                    <a:pt x="1332968" y="126025"/>
                    <a:pt x="1327726" y="127653"/>
                  </a:cubicBezTo>
                  <a:cubicBezTo>
                    <a:pt x="1322485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2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2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7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1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1" y="65113"/>
                    <a:pt x="1297205" y="63094"/>
                  </a:cubicBezTo>
                  <a:cubicBezTo>
                    <a:pt x="1293819" y="61076"/>
                    <a:pt x="1290791" y="58699"/>
                    <a:pt x="1288122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5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69" name="图形 18">
              <a:extLst>
                <a:ext uri="{FF2B5EF4-FFF2-40B4-BE49-F238E27FC236}">
                  <a16:creationId xmlns:a16="http://schemas.microsoft.com/office/drawing/2014/main" id="{4B57FC08-B5E0-4E3D-B7D4-20FED0727200}"/>
                </a:ext>
              </a:extLst>
            </p:cNvPr>
            <p:cNvGrpSpPr/>
            <p:nvPr/>
          </p:nvGrpSpPr>
          <p:grpSpPr>
            <a:xfrm>
              <a:off x="4588409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382F3E2-2DB8-45CC-9DEA-5E681E186D7B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A6F69FA-A246-494F-A0FA-99DD532AC247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C478951-7C67-4C9B-A913-81DA0C433460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FADF1185-E8BB-4D55-8610-BD2A292AEAD7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25C5D34C-B4C8-4BBC-8676-E6F9981DB5F2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080B84E-50F2-42B6-BD20-D6987AA58B32}"/>
                </a:ext>
              </a:extLst>
            </p:cNvPr>
            <p:cNvSpPr txBox="1"/>
            <p:nvPr/>
          </p:nvSpPr>
          <p:spPr>
            <a:xfrm>
              <a:off x="526936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90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5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5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1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1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7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7" y="13658"/>
                    <a:pt x="1259286" y="14211"/>
                  </a:cubicBezTo>
                  <a:cubicBezTo>
                    <a:pt x="1259026" y="14765"/>
                    <a:pt x="1258684" y="15172"/>
                    <a:pt x="1258261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8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7" y="120002"/>
                    <a:pt x="1260947" y="121305"/>
                  </a:cubicBezTo>
                  <a:cubicBezTo>
                    <a:pt x="1260947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8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3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3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3" y="3272"/>
                    <a:pt x="1129406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1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8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8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3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1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8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8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6" y="2247"/>
                  </a:cubicBezTo>
                  <a:cubicBezTo>
                    <a:pt x="696709" y="2507"/>
                    <a:pt x="697051" y="2930"/>
                    <a:pt x="697311" y="3517"/>
                  </a:cubicBezTo>
                  <a:cubicBezTo>
                    <a:pt x="697572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2" y="13658"/>
                    <a:pt x="697311" y="14211"/>
                  </a:cubicBezTo>
                  <a:cubicBezTo>
                    <a:pt x="697051" y="14765"/>
                    <a:pt x="696709" y="15172"/>
                    <a:pt x="696286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7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3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3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7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7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1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1" y="2035"/>
                    <a:pt x="574906" y="1856"/>
                    <a:pt x="576560" y="1856"/>
                  </a:cubicBezTo>
                  <a:lnTo>
                    <a:pt x="587376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5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5" y="128744"/>
                    <a:pt x="587847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5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1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8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8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4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4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3" y="114924"/>
                    <a:pt x="202467" y="115331"/>
                    <a:pt x="202793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2" y="120002"/>
                    <a:pt x="203672" y="121305"/>
                  </a:cubicBezTo>
                  <a:cubicBezTo>
                    <a:pt x="203672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3" y="126579"/>
                  </a:cubicBezTo>
                  <a:cubicBezTo>
                    <a:pt x="202467" y="127165"/>
                    <a:pt x="202093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50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2" y="2686"/>
                    <a:pt x="1647408" y="3028"/>
                    <a:pt x="1647683" y="3419"/>
                  </a:cubicBezTo>
                  <a:cubicBezTo>
                    <a:pt x="1647958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4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70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4" y="20511"/>
                  </a:lnTo>
                  <a:cubicBezTo>
                    <a:pt x="1569114" y="25199"/>
                    <a:pt x="1569211" y="29985"/>
                    <a:pt x="1569277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60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9" y="127767"/>
                    <a:pt x="1553262" y="127442"/>
                    <a:pt x="1552987" y="127018"/>
                  </a:cubicBezTo>
                  <a:cubicBezTo>
                    <a:pt x="1552713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5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7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1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1" y="1889"/>
                    <a:pt x="1635676" y="1758"/>
                  </a:cubicBezTo>
                  <a:cubicBezTo>
                    <a:pt x="1636741" y="1628"/>
                    <a:pt x="1638132" y="1563"/>
                    <a:pt x="1639850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1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9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5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9" y="20511"/>
                  </a:lnTo>
                  <a:cubicBezTo>
                    <a:pt x="16539" y="25199"/>
                    <a:pt x="16636" y="29985"/>
                    <a:pt x="16702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4" y="128223"/>
                    <a:pt x="13485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4" y="127767"/>
                    <a:pt x="687" y="127442"/>
                    <a:pt x="412" y="127018"/>
                  </a:cubicBezTo>
                  <a:cubicBezTo>
                    <a:pt x="138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40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1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2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7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6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3" y="1270"/>
                    <a:pt x="1392504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4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4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4" y="128744"/>
                    <a:pt x="1391153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2" y="1270"/>
                    <a:pt x="939887" y="1319"/>
                    <a:pt x="941254" y="1417"/>
                  </a:cubicBezTo>
                  <a:cubicBezTo>
                    <a:pt x="942622" y="1514"/>
                    <a:pt x="943729" y="1693"/>
                    <a:pt x="944575" y="1954"/>
                  </a:cubicBezTo>
                  <a:cubicBezTo>
                    <a:pt x="945422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4" y="126628"/>
                    <a:pt x="990609" y="127295"/>
                    <a:pt x="990089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3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9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5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3" y="1270"/>
                    <a:pt x="859104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4" y="128744"/>
                    <a:pt x="857753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8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80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7" y="1791"/>
                    <a:pt x="370106" y="1596"/>
                    <a:pt x="371245" y="1465"/>
                  </a:cubicBezTo>
                  <a:cubicBezTo>
                    <a:pt x="372385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6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9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3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1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2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9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3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4" y="521"/>
                    <a:pt x="1497216" y="1368"/>
                  </a:cubicBezTo>
                  <a:cubicBezTo>
                    <a:pt x="1501448" y="2214"/>
                    <a:pt x="1505208" y="3207"/>
                    <a:pt x="1508497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8" y="11330"/>
                  </a:cubicBezTo>
                  <a:cubicBezTo>
                    <a:pt x="1522284" y="12176"/>
                    <a:pt x="1522870" y="13153"/>
                    <a:pt x="1523196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9" y="22318"/>
                  </a:cubicBezTo>
                  <a:cubicBezTo>
                    <a:pt x="1523358" y="23262"/>
                    <a:pt x="1523163" y="24043"/>
                    <a:pt x="1522903" y="24662"/>
                  </a:cubicBezTo>
                  <a:cubicBezTo>
                    <a:pt x="1522642" y="25280"/>
                    <a:pt x="1522317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2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3" y="28813"/>
                  </a:cubicBezTo>
                  <a:cubicBezTo>
                    <a:pt x="1446591" y="33305"/>
                    <a:pt x="1443645" y="38645"/>
                    <a:pt x="1441594" y="44830"/>
                  </a:cubicBezTo>
                  <a:cubicBezTo>
                    <a:pt x="1439543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7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5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5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3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1" y="121744"/>
                  </a:cubicBezTo>
                  <a:cubicBezTo>
                    <a:pt x="1516912" y="122688"/>
                    <a:pt x="1514471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9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9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20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1" y="6430"/>
                    <a:pt x="1343907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5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9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8" y="43170"/>
                    <a:pt x="1302463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3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3" y="72877"/>
                    <a:pt x="1349604" y="76068"/>
                    <a:pt x="1351264" y="79747"/>
                  </a:cubicBezTo>
                  <a:cubicBezTo>
                    <a:pt x="1352925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6" y="123600"/>
                    <a:pt x="1332968" y="126025"/>
                    <a:pt x="1327726" y="127653"/>
                  </a:cubicBezTo>
                  <a:cubicBezTo>
                    <a:pt x="1322485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2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2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7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1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1" y="65113"/>
                    <a:pt x="1297205" y="63094"/>
                  </a:cubicBezTo>
                  <a:cubicBezTo>
                    <a:pt x="1293819" y="61076"/>
                    <a:pt x="1290791" y="58699"/>
                    <a:pt x="1288122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5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71" name="图形 18">
              <a:extLst>
                <a:ext uri="{FF2B5EF4-FFF2-40B4-BE49-F238E27FC236}">
                  <a16:creationId xmlns:a16="http://schemas.microsoft.com/office/drawing/2014/main" id="{446B74BC-C382-4EE0-B7B6-204390407B8A}"/>
                </a:ext>
              </a:extLst>
            </p:cNvPr>
            <p:cNvGrpSpPr/>
            <p:nvPr/>
          </p:nvGrpSpPr>
          <p:grpSpPr>
            <a:xfrm>
              <a:off x="7072364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BC290177-60A1-41FF-895F-B6B680AFB90F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55D02CB3-3BCF-4916-B784-7375308030A6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67A5669-CF63-4B08-A2FA-972D3698E839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BBEBE75-0B5F-4BEC-8844-C525B24F991B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B5F9BEB-5D2A-461C-B58D-9CE8BEC63702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3A64DF4-EAAA-4576-926A-F8B70B391CBD}"/>
                </a:ext>
              </a:extLst>
            </p:cNvPr>
            <p:cNvSpPr txBox="1"/>
            <p:nvPr/>
          </p:nvSpPr>
          <p:spPr>
            <a:xfrm>
              <a:off x="7753321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2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3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3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6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5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5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1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7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7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1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2" y="3272"/>
                    <a:pt x="1129405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7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6" y="1856"/>
                    <a:pt x="778952" y="3272"/>
                    <a:pt x="786505" y="6105"/>
                  </a:cubicBezTo>
                  <a:cubicBezTo>
                    <a:pt x="794058" y="8937"/>
                    <a:pt x="800391" y="13007"/>
                    <a:pt x="805502" y="18313"/>
                  </a:cubicBezTo>
                  <a:cubicBezTo>
                    <a:pt x="810613" y="23620"/>
                    <a:pt x="814487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7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1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1" y="2035"/>
                    <a:pt x="574906" y="1856"/>
                    <a:pt x="576560" y="1856"/>
                  </a:cubicBezTo>
                  <a:lnTo>
                    <a:pt x="587376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5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5" y="128744"/>
                    <a:pt x="587847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5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1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8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8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4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4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3" y="114924"/>
                    <a:pt x="202467" y="115331"/>
                    <a:pt x="202793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2" y="120002"/>
                    <a:pt x="203672" y="121305"/>
                  </a:cubicBezTo>
                  <a:cubicBezTo>
                    <a:pt x="203672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3" y="126579"/>
                  </a:cubicBezTo>
                  <a:cubicBezTo>
                    <a:pt x="202467" y="127165"/>
                    <a:pt x="202093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5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3" y="25199"/>
                    <a:pt x="1569211" y="29985"/>
                    <a:pt x="1569276" y="34868"/>
                  </a:cubicBezTo>
                  <a:cubicBezTo>
                    <a:pt x="1569341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3" y="128825"/>
                    <a:pt x="1557917" y="128744"/>
                    <a:pt x="1556852" y="128581"/>
                  </a:cubicBezTo>
                  <a:cubicBezTo>
                    <a:pt x="1555787" y="128418"/>
                    <a:pt x="1554945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7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1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1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9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5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9" y="20511"/>
                  </a:lnTo>
                  <a:cubicBezTo>
                    <a:pt x="16539" y="25199"/>
                    <a:pt x="16636" y="29985"/>
                    <a:pt x="16702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4" y="128223"/>
                    <a:pt x="13485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4" y="127767"/>
                    <a:pt x="687" y="127442"/>
                    <a:pt x="412" y="127018"/>
                  </a:cubicBezTo>
                  <a:cubicBezTo>
                    <a:pt x="138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40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1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2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7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6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1" y="3419"/>
                    <a:pt x="1381565" y="3028"/>
                  </a:cubicBezTo>
                  <a:cubicBezTo>
                    <a:pt x="1381857" y="2637"/>
                    <a:pt x="1382346" y="2328"/>
                    <a:pt x="1383029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1" y="1514"/>
                    <a:pt x="943728" y="1693"/>
                    <a:pt x="944575" y="1954"/>
                  </a:cubicBezTo>
                  <a:cubicBezTo>
                    <a:pt x="945421" y="2214"/>
                    <a:pt x="946072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7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6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7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1" y="127995"/>
                  </a:cubicBezTo>
                  <a:cubicBezTo>
                    <a:pt x="896343" y="128288"/>
                    <a:pt x="895464" y="128500"/>
                    <a:pt x="894324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7" y="123616"/>
                    <a:pt x="882848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3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4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4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1" y="3419"/>
                    <a:pt x="848164" y="3028"/>
                  </a:cubicBezTo>
                  <a:cubicBezTo>
                    <a:pt x="848457" y="2637"/>
                    <a:pt x="848946" y="2328"/>
                    <a:pt x="849629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4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8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80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7" y="1791"/>
                    <a:pt x="370106" y="1596"/>
                    <a:pt x="371245" y="1465"/>
                  </a:cubicBezTo>
                  <a:cubicBezTo>
                    <a:pt x="372385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6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9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3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1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2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9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3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1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5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5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5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7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1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7" y="1677"/>
                    <a:pt x="1474263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5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3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3" y="21764"/>
                    <a:pt x="1345567" y="22220"/>
                    <a:pt x="1345209" y="22513"/>
                  </a:cubicBezTo>
                  <a:cubicBezTo>
                    <a:pt x="1344851" y="22806"/>
                    <a:pt x="1344443" y="22953"/>
                    <a:pt x="1343988" y="22953"/>
                  </a:cubicBezTo>
                  <a:cubicBezTo>
                    <a:pt x="1343271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7" y="13967"/>
                    <a:pt x="1310357" y="14439"/>
                    <a:pt x="1307753" y="15383"/>
                  </a:cubicBezTo>
                  <a:cubicBezTo>
                    <a:pt x="1305148" y="16327"/>
                    <a:pt x="1302999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1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1" y="113231"/>
                    <a:pt x="1345274" y="117154"/>
                    <a:pt x="1341399" y="120377"/>
                  </a:cubicBezTo>
                  <a:cubicBezTo>
                    <a:pt x="1337525" y="123600"/>
                    <a:pt x="1332967" y="126025"/>
                    <a:pt x="1327726" y="127653"/>
                  </a:cubicBezTo>
                  <a:cubicBezTo>
                    <a:pt x="1322484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7" y="105092"/>
                    <a:pt x="1281333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3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7" y="11395"/>
                    <a:pt x="1290026" y="8595"/>
                  </a:cubicBezTo>
                  <a:cubicBezTo>
                    <a:pt x="1293444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73" name="图形 18">
              <a:extLst>
                <a:ext uri="{FF2B5EF4-FFF2-40B4-BE49-F238E27FC236}">
                  <a16:creationId xmlns:a16="http://schemas.microsoft.com/office/drawing/2014/main" id="{38E20A38-9799-43CC-865D-665D6C059208}"/>
                </a:ext>
              </a:extLst>
            </p:cNvPr>
            <p:cNvGrpSpPr/>
            <p:nvPr/>
          </p:nvGrpSpPr>
          <p:grpSpPr>
            <a:xfrm>
              <a:off x="9556319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FAC9E6A-795A-4781-B1B6-52A64DF07B23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02213A7-7B11-4DD9-BA8E-F41BDFEB0095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16895B0-E095-41E2-9866-81E3FB850827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1B27EAD-00F0-4859-A436-F95CF7F2C76B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363C9E0-F981-4EAF-B06E-0B49D9FDDF64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DC1D866-1D20-419B-AB2A-DB91BCAA1E90}"/>
                </a:ext>
              </a:extLst>
            </p:cNvPr>
            <p:cNvSpPr txBox="1"/>
            <p:nvPr/>
          </p:nvSpPr>
          <p:spPr>
            <a:xfrm>
              <a:off x="1023727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2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4" y="109129"/>
                    <a:pt x="1131456" y="106036"/>
                    <a:pt x="1135168" y="101869"/>
                  </a:cubicBezTo>
                  <a:cubicBezTo>
                    <a:pt x="1138879" y="97701"/>
                    <a:pt x="1141663" y="92476"/>
                    <a:pt x="1143518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6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4" y="109129"/>
                    <a:pt x="788556" y="106036"/>
                    <a:pt x="792268" y="101869"/>
                  </a:cubicBezTo>
                  <a:cubicBezTo>
                    <a:pt x="795979" y="97701"/>
                    <a:pt x="798763" y="92476"/>
                    <a:pt x="800618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6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6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6" y="1856"/>
                    <a:pt x="1121852" y="3272"/>
                    <a:pt x="1129405" y="6105"/>
                  </a:cubicBezTo>
                  <a:cubicBezTo>
                    <a:pt x="1136958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8" y="121565"/>
                    <a:pt x="1127745" y="124235"/>
                  </a:cubicBezTo>
                  <a:cubicBezTo>
                    <a:pt x="1119932" y="126904"/>
                    <a:pt x="1110620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6" y="1856"/>
                    <a:pt x="778952" y="3272"/>
                    <a:pt x="786505" y="6105"/>
                  </a:cubicBezTo>
                  <a:cubicBezTo>
                    <a:pt x="794058" y="8937"/>
                    <a:pt x="800391" y="13007"/>
                    <a:pt x="805502" y="18313"/>
                  </a:cubicBezTo>
                  <a:cubicBezTo>
                    <a:pt x="810613" y="23620"/>
                    <a:pt x="814487" y="30050"/>
                    <a:pt x="817124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0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8" y="6593"/>
                    <a:pt x="698190" y="7684"/>
                    <a:pt x="698190" y="8986"/>
                  </a:cubicBezTo>
                  <a:cubicBezTo>
                    <a:pt x="698190" y="10158"/>
                    <a:pt x="698108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7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7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1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09" y="2442"/>
                  </a:cubicBezTo>
                  <a:cubicBezTo>
                    <a:pt x="481696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3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8" y="10451"/>
                    <a:pt x="565082" y="8791"/>
                    <a:pt x="565942" y="7423"/>
                  </a:cubicBezTo>
                  <a:cubicBezTo>
                    <a:pt x="566803" y="6056"/>
                    <a:pt x="567745" y="4965"/>
                    <a:pt x="568771" y="4151"/>
                  </a:cubicBezTo>
                  <a:cubicBezTo>
                    <a:pt x="569796" y="3337"/>
                    <a:pt x="570937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7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5" y="126676"/>
                    <a:pt x="594217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7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3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8" y="126188"/>
                  </a:lnTo>
                  <a:cubicBezTo>
                    <a:pt x="532893" y="126644"/>
                    <a:pt x="532616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6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6" y="128093"/>
                  </a:cubicBezTo>
                  <a:cubicBezTo>
                    <a:pt x="518275" y="127865"/>
                    <a:pt x="517771" y="127588"/>
                    <a:pt x="517413" y="127262"/>
                  </a:cubicBezTo>
                  <a:cubicBezTo>
                    <a:pt x="517054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8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8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1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5" y="2247"/>
                  </a:cubicBezTo>
                  <a:cubicBezTo>
                    <a:pt x="201409" y="2507"/>
                    <a:pt x="201750" y="2930"/>
                    <a:pt x="202011" y="3517"/>
                  </a:cubicBezTo>
                  <a:cubicBezTo>
                    <a:pt x="202271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1" y="13658"/>
                    <a:pt x="202011" y="14211"/>
                  </a:cubicBezTo>
                  <a:cubicBezTo>
                    <a:pt x="201750" y="14765"/>
                    <a:pt x="201409" y="15172"/>
                    <a:pt x="200985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6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2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2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6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7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7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0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8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4" y="25199"/>
                    <a:pt x="1569211" y="29985"/>
                    <a:pt x="1569276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6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6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2" y="3028"/>
                    <a:pt x="1632446" y="2686"/>
                    <a:pt x="1633099" y="2393"/>
                  </a:cubicBezTo>
                  <a:cubicBezTo>
                    <a:pt x="1633752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4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6" y="2686"/>
                    <a:pt x="94833" y="3028"/>
                    <a:pt x="95108" y="3419"/>
                  </a:cubicBezTo>
                  <a:cubicBezTo>
                    <a:pt x="95382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7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5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6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8" y="128825"/>
                    <a:pt x="5341" y="128744"/>
                    <a:pt x="4277" y="128581"/>
                  </a:cubicBezTo>
                  <a:cubicBezTo>
                    <a:pt x="3212" y="128418"/>
                    <a:pt x="2370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2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6" y="2100"/>
                    <a:pt x="82035" y="1889"/>
                    <a:pt x="83101" y="1758"/>
                  </a:cubicBezTo>
                  <a:cubicBezTo>
                    <a:pt x="84166" y="1628"/>
                    <a:pt x="85557" y="1563"/>
                    <a:pt x="87274" y="1563"/>
                  </a:cubicBezTo>
                  <a:close/>
                  <a:moveTo>
                    <a:pt x="1389524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4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4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4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8" y="1693"/>
                    <a:pt x="944575" y="1954"/>
                  </a:cubicBezTo>
                  <a:cubicBezTo>
                    <a:pt x="945421" y="2214"/>
                    <a:pt x="946072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6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4" y="128630"/>
                  </a:cubicBezTo>
                  <a:cubicBezTo>
                    <a:pt x="893185" y="128760"/>
                    <a:pt x="891704" y="128825"/>
                    <a:pt x="889880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7" y="123616"/>
                    <a:pt x="882848" y="122184"/>
                  </a:cubicBezTo>
                  <a:lnTo>
                    <a:pt x="925236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3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4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4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1" y="3419"/>
                    <a:pt x="848164" y="3028"/>
                  </a:cubicBezTo>
                  <a:cubicBezTo>
                    <a:pt x="848457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4" y="1270"/>
                  </a:cubicBezTo>
                  <a:close/>
                  <a:moveTo>
                    <a:pt x="226256" y="1270"/>
                  </a:moveTo>
                  <a:cubicBezTo>
                    <a:pt x="228274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69" y="2572"/>
                    <a:pt x="234997" y="3028"/>
                  </a:cubicBezTo>
                  <a:cubicBezTo>
                    <a:pt x="235225" y="3484"/>
                    <a:pt x="235404" y="4070"/>
                    <a:pt x="235534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2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2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2" y="4982"/>
                  </a:cubicBezTo>
                  <a:lnTo>
                    <a:pt x="338770" y="110659"/>
                  </a:lnTo>
                  <a:lnTo>
                    <a:pt x="338965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6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0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5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8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5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0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0" y="125439"/>
                    <a:pt x="251845" y="124528"/>
                  </a:cubicBezTo>
                  <a:lnTo>
                    <a:pt x="218442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2" y="1889"/>
                    <a:pt x="220038" y="1596"/>
                    <a:pt x="221275" y="1465"/>
                  </a:cubicBezTo>
                  <a:cubicBezTo>
                    <a:pt x="222512" y="1335"/>
                    <a:pt x="224172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4" y="5486"/>
                    <a:pt x="1514552" y="6723"/>
                    <a:pt x="1516798" y="8058"/>
                  </a:cubicBezTo>
                  <a:cubicBezTo>
                    <a:pt x="1519044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2" y="25752"/>
                    <a:pt x="1516749" y="24515"/>
                  </a:cubicBezTo>
                  <a:cubicBezTo>
                    <a:pt x="1514926" y="23278"/>
                    <a:pt x="1512484" y="21911"/>
                    <a:pt x="1509424" y="20413"/>
                  </a:cubicBezTo>
                  <a:cubicBezTo>
                    <a:pt x="1506364" y="18916"/>
                    <a:pt x="1502701" y="17548"/>
                    <a:pt x="1498436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4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2" y="109812"/>
                    <a:pt x="1465424" y="112026"/>
                  </a:cubicBezTo>
                  <a:cubicBezTo>
                    <a:pt x="1470926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0" y="68368"/>
                    <a:pt x="1473970" y="66024"/>
                  </a:cubicBezTo>
                  <a:cubicBezTo>
                    <a:pt x="1473970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2" y="129997"/>
                    <a:pt x="1464366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8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0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4" y="8481"/>
                    <a:pt x="1345550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0" y="22806"/>
                    <a:pt x="1344444" y="22953"/>
                    <a:pt x="1343988" y="22953"/>
                  </a:cubicBezTo>
                  <a:cubicBezTo>
                    <a:pt x="1343272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8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4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5" y="123600"/>
                    <a:pt x="1332968" y="126025"/>
                    <a:pt x="1327726" y="127653"/>
                  </a:cubicBezTo>
                  <a:cubicBezTo>
                    <a:pt x="1322484" y="129281"/>
                    <a:pt x="1316836" y="130095"/>
                    <a:pt x="1310780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2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0" y="114533"/>
                    <a:pt x="1276010" y="112515"/>
                  </a:cubicBezTo>
                  <a:cubicBezTo>
                    <a:pt x="1276010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8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6" y="78770"/>
                  </a:cubicBezTo>
                  <a:cubicBezTo>
                    <a:pt x="1324617" y="76849"/>
                    <a:pt x="1321573" y="75091"/>
                    <a:pt x="1318154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6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4" y="5795"/>
                    <a:pt x="1297514" y="3663"/>
                    <a:pt x="1302234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</p:grpSp>
      <p:sp>
        <p:nvSpPr>
          <p:cNvPr id="15" name="Rectangle 3+">
            <a:extLst>
              <a:ext uri="{FF2B5EF4-FFF2-40B4-BE49-F238E27FC236}">
                <a16:creationId xmlns:a16="http://schemas.microsoft.com/office/drawing/2014/main" id="{281FDC3A-A9EC-4CF8-BCC7-96D538AE73A6}"/>
              </a:ext>
            </a:extLst>
          </p:cNvPr>
          <p:cNvSpPr/>
          <p:nvPr/>
        </p:nvSpPr>
        <p:spPr>
          <a:xfrm>
            <a:off x="1017911" y="1571625"/>
            <a:ext cx="4586141" cy="42976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71500" dist="381000" dir="5400000" sx="95000" sy="9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B92B83E-33CC-47D9-84DD-5CBEC67120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盈利情况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72FC0FB-8920-421F-BD3B-28FBA1B24F9F}"/>
              </a:ext>
            </a:extLst>
          </p:cNvPr>
          <p:cNvSpPr/>
          <p:nvPr/>
        </p:nvSpPr>
        <p:spPr>
          <a:xfrm>
            <a:off x="970286" y="1524000"/>
            <a:ext cx="4586141" cy="429768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71500" dist="381000" dir="5400000" sx="95000" sy="9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C1B80762-FF4B-42A6-B3CD-8FC7C437B2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2246795"/>
              </p:ext>
            </p:extLst>
          </p:nvPr>
        </p:nvGraphicFramePr>
        <p:xfrm>
          <a:off x="987516" y="1689905"/>
          <a:ext cx="4551680" cy="4055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621883BD-D31A-492A-86B1-1A5CC8B0FABA}"/>
              </a:ext>
            </a:extLst>
          </p:cNvPr>
          <p:cNvSpPr txBox="1"/>
          <p:nvPr/>
        </p:nvSpPr>
        <p:spPr>
          <a:xfrm>
            <a:off x="2696534" y="2903805"/>
            <a:ext cx="11336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2"/>
                </a:solidFill>
                <a:latin typeface="+mj-lt"/>
                <a:ea typeface="+mj-ea"/>
              </a:rPr>
              <a:t>盈利</a:t>
            </a:r>
            <a:endParaRPr lang="en-US" altLang="zh-CN" sz="4000" b="1" dirty="0">
              <a:solidFill>
                <a:schemeClr val="accent2"/>
              </a:solidFill>
              <a:latin typeface="+mj-lt"/>
              <a:ea typeface="+mj-ea"/>
            </a:endParaRPr>
          </a:p>
          <a:p>
            <a:pPr algn="ctr"/>
            <a:r>
              <a:rPr lang="zh-CN" altLang="en-US" sz="4000" b="1" dirty="0">
                <a:solidFill>
                  <a:schemeClr val="accent2"/>
                </a:solidFill>
                <a:latin typeface="+mj-lt"/>
                <a:ea typeface="+mj-ea"/>
              </a:rPr>
              <a:t>情况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F24ED07-AB72-4065-846D-5CE1B1A7588A}"/>
              </a:ext>
            </a:extLst>
          </p:cNvPr>
          <p:cNvSpPr txBox="1"/>
          <p:nvPr/>
        </p:nvSpPr>
        <p:spPr>
          <a:xfrm>
            <a:off x="6176514" y="1568167"/>
            <a:ext cx="298479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3600" dirty="0"/>
              <a:t>各季度盈利情况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16493CF-5918-4D09-A718-F10BB3E21AFB}"/>
              </a:ext>
            </a:extLst>
          </p:cNvPr>
          <p:cNvSpPr txBox="1"/>
          <p:nvPr/>
        </p:nvSpPr>
        <p:spPr>
          <a:xfrm>
            <a:off x="6176514" y="2180013"/>
            <a:ext cx="5342385" cy="26393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本年度各个季度活动所产生的盈利数据，其中第一季度盈利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最高，第三、第四季度盈利明显下滑。据对整体账号研判发现，下半年在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Q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平台的冲击下，涌现了很多新账号，内容明显更优质，出现了同类活动且效应很好。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我们对此进行了专门的研究分析，研究发现，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Q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平台的活动优惠力度较大，前期投入的成本也较大，很有可能造成后期营养不足，不宜跟风。我们分析，应该始终将内容放在第一位，同时紧盯潮流发展将“金点子”用在锤韧上。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2941470-DBA5-41CC-8464-73D4F15ECC9B}"/>
              </a:ext>
            </a:extLst>
          </p:cNvPr>
          <p:cNvGrpSpPr/>
          <p:nvPr/>
        </p:nvGrpSpPr>
        <p:grpSpPr>
          <a:xfrm>
            <a:off x="9266932" y="1806118"/>
            <a:ext cx="501125" cy="197749"/>
            <a:chOff x="7604935" y="4518193"/>
            <a:chExt cx="619536" cy="244475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BD166297-95FF-4A0A-8355-1EB7AABA64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5875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F953865-C5C3-4EE8-A5F9-A1CD394231DE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5875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4644BF3-52C5-4A5E-AA87-E1B42E56051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23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1103191-8D57-4FFD-BE43-C4557D1E77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什么是新媒体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17A43C2-FBD5-490D-BD3E-124F56922282}"/>
              </a:ext>
            </a:extLst>
          </p:cNvPr>
          <p:cNvSpPr/>
          <p:nvPr/>
        </p:nvSpPr>
        <p:spPr>
          <a:xfrm>
            <a:off x="929854" y="1740027"/>
            <a:ext cx="10439999" cy="41559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D8C37F4-665E-4C70-9CBA-12B75FE61A41}"/>
              </a:ext>
            </a:extLst>
          </p:cNvPr>
          <p:cNvSpPr/>
          <p:nvPr/>
        </p:nvSpPr>
        <p:spPr>
          <a:xfrm>
            <a:off x="870977" y="1682448"/>
            <a:ext cx="10450050" cy="416994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1D1EE27-4DC0-449D-B191-FFBDB80FBD9C}"/>
              </a:ext>
            </a:extLst>
          </p:cNvPr>
          <p:cNvSpPr txBox="1"/>
          <p:nvPr/>
        </p:nvSpPr>
        <p:spPr>
          <a:xfrm>
            <a:off x="1065048" y="2324685"/>
            <a:ext cx="10061904" cy="29348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新媒体行业与软件设计、电视、广播、移动通讯等许多市场有着密切联系，特别是电影、广告和营销行业。业界通过与消费者双向对话的形式获利。为了制作新的节目和内容，作为传统媒体行业的电视业也利用新媒体和互联网来扩大资源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广告业同样重视新媒体行业的迅速发展，其运营着价值数百万美元的新媒体广告子公司，广告公司也成立了新的部门来研究新媒体。公关公司则正在实践利用新媒体的机会。互动公关实践使用社交媒体来接触互联网社交网站用户的广大受众。</a:t>
            </a:r>
          </a:p>
          <a:p>
            <a:pPr algn="just">
              <a:lnSpc>
                <a:spcPct val="120000"/>
              </a:lnSpc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随着互联网的发展，出现了许多新的职业。新媒体行业就业目前分为两个方向，新媒体内容编辑和新媒体运营。互联网带来了创造性的工作。网页设计、游戏设计、网络广播、博客和动画都是随着新媒体崛起而兴起的职业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A42E5549-8C54-453D-BC9E-259574A8EAAB}"/>
              </a:ext>
            </a:extLst>
          </p:cNvPr>
          <p:cNvSpPr/>
          <p:nvPr/>
        </p:nvSpPr>
        <p:spPr>
          <a:xfrm>
            <a:off x="4720584" y="1682448"/>
            <a:ext cx="2750833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3284C52-EB82-49DF-8E22-3D52E5C8D149}"/>
              </a:ext>
            </a:extLst>
          </p:cNvPr>
          <p:cNvSpPr txBox="1"/>
          <p:nvPr/>
        </p:nvSpPr>
        <p:spPr>
          <a:xfrm>
            <a:off x="4856369" y="1731782"/>
            <a:ext cx="228267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新媒体的内容简介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9CEA1EA-7976-4985-B491-301C3A020B89}"/>
              </a:ext>
            </a:extLst>
          </p:cNvPr>
          <p:cNvGrpSpPr/>
          <p:nvPr/>
        </p:nvGrpSpPr>
        <p:grpSpPr>
          <a:xfrm>
            <a:off x="7232731" y="1682448"/>
            <a:ext cx="207169" cy="468000"/>
            <a:chOff x="3805238" y="2114248"/>
            <a:chExt cx="207169" cy="468000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F513C681-2BB6-47B9-B3CA-79FAAD4657A0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5ED1D668-403F-4286-AE4C-1B5CF7E74D8A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6E71675D-FFCE-4B8D-845E-3E9EFD367461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35FE2E88-80DF-43FF-B824-44D7AB347C0E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20F9F62C-FEB9-4B14-8F23-0B0C609997FD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EF9A4428-D4ED-47F9-BC12-17112B99B5D9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6" name="矩形 265">
            <a:extLst>
              <a:ext uri="{FF2B5EF4-FFF2-40B4-BE49-F238E27FC236}">
                <a16:creationId xmlns:a16="http://schemas.microsoft.com/office/drawing/2014/main" id="{60149F9A-2C44-43A3-A314-EAD081311D93}"/>
              </a:ext>
            </a:extLst>
          </p:cNvPr>
          <p:cNvSpPr/>
          <p:nvPr/>
        </p:nvSpPr>
        <p:spPr>
          <a:xfrm>
            <a:off x="870977" y="5384575"/>
            <a:ext cx="10450050" cy="4678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2" name="图形 143">
            <a:extLst>
              <a:ext uri="{FF2B5EF4-FFF2-40B4-BE49-F238E27FC236}">
                <a16:creationId xmlns:a16="http://schemas.microsoft.com/office/drawing/2014/main" id="{5D1E9690-1860-437D-93AF-85A8C61F8917}"/>
              </a:ext>
            </a:extLst>
          </p:cNvPr>
          <p:cNvGrpSpPr/>
          <p:nvPr/>
        </p:nvGrpSpPr>
        <p:grpSpPr>
          <a:xfrm>
            <a:off x="9157825" y="5470430"/>
            <a:ext cx="1520736" cy="296106"/>
            <a:chOff x="2238375" y="3429000"/>
            <a:chExt cx="8572500" cy="3429000"/>
          </a:xfrm>
          <a:solidFill>
            <a:schemeClr val="accent1"/>
          </a:solidFill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780363CC-A28F-4F1F-8D41-271A1A3576DA}"/>
                </a:ext>
              </a:extLst>
            </p:cNvPr>
            <p:cNvSpPr/>
            <p:nvPr/>
          </p:nvSpPr>
          <p:spPr>
            <a:xfrm>
              <a:off x="9096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6DD042D5-D426-40EE-B0AE-4EFE45618920}"/>
                </a:ext>
              </a:extLst>
            </p:cNvPr>
            <p:cNvSpPr/>
            <p:nvPr/>
          </p:nvSpPr>
          <p:spPr>
            <a:xfrm>
              <a:off x="73818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1DA5148-ECB8-4244-9EC0-DFD99AA8E2AC}"/>
                </a:ext>
              </a:extLst>
            </p:cNvPr>
            <p:cNvSpPr/>
            <p:nvPr/>
          </p:nvSpPr>
          <p:spPr>
            <a:xfrm>
              <a:off x="5667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15111E89-5A10-4784-BB83-AB27247431AF}"/>
                </a:ext>
              </a:extLst>
            </p:cNvPr>
            <p:cNvSpPr/>
            <p:nvPr/>
          </p:nvSpPr>
          <p:spPr>
            <a:xfrm>
              <a:off x="39528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05214551-70FB-4FDB-AAEB-BF54D6E67847}"/>
                </a:ext>
              </a:extLst>
            </p:cNvPr>
            <p:cNvSpPr/>
            <p:nvPr/>
          </p:nvSpPr>
          <p:spPr>
            <a:xfrm>
              <a:off x="2238375" y="3429000"/>
              <a:ext cx="1714500" cy="3429000"/>
            </a:xfrm>
            <a:custGeom>
              <a:avLst/>
              <a:gdLst>
                <a:gd name="connsiteX0" fmla="*/ 0 w 1714500"/>
                <a:gd name="connsiteY0" fmla="*/ 3429000 h 3429000"/>
                <a:gd name="connsiteX1" fmla="*/ 0 w 1714500"/>
                <a:gd name="connsiteY1" fmla="*/ 0 h 3429000"/>
                <a:gd name="connsiteX2" fmla="*/ 1714500 w 1714500"/>
                <a:gd name="connsiteY2" fmla="*/ 1714500 h 3429000"/>
                <a:gd name="connsiteX3" fmla="*/ 0 w 1714500"/>
                <a:gd name="connsiteY3" fmla="*/ 34290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3429000">
                  <a:moveTo>
                    <a:pt x="0" y="3429000"/>
                  </a:moveTo>
                  <a:cubicBezTo>
                    <a:pt x="0" y="2481310"/>
                    <a:pt x="0" y="947690"/>
                    <a:pt x="0" y="0"/>
                  </a:cubicBezTo>
                  <a:cubicBezTo>
                    <a:pt x="0" y="947690"/>
                    <a:pt x="766810" y="1714500"/>
                    <a:pt x="1714500" y="1714500"/>
                  </a:cubicBezTo>
                  <a:cubicBezTo>
                    <a:pt x="766810" y="1714500"/>
                    <a:pt x="0" y="2481310"/>
                    <a:pt x="0" y="3429000"/>
                  </a:cubicBez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id="{680FBB31-997E-4EAF-924F-84D415C2F74B}"/>
              </a:ext>
            </a:extLst>
          </p:cNvPr>
          <p:cNvGrpSpPr/>
          <p:nvPr/>
        </p:nvGrpSpPr>
        <p:grpSpPr>
          <a:xfrm>
            <a:off x="1191895" y="5541539"/>
            <a:ext cx="3322889" cy="153888"/>
            <a:chOff x="1022280" y="6198214"/>
            <a:chExt cx="3322889" cy="153888"/>
          </a:xfrm>
        </p:grpSpPr>
        <p:cxnSp>
          <p:nvCxnSpPr>
            <p:cNvPr id="268" name="直接连接符 267">
              <a:extLst>
                <a:ext uri="{FF2B5EF4-FFF2-40B4-BE49-F238E27FC236}">
                  <a16:creationId xmlns:a16="http://schemas.microsoft.com/office/drawing/2014/main" id="{213073AC-CB2A-4995-A78E-91A1A8CBCC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280" y="6233089"/>
              <a:ext cx="45103" cy="8414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>
              <a:extLst>
                <a:ext uri="{FF2B5EF4-FFF2-40B4-BE49-F238E27FC236}">
                  <a16:creationId xmlns:a16="http://schemas.microsoft.com/office/drawing/2014/main" id="{3C9EDA26-9926-420A-9A74-BA621A7282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821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id="{12E976D4-7F9D-4385-B829-BEE2CBCC21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415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:a16="http://schemas.microsoft.com/office/drawing/2014/main" id="{B96AE1FA-85CF-4437-9C1E-2C24702217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6008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FFC0BA20-BB10-43A5-A144-34FBB1ABF8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0602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8E86A763-C299-413E-8AA3-334B59173C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195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id="{B1CD16D4-0CFC-435E-9128-5F4867C6C6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789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id="{7EAABD8A-48F0-46B3-B46B-5E7D34FBD3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382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1935"/>
                  <a:lumOff val="1806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id="{9C715085-35AA-4EF2-81C5-02427BC927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976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9355"/>
                  <a:lumOff val="206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:a16="http://schemas.microsoft.com/office/drawing/2014/main" id="{CB222E38-953A-43EE-AFB7-D33585513C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569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6774"/>
                  <a:lumOff val="2322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id="{B436BD56-8616-4F79-B250-B41A7A680E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8163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4194"/>
                  <a:lumOff val="2580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id="{A6C6AD8D-4415-4E4C-9762-5EA880DF99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756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1613"/>
                  <a:lumOff val="2838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>
              <a:extLst>
                <a:ext uri="{FF2B5EF4-FFF2-40B4-BE49-F238E27FC236}">
                  <a16:creationId xmlns:a16="http://schemas.microsoft.com/office/drawing/2014/main" id="{D98E7885-8EA3-4978-9C18-ABEB8B01C9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350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9032"/>
                  <a:lumOff val="3096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id="{ADEE6894-077A-4875-9587-E087376145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943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6452"/>
                  <a:lumOff val="3354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id="{1CA1CC22-E9D5-49EC-B3E3-E41769D492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6537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3871"/>
                  <a:lumOff val="3612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id="{6646331A-099A-4A37-929A-C3E65D6BF4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1130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1290"/>
                  <a:lumOff val="3871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>
              <a:extLst>
                <a:ext uri="{FF2B5EF4-FFF2-40B4-BE49-F238E27FC236}">
                  <a16:creationId xmlns:a16="http://schemas.microsoft.com/office/drawing/2014/main" id="{2C69AC2B-43CC-4ACA-8631-632367289B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724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8710"/>
                  <a:lumOff val="4129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>
              <a:extLst>
                <a:ext uri="{FF2B5EF4-FFF2-40B4-BE49-F238E27FC236}">
                  <a16:creationId xmlns:a16="http://schemas.microsoft.com/office/drawing/2014/main" id="{E5162CD6-8D4B-4120-B385-B68EA4800BD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317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6129"/>
                  <a:lumOff val="4387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id="{AC7DF66C-BF5E-42CC-B78B-33A5AAA80A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911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3548"/>
                  <a:lumOff val="4645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:a16="http://schemas.microsoft.com/office/drawing/2014/main" id="{ABDB6AA4-C9D8-4B74-8249-DDA1B6A577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9504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0968"/>
                  <a:lumOff val="4903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>
              <a:extLst>
                <a:ext uri="{FF2B5EF4-FFF2-40B4-BE49-F238E27FC236}">
                  <a16:creationId xmlns:a16="http://schemas.microsoft.com/office/drawing/2014/main" id="{8A568BA0-BB9E-4574-AA90-3088716CE8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098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8387"/>
                  <a:lumOff val="5161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>
              <a:extLst>
                <a:ext uri="{FF2B5EF4-FFF2-40B4-BE49-F238E27FC236}">
                  <a16:creationId xmlns:a16="http://schemas.microsoft.com/office/drawing/2014/main" id="{CA61753D-F9CE-4A99-AEF6-1E733D210F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691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2925A560-6EEE-4FB3-AA5A-FA3EBFD262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285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id="{019724F3-60A3-4C8E-A97D-B3F21D9C9E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7878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id="{BF04BD70-ABB1-4D5F-95D4-2E68785C73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2472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>
              <a:extLst>
                <a:ext uri="{FF2B5EF4-FFF2-40B4-BE49-F238E27FC236}">
                  <a16:creationId xmlns:a16="http://schemas.microsoft.com/office/drawing/2014/main" id="{6EC42230-50B6-4064-97DF-565B48222E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7065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>
              <a:extLst>
                <a:ext uri="{FF2B5EF4-FFF2-40B4-BE49-F238E27FC236}">
                  <a16:creationId xmlns:a16="http://schemas.microsoft.com/office/drawing/2014/main" id="{D62D3055-3BEB-4F1C-8FED-086D4827C0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1659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id="{29325566-8722-4AA3-85A7-12853B6479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6252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>
              <a:extLst>
                <a:ext uri="{FF2B5EF4-FFF2-40B4-BE49-F238E27FC236}">
                  <a16:creationId xmlns:a16="http://schemas.microsoft.com/office/drawing/2014/main" id="{4BA9167A-43AF-4BDB-AACB-C6E25EDED7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0846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>
              <a:extLst>
                <a:ext uri="{FF2B5EF4-FFF2-40B4-BE49-F238E27FC236}">
                  <a16:creationId xmlns:a16="http://schemas.microsoft.com/office/drawing/2014/main" id="{F3B8DE08-0097-475D-BEDB-187E7DF7F0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5439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>
              <a:extLst>
                <a:ext uri="{FF2B5EF4-FFF2-40B4-BE49-F238E27FC236}">
                  <a16:creationId xmlns:a16="http://schemas.microsoft.com/office/drawing/2014/main" id="{8B7259FE-ED11-4990-884C-31230D907C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033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>
              <a:extLst>
                <a:ext uri="{FF2B5EF4-FFF2-40B4-BE49-F238E27FC236}">
                  <a16:creationId xmlns:a16="http://schemas.microsoft.com/office/drawing/2014/main" id="{97371A8A-1BB0-4B60-A29A-205609BFEB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46267" y="6233089"/>
              <a:ext cx="45103" cy="8414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箭头连接符 299">
              <a:extLst>
                <a:ext uri="{FF2B5EF4-FFF2-40B4-BE49-F238E27FC236}">
                  <a16:creationId xmlns:a16="http://schemas.microsoft.com/office/drawing/2014/main" id="{0608C4B2-091F-4F81-B57A-760E330DC5D8}"/>
                </a:ext>
              </a:extLst>
            </p:cNvPr>
            <p:cNvCxnSpPr>
              <a:cxnSpLocks/>
            </p:cNvCxnSpPr>
            <p:nvPr/>
          </p:nvCxnSpPr>
          <p:spPr>
            <a:xfrm>
              <a:off x="2514600" y="6275159"/>
              <a:ext cx="926306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1" name="文本框 300">
              <a:extLst>
                <a:ext uri="{FF2B5EF4-FFF2-40B4-BE49-F238E27FC236}">
                  <a16:creationId xmlns:a16="http://schemas.microsoft.com/office/drawing/2014/main" id="{47E3D8AE-4E0B-4FB6-9501-8999B191B501}"/>
                </a:ext>
              </a:extLst>
            </p:cNvPr>
            <p:cNvSpPr txBox="1"/>
            <p:nvPr/>
          </p:nvSpPr>
          <p:spPr>
            <a:xfrm>
              <a:off x="3491168" y="6198214"/>
              <a:ext cx="854001" cy="1538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1000" i="1" dirty="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rPr>
                <a:t>PLAN DESIGN</a:t>
              </a:r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113ED4B2-DDA6-4850-AE62-2336F338D965}"/>
              </a:ext>
            </a:extLst>
          </p:cNvPr>
          <p:cNvGrpSpPr/>
          <p:nvPr/>
        </p:nvGrpSpPr>
        <p:grpSpPr>
          <a:xfrm>
            <a:off x="5574955" y="5576413"/>
            <a:ext cx="2418626" cy="84140"/>
            <a:chOff x="8977271" y="6193680"/>
            <a:chExt cx="2418626" cy="84140"/>
          </a:xfrm>
        </p:grpSpPr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id="{56018A5D-562D-4A4C-9059-7629657BD4B1}"/>
                </a:ext>
              </a:extLst>
            </p:cNvPr>
            <p:cNvCxnSpPr>
              <a:cxnSpLocks/>
            </p:cNvCxnSpPr>
            <p:nvPr/>
          </p:nvCxnSpPr>
          <p:spPr>
            <a:xfrm>
              <a:off x="11350794" y="6193680"/>
              <a:ext cx="45103" cy="8414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>
              <a:extLst>
                <a:ext uri="{FF2B5EF4-FFF2-40B4-BE49-F238E27FC236}">
                  <a16:creationId xmlns:a16="http://schemas.microsoft.com/office/drawing/2014/main" id="{489A885D-BE88-493D-94C3-764F3AFAF1E6}"/>
                </a:ext>
              </a:extLst>
            </p:cNvPr>
            <p:cNvCxnSpPr>
              <a:cxnSpLocks/>
            </p:cNvCxnSpPr>
            <p:nvPr/>
          </p:nvCxnSpPr>
          <p:spPr>
            <a:xfrm>
              <a:off x="1130485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>
              <a:extLst>
                <a:ext uri="{FF2B5EF4-FFF2-40B4-BE49-F238E27FC236}">
                  <a16:creationId xmlns:a16="http://schemas.microsoft.com/office/drawing/2014/main" id="{C52D10D1-E9D0-42AC-9754-A1C6CF4BDDF8}"/>
                </a:ext>
              </a:extLst>
            </p:cNvPr>
            <p:cNvCxnSpPr>
              <a:cxnSpLocks/>
            </p:cNvCxnSpPr>
            <p:nvPr/>
          </p:nvCxnSpPr>
          <p:spPr>
            <a:xfrm>
              <a:off x="1125892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>
              <a:extLst>
                <a:ext uri="{FF2B5EF4-FFF2-40B4-BE49-F238E27FC236}">
                  <a16:creationId xmlns:a16="http://schemas.microsoft.com/office/drawing/2014/main" id="{A5241C37-0534-4180-A689-E74F582E24F7}"/>
                </a:ext>
              </a:extLst>
            </p:cNvPr>
            <p:cNvCxnSpPr>
              <a:cxnSpLocks/>
            </p:cNvCxnSpPr>
            <p:nvPr/>
          </p:nvCxnSpPr>
          <p:spPr>
            <a:xfrm>
              <a:off x="1121298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>
              <a:extLst>
                <a:ext uri="{FF2B5EF4-FFF2-40B4-BE49-F238E27FC236}">
                  <a16:creationId xmlns:a16="http://schemas.microsoft.com/office/drawing/2014/main" id="{4DBCC4E2-5C9E-447D-A3B0-4EE9EEAD60BC}"/>
                </a:ext>
              </a:extLst>
            </p:cNvPr>
            <p:cNvCxnSpPr>
              <a:cxnSpLocks/>
            </p:cNvCxnSpPr>
            <p:nvPr/>
          </p:nvCxnSpPr>
          <p:spPr>
            <a:xfrm>
              <a:off x="1116705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>
              <a:extLst>
                <a:ext uri="{FF2B5EF4-FFF2-40B4-BE49-F238E27FC236}">
                  <a16:creationId xmlns:a16="http://schemas.microsoft.com/office/drawing/2014/main" id="{F3BB7932-C847-4B86-AC65-48638ABDB09B}"/>
                </a:ext>
              </a:extLst>
            </p:cNvPr>
            <p:cNvCxnSpPr>
              <a:cxnSpLocks/>
            </p:cNvCxnSpPr>
            <p:nvPr/>
          </p:nvCxnSpPr>
          <p:spPr>
            <a:xfrm>
              <a:off x="1112111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>
              <a:extLst>
                <a:ext uri="{FF2B5EF4-FFF2-40B4-BE49-F238E27FC236}">
                  <a16:creationId xmlns:a16="http://schemas.microsoft.com/office/drawing/2014/main" id="{3C2B479C-93E8-45B0-BC78-CFF34935D937}"/>
                </a:ext>
              </a:extLst>
            </p:cNvPr>
            <p:cNvCxnSpPr>
              <a:cxnSpLocks/>
            </p:cNvCxnSpPr>
            <p:nvPr/>
          </p:nvCxnSpPr>
          <p:spPr>
            <a:xfrm>
              <a:off x="1107518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>
              <a:extLst>
                <a:ext uri="{FF2B5EF4-FFF2-40B4-BE49-F238E27FC236}">
                  <a16:creationId xmlns:a16="http://schemas.microsoft.com/office/drawing/2014/main" id="{4612537C-40D5-426A-BD71-FF5AE9B8903A}"/>
                </a:ext>
              </a:extLst>
            </p:cNvPr>
            <p:cNvCxnSpPr>
              <a:cxnSpLocks/>
            </p:cNvCxnSpPr>
            <p:nvPr/>
          </p:nvCxnSpPr>
          <p:spPr>
            <a:xfrm>
              <a:off x="1102924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1935"/>
                  <a:lumOff val="1806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>
              <a:extLst>
                <a:ext uri="{FF2B5EF4-FFF2-40B4-BE49-F238E27FC236}">
                  <a16:creationId xmlns:a16="http://schemas.microsoft.com/office/drawing/2014/main" id="{66CF085C-D95F-4217-A019-E6CD18C1C590}"/>
                </a:ext>
              </a:extLst>
            </p:cNvPr>
            <p:cNvCxnSpPr>
              <a:cxnSpLocks/>
            </p:cNvCxnSpPr>
            <p:nvPr/>
          </p:nvCxnSpPr>
          <p:spPr>
            <a:xfrm>
              <a:off x="1098331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9355"/>
                  <a:lumOff val="206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>
              <a:extLst>
                <a:ext uri="{FF2B5EF4-FFF2-40B4-BE49-F238E27FC236}">
                  <a16:creationId xmlns:a16="http://schemas.microsoft.com/office/drawing/2014/main" id="{25C5D924-755C-4E31-BE1A-A511BBC200B6}"/>
                </a:ext>
              </a:extLst>
            </p:cNvPr>
            <p:cNvCxnSpPr>
              <a:cxnSpLocks/>
            </p:cNvCxnSpPr>
            <p:nvPr/>
          </p:nvCxnSpPr>
          <p:spPr>
            <a:xfrm>
              <a:off x="1093737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6774"/>
                  <a:lumOff val="2322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>
              <a:extLst>
                <a:ext uri="{FF2B5EF4-FFF2-40B4-BE49-F238E27FC236}">
                  <a16:creationId xmlns:a16="http://schemas.microsoft.com/office/drawing/2014/main" id="{A097444B-FEC9-49AA-85A7-A819EEB016F3}"/>
                </a:ext>
              </a:extLst>
            </p:cNvPr>
            <p:cNvCxnSpPr>
              <a:cxnSpLocks/>
            </p:cNvCxnSpPr>
            <p:nvPr/>
          </p:nvCxnSpPr>
          <p:spPr>
            <a:xfrm>
              <a:off x="1089144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4194"/>
                  <a:lumOff val="2580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>
              <a:extLst>
                <a:ext uri="{FF2B5EF4-FFF2-40B4-BE49-F238E27FC236}">
                  <a16:creationId xmlns:a16="http://schemas.microsoft.com/office/drawing/2014/main" id="{AC377A58-E46C-4A97-AC66-C50B0C112104}"/>
                </a:ext>
              </a:extLst>
            </p:cNvPr>
            <p:cNvCxnSpPr>
              <a:cxnSpLocks/>
            </p:cNvCxnSpPr>
            <p:nvPr/>
          </p:nvCxnSpPr>
          <p:spPr>
            <a:xfrm>
              <a:off x="1084550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1613"/>
                  <a:lumOff val="2838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>
              <a:extLst>
                <a:ext uri="{FF2B5EF4-FFF2-40B4-BE49-F238E27FC236}">
                  <a16:creationId xmlns:a16="http://schemas.microsoft.com/office/drawing/2014/main" id="{FC463590-8E11-4553-85F6-25A31645F161}"/>
                </a:ext>
              </a:extLst>
            </p:cNvPr>
            <p:cNvCxnSpPr>
              <a:cxnSpLocks/>
            </p:cNvCxnSpPr>
            <p:nvPr/>
          </p:nvCxnSpPr>
          <p:spPr>
            <a:xfrm>
              <a:off x="1079957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9032"/>
                  <a:lumOff val="3096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id="{6D4FD5FF-B859-4317-A989-D8FCE5D4E149}"/>
                </a:ext>
              </a:extLst>
            </p:cNvPr>
            <p:cNvCxnSpPr>
              <a:cxnSpLocks/>
            </p:cNvCxnSpPr>
            <p:nvPr/>
          </p:nvCxnSpPr>
          <p:spPr>
            <a:xfrm>
              <a:off x="1075363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6452"/>
                  <a:lumOff val="3354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>
              <a:extLst>
                <a:ext uri="{FF2B5EF4-FFF2-40B4-BE49-F238E27FC236}">
                  <a16:creationId xmlns:a16="http://schemas.microsoft.com/office/drawing/2014/main" id="{9182A792-489E-4184-BB14-415BE37F573B}"/>
                </a:ext>
              </a:extLst>
            </p:cNvPr>
            <p:cNvCxnSpPr>
              <a:cxnSpLocks/>
            </p:cNvCxnSpPr>
            <p:nvPr/>
          </p:nvCxnSpPr>
          <p:spPr>
            <a:xfrm>
              <a:off x="1070770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3871"/>
                  <a:lumOff val="3612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>
              <a:extLst>
                <a:ext uri="{FF2B5EF4-FFF2-40B4-BE49-F238E27FC236}">
                  <a16:creationId xmlns:a16="http://schemas.microsoft.com/office/drawing/2014/main" id="{C3FD5F04-D876-45C9-A11C-D5848075A849}"/>
                </a:ext>
              </a:extLst>
            </p:cNvPr>
            <p:cNvCxnSpPr>
              <a:cxnSpLocks/>
            </p:cNvCxnSpPr>
            <p:nvPr/>
          </p:nvCxnSpPr>
          <p:spPr>
            <a:xfrm>
              <a:off x="1066176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1290"/>
                  <a:lumOff val="3871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>
              <a:extLst>
                <a:ext uri="{FF2B5EF4-FFF2-40B4-BE49-F238E27FC236}">
                  <a16:creationId xmlns:a16="http://schemas.microsoft.com/office/drawing/2014/main" id="{D1C50C78-07AD-404B-984D-32E1DCBECE75}"/>
                </a:ext>
              </a:extLst>
            </p:cNvPr>
            <p:cNvCxnSpPr>
              <a:cxnSpLocks/>
            </p:cNvCxnSpPr>
            <p:nvPr/>
          </p:nvCxnSpPr>
          <p:spPr>
            <a:xfrm>
              <a:off x="1061583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8710"/>
                  <a:lumOff val="4129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>
              <a:extLst>
                <a:ext uri="{FF2B5EF4-FFF2-40B4-BE49-F238E27FC236}">
                  <a16:creationId xmlns:a16="http://schemas.microsoft.com/office/drawing/2014/main" id="{FAFCF971-DA95-443B-81CD-32CFFA763B14}"/>
                </a:ext>
              </a:extLst>
            </p:cNvPr>
            <p:cNvCxnSpPr>
              <a:cxnSpLocks/>
            </p:cNvCxnSpPr>
            <p:nvPr/>
          </p:nvCxnSpPr>
          <p:spPr>
            <a:xfrm>
              <a:off x="1056989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6129"/>
                  <a:lumOff val="4387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>
              <a:extLst>
                <a:ext uri="{FF2B5EF4-FFF2-40B4-BE49-F238E27FC236}">
                  <a16:creationId xmlns:a16="http://schemas.microsoft.com/office/drawing/2014/main" id="{AA414350-103B-406E-89EE-12CE728AA349}"/>
                </a:ext>
              </a:extLst>
            </p:cNvPr>
            <p:cNvCxnSpPr>
              <a:cxnSpLocks/>
            </p:cNvCxnSpPr>
            <p:nvPr/>
          </p:nvCxnSpPr>
          <p:spPr>
            <a:xfrm>
              <a:off x="1052396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3548"/>
                  <a:lumOff val="4645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>
              <a:extLst>
                <a:ext uri="{FF2B5EF4-FFF2-40B4-BE49-F238E27FC236}">
                  <a16:creationId xmlns:a16="http://schemas.microsoft.com/office/drawing/2014/main" id="{A9B01997-B58B-4A4B-9C48-F26CD50FB844}"/>
                </a:ext>
              </a:extLst>
            </p:cNvPr>
            <p:cNvCxnSpPr>
              <a:cxnSpLocks/>
            </p:cNvCxnSpPr>
            <p:nvPr/>
          </p:nvCxnSpPr>
          <p:spPr>
            <a:xfrm>
              <a:off x="1047802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0968"/>
                  <a:lumOff val="4903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>
              <a:extLst>
                <a:ext uri="{FF2B5EF4-FFF2-40B4-BE49-F238E27FC236}">
                  <a16:creationId xmlns:a16="http://schemas.microsoft.com/office/drawing/2014/main" id="{6E9AA6BF-E870-4AB5-A7DD-F6E97BF4DF76}"/>
                </a:ext>
              </a:extLst>
            </p:cNvPr>
            <p:cNvCxnSpPr>
              <a:cxnSpLocks/>
            </p:cNvCxnSpPr>
            <p:nvPr/>
          </p:nvCxnSpPr>
          <p:spPr>
            <a:xfrm>
              <a:off x="1043209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8387"/>
                  <a:lumOff val="5161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>
              <a:extLst>
                <a:ext uri="{FF2B5EF4-FFF2-40B4-BE49-F238E27FC236}">
                  <a16:creationId xmlns:a16="http://schemas.microsoft.com/office/drawing/2014/main" id="{D055C923-7988-41E4-AD36-408917B8E1DF}"/>
                </a:ext>
              </a:extLst>
            </p:cNvPr>
            <p:cNvCxnSpPr>
              <a:cxnSpLocks/>
            </p:cNvCxnSpPr>
            <p:nvPr/>
          </p:nvCxnSpPr>
          <p:spPr>
            <a:xfrm>
              <a:off x="1038615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>
              <a:extLst>
                <a:ext uri="{FF2B5EF4-FFF2-40B4-BE49-F238E27FC236}">
                  <a16:creationId xmlns:a16="http://schemas.microsoft.com/office/drawing/2014/main" id="{D6583247-B0D3-4F7C-BF9C-E303D16124CD}"/>
                </a:ext>
              </a:extLst>
            </p:cNvPr>
            <p:cNvCxnSpPr>
              <a:cxnSpLocks/>
            </p:cNvCxnSpPr>
            <p:nvPr/>
          </p:nvCxnSpPr>
          <p:spPr>
            <a:xfrm>
              <a:off x="1034022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>
              <a:extLst>
                <a:ext uri="{FF2B5EF4-FFF2-40B4-BE49-F238E27FC236}">
                  <a16:creationId xmlns:a16="http://schemas.microsoft.com/office/drawing/2014/main" id="{3A48C3B1-0D6D-4948-895A-CD70A96676C2}"/>
                </a:ext>
              </a:extLst>
            </p:cNvPr>
            <p:cNvCxnSpPr>
              <a:cxnSpLocks/>
            </p:cNvCxnSpPr>
            <p:nvPr/>
          </p:nvCxnSpPr>
          <p:spPr>
            <a:xfrm>
              <a:off x="1029428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>
              <a:extLst>
                <a:ext uri="{FF2B5EF4-FFF2-40B4-BE49-F238E27FC236}">
                  <a16:creationId xmlns:a16="http://schemas.microsoft.com/office/drawing/2014/main" id="{2224ADEB-5DE0-4451-8E37-97E45907F6B7}"/>
                </a:ext>
              </a:extLst>
            </p:cNvPr>
            <p:cNvCxnSpPr>
              <a:cxnSpLocks/>
            </p:cNvCxnSpPr>
            <p:nvPr/>
          </p:nvCxnSpPr>
          <p:spPr>
            <a:xfrm>
              <a:off x="1024835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>
              <a:extLst>
                <a:ext uri="{FF2B5EF4-FFF2-40B4-BE49-F238E27FC236}">
                  <a16:creationId xmlns:a16="http://schemas.microsoft.com/office/drawing/2014/main" id="{ECE382B3-511B-44B1-A6D9-65FBC152A043}"/>
                </a:ext>
              </a:extLst>
            </p:cNvPr>
            <p:cNvCxnSpPr>
              <a:cxnSpLocks/>
            </p:cNvCxnSpPr>
            <p:nvPr/>
          </p:nvCxnSpPr>
          <p:spPr>
            <a:xfrm>
              <a:off x="1020241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>
              <a:extLst>
                <a:ext uri="{FF2B5EF4-FFF2-40B4-BE49-F238E27FC236}">
                  <a16:creationId xmlns:a16="http://schemas.microsoft.com/office/drawing/2014/main" id="{31A7C5B3-565B-4E72-AF1C-98946E6539A9}"/>
                </a:ext>
              </a:extLst>
            </p:cNvPr>
            <p:cNvCxnSpPr>
              <a:cxnSpLocks/>
            </p:cNvCxnSpPr>
            <p:nvPr/>
          </p:nvCxnSpPr>
          <p:spPr>
            <a:xfrm>
              <a:off x="1015648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>
              <a:extLst>
                <a:ext uri="{FF2B5EF4-FFF2-40B4-BE49-F238E27FC236}">
                  <a16:creationId xmlns:a16="http://schemas.microsoft.com/office/drawing/2014/main" id="{556CD48C-1B10-4327-BB4C-80BF90AD4A12}"/>
                </a:ext>
              </a:extLst>
            </p:cNvPr>
            <p:cNvCxnSpPr>
              <a:cxnSpLocks/>
            </p:cNvCxnSpPr>
            <p:nvPr/>
          </p:nvCxnSpPr>
          <p:spPr>
            <a:xfrm>
              <a:off x="1011054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>
              <a:extLst>
                <a:ext uri="{FF2B5EF4-FFF2-40B4-BE49-F238E27FC236}">
                  <a16:creationId xmlns:a16="http://schemas.microsoft.com/office/drawing/2014/main" id="{81C6B04A-F195-462F-AE5C-23FF90B5DD13}"/>
                </a:ext>
              </a:extLst>
            </p:cNvPr>
            <p:cNvCxnSpPr>
              <a:cxnSpLocks/>
            </p:cNvCxnSpPr>
            <p:nvPr/>
          </p:nvCxnSpPr>
          <p:spPr>
            <a:xfrm>
              <a:off x="1006461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>
              <a:extLst>
                <a:ext uri="{FF2B5EF4-FFF2-40B4-BE49-F238E27FC236}">
                  <a16:creationId xmlns:a16="http://schemas.microsoft.com/office/drawing/2014/main" id="{50338E49-A6C4-4D16-B430-FCC1D5CE443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867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>
              <a:extLst>
                <a:ext uri="{FF2B5EF4-FFF2-40B4-BE49-F238E27FC236}">
                  <a16:creationId xmlns:a16="http://schemas.microsoft.com/office/drawing/2014/main" id="{0E88556B-04FE-49CA-B2F7-AD7CBEC51AA8}"/>
                </a:ext>
              </a:extLst>
            </p:cNvPr>
            <p:cNvCxnSpPr>
              <a:cxnSpLocks/>
            </p:cNvCxnSpPr>
            <p:nvPr/>
          </p:nvCxnSpPr>
          <p:spPr>
            <a:xfrm>
              <a:off x="997274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>
              <a:extLst>
                <a:ext uri="{FF2B5EF4-FFF2-40B4-BE49-F238E27FC236}">
                  <a16:creationId xmlns:a16="http://schemas.microsoft.com/office/drawing/2014/main" id="{6E53F7C3-D67A-4A98-B155-337072CE33F5}"/>
                </a:ext>
              </a:extLst>
            </p:cNvPr>
            <p:cNvCxnSpPr>
              <a:cxnSpLocks/>
            </p:cNvCxnSpPr>
            <p:nvPr/>
          </p:nvCxnSpPr>
          <p:spPr>
            <a:xfrm>
              <a:off x="9926807" y="6193680"/>
              <a:ext cx="45103" cy="8414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箭头连接符 334">
              <a:extLst>
                <a:ext uri="{FF2B5EF4-FFF2-40B4-BE49-F238E27FC236}">
                  <a16:creationId xmlns:a16="http://schemas.microsoft.com/office/drawing/2014/main" id="{D132C86F-0537-4F4B-BDFD-1B3D14A026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77271" y="6235750"/>
              <a:ext cx="926306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458D6DF-C2EA-4E2C-BC06-C1CD246C5C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2444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881AB5-B639-44FA-964C-5EC3AE127A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22668" y="2656475"/>
            <a:ext cx="6546665" cy="1911292"/>
          </a:xfrm>
        </p:spPr>
        <p:txBody>
          <a:bodyPr/>
          <a:lstStyle/>
          <a:p>
            <a:r>
              <a:rPr lang="zh-CN" altLang="en-US" dirty="0"/>
              <a:t>荣誉奖项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EF84BE-F58B-4472-B8B0-96544FF832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84327" y="3501322"/>
            <a:ext cx="8623346" cy="221599"/>
          </a:xfrm>
        </p:spPr>
        <p:txBody>
          <a:bodyPr/>
          <a:lstStyle/>
          <a:p>
            <a:r>
              <a:rPr lang="en-US" altLang="zh-CN" dirty="0"/>
              <a:t>HONORARY AWARDS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165C3A0-5907-4996-BC54-01CF7B6D24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46940" y="4592926"/>
            <a:ext cx="8698120" cy="663771"/>
          </a:xfrm>
        </p:spPr>
        <p:txBody>
          <a:bodyPr/>
          <a:lstStyle/>
          <a:p>
            <a:pPr algn="ctr"/>
            <a:r>
              <a:rPr lang="zh-CN" altLang="en-US" dirty="0"/>
              <a:t>一年来，新媒体部在公司内所获得的荣誉，在行业内所斩获的奖杯</a:t>
            </a:r>
            <a:endParaRPr lang="en-US" altLang="zh-CN" dirty="0"/>
          </a:p>
          <a:p>
            <a:pPr algn="ctr"/>
            <a:r>
              <a:rPr lang="zh-CN" altLang="en-US" dirty="0"/>
              <a:t>以及各账号主理人个人晋升、荣誉榜单。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D399E6F-5414-44D7-8328-B7513C8DF5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6345" y="1138672"/>
            <a:ext cx="4039311" cy="1329595"/>
          </a:xfrm>
        </p:spPr>
        <p:txBody>
          <a:bodyPr/>
          <a:lstStyle/>
          <a:p>
            <a:r>
              <a:rPr lang="en-US" altLang="zh-CN" dirty="0"/>
              <a:t>PART 03</a:t>
            </a:r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4B9C6AF-459F-4D8B-AB14-CD4A67A7719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448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2950" y="679464"/>
            <a:ext cx="3373341" cy="352306"/>
          </a:xfrm>
        </p:spPr>
        <p:txBody>
          <a:bodyPr>
            <a:normAutofit lnSpcReduction="10000"/>
          </a:bodyPr>
          <a:lstStyle/>
          <a:p>
            <a:r>
              <a:rPr lang="zh-CN" altLang="en-US" dirty="0"/>
              <a:t>账号主理人个人晋升</a:t>
            </a:r>
          </a:p>
        </p:txBody>
      </p:sp>
      <p:pic>
        <p:nvPicPr>
          <p:cNvPr id="47" name="图片 46" descr="双臂交叉的年轻商务女性">
            <a:extLst>
              <a:ext uri="{FF2B5EF4-FFF2-40B4-BE49-F238E27FC236}">
                <a16:creationId xmlns:a16="http://schemas.microsoft.com/office/drawing/2014/main" id="{7778C98F-4343-46BF-B5ED-07E8D101726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67011" y="1154821"/>
            <a:ext cx="1882578" cy="5703179"/>
          </a:xfrm>
          <a:custGeom>
            <a:avLst/>
            <a:gdLst>
              <a:gd name="connsiteX0" fmla="*/ 0 w 1901582"/>
              <a:gd name="connsiteY0" fmla="*/ 0 h 5173583"/>
              <a:gd name="connsiteX1" fmla="*/ 1901582 w 1901582"/>
              <a:gd name="connsiteY1" fmla="*/ 0 h 5173583"/>
              <a:gd name="connsiteX2" fmla="*/ 1901582 w 1901582"/>
              <a:gd name="connsiteY2" fmla="*/ 5173583 h 5173583"/>
              <a:gd name="connsiteX3" fmla="*/ 0 w 1901582"/>
              <a:gd name="connsiteY3" fmla="*/ 5173583 h 5173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1582" h="5173583">
                <a:moveTo>
                  <a:pt x="0" y="0"/>
                </a:moveTo>
                <a:lnTo>
                  <a:pt x="1901582" y="0"/>
                </a:lnTo>
                <a:lnTo>
                  <a:pt x="1901582" y="5173583"/>
                </a:lnTo>
                <a:lnTo>
                  <a:pt x="0" y="5173583"/>
                </a:lnTo>
                <a:close/>
              </a:path>
            </a:pathLst>
          </a:custGeom>
          <a:effectLst>
            <a:outerShdw blurRad="190500" dir="5400000" sx="90000" sy="90000" algn="t" rotWithShape="0">
              <a:schemeClr val="accent1">
                <a:alpha val="10000"/>
              </a:schemeClr>
            </a:outerShdw>
          </a:effectLst>
        </p:spPr>
      </p:pic>
      <p:pic>
        <p:nvPicPr>
          <p:cNvPr id="45" name="图片 44" descr="双手放在口袋里的年轻商务人士">
            <a:extLst>
              <a:ext uri="{FF2B5EF4-FFF2-40B4-BE49-F238E27FC236}">
                <a16:creationId xmlns:a16="http://schemas.microsoft.com/office/drawing/2014/main" id="{311D0DB7-9115-4582-9A53-CD1004CE29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42662" y="983511"/>
            <a:ext cx="2624463" cy="5874489"/>
          </a:xfrm>
          <a:custGeom>
            <a:avLst/>
            <a:gdLst>
              <a:gd name="connsiteX0" fmla="*/ 0 w 1901582"/>
              <a:gd name="connsiteY0" fmla="*/ 0 h 5173583"/>
              <a:gd name="connsiteX1" fmla="*/ 1901582 w 1901582"/>
              <a:gd name="connsiteY1" fmla="*/ 0 h 5173583"/>
              <a:gd name="connsiteX2" fmla="*/ 1901582 w 1901582"/>
              <a:gd name="connsiteY2" fmla="*/ 5173583 h 5173583"/>
              <a:gd name="connsiteX3" fmla="*/ 0 w 1901582"/>
              <a:gd name="connsiteY3" fmla="*/ 5173583 h 5173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1582" h="5173583">
                <a:moveTo>
                  <a:pt x="0" y="0"/>
                </a:moveTo>
                <a:lnTo>
                  <a:pt x="1901582" y="0"/>
                </a:lnTo>
                <a:lnTo>
                  <a:pt x="1901582" y="5173583"/>
                </a:lnTo>
                <a:lnTo>
                  <a:pt x="0" y="5173583"/>
                </a:lnTo>
                <a:close/>
              </a:path>
            </a:pathLst>
          </a:custGeom>
          <a:effectLst>
            <a:outerShdw blurRad="190500" dir="5400000" sx="90000" sy="90000" algn="t" rotWithShape="0">
              <a:schemeClr val="accent1">
                <a:alpha val="10000"/>
              </a:schemeClr>
            </a:outerShdw>
          </a:effectLst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386E4300-2772-4560-9B29-043756B2ADA7}"/>
              </a:ext>
            </a:extLst>
          </p:cNvPr>
          <p:cNvGrpSpPr/>
          <p:nvPr/>
        </p:nvGrpSpPr>
        <p:grpSpPr>
          <a:xfrm>
            <a:off x="-991" y="6607634"/>
            <a:ext cx="12196119" cy="288953"/>
            <a:chOff x="-991" y="6607634"/>
            <a:chExt cx="12196119" cy="288953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585A903-7ED8-4A09-B0E4-D64848B6BE82}"/>
                </a:ext>
              </a:extLst>
            </p:cNvPr>
            <p:cNvSpPr/>
            <p:nvPr/>
          </p:nvSpPr>
          <p:spPr>
            <a:xfrm rot="21540000">
              <a:off x="-596" y="6644581"/>
              <a:ext cx="12195724" cy="252000"/>
            </a:xfrm>
            <a:custGeom>
              <a:avLst/>
              <a:gdLst>
                <a:gd name="connsiteX0" fmla="*/ 12195724 w 12195724"/>
                <a:gd name="connsiteY0" fmla="*/ 0 h 252000"/>
                <a:gd name="connsiteX1" fmla="*/ 12191325 w 12195724"/>
                <a:gd name="connsiteY1" fmla="*/ 252000 h 252000"/>
                <a:gd name="connsiteX2" fmla="*/ 8307405 w 12195724"/>
                <a:gd name="connsiteY2" fmla="*/ 252000 h 252000"/>
                <a:gd name="connsiteX3" fmla="*/ 0 w 12195724"/>
                <a:gd name="connsiteY3" fmla="*/ 106994 h 252000"/>
                <a:gd name="connsiteX4" fmla="*/ 1867 w 12195724"/>
                <a:gd name="connsiteY4" fmla="*/ 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724" h="252000">
                  <a:moveTo>
                    <a:pt x="12195724" y="0"/>
                  </a:moveTo>
                  <a:lnTo>
                    <a:pt x="12191325" y="252000"/>
                  </a:lnTo>
                  <a:lnTo>
                    <a:pt x="8307405" y="252000"/>
                  </a:lnTo>
                  <a:lnTo>
                    <a:pt x="0" y="106994"/>
                  </a:lnTo>
                  <a:lnTo>
                    <a:pt x="18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546797E-CE62-4197-89A1-AE0F89D29CF8}"/>
                </a:ext>
              </a:extLst>
            </p:cNvPr>
            <p:cNvSpPr/>
            <p:nvPr/>
          </p:nvSpPr>
          <p:spPr>
            <a:xfrm rot="21540000">
              <a:off x="-282" y="6680584"/>
              <a:ext cx="12195096" cy="216000"/>
            </a:xfrm>
            <a:custGeom>
              <a:avLst/>
              <a:gdLst>
                <a:gd name="connsiteX0" fmla="*/ 12195096 w 12195096"/>
                <a:gd name="connsiteY0" fmla="*/ 0 h 216000"/>
                <a:gd name="connsiteX1" fmla="*/ 12191326 w 12195096"/>
                <a:gd name="connsiteY1" fmla="*/ 216000 h 216000"/>
                <a:gd name="connsiteX2" fmla="*/ 8307391 w 12195096"/>
                <a:gd name="connsiteY2" fmla="*/ 216000 h 216000"/>
                <a:gd name="connsiteX3" fmla="*/ 0 w 12195096"/>
                <a:gd name="connsiteY3" fmla="*/ 70994 h 216000"/>
                <a:gd name="connsiteX4" fmla="*/ 1239 w 12195096"/>
                <a:gd name="connsiteY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096" h="216000">
                  <a:moveTo>
                    <a:pt x="12195096" y="0"/>
                  </a:moveTo>
                  <a:lnTo>
                    <a:pt x="12191326" y="216000"/>
                  </a:lnTo>
                  <a:lnTo>
                    <a:pt x="8307391" y="216000"/>
                  </a:lnTo>
                  <a:lnTo>
                    <a:pt x="0" y="70994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C8EBC53-63EC-4BBA-8E9E-58F9A02C2C37}"/>
                </a:ext>
              </a:extLst>
            </p:cNvPr>
            <p:cNvSpPr/>
            <p:nvPr/>
          </p:nvSpPr>
          <p:spPr>
            <a:xfrm rot="21540000">
              <a:off x="32" y="6716587"/>
              <a:ext cx="12194468" cy="180000"/>
            </a:xfrm>
            <a:custGeom>
              <a:avLst/>
              <a:gdLst>
                <a:gd name="connsiteX0" fmla="*/ 12194468 w 12194468"/>
                <a:gd name="connsiteY0" fmla="*/ 0 h 180000"/>
                <a:gd name="connsiteX1" fmla="*/ 12191326 w 12194468"/>
                <a:gd name="connsiteY1" fmla="*/ 180000 h 180000"/>
                <a:gd name="connsiteX2" fmla="*/ 8307436 w 12194468"/>
                <a:gd name="connsiteY2" fmla="*/ 180000 h 180000"/>
                <a:gd name="connsiteX3" fmla="*/ 0 w 12194468"/>
                <a:gd name="connsiteY3" fmla="*/ 34993 h 180000"/>
                <a:gd name="connsiteX4" fmla="*/ 611 w 12194468"/>
                <a:gd name="connsiteY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468" h="180000">
                  <a:moveTo>
                    <a:pt x="12194468" y="0"/>
                  </a:moveTo>
                  <a:lnTo>
                    <a:pt x="12191326" y="180000"/>
                  </a:lnTo>
                  <a:lnTo>
                    <a:pt x="8307436" y="180000"/>
                  </a:lnTo>
                  <a:lnTo>
                    <a:pt x="0" y="34993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703C359-DF10-4A41-A83A-6B17BCE086B9}"/>
                </a:ext>
              </a:extLst>
            </p:cNvPr>
            <p:cNvSpPr/>
            <p:nvPr/>
          </p:nvSpPr>
          <p:spPr>
            <a:xfrm rot="21540000">
              <a:off x="-991" y="6607634"/>
              <a:ext cx="12193983" cy="7200"/>
            </a:xfrm>
            <a:custGeom>
              <a:avLst/>
              <a:gdLst>
                <a:gd name="connsiteX0" fmla="*/ 12193983 w 12193983"/>
                <a:gd name="connsiteY0" fmla="*/ 0 h 7200"/>
                <a:gd name="connsiteX1" fmla="*/ 12193857 w 12193983"/>
                <a:gd name="connsiteY1" fmla="*/ 7200 h 7200"/>
                <a:gd name="connsiteX2" fmla="*/ 0 w 12193983"/>
                <a:gd name="connsiteY2" fmla="*/ 7200 h 7200"/>
                <a:gd name="connsiteX3" fmla="*/ 126 w 12193983"/>
                <a:gd name="connsiteY3" fmla="*/ 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83" h="7200">
                  <a:moveTo>
                    <a:pt x="12193983" y="0"/>
                  </a:moveTo>
                  <a:lnTo>
                    <a:pt x="12193857" y="7200"/>
                  </a:lnTo>
                  <a:lnTo>
                    <a:pt x="0" y="720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Freeform 22+">
            <a:extLst>
              <a:ext uri="{FF2B5EF4-FFF2-40B4-BE49-F238E27FC236}">
                <a16:creationId xmlns:a16="http://schemas.microsoft.com/office/drawing/2014/main" id="{6C35BAB1-7816-4D14-84AE-B3EB83D23F8B}"/>
              </a:ext>
            </a:extLst>
          </p:cNvPr>
          <p:cNvSpPr/>
          <p:nvPr/>
        </p:nvSpPr>
        <p:spPr>
          <a:xfrm rot="565322" flipV="1">
            <a:off x="3304145" y="3922046"/>
            <a:ext cx="5896643" cy="1301560"/>
          </a:xfrm>
          <a:custGeom>
            <a:avLst/>
            <a:gdLst>
              <a:gd name="connsiteX0" fmla="*/ 3851187 w 7874702"/>
              <a:gd name="connsiteY0" fmla="*/ 9113 h 3729885"/>
              <a:gd name="connsiteX1" fmla="*/ 7873740 w 7874702"/>
              <a:gd name="connsiteY1" fmla="*/ 1682181 h 3729885"/>
              <a:gd name="connsiteX2" fmla="*/ 4023515 w 7874702"/>
              <a:gd name="connsiteY2" fmla="*/ 3720772 h 3729885"/>
              <a:gd name="connsiteX3" fmla="*/ 962 w 7874702"/>
              <a:gd name="connsiteY3" fmla="*/ 2047704 h 3729885"/>
              <a:gd name="connsiteX4" fmla="*/ 3851187 w 7874702"/>
              <a:gd name="connsiteY4" fmla="*/ 9113 h 3729885"/>
              <a:gd name="connsiteX5" fmla="*/ 3502442 w 7874702"/>
              <a:gd name="connsiteY5" fmla="*/ 303285 h 3729885"/>
              <a:gd name="connsiteX6" fmla="*/ 483034 w 7874702"/>
              <a:gd name="connsiteY6" fmla="*/ 1915505 h 3729885"/>
              <a:gd name="connsiteX7" fmla="*/ 3846318 w 7874702"/>
              <a:gd name="connsiteY7" fmla="*/ 3536092 h 3729885"/>
              <a:gd name="connsiteX8" fmla="*/ 7209602 w 7874702"/>
              <a:gd name="connsiteY8" fmla="*/ 1915506 h 3729885"/>
              <a:gd name="connsiteX9" fmla="*/ 3846318 w 7874702"/>
              <a:gd name="connsiteY9" fmla="*/ 294918 h 3729885"/>
              <a:gd name="connsiteX10" fmla="*/ 3502442 w 7874702"/>
              <a:gd name="connsiteY10" fmla="*/ 303285 h 372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74702" h="3729885">
                <a:moveTo>
                  <a:pt x="3851187" y="9113"/>
                </a:moveTo>
                <a:cubicBezTo>
                  <a:pt x="6025194" y="-91824"/>
                  <a:pt x="7826152" y="657234"/>
                  <a:pt x="7873740" y="1682181"/>
                </a:cubicBezTo>
                <a:cubicBezTo>
                  <a:pt x="7921327" y="2707128"/>
                  <a:pt x="6197522" y="3619836"/>
                  <a:pt x="4023515" y="3720772"/>
                </a:cubicBezTo>
                <a:cubicBezTo>
                  <a:pt x="1849508" y="3821709"/>
                  <a:pt x="48549" y="3072651"/>
                  <a:pt x="962" y="2047704"/>
                </a:cubicBezTo>
                <a:cubicBezTo>
                  <a:pt x="-46625" y="1022758"/>
                  <a:pt x="1677180" y="110049"/>
                  <a:pt x="3851187" y="9113"/>
                </a:cubicBezTo>
                <a:close/>
                <a:moveTo>
                  <a:pt x="3502442" y="303285"/>
                </a:moveTo>
                <a:cubicBezTo>
                  <a:pt x="1806486" y="386275"/>
                  <a:pt x="483035" y="1076419"/>
                  <a:pt x="483034" y="1915505"/>
                </a:cubicBezTo>
                <a:cubicBezTo>
                  <a:pt x="483034" y="2810530"/>
                  <a:pt x="1988828" y="3536092"/>
                  <a:pt x="3846318" y="3536092"/>
                </a:cubicBezTo>
                <a:cubicBezTo>
                  <a:pt x="5703808" y="3536093"/>
                  <a:pt x="7209602" y="2810530"/>
                  <a:pt x="7209602" y="1915506"/>
                </a:cubicBezTo>
                <a:cubicBezTo>
                  <a:pt x="7209602" y="1020481"/>
                  <a:pt x="5703808" y="294918"/>
                  <a:pt x="3846318" y="294918"/>
                </a:cubicBezTo>
                <a:cubicBezTo>
                  <a:pt x="3730225" y="294918"/>
                  <a:pt x="3615506" y="297752"/>
                  <a:pt x="3502442" y="303285"/>
                </a:cubicBezTo>
                <a:close/>
              </a:path>
            </a:pathLst>
          </a:custGeom>
          <a:gradFill flip="none" rotWithShape="1">
            <a:gsLst>
              <a:gs pos="25000">
                <a:schemeClr val="accent2"/>
              </a:gs>
              <a:gs pos="78000">
                <a:schemeClr val="accent3">
                  <a:alpha val="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弧形 54">
            <a:extLst>
              <a:ext uri="{FF2B5EF4-FFF2-40B4-BE49-F238E27FC236}">
                <a16:creationId xmlns:a16="http://schemas.microsoft.com/office/drawing/2014/main" id="{1968A807-DFF5-4E6F-953F-EF6BC6D666E5}"/>
              </a:ext>
            </a:extLst>
          </p:cNvPr>
          <p:cNvSpPr/>
          <p:nvPr/>
        </p:nvSpPr>
        <p:spPr>
          <a:xfrm rot="20775546">
            <a:off x="3462615" y="3806568"/>
            <a:ext cx="5483504" cy="999074"/>
          </a:xfrm>
          <a:prstGeom prst="arc">
            <a:avLst>
              <a:gd name="adj1" fmla="val 20259947"/>
              <a:gd name="adj2" fmla="val 11233316"/>
            </a:avLst>
          </a:prstGeom>
          <a:noFill/>
          <a:ln w="15875">
            <a:gradFill flip="none" rotWithShape="1">
              <a:gsLst>
                <a:gs pos="24000">
                  <a:schemeClr val="accent3"/>
                </a:gs>
                <a:gs pos="60000">
                  <a:schemeClr val="accent2">
                    <a:alpha val="0"/>
                  </a:schemeClr>
                </a:gs>
              </a:gsLst>
              <a:lin ang="18900000" scaled="1"/>
              <a:tileRect/>
            </a:gradFill>
          </a:ln>
          <a:effectLst>
            <a:glow rad="63500">
              <a:schemeClr val="accent3">
                <a:satMod val="175000"/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923842C1-1E92-4DDB-A047-9AB37F3443B3}"/>
              </a:ext>
            </a:extLst>
          </p:cNvPr>
          <p:cNvSpPr/>
          <p:nvPr/>
        </p:nvSpPr>
        <p:spPr>
          <a:xfrm>
            <a:off x="8067675" y="3381375"/>
            <a:ext cx="1200150" cy="1866900"/>
          </a:xfrm>
          <a:custGeom>
            <a:avLst/>
            <a:gdLst>
              <a:gd name="connsiteX0" fmla="*/ 0 w 1200150"/>
              <a:gd name="connsiteY0" fmla="*/ 1866900 h 1866900"/>
              <a:gd name="connsiteX1" fmla="*/ 942975 w 1200150"/>
              <a:gd name="connsiteY1" fmla="*/ 0 h 1866900"/>
              <a:gd name="connsiteX2" fmla="*/ 1200150 w 1200150"/>
              <a:gd name="connsiteY2" fmla="*/ 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0150" h="1866900">
                <a:moveTo>
                  <a:pt x="0" y="1866900"/>
                </a:moveTo>
                <a:lnTo>
                  <a:pt x="942975" y="0"/>
                </a:lnTo>
                <a:lnTo>
                  <a:pt x="1200150" y="0"/>
                </a:lnTo>
              </a:path>
            </a:pathLst>
          </a:custGeom>
          <a:noFill/>
          <a:ln w="19050">
            <a:gradFill>
              <a:gsLst>
                <a:gs pos="0">
                  <a:schemeClr val="bg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8022957-3280-42F7-BF2C-6043124AC32A}"/>
              </a:ext>
            </a:extLst>
          </p:cNvPr>
          <p:cNvSpPr/>
          <p:nvPr/>
        </p:nvSpPr>
        <p:spPr>
          <a:xfrm>
            <a:off x="9305284" y="2294626"/>
            <a:ext cx="2045341" cy="26660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0661274-3C45-4D15-9F11-F8AE1E37AB2A}"/>
              </a:ext>
            </a:extLst>
          </p:cNvPr>
          <p:cNvSpPr/>
          <p:nvPr/>
        </p:nvSpPr>
        <p:spPr>
          <a:xfrm>
            <a:off x="9267550" y="2215053"/>
            <a:ext cx="2047310" cy="271313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65365DF5-CE0A-4BC6-B5E8-14253A583B40}"/>
              </a:ext>
            </a:extLst>
          </p:cNvPr>
          <p:cNvSpPr/>
          <p:nvPr/>
        </p:nvSpPr>
        <p:spPr>
          <a:xfrm>
            <a:off x="9267550" y="2215053"/>
            <a:ext cx="2047310" cy="4292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231AC9A-C2BE-4856-8869-230FA93C1CE2}"/>
              </a:ext>
            </a:extLst>
          </p:cNvPr>
          <p:cNvSpPr txBox="1"/>
          <p:nvPr/>
        </p:nvSpPr>
        <p:spPr>
          <a:xfrm>
            <a:off x="9363135" y="2244992"/>
            <a:ext cx="85600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洪先生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1A94269-2F0F-4188-B8EB-69406DD277FB}"/>
              </a:ext>
            </a:extLst>
          </p:cNvPr>
          <p:cNvSpPr txBox="1"/>
          <p:nvPr/>
        </p:nvSpPr>
        <p:spPr>
          <a:xfrm>
            <a:off x="9369158" y="2757969"/>
            <a:ext cx="1844094" cy="8715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洪先生从入司以来任职新媒体运营部，先后担任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A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账号主理人、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B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平台矩阵助理，现为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B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平台矩阵管理人员。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3775DFEE-D9D7-4AE7-B25E-2BE22454D113}"/>
              </a:ext>
            </a:extLst>
          </p:cNvPr>
          <p:cNvSpPr txBox="1"/>
          <p:nvPr/>
        </p:nvSpPr>
        <p:spPr>
          <a:xfrm>
            <a:off x="10138172" y="2306548"/>
            <a:ext cx="10766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（平台管理）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2" name="图形 460">
            <a:extLst>
              <a:ext uri="{FF2B5EF4-FFF2-40B4-BE49-F238E27FC236}">
                <a16:creationId xmlns:a16="http://schemas.microsoft.com/office/drawing/2014/main" id="{11A4573E-A42D-4FBC-B6DD-B354BC355D6B}"/>
              </a:ext>
            </a:extLst>
          </p:cNvPr>
          <p:cNvSpPr/>
          <p:nvPr/>
        </p:nvSpPr>
        <p:spPr>
          <a:xfrm>
            <a:off x="9403420" y="3831291"/>
            <a:ext cx="152390" cy="218790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" name="图形 460">
            <a:extLst>
              <a:ext uri="{FF2B5EF4-FFF2-40B4-BE49-F238E27FC236}">
                <a16:creationId xmlns:a16="http://schemas.microsoft.com/office/drawing/2014/main" id="{C5528751-60AB-40A9-BA91-EB4BC0023429}"/>
              </a:ext>
            </a:extLst>
          </p:cNvPr>
          <p:cNvSpPr/>
          <p:nvPr/>
        </p:nvSpPr>
        <p:spPr>
          <a:xfrm>
            <a:off x="11026601" y="3831251"/>
            <a:ext cx="152390" cy="218871"/>
          </a:xfrm>
          <a:custGeom>
            <a:avLst/>
            <a:gdLst>
              <a:gd name="connsiteX0" fmla="*/ 478346 w 539241"/>
              <a:gd name="connsiteY0" fmla="*/ 393295 h 774485"/>
              <a:gd name="connsiteX1" fmla="*/ 530447 w 539241"/>
              <a:gd name="connsiteY1" fmla="*/ 308428 h 774485"/>
              <a:gd name="connsiteX2" fmla="*/ 449866 w 539241"/>
              <a:gd name="connsiteY2" fmla="*/ 343575 h 774485"/>
              <a:gd name="connsiteX3" fmla="*/ 411480 w 539241"/>
              <a:gd name="connsiteY3" fmla="*/ 390628 h 774485"/>
              <a:gd name="connsiteX4" fmla="*/ 425672 w 539241"/>
              <a:gd name="connsiteY4" fmla="*/ 331192 h 774485"/>
              <a:gd name="connsiteX5" fmla="*/ 499682 w 539241"/>
              <a:gd name="connsiteY5" fmla="*/ 297283 h 774485"/>
              <a:gd name="connsiteX6" fmla="*/ 539210 w 539241"/>
              <a:gd name="connsiteY6" fmla="*/ 204415 h 774485"/>
              <a:gd name="connsiteX7" fmla="*/ 461677 w 539241"/>
              <a:gd name="connsiteY7" fmla="*/ 250516 h 774485"/>
              <a:gd name="connsiteX8" fmla="*/ 430054 w 539241"/>
              <a:gd name="connsiteY8" fmla="*/ 303094 h 774485"/>
              <a:gd name="connsiteX9" fmla="*/ 434626 w 539241"/>
              <a:gd name="connsiteY9" fmla="*/ 241181 h 774485"/>
              <a:gd name="connsiteX10" fmla="*/ 505492 w 539241"/>
              <a:gd name="connsiteY10" fmla="*/ 197176 h 774485"/>
              <a:gd name="connsiteX11" fmla="*/ 530828 w 539241"/>
              <a:gd name="connsiteY11" fmla="*/ 97258 h 774485"/>
              <a:gd name="connsiteX12" fmla="*/ 458248 w 539241"/>
              <a:gd name="connsiteY12" fmla="*/ 154599 h 774485"/>
              <a:gd name="connsiteX13" fmla="*/ 434340 w 539241"/>
              <a:gd name="connsiteY13" fmla="*/ 212130 h 774485"/>
              <a:gd name="connsiteX14" fmla="*/ 430340 w 539241"/>
              <a:gd name="connsiteY14" fmla="*/ 160981 h 774485"/>
              <a:gd name="connsiteX15" fmla="*/ 438817 w 539241"/>
              <a:gd name="connsiteY15" fmla="*/ 80590 h 774485"/>
              <a:gd name="connsiteX16" fmla="*/ 378333 w 539241"/>
              <a:gd name="connsiteY16" fmla="*/ 8 h 774485"/>
              <a:gd name="connsiteX17" fmla="*/ 377571 w 539241"/>
              <a:gd name="connsiteY17" fmla="*/ 92686 h 774485"/>
              <a:gd name="connsiteX18" fmla="*/ 415100 w 539241"/>
              <a:gd name="connsiteY18" fmla="*/ 162409 h 774485"/>
              <a:gd name="connsiteX19" fmla="*/ 419862 w 539241"/>
              <a:gd name="connsiteY19" fmla="*/ 241372 h 774485"/>
              <a:gd name="connsiteX20" fmla="*/ 380429 w 539241"/>
              <a:gd name="connsiteY20" fmla="*/ 162124 h 774485"/>
              <a:gd name="connsiteX21" fmla="*/ 293180 w 539241"/>
              <a:gd name="connsiteY21" fmla="*/ 134501 h 774485"/>
              <a:gd name="connsiteX22" fmla="*/ 341471 w 539241"/>
              <a:gd name="connsiteY22" fmla="*/ 203367 h 774485"/>
              <a:gd name="connsiteX23" fmla="*/ 419862 w 539241"/>
              <a:gd name="connsiteY23" fmla="*/ 242134 h 774485"/>
              <a:gd name="connsiteX24" fmla="*/ 411766 w 539241"/>
              <a:gd name="connsiteY24" fmla="*/ 329668 h 774485"/>
              <a:gd name="connsiteX25" fmla="*/ 386906 w 539241"/>
              <a:gd name="connsiteY25" fmla="*/ 248325 h 774485"/>
              <a:gd name="connsiteX26" fmla="*/ 308610 w 539241"/>
              <a:gd name="connsiteY26" fmla="*/ 210796 h 774485"/>
              <a:gd name="connsiteX27" fmla="*/ 343567 w 539241"/>
              <a:gd name="connsiteY27" fmla="*/ 283377 h 774485"/>
              <a:gd name="connsiteX28" fmla="*/ 411575 w 539241"/>
              <a:gd name="connsiteY28" fmla="*/ 330335 h 774485"/>
              <a:gd name="connsiteX29" fmla="*/ 389763 w 539241"/>
              <a:gd name="connsiteY29" fmla="*/ 414155 h 774485"/>
              <a:gd name="connsiteX30" fmla="*/ 379381 w 539241"/>
              <a:gd name="connsiteY30" fmla="*/ 332335 h 774485"/>
              <a:gd name="connsiteX31" fmla="*/ 311182 w 539241"/>
              <a:gd name="connsiteY31" fmla="*/ 286520 h 774485"/>
              <a:gd name="connsiteX32" fmla="*/ 332804 w 539241"/>
              <a:gd name="connsiteY32" fmla="*/ 361291 h 774485"/>
              <a:gd name="connsiteX33" fmla="*/ 389573 w 539241"/>
              <a:gd name="connsiteY33" fmla="*/ 414917 h 774485"/>
              <a:gd name="connsiteX34" fmla="*/ 354806 w 539241"/>
              <a:gd name="connsiteY34" fmla="*/ 493594 h 774485"/>
              <a:gd name="connsiteX35" fmla="*/ 358807 w 539241"/>
              <a:gd name="connsiteY35" fmla="*/ 413203 h 774485"/>
              <a:gd name="connsiteX36" fmla="*/ 301752 w 539241"/>
              <a:gd name="connsiteY36" fmla="*/ 360625 h 774485"/>
              <a:gd name="connsiteX37" fmla="*/ 309848 w 539241"/>
              <a:gd name="connsiteY37" fmla="*/ 435967 h 774485"/>
              <a:gd name="connsiteX38" fmla="*/ 354330 w 539241"/>
              <a:gd name="connsiteY38" fmla="*/ 494451 h 774485"/>
              <a:gd name="connsiteX39" fmla="*/ 307372 w 539241"/>
              <a:gd name="connsiteY39" fmla="*/ 566555 h 774485"/>
              <a:gd name="connsiteX40" fmla="*/ 325565 w 539241"/>
              <a:gd name="connsiteY40" fmla="*/ 489212 h 774485"/>
              <a:gd name="connsiteX41" fmla="*/ 280607 w 539241"/>
              <a:gd name="connsiteY41" fmla="*/ 431776 h 774485"/>
              <a:gd name="connsiteX42" fmla="*/ 275177 w 539241"/>
              <a:gd name="connsiteY42" fmla="*/ 505881 h 774485"/>
              <a:gd name="connsiteX43" fmla="*/ 306800 w 539241"/>
              <a:gd name="connsiteY43" fmla="*/ 567222 h 774485"/>
              <a:gd name="connsiteX44" fmla="*/ 248317 w 539241"/>
              <a:gd name="connsiteY44" fmla="*/ 631325 h 774485"/>
              <a:gd name="connsiteX45" fmla="*/ 280321 w 539241"/>
              <a:gd name="connsiteY45" fmla="*/ 559126 h 774485"/>
              <a:gd name="connsiteX46" fmla="*/ 248222 w 539241"/>
              <a:gd name="connsiteY46" fmla="*/ 498642 h 774485"/>
              <a:gd name="connsiteX47" fmla="*/ 229267 w 539241"/>
              <a:gd name="connsiteY47" fmla="*/ 569889 h 774485"/>
              <a:gd name="connsiteX48" fmla="*/ 247460 w 539241"/>
              <a:gd name="connsiteY48" fmla="*/ 632278 h 774485"/>
              <a:gd name="connsiteX49" fmla="*/ 0 w 539241"/>
              <a:gd name="connsiteY49" fmla="*/ 767056 h 774485"/>
              <a:gd name="connsiteX50" fmla="*/ 2667 w 539241"/>
              <a:gd name="connsiteY50" fmla="*/ 774486 h 774485"/>
              <a:gd name="connsiteX51" fmla="*/ 256699 w 539241"/>
              <a:gd name="connsiteY51" fmla="*/ 638374 h 774485"/>
              <a:gd name="connsiteX52" fmla="*/ 328994 w 539241"/>
              <a:gd name="connsiteY52" fmla="*/ 640850 h 774485"/>
              <a:gd name="connsiteX53" fmla="*/ 411290 w 539241"/>
              <a:gd name="connsiteY53" fmla="*/ 585605 h 774485"/>
              <a:gd name="connsiteX54" fmla="*/ 330803 w 539241"/>
              <a:gd name="connsiteY54" fmla="*/ 590368 h 774485"/>
              <a:gd name="connsiteX55" fmla="*/ 277273 w 539241"/>
              <a:gd name="connsiteY55" fmla="*/ 618562 h 774485"/>
              <a:gd name="connsiteX56" fmla="*/ 317659 w 539241"/>
              <a:gd name="connsiteY56" fmla="*/ 572556 h 774485"/>
              <a:gd name="connsiteX57" fmla="*/ 392240 w 539241"/>
              <a:gd name="connsiteY57" fmla="*/ 566746 h 774485"/>
              <a:gd name="connsiteX58" fmla="*/ 465773 w 539241"/>
              <a:gd name="connsiteY58" fmla="*/ 500737 h 774485"/>
              <a:gd name="connsiteX59" fmla="*/ 383762 w 539241"/>
              <a:gd name="connsiteY59" fmla="*/ 515120 h 774485"/>
              <a:gd name="connsiteX60" fmla="*/ 334518 w 539241"/>
              <a:gd name="connsiteY60" fmla="*/ 549982 h 774485"/>
              <a:gd name="connsiteX61" fmla="*/ 366617 w 539241"/>
              <a:gd name="connsiteY61" fmla="*/ 498547 h 774485"/>
              <a:gd name="connsiteX62" fmla="*/ 442341 w 539241"/>
              <a:gd name="connsiteY62" fmla="*/ 483783 h 774485"/>
              <a:gd name="connsiteX63" fmla="*/ 505873 w 539241"/>
              <a:gd name="connsiteY63" fmla="*/ 407869 h 774485"/>
              <a:gd name="connsiteX64" fmla="*/ 423767 w 539241"/>
              <a:gd name="connsiteY64" fmla="*/ 432443 h 774485"/>
              <a:gd name="connsiteX65" fmla="*/ 379476 w 539241"/>
              <a:gd name="connsiteY65" fmla="*/ 473686 h 774485"/>
              <a:gd name="connsiteX66" fmla="*/ 403003 w 539241"/>
              <a:gd name="connsiteY66" fmla="*/ 417679 h 774485"/>
              <a:gd name="connsiteX67" fmla="*/ 478346 w 539241"/>
              <a:gd name="connsiteY67" fmla="*/ 393295 h 77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485">
                <a:moveTo>
                  <a:pt x="478346" y="393295"/>
                </a:moveTo>
                <a:cubicBezTo>
                  <a:pt x="517398" y="363768"/>
                  <a:pt x="531114" y="308332"/>
                  <a:pt x="530447" y="308428"/>
                </a:cubicBezTo>
                <a:cubicBezTo>
                  <a:pt x="530352" y="308142"/>
                  <a:pt x="485013" y="313190"/>
                  <a:pt x="449866" y="343575"/>
                </a:cubicBezTo>
                <a:cubicBezTo>
                  <a:pt x="432530" y="358434"/>
                  <a:pt x="420243" y="376246"/>
                  <a:pt x="411480" y="390628"/>
                </a:cubicBezTo>
                <a:cubicBezTo>
                  <a:pt x="417290" y="371197"/>
                  <a:pt x="422053" y="351385"/>
                  <a:pt x="425672" y="331192"/>
                </a:cubicBezTo>
                <a:cubicBezTo>
                  <a:pt x="438341" y="329859"/>
                  <a:pt x="472250" y="324811"/>
                  <a:pt x="499682" y="297283"/>
                </a:cubicBezTo>
                <a:cubicBezTo>
                  <a:pt x="535019" y="262422"/>
                  <a:pt x="539687" y="204224"/>
                  <a:pt x="539210" y="204415"/>
                </a:cubicBezTo>
                <a:cubicBezTo>
                  <a:pt x="539020" y="204129"/>
                  <a:pt x="492919" y="215273"/>
                  <a:pt x="461677" y="250516"/>
                </a:cubicBezTo>
                <a:cubicBezTo>
                  <a:pt x="446342" y="267756"/>
                  <a:pt x="436626" y="287473"/>
                  <a:pt x="430054" y="303094"/>
                </a:cubicBezTo>
                <a:cubicBezTo>
                  <a:pt x="432721" y="282710"/>
                  <a:pt x="434245" y="262041"/>
                  <a:pt x="434626" y="241181"/>
                </a:cubicBezTo>
                <a:cubicBezTo>
                  <a:pt x="447580" y="238228"/>
                  <a:pt x="481775" y="228799"/>
                  <a:pt x="505492" y="197176"/>
                </a:cubicBezTo>
                <a:cubicBezTo>
                  <a:pt x="536162" y="157171"/>
                  <a:pt x="531400" y="96973"/>
                  <a:pt x="530828" y="97258"/>
                </a:cubicBezTo>
                <a:cubicBezTo>
                  <a:pt x="530638" y="96973"/>
                  <a:pt x="484727" y="114594"/>
                  <a:pt x="458248" y="154599"/>
                </a:cubicBezTo>
                <a:cubicBezTo>
                  <a:pt x="445199" y="174125"/>
                  <a:pt x="438436" y="195461"/>
                  <a:pt x="434340" y="212130"/>
                </a:cubicBezTo>
                <a:cubicBezTo>
                  <a:pt x="433769" y="195175"/>
                  <a:pt x="432435" y="178126"/>
                  <a:pt x="430340" y="160981"/>
                </a:cubicBezTo>
                <a:cubicBezTo>
                  <a:pt x="437388" y="145264"/>
                  <a:pt x="447104" y="114403"/>
                  <a:pt x="438817" y="80590"/>
                </a:cubicBezTo>
                <a:cubicBezTo>
                  <a:pt x="426530" y="29440"/>
                  <a:pt x="378143" y="-563"/>
                  <a:pt x="378333" y="8"/>
                </a:cubicBezTo>
                <a:cubicBezTo>
                  <a:pt x="378238" y="580"/>
                  <a:pt x="364903" y="47919"/>
                  <a:pt x="377571" y="92686"/>
                </a:cubicBezTo>
                <a:cubicBezTo>
                  <a:pt x="386239" y="123166"/>
                  <a:pt x="404336" y="148312"/>
                  <a:pt x="415100" y="162409"/>
                </a:cubicBezTo>
                <a:cubicBezTo>
                  <a:pt x="418529" y="188889"/>
                  <a:pt x="420148" y="215273"/>
                  <a:pt x="419862" y="241372"/>
                </a:cubicBezTo>
                <a:cubicBezTo>
                  <a:pt x="419576" y="235466"/>
                  <a:pt x="414909" y="190318"/>
                  <a:pt x="380429" y="162124"/>
                </a:cubicBezTo>
                <a:cubicBezTo>
                  <a:pt x="343757" y="132025"/>
                  <a:pt x="292894" y="134692"/>
                  <a:pt x="293180" y="134501"/>
                </a:cubicBezTo>
                <a:cubicBezTo>
                  <a:pt x="293465" y="134787"/>
                  <a:pt x="308039" y="173839"/>
                  <a:pt x="341471" y="203367"/>
                </a:cubicBezTo>
                <a:cubicBezTo>
                  <a:pt x="375190" y="232990"/>
                  <a:pt x="419576" y="242324"/>
                  <a:pt x="419862" y="242134"/>
                </a:cubicBezTo>
                <a:cubicBezTo>
                  <a:pt x="419481" y="271756"/>
                  <a:pt x="416814" y="300998"/>
                  <a:pt x="411766" y="329668"/>
                </a:cubicBezTo>
                <a:cubicBezTo>
                  <a:pt x="412433" y="323763"/>
                  <a:pt x="415004" y="279662"/>
                  <a:pt x="386906" y="248325"/>
                </a:cubicBezTo>
                <a:cubicBezTo>
                  <a:pt x="356807" y="214797"/>
                  <a:pt x="308229" y="210987"/>
                  <a:pt x="308610" y="210796"/>
                </a:cubicBezTo>
                <a:cubicBezTo>
                  <a:pt x="308801" y="211082"/>
                  <a:pt x="316516" y="250706"/>
                  <a:pt x="343567" y="283377"/>
                </a:cubicBezTo>
                <a:cubicBezTo>
                  <a:pt x="370808" y="316238"/>
                  <a:pt x="411290" y="330621"/>
                  <a:pt x="411575" y="330335"/>
                </a:cubicBezTo>
                <a:cubicBezTo>
                  <a:pt x="406527" y="359005"/>
                  <a:pt x="399288" y="387009"/>
                  <a:pt x="389763" y="414155"/>
                </a:cubicBezTo>
                <a:cubicBezTo>
                  <a:pt x="391478" y="408345"/>
                  <a:pt x="401003" y="366054"/>
                  <a:pt x="379381" y="332335"/>
                </a:cubicBezTo>
                <a:cubicBezTo>
                  <a:pt x="356235" y="296236"/>
                  <a:pt x="310896" y="286711"/>
                  <a:pt x="311182" y="286520"/>
                </a:cubicBezTo>
                <a:cubicBezTo>
                  <a:pt x="311277" y="286806"/>
                  <a:pt x="312515" y="326335"/>
                  <a:pt x="332804" y="361291"/>
                </a:cubicBezTo>
                <a:cubicBezTo>
                  <a:pt x="353282" y="396439"/>
                  <a:pt x="389192" y="415012"/>
                  <a:pt x="389573" y="414917"/>
                </a:cubicBezTo>
                <a:cubicBezTo>
                  <a:pt x="380143" y="442063"/>
                  <a:pt x="368522" y="468352"/>
                  <a:pt x="354806" y="493594"/>
                </a:cubicBezTo>
                <a:cubicBezTo>
                  <a:pt x="357569" y="487879"/>
                  <a:pt x="373666" y="448255"/>
                  <a:pt x="358807" y="413203"/>
                </a:cubicBezTo>
                <a:cubicBezTo>
                  <a:pt x="342900" y="375484"/>
                  <a:pt x="301371" y="360720"/>
                  <a:pt x="301752" y="360625"/>
                </a:cubicBezTo>
                <a:cubicBezTo>
                  <a:pt x="301847" y="360910"/>
                  <a:pt x="296513" y="399677"/>
                  <a:pt x="309848" y="435967"/>
                </a:cubicBezTo>
                <a:cubicBezTo>
                  <a:pt x="323183" y="472543"/>
                  <a:pt x="354044" y="494546"/>
                  <a:pt x="354330" y="494451"/>
                </a:cubicBezTo>
                <a:cubicBezTo>
                  <a:pt x="340614" y="519597"/>
                  <a:pt x="324993" y="543695"/>
                  <a:pt x="307372" y="566555"/>
                </a:cubicBezTo>
                <a:cubicBezTo>
                  <a:pt x="311182" y="561031"/>
                  <a:pt x="333470" y="524740"/>
                  <a:pt x="325565" y="489212"/>
                </a:cubicBezTo>
                <a:cubicBezTo>
                  <a:pt x="317087" y="450826"/>
                  <a:pt x="280226" y="431776"/>
                  <a:pt x="280607" y="431776"/>
                </a:cubicBezTo>
                <a:cubicBezTo>
                  <a:pt x="280607" y="432062"/>
                  <a:pt x="269081" y="469210"/>
                  <a:pt x="275177" y="505881"/>
                </a:cubicBezTo>
                <a:cubicBezTo>
                  <a:pt x="281273" y="542743"/>
                  <a:pt x="306419" y="567317"/>
                  <a:pt x="306800" y="567222"/>
                </a:cubicBezTo>
                <a:cubicBezTo>
                  <a:pt x="289179" y="589987"/>
                  <a:pt x="269653" y="611418"/>
                  <a:pt x="248317" y="631325"/>
                </a:cubicBezTo>
                <a:cubicBezTo>
                  <a:pt x="253365" y="626086"/>
                  <a:pt x="281369" y="593987"/>
                  <a:pt x="280321" y="559126"/>
                </a:cubicBezTo>
                <a:cubicBezTo>
                  <a:pt x="279368" y="521121"/>
                  <a:pt x="247745" y="498642"/>
                  <a:pt x="248222" y="498642"/>
                </a:cubicBezTo>
                <a:cubicBezTo>
                  <a:pt x="248222" y="498832"/>
                  <a:pt x="230600" y="533884"/>
                  <a:pt x="229267" y="569889"/>
                </a:cubicBezTo>
                <a:cubicBezTo>
                  <a:pt x="228029" y="606179"/>
                  <a:pt x="247079" y="632182"/>
                  <a:pt x="247460" y="632278"/>
                </a:cubicBezTo>
                <a:cubicBezTo>
                  <a:pt x="181166" y="694000"/>
                  <a:pt x="97631" y="741148"/>
                  <a:pt x="0" y="767056"/>
                </a:cubicBezTo>
                <a:cubicBezTo>
                  <a:pt x="857" y="769533"/>
                  <a:pt x="1810" y="772009"/>
                  <a:pt x="2667" y="774486"/>
                </a:cubicBezTo>
                <a:cubicBezTo>
                  <a:pt x="102680" y="748768"/>
                  <a:pt x="188500" y="701143"/>
                  <a:pt x="256699" y="638374"/>
                </a:cubicBezTo>
                <a:cubicBezTo>
                  <a:pt x="266319" y="642279"/>
                  <a:pt x="293180" y="651137"/>
                  <a:pt x="328994" y="640850"/>
                </a:cubicBezTo>
                <a:cubicBezTo>
                  <a:pt x="374904" y="628087"/>
                  <a:pt x="411861" y="585700"/>
                  <a:pt x="411290" y="585605"/>
                </a:cubicBezTo>
                <a:cubicBezTo>
                  <a:pt x="411290" y="585319"/>
                  <a:pt x="373285" y="575413"/>
                  <a:pt x="330803" y="590368"/>
                </a:cubicBezTo>
                <a:cubicBezTo>
                  <a:pt x="309944" y="597607"/>
                  <a:pt x="291370" y="609037"/>
                  <a:pt x="277273" y="618562"/>
                </a:cubicBezTo>
                <a:cubicBezTo>
                  <a:pt x="291656" y="603893"/>
                  <a:pt x="305086" y="588558"/>
                  <a:pt x="317659" y="572556"/>
                </a:cubicBezTo>
                <a:cubicBezTo>
                  <a:pt x="328327" y="575318"/>
                  <a:pt x="357664" y="581414"/>
                  <a:pt x="392240" y="566746"/>
                </a:cubicBezTo>
                <a:cubicBezTo>
                  <a:pt x="436626" y="548267"/>
                  <a:pt x="466344" y="500737"/>
                  <a:pt x="465773" y="500737"/>
                </a:cubicBezTo>
                <a:cubicBezTo>
                  <a:pt x="465773" y="500452"/>
                  <a:pt x="424529" y="495022"/>
                  <a:pt x="383762" y="515120"/>
                </a:cubicBezTo>
                <a:cubicBezTo>
                  <a:pt x="363760" y="524931"/>
                  <a:pt x="346996" y="538647"/>
                  <a:pt x="334518" y="549982"/>
                </a:cubicBezTo>
                <a:cubicBezTo>
                  <a:pt x="346234" y="533408"/>
                  <a:pt x="356902" y="516168"/>
                  <a:pt x="366617" y="498547"/>
                </a:cubicBezTo>
                <a:cubicBezTo>
                  <a:pt x="378143" y="500071"/>
                  <a:pt x="409575" y="502928"/>
                  <a:pt x="442341" y="483783"/>
                </a:cubicBezTo>
                <a:cubicBezTo>
                  <a:pt x="484442" y="459780"/>
                  <a:pt x="506444" y="407869"/>
                  <a:pt x="505873" y="407869"/>
                </a:cubicBezTo>
                <a:cubicBezTo>
                  <a:pt x="505778" y="407583"/>
                  <a:pt x="462153" y="407107"/>
                  <a:pt x="423767" y="432443"/>
                </a:cubicBezTo>
                <a:cubicBezTo>
                  <a:pt x="405003" y="444826"/>
                  <a:pt x="390239" y="460732"/>
                  <a:pt x="379476" y="473686"/>
                </a:cubicBezTo>
                <a:cubicBezTo>
                  <a:pt x="388334" y="455494"/>
                  <a:pt x="396145" y="436825"/>
                  <a:pt x="403003" y="417679"/>
                </a:cubicBezTo>
                <a:cubicBezTo>
                  <a:pt x="415004" y="417584"/>
                  <a:pt x="447961" y="416632"/>
                  <a:pt x="478346" y="39329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E451ED79-778A-4190-9D10-51401F4CAB4B}"/>
              </a:ext>
            </a:extLst>
          </p:cNvPr>
          <p:cNvSpPr txBox="1"/>
          <p:nvPr/>
        </p:nvSpPr>
        <p:spPr>
          <a:xfrm>
            <a:off x="9511697" y="3837292"/>
            <a:ext cx="1559018" cy="206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n-ea"/>
              </a:rPr>
              <a:t>新媒体运营部优秀员工</a:t>
            </a:r>
            <a:endParaRPr lang="en-US" altLang="zh-CN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38" name="图形 460">
            <a:extLst>
              <a:ext uri="{FF2B5EF4-FFF2-40B4-BE49-F238E27FC236}">
                <a16:creationId xmlns:a16="http://schemas.microsoft.com/office/drawing/2014/main" id="{0A10ADAD-C747-459D-9C0B-592716DD4368}"/>
              </a:ext>
            </a:extLst>
          </p:cNvPr>
          <p:cNvSpPr/>
          <p:nvPr/>
        </p:nvSpPr>
        <p:spPr>
          <a:xfrm>
            <a:off x="9403420" y="4132099"/>
            <a:ext cx="152390" cy="218790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9" name="图形 460">
            <a:extLst>
              <a:ext uri="{FF2B5EF4-FFF2-40B4-BE49-F238E27FC236}">
                <a16:creationId xmlns:a16="http://schemas.microsoft.com/office/drawing/2014/main" id="{9FABB830-5BCF-4813-8180-DEC5C05ECF89}"/>
              </a:ext>
            </a:extLst>
          </p:cNvPr>
          <p:cNvSpPr/>
          <p:nvPr/>
        </p:nvSpPr>
        <p:spPr>
          <a:xfrm>
            <a:off x="11026601" y="4132059"/>
            <a:ext cx="152390" cy="218871"/>
          </a:xfrm>
          <a:custGeom>
            <a:avLst/>
            <a:gdLst>
              <a:gd name="connsiteX0" fmla="*/ 478346 w 539241"/>
              <a:gd name="connsiteY0" fmla="*/ 393295 h 774485"/>
              <a:gd name="connsiteX1" fmla="*/ 530447 w 539241"/>
              <a:gd name="connsiteY1" fmla="*/ 308428 h 774485"/>
              <a:gd name="connsiteX2" fmla="*/ 449866 w 539241"/>
              <a:gd name="connsiteY2" fmla="*/ 343575 h 774485"/>
              <a:gd name="connsiteX3" fmla="*/ 411480 w 539241"/>
              <a:gd name="connsiteY3" fmla="*/ 390628 h 774485"/>
              <a:gd name="connsiteX4" fmla="*/ 425672 w 539241"/>
              <a:gd name="connsiteY4" fmla="*/ 331192 h 774485"/>
              <a:gd name="connsiteX5" fmla="*/ 499682 w 539241"/>
              <a:gd name="connsiteY5" fmla="*/ 297283 h 774485"/>
              <a:gd name="connsiteX6" fmla="*/ 539210 w 539241"/>
              <a:gd name="connsiteY6" fmla="*/ 204415 h 774485"/>
              <a:gd name="connsiteX7" fmla="*/ 461677 w 539241"/>
              <a:gd name="connsiteY7" fmla="*/ 250516 h 774485"/>
              <a:gd name="connsiteX8" fmla="*/ 430054 w 539241"/>
              <a:gd name="connsiteY8" fmla="*/ 303094 h 774485"/>
              <a:gd name="connsiteX9" fmla="*/ 434626 w 539241"/>
              <a:gd name="connsiteY9" fmla="*/ 241181 h 774485"/>
              <a:gd name="connsiteX10" fmla="*/ 505492 w 539241"/>
              <a:gd name="connsiteY10" fmla="*/ 197176 h 774485"/>
              <a:gd name="connsiteX11" fmla="*/ 530828 w 539241"/>
              <a:gd name="connsiteY11" fmla="*/ 97258 h 774485"/>
              <a:gd name="connsiteX12" fmla="*/ 458248 w 539241"/>
              <a:gd name="connsiteY12" fmla="*/ 154599 h 774485"/>
              <a:gd name="connsiteX13" fmla="*/ 434340 w 539241"/>
              <a:gd name="connsiteY13" fmla="*/ 212130 h 774485"/>
              <a:gd name="connsiteX14" fmla="*/ 430340 w 539241"/>
              <a:gd name="connsiteY14" fmla="*/ 160981 h 774485"/>
              <a:gd name="connsiteX15" fmla="*/ 438817 w 539241"/>
              <a:gd name="connsiteY15" fmla="*/ 80590 h 774485"/>
              <a:gd name="connsiteX16" fmla="*/ 378333 w 539241"/>
              <a:gd name="connsiteY16" fmla="*/ 8 h 774485"/>
              <a:gd name="connsiteX17" fmla="*/ 377571 w 539241"/>
              <a:gd name="connsiteY17" fmla="*/ 92686 h 774485"/>
              <a:gd name="connsiteX18" fmla="*/ 415100 w 539241"/>
              <a:gd name="connsiteY18" fmla="*/ 162409 h 774485"/>
              <a:gd name="connsiteX19" fmla="*/ 419862 w 539241"/>
              <a:gd name="connsiteY19" fmla="*/ 241372 h 774485"/>
              <a:gd name="connsiteX20" fmla="*/ 380429 w 539241"/>
              <a:gd name="connsiteY20" fmla="*/ 162124 h 774485"/>
              <a:gd name="connsiteX21" fmla="*/ 293180 w 539241"/>
              <a:gd name="connsiteY21" fmla="*/ 134501 h 774485"/>
              <a:gd name="connsiteX22" fmla="*/ 341471 w 539241"/>
              <a:gd name="connsiteY22" fmla="*/ 203367 h 774485"/>
              <a:gd name="connsiteX23" fmla="*/ 419862 w 539241"/>
              <a:gd name="connsiteY23" fmla="*/ 242134 h 774485"/>
              <a:gd name="connsiteX24" fmla="*/ 411766 w 539241"/>
              <a:gd name="connsiteY24" fmla="*/ 329668 h 774485"/>
              <a:gd name="connsiteX25" fmla="*/ 386906 w 539241"/>
              <a:gd name="connsiteY25" fmla="*/ 248325 h 774485"/>
              <a:gd name="connsiteX26" fmla="*/ 308610 w 539241"/>
              <a:gd name="connsiteY26" fmla="*/ 210796 h 774485"/>
              <a:gd name="connsiteX27" fmla="*/ 343567 w 539241"/>
              <a:gd name="connsiteY27" fmla="*/ 283377 h 774485"/>
              <a:gd name="connsiteX28" fmla="*/ 411575 w 539241"/>
              <a:gd name="connsiteY28" fmla="*/ 330335 h 774485"/>
              <a:gd name="connsiteX29" fmla="*/ 389763 w 539241"/>
              <a:gd name="connsiteY29" fmla="*/ 414155 h 774485"/>
              <a:gd name="connsiteX30" fmla="*/ 379381 w 539241"/>
              <a:gd name="connsiteY30" fmla="*/ 332335 h 774485"/>
              <a:gd name="connsiteX31" fmla="*/ 311182 w 539241"/>
              <a:gd name="connsiteY31" fmla="*/ 286520 h 774485"/>
              <a:gd name="connsiteX32" fmla="*/ 332804 w 539241"/>
              <a:gd name="connsiteY32" fmla="*/ 361291 h 774485"/>
              <a:gd name="connsiteX33" fmla="*/ 389573 w 539241"/>
              <a:gd name="connsiteY33" fmla="*/ 414917 h 774485"/>
              <a:gd name="connsiteX34" fmla="*/ 354806 w 539241"/>
              <a:gd name="connsiteY34" fmla="*/ 493594 h 774485"/>
              <a:gd name="connsiteX35" fmla="*/ 358807 w 539241"/>
              <a:gd name="connsiteY35" fmla="*/ 413203 h 774485"/>
              <a:gd name="connsiteX36" fmla="*/ 301752 w 539241"/>
              <a:gd name="connsiteY36" fmla="*/ 360625 h 774485"/>
              <a:gd name="connsiteX37" fmla="*/ 309848 w 539241"/>
              <a:gd name="connsiteY37" fmla="*/ 435967 h 774485"/>
              <a:gd name="connsiteX38" fmla="*/ 354330 w 539241"/>
              <a:gd name="connsiteY38" fmla="*/ 494451 h 774485"/>
              <a:gd name="connsiteX39" fmla="*/ 307372 w 539241"/>
              <a:gd name="connsiteY39" fmla="*/ 566555 h 774485"/>
              <a:gd name="connsiteX40" fmla="*/ 325565 w 539241"/>
              <a:gd name="connsiteY40" fmla="*/ 489212 h 774485"/>
              <a:gd name="connsiteX41" fmla="*/ 280607 w 539241"/>
              <a:gd name="connsiteY41" fmla="*/ 431776 h 774485"/>
              <a:gd name="connsiteX42" fmla="*/ 275177 w 539241"/>
              <a:gd name="connsiteY42" fmla="*/ 505881 h 774485"/>
              <a:gd name="connsiteX43" fmla="*/ 306800 w 539241"/>
              <a:gd name="connsiteY43" fmla="*/ 567222 h 774485"/>
              <a:gd name="connsiteX44" fmla="*/ 248317 w 539241"/>
              <a:gd name="connsiteY44" fmla="*/ 631325 h 774485"/>
              <a:gd name="connsiteX45" fmla="*/ 280321 w 539241"/>
              <a:gd name="connsiteY45" fmla="*/ 559126 h 774485"/>
              <a:gd name="connsiteX46" fmla="*/ 248222 w 539241"/>
              <a:gd name="connsiteY46" fmla="*/ 498642 h 774485"/>
              <a:gd name="connsiteX47" fmla="*/ 229267 w 539241"/>
              <a:gd name="connsiteY47" fmla="*/ 569889 h 774485"/>
              <a:gd name="connsiteX48" fmla="*/ 247460 w 539241"/>
              <a:gd name="connsiteY48" fmla="*/ 632278 h 774485"/>
              <a:gd name="connsiteX49" fmla="*/ 0 w 539241"/>
              <a:gd name="connsiteY49" fmla="*/ 767056 h 774485"/>
              <a:gd name="connsiteX50" fmla="*/ 2667 w 539241"/>
              <a:gd name="connsiteY50" fmla="*/ 774486 h 774485"/>
              <a:gd name="connsiteX51" fmla="*/ 256699 w 539241"/>
              <a:gd name="connsiteY51" fmla="*/ 638374 h 774485"/>
              <a:gd name="connsiteX52" fmla="*/ 328994 w 539241"/>
              <a:gd name="connsiteY52" fmla="*/ 640850 h 774485"/>
              <a:gd name="connsiteX53" fmla="*/ 411290 w 539241"/>
              <a:gd name="connsiteY53" fmla="*/ 585605 h 774485"/>
              <a:gd name="connsiteX54" fmla="*/ 330803 w 539241"/>
              <a:gd name="connsiteY54" fmla="*/ 590368 h 774485"/>
              <a:gd name="connsiteX55" fmla="*/ 277273 w 539241"/>
              <a:gd name="connsiteY55" fmla="*/ 618562 h 774485"/>
              <a:gd name="connsiteX56" fmla="*/ 317659 w 539241"/>
              <a:gd name="connsiteY56" fmla="*/ 572556 h 774485"/>
              <a:gd name="connsiteX57" fmla="*/ 392240 w 539241"/>
              <a:gd name="connsiteY57" fmla="*/ 566746 h 774485"/>
              <a:gd name="connsiteX58" fmla="*/ 465773 w 539241"/>
              <a:gd name="connsiteY58" fmla="*/ 500737 h 774485"/>
              <a:gd name="connsiteX59" fmla="*/ 383762 w 539241"/>
              <a:gd name="connsiteY59" fmla="*/ 515120 h 774485"/>
              <a:gd name="connsiteX60" fmla="*/ 334518 w 539241"/>
              <a:gd name="connsiteY60" fmla="*/ 549982 h 774485"/>
              <a:gd name="connsiteX61" fmla="*/ 366617 w 539241"/>
              <a:gd name="connsiteY61" fmla="*/ 498547 h 774485"/>
              <a:gd name="connsiteX62" fmla="*/ 442341 w 539241"/>
              <a:gd name="connsiteY62" fmla="*/ 483783 h 774485"/>
              <a:gd name="connsiteX63" fmla="*/ 505873 w 539241"/>
              <a:gd name="connsiteY63" fmla="*/ 407869 h 774485"/>
              <a:gd name="connsiteX64" fmla="*/ 423767 w 539241"/>
              <a:gd name="connsiteY64" fmla="*/ 432443 h 774485"/>
              <a:gd name="connsiteX65" fmla="*/ 379476 w 539241"/>
              <a:gd name="connsiteY65" fmla="*/ 473686 h 774485"/>
              <a:gd name="connsiteX66" fmla="*/ 403003 w 539241"/>
              <a:gd name="connsiteY66" fmla="*/ 417679 h 774485"/>
              <a:gd name="connsiteX67" fmla="*/ 478346 w 539241"/>
              <a:gd name="connsiteY67" fmla="*/ 393295 h 77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485">
                <a:moveTo>
                  <a:pt x="478346" y="393295"/>
                </a:moveTo>
                <a:cubicBezTo>
                  <a:pt x="517398" y="363768"/>
                  <a:pt x="531114" y="308332"/>
                  <a:pt x="530447" y="308428"/>
                </a:cubicBezTo>
                <a:cubicBezTo>
                  <a:pt x="530352" y="308142"/>
                  <a:pt x="485013" y="313190"/>
                  <a:pt x="449866" y="343575"/>
                </a:cubicBezTo>
                <a:cubicBezTo>
                  <a:pt x="432530" y="358434"/>
                  <a:pt x="420243" y="376246"/>
                  <a:pt x="411480" y="390628"/>
                </a:cubicBezTo>
                <a:cubicBezTo>
                  <a:pt x="417290" y="371197"/>
                  <a:pt x="422053" y="351385"/>
                  <a:pt x="425672" y="331192"/>
                </a:cubicBezTo>
                <a:cubicBezTo>
                  <a:pt x="438341" y="329859"/>
                  <a:pt x="472250" y="324811"/>
                  <a:pt x="499682" y="297283"/>
                </a:cubicBezTo>
                <a:cubicBezTo>
                  <a:pt x="535019" y="262422"/>
                  <a:pt x="539687" y="204224"/>
                  <a:pt x="539210" y="204415"/>
                </a:cubicBezTo>
                <a:cubicBezTo>
                  <a:pt x="539020" y="204129"/>
                  <a:pt x="492919" y="215273"/>
                  <a:pt x="461677" y="250516"/>
                </a:cubicBezTo>
                <a:cubicBezTo>
                  <a:pt x="446342" y="267756"/>
                  <a:pt x="436626" y="287473"/>
                  <a:pt x="430054" y="303094"/>
                </a:cubicBezTo>
                <a:cubicBezTo>
                  <a:pt x="432721" y="282710"/>
                  <a:pt x="434245" y="262041"/>
                  <a:pt x="434626" y="241181"/>
                </a:cubicBezTo>
                <a:cubicBezTo>
                  <a:pt x="447580" y="238228"/>
                  <a:pt x="481775" y="228799"/>
                  <a:pt x="505492" y="197176"/>
                </a:cubicBezTo>
                <a:cubicBezTo>
                  <a:pt x="536162" y="157171"/>
                  <a:pt x="531400" y="96973"/>
                  <a:pt x="530828" y="97258"/>
                </a:cubicBezTo>
                <a:cubicBezTo>
                  <a:pt x="530638" y="96973"/>
                  <a:pt x="484727" y="114594"/>
                  <a:pt x="458248" y="154599"/>
                </a:cubicBezTo>
                <a:cubicBezTo>
                  <a:pt x="445199" y="174125"/>
                  <a:pt x="438436" y="195461"/>
                  <a:pt x="434340" y="212130"/>
                </a:cubicBezTo>
                <a:cubicBezTo>
                  <a:pt x="433769" y="195175"/>
                  <a:pt x="432435" y="178126"/>
                  <a:pt x="430340" y="160981"/>
                </a:cubicBezTo>
                <a:cubicBezTo>
                  <a:pt x="437388" y="145264"/>
                  <a:pt x="447104" y="114403"/>
                  <a:pt x="438817" y="80590"/>
                </a:cubicBezTo>
                <a:cubicBezTo>
                  <a:pt x="426530" y="29440"/>
                  <a:pt x="378143" y="-563"/>
                  <a:pt x="378333" y="8"/>
                </a:cubicBezTo>
                <a:cubicBezTo>
                  <a:pt x="378238" y="580"/>
                  <a:pt x="364903" y="47919"/>
                  <a:pt x="377571" y="92686"/>
                </a:cubicBezTo>
                <a:cubicBezTo>
                  <a:pt x="386239" y="123166"/>
                  <a:pt x="404336" y="148312"/>
                  <a:pt x="415100" y="162409"/>
                </a:cubicBezTo>
                <a:cubicBezTo>
                  <a:pt x="418529" y="188889"/>
                  <a:pt x="420148" y="215273"/>
                  <a:pt x="419862" y="241372"/>
                </a:cubicBezTo>
                <a:cubicBezTo>
                  <a:pt x="419576" y="235466"/>
                  <a:pt x="414909" y="190318"/>
                  <a:pt x="380429" y="162124"/>
                </a:cubicBezTo>
                <a:cubicBezTo>
                  <a:pt x="343757" y="132025"/>
                  <a:pt x="292894" y="134692"/>
                  <a:pt x="293180" y="134501"/>
                </a:cubicBezTo>
                <a:cubicBezTo>
                  <a:pt x="293465" y="134787"/>
                  <a:pt x="308039" y="173839"/>
                  <a:pt x="341471" y="203367"/>
                </a:cubicBezTo>
                <a:cubicBezTo>
                  <a:pt x="375190" y="232990"/>
                  <a:pt x="419576" y="242324"/>
                  <a:pt x="419862" y="242134"/>
                </a:cubicBezTo>
                <a:cubicBezTo>
                  <a:pt x="419481" y="271756"/>
                  <a:pt x="416814" y="300998"/>
                  <a:pt x="411766" y="329668"/>
                </a:cubicBezTo>
                <a:cubicBezTo>
                  <a:pt x="412433" y="323763"/>
                  <a:pt x="415004" y="279662"/>
                  <a:pt x="386906" y="248325"/>
                </a:cubicBezTo>
                <a:cubicBezTo>
                  <a:pt x="356807" y="214797"/>
                  <a:pt x="308229" y="210987"/>
                  <a:pt x="308610" y="210796"/>
                </a:cubicBezTo>
                <a:cubicBezTo>
                  <a:pt x="308801" y="211082"/>
                  <a:pt x="316516" y="250706"/>
                  <a:pt x="343567" y="283377"/>
                </a:cubicBezTo>
                <a:cubicBezTo>
                  <a:pt x="370808" y="316238"/>
                  <a:pt x="411290" y="330621"/>
                  <a:pt x="411575" y="330335"/>
                </a:cubicBezTo>
                <a:cubicBezTo>
                  <a:pt x="406527" y="359005"/>
                  <a:pt x="399288" y="387009"/>
                  <a:pt x="389763" y="414155"/>
                </a:cubicBezTo>
                <a:cubicBezTo>
                  <a:pt x="391478" y="408345"/>
                  <a:pt x="401003" y="366054"/>
                  <a:pt x="379381" y="332335"/>
                </a:cubicBezTo>
                <a:cubicBezTo>
                  <a:pt x="356235" y="296236"/>
                  <a:pt x="310896" y="286711"/>
                  <a:pt x="311182" y="286520"/>
                </a:cubicBezTo>
                <a:cubicBezTo>
                  <a:pt x="311277" y="286806"/>
                  <a:pt x="312515" y="326335"/>
                  <a:pt x="332804" y="361291"/>
                </a:cubicBezTo>
                <a:cubicBezTo>
                  <a:pt x="353282" y="396439"/>
                  <a:pt x="389192" y="415012"/>
                  <a:pt x="389573" y="414917"/>
                </a:cubicBezTo>
                <a:cubicBezTo>
                  <a:pt x="380143" y="442063"/>
                  <a:pt x="368522" y="468352"/>
                  <a:pt x="354806" y="493594"/>
                </a:cubicBezTo>
                <a:cubicBezTo>
                  <a:pt x="357569" y="487879"/>
                  <a:pt x="373666" y="448255"/>
                  <a:pt x="358807" y="413203"/>
                </a:cubicBezTo>
                <a:cubicBezTo>
                  <a:pt x="342900" y="375484"/>
                  <a:pt x="301371" y="360720"/>
                  <a:pt x="301752" y="360625"/>
                </a:cubicBezTo>
                <a:cubicBezTo>
                  <a:pt x="301847" y="360910"/>
                  <a:pt x="296513" y="399677"/>
                  <a:pt x="309848" y="435967"/>
                </a:cubicBezTo>
                <a:cubicBezTo>
                  <a:pt x="323183" y="472543"/>
                  <a:pt x="354044" y="494546"/>
                  <a:pt x="354330" y="494451"/>
                </a:cubicBezTo>
                <a:cubicBezTo>
                  <a:pt x="340614" y="519597"/>
                  <a:pt x="324993" y="543695"/>
                  <a:pt x="307372" y="566555"/>
                </a:cubicBezTo>
                <a:cubicBezTo>
                  <a:pt x="311182" y="561031"/>
                  <a:pt x="333470" y="524740"/>
                  <a:pt x="325565" y="489212"/>
                </a:cubicBezTo>
                <a:cubicBezTo>
                  <a:pt x="317087" y="450826"/>
                  <a:pt x="280226" y="431776"/>
                  <a:pt x="280607" y="431776"/>
                </a:cubicBezTo>
                <a:cubicBezTo>
                  <a:pt x="280607" y="432062"/>
                  <a:pt x="269081" y="469210"/>
                  <a:pt x="275177" y="505881"/>
                </a:cubicBezTo>
                <a:cubicBezTo>
                  <a:pt x="281273" y="542743"/>
                  <a:pt x="306419" y="567317"/>
                  <a:pt x="306800" y="567222"/>
                </a:cubicBezTo>
                <a:cubicBezTo>
                  <a:pt x="289179" y="589987"/>
                  <a:pt x="269653" y="611418"/>
                  <a:pt x="248317" y="631325"/>
                </a:cubicBezTo>
                <a:cubicBezTo>
                  <a:pt x="253365" y="626086"/>
                  <a:pt x="281369" y="593987"/>
                  <a:pt x="280321" y="559126"/>
                </a:cubicBezTo>
                <a:cubicBezTo>
                  <a:pt x="279368" y="521121"/>
                  <a:pt x="247745" y="498642"/>
                  <a:pt x="248222" y="498642"/>
                </a:cubicBezTo>
                <a:cubicBezTo>
                  <a:pt x="248222" y="498832"/>
                  <a:pt x="230600" y="533884"/>
                  <a:pt x="229267" y="569889"/>
                </a:cubicBezTo>
                <a:cubicBezTo>
                  <a:pt x="228029" y="606179"/>
                  <a:pt x="247079" y="632182"/>
                  <a:pt x="247460" y="632278"/>
                </a:cubicBezTo>
                <a:cubicBezTo>
                  <a:pt x="181166" y="694000"/>
                  <a:pt x="97631" y="741148"/>
                  <a:pt x="0" y="767056"/>
                </a:cubicBezTo>
                <a:cubicBezTo>
                  <a:pt x="857" y="769533"/>
                  <a:pt x="1810" y="772009"/>
                  <a:pt x="2667" y="774486"/>
                </a:cubicBezTo>
                <a:cubicBezTo>
                  <a:pt x="102680" y="748768"/>
                  <a:pt x="188500" y="701143"/>
                  <a:pt x="256699" y="638374"/>
                </a:cubicBezTo>
                <a:cubicBezTo>
                  <a:pt x="266319" y="642279"/>
                  <a:pt x="293180" y="651137"/>
                  <a:pt x="328994" y="640850"/>
                </a:cubicBezTo>
                <a:cubicBezTo>
                  <a:pt x="374904" y="628087"/>
                  <a:pt x="411861" y="585700"/>
                  <a:pt x="411290" y="585605"/>
                </a:cubicBezTo>
                <a:cubicBezTo>
                  <a:pt x="411290" y="585319"/>
                  <a:pt x="373285" y="575413"/>
                  <a:pt x="330803" y="590368"/>
                </a:cubicBezTo>
                <a:cubicBezTo>
                  <a:pt x="309944" y="597607"/>
                  <a:pt x="291370" y="609037"/>
                  <a:pt x="277273" y="618562"/>
                </a:cubicBezTo>
                <a:cubicBezTo>
                  <a:pt x="291656" y="603893"/>
                  <a:pt x="305086" y="588558"/>
                  <a:pt x="317659" y="572556"/>
                </a:cubicBezTo>
                <a:cubicBezTo>
                  <a:pt x="328327" y="575318"/>
                  <a:pt x="357664" y="581414"/>
                  <a:pt x="392240" y="566746"/>
                </a:cubicBezTo>
                <a:cubicBezTo>
                  <a:pt x="436626" y="548267"/>
                  <a:pt x="466344" y="500737"/>
                  <a:pt x="465773" y="500737"/>
                </a:cubicBezTo>
                <a:cubicBezTo>
                  <a:pt x="465773" y="500452"/>
                  <a:pt x="424529" y="495022"/>
                  <a:pt x="383762" y="515120"/>
                </a:cubicBezTo>
                <a:cubicBezTo>
                  <a:pt x="363760" y="524931"/>
                  <a:pt x="346996" y="538647"/>
                  <a:pt x="334518" y="549982"/>
                </a:cubicBezTo>
                <a:cubicBezTo>
                  <a:pt x="346234" y="533408"/>
                  <a:pt x="356902" y="516168"/>
                  <a:pt x="366617" y="498547"/>
                </a:cubicBezTo>
                <a:cubicBezTo>
                  <a:pt x="378143" y="500071"/>
                  <a:pt x="409575" y="502928"/>
                  <a:pt x="442341" y="483783"/>
                </a:cubicBezTo>
                <a:cubicBezTo>
                  <a:pt x="484442" y="459780"/>
                  <a:pt x="506444" y="407869"/>
                  <a:pt x="505873" y="407869"/>
                </a:cubicBezTo>
                <a:cubicBezTo>
                  <a:pt x="505778" y="407583"/>
                  <a:pt x="462153" y="407107"/>
                  <a:pt x="423767" y="432443"/>
                </a:cubicBezTo>
                <a:cubicBezTo>
                  <a:pt x="405003" y="444826"/>
                  <a:pt x="390239" y="460732"/>
                  <a:pt x="379476" y="473686"/>
                </a:cubicBezTo>
                <a:cubicBezTo>
                  <a:pt x="388334" y="455494"/>
                  <a:pt x="396145" y="436825"/>
                  <a:pt x="403003" y="417679"/>
                </a:cubicBezTo>
                <a:cubicBezTo>
                  <a:pt x="415004" y="417584"/>
                  <a:pt x="447961" y="416632"/>
                  <a:pt x="478346" y="39329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9DBF6C71-E1A7-4A49-AE4B-6110CC3C7ED2}"/>
              </a:ext>
            </a:extLst>
          </p:cNvPr>
          <p:cNvSpPr txBox="1"/>
          <p:nvPr/>
        </p:nvSpPr>
        <p:spPr>
          <a:xfrm>
            <a:off x="9511697" y="4138100"/>
            <a:ext cx="1559018" cy="206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n-ea"/>
              </a:rPr>
              <a:t>新媒体运营部优秀管理</a:t>
            </a:r>
            <a:endParaRPr lang="en-US" altLang="zh-CN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41" name="图形 460">
            <a:extLst>
              <a:ext uri="{FF2B5EF4-FFF2-40B4-BE49-F238E27FC236}">
                <a16:creationId xmlns:a16="http://schemas.microsoft.com/office/drawing/2014/main" id="{8020E6B3-3F50-4A53-BDE5-C5CCD26B643F}"/>
              </a:ext>
            </a:extLst>
          </p:cNvPr>
          <p:cNvSpPr/>
          <p:nvPr/>
        </p:nvSpPr>
        <p:spPr>
          <a:xfrm>
            <a:off x="9403420" y="4432907"/>
            <a:ext cx="152390" cy="218790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2" name="图形 460">
            <a:extLst>
              <a:ext uri="{FF2B5EF4-FFF2-40B4-BE49-F238E27FC236}">
                <a16:creationId xmlns:a16="http://schemas.microsoft.com/office/drawing/2014/main" id="{89C1CA4A-E304-4F6E-A3A8-FCD395228D95}"/>
              </a:ext>
            </a:extLst>
          </p:cNvPr>
          <p:cNvSpPr/>
          <p:nvPr/>
        </p:nvSpPr>
        <p:spPr>
          <a:xfrm>
            <a:off x="11026601" y="4432867"/>
            <a:ext cx="152390" cy="218871"/>
          </a:xfrm>
          <a:custGeom>
            <a:avLst/>
            <a:gdLst>
              <a:gd name="connsiteX0" fmla="*/ 478346 w 539241"/>
              <a:gd name="connsiteY0" fmla="*/ 393295 h 774485"/>
              <a:gd name="connsiteX1" fmla="*/ 530447 w 539241"/>
              <a:gd name="connsiteY1" fmla="*/ 308428 h 774485"/>
              <a:gd name="connsiteX2" fmla="*/ 449866 w 539241"/>
              <a:gd name="connsiteY2" fmla="*/ 343575 h 774485"/>
              <a:gd name="connsiteX3" fmla="*/ 411480 w 539241"/>
              <a:gd name="connsiteY3" fmla="*/ 390628 h 774485"/>
              <a:gd name="connsiteX4" fmla="*/ 425672 w 539241"/>
              <a:gd name="connsiteY4" fmla="*/ 331192 h 774485"/>
              <a:gd name="connsiteX5" fmla="*/ 499682 w 539241"/>
              <a:gd name="connsiteY5" fmla="*/ 297283 h 774485"/>
              <a:gd name="connsiteX6" fmla="*/ 539210 w 539241"/>
              <a:gd name="connsiteY6" fmla="*/ 204415 h 774485"/>
              <a:gd name="connsiteX7" fmla="*/ 461677 w 539241"/>
              <a:gd name="connsiteY7" fmla="*/ 250516 h 774485"/>
              <a:gd name="connsiteX8" fmla="*/ 430054 w 539241"/>
              <a:gd name="connsiteY8" fmla="*/ 303094 h 774485"/>
              <a:gd name="connsiteX9" fmla="*/ 434626 w 539241"/>
              <a:gd name="connsiteY9" fmla="*/ 241181 h 774485"/>
              <a:gd name="connsiteX10" fmla="*/ 505492 w 539241"/>
              <a:gd name="connsiteY10" fmla="*/ 197176 h 774485"/>
              <a:gd name="connsiteX11" fmla="*/ 530828 w 539241"/>
              <a:gd name="connsiteY11" fmla="*/ 97258 h 774485"/>
              <a:gd name="connsiteX12" fmla="*/ 458248 w 539241"/>
              <a:gd name="connsiteY12" fmla="*/ 154599 h 774485"/>
              <a:gd name="connsiteX13" fmla="*/ 434340 w 539241"/>
              <a:gd name="connsiteY13" fmla="*/ 212130 h 774485"/>
              <a:gd name="connsiteX14" fmla="*/ 430340 w 539241"/>
              <a:gd name="connsiteY14" fmla="*/ 160981 h 774485"/>
              <a:gd name="connsiteX15" fmla="*/ 438817 w 539241"/>
              <a:gd name="connsiteY15" fmla="*/ 80590 h 774485"/>
              <a:gd name="connsiteX16" fmla="*/ 378333 w 539241"/>
              <a:gd name="connsiteY16" fmla="*/ 8 h 774485"/>
              <a:gd name="connsiteX17" fmla="*/ 377571 w 539241"/>
              <a:gd name="connsiteY17" fmla="*/ 92686 h 774485"/>
              <a:gd name="connsiteX18" fmla="*/ 415100 w 539241"/>
              <a:gd name="connsiteY18" fmla="*/ 162409 h 774485"/>
              <a:gd name="connsiteX19" fmla="*/ 419862 w 539241"/>
              <a:gd name="connsiteY19" fmla="*/ 241372 h 774485"/>
              <a:gd name="connsiteX20" fmla="*/ 380429 w 539241"/>
              <a:gd name="connsiteY20" fmla="*/ 162124 h 774485"/>
              <a:gd name="connsiteX21" fmla="*/ 293180 w 539241"/>
              <a:gd name="connsiteY21" fmla="*/ 134501 h 774485"/>
              <a:gd name="connsiteX22" fmla="*/ 341471 w 539241"/>
              <a:gd name="connsiteY22" fmla="*/ 203367 h 774485"/>
              <a:gd name="connsiteX23" fmla="*/ 419862 w 539241"/>
              <a:gd name="connsiteY23" fmla="*/ 242134 h 774485"/>
              <a:gd name="connsiteX24" fmla="*/ 411766 w 539241"/>
              <a:gd name="connsiteY24" fmla="*/ 329668 h 774485"/>
              <a:gd name="connsiteX25" fmla="*/ 386906 w 539241"/>
              <a:gd name="connsiteY25" fmla="*/ 248325 h 774485"/>
              <a:gd name="connsiteX26" fmla="*/ 308610 w 539241"/>
              <a:gd name="connsiteY26" fmla="*/ 210796 h 774485"/>
              <a:gd name="connsiteX27" fmla="*/ 343567 w 539241"/>
              <a:gd name="connsiteY27" fmla="*/ 283377 h 774485"/>
              <a:gd name="connsiteX28" fmla="*/ 411575 w 539241"/>
              <a:gd name="connsiteY28" fmla="*/ 330335 h 774485"/>
              <a:gd name="connsiteX29" fmla="*/ 389763 w 539241"/>
              <a:gd name="connsiteY29" fmla="*/ 414155 h 774485"/>
              <a:gd name="connsiteX30" fmla="*/ 379381 w 539241"/>
              <a:gd name="connsiteY30" fmla="*/ 332335 h 774485"/>
              <a:gd name="connsiteX31" fmla="*/ 311182 w 539241"/>
              <a:gd name="connsiteY31" fmla="*/ 286520 h 774485"/>
              <a:gd name="connsiteX32" fmla="*/ 332804 w 539241"/>
              <a:gd name="connsiteY32" fmla="*/ 361291 h 774485"/>
              <a:gd name="connsiteX33" fmla="*/ 389573 w 539241"/>
              <a:gd name="connsiteY33" fmla="*/ 414917 h 774485"/>
              <a:gd name="connsiteX34" fmla="*/ 354806 w 539241"/>
              <a:gd name="connsiteY34" fmla="*/ 493594 h 774485"/>
              <a:gd name="connsiteX35" fmla="*/ 358807 w 539241"/>
              <a:gd name="connsiteY35" fmla="*/ 413203 h 774485"/>
              <a:gd name="connsiteX36" fmla="*/ 301752 w 539241"/>
              <a:gd name="connsiteY36" fmla="*/ 360625 h 774485"/>
              <a:gd name="connsiteX37" fmla="*/ 309848 w 539241"/>
              <a:gd name="connsiteY37" fmla="*/ 435967 h 774485"/>
              <a:gd name="connsiteX38" fmla="*/ 354330 w 539241"/>
              <a:gd name="connsiteY38" fmla="*/ 494451 h 774485"/>
              <a:gd name="connsiteX39" fmla="*/ 307372 w 539241"/>
              <a:gd name="connsiteY39" fmla="*/ 566555 h 774485"/>
              <a:gd name="connsiteX40" fmla="*/ 325565 w 539241"/>
              <a:gd name="connsiteY40" fmla="*/ 489212 h 774485"/>
              <a:gd name="connsiteX41" fmla="*/ 280607 w 539241"/>
              <a:gd name="connsiteY41" fmla="*/ 431776 h 774485"/>
              <a:gd name="connsiteX42" fmla="*/ 275177 w 539241"/>
              <a:gd name="connsiteY42" fmla="*/ 505881 h 774485"/>
              <a:gd name="connsiteX43" fmla="*/ 306800 w 539241"/>
              <a:gd name="connsiteY43" fmla="*/ 567222 h 774485"/>
              <a:gd name="connsiteX44" fmla="*/ 248317 w 539241"/>
              <a:gd name="connsiteY44" fmla="*/ 631325 h 774485"/>
              <a:gd name="connsiteX45" fmla="*/ 280321 w 539241"/>
              <a:gd name="connsiteY45" fmla="*/ 559126 h 774485"/>
              <a:gd name="connsiteX46" fmla="*/ 248222 w 539241"/>
              <a:gd name="connsiteY46" fmla="*/ 498642 h 774485"/>
              <a:gd name="connsiteX47" fmla="*/ 229267 w 539241"/>
              <a:gd name="connsiteY47" fmla="*/ 569889 h 774485"/>
              <a:gd name="connsiteX48" fmla="*/ 247460 w 539241"/>
              <a:gd name="connsiteY48" fmla="*/ 632278 h 774485"/>
              <a:gd name="connsiteX49" fmla="*/ 0 w 539241"/>
              <a:gd name="connsiteY49" fmla="*/ 767056 h 774485"/>
              <a:gd name="connsiteX50" fmla="*/ 2667 w 539241"/>
              <a:gd name="connsiteY50" fmla="*/ 774486 h 774485"/>
              <a:gd name="connsiteX51" fmla="*/ 256699 w 539241"/>
              <a:gd name="connsiteY51" fmla="*/ 638374 h 774485"/>
              <a:gd name="connsiteX52" fmla="*/ 328994 w 539241"/>
              <a:gd name="connsiteY52" fmla="*/ 640850 h 774485"/>
              <a:gd name="connsiteX53" fmla="*/ 411290 w 539241"/>
              <a:gd name="connsiteY53" fmla="*/ 585605 h 774485"/>
              <a:gd name="connsiteX54" fmla="*/ 330803 w 539241"/>
              <a:gd name="connsiteY54" fmla="*/ 590368 h 774485"/>
              <a:gd name="connsiteX55" fmla="*/ 277273 w 539241"/>
              <a:gd name="connsiteY55" fmla="*/ 618562 h 774485"/>
              <a:gd name="connsiteX56" fmla="*/ 317659 w 539241"/>
              <a:gd name="connsiteY56" fmla="*/ 572556 h 774485"/>
              <a:gd name="connsiteX57" fmla="*/ 392240 w 539241"/>
              <a:gd name="connsiteY57" fmla="*/ 566746 h 774485"/>
              <a:gd name="connsiteX58" fmla="*/ 465773 w 539241"/>
              <a:gd name="connsiteY58" fmla="*/ 500737 h 774485"/>
              <a:gd name="connsiteX59" fmla="*/ 383762 w 539241"/>
              <a:gd name="connsiteY59" fmla="*/ 515120 h 774485"/>
              <a:gd name="connsiteX60" fmla="*/ 334518 w 539241"/>
              <a:gd name="connsiteY60" fmla="*/ 549982 h 774485"/>
              <a:gd name="connsiteX61" fmla="*/ 366617 w 539241"/>
              <a:gd name="connsiteY61" fmla="*/ 498547 h 774485"/>
              <a:gd name="connsiteX62" fmla="*/ 442341 w 539241"/>
              <a:gd name="connsiteY62" fmla="*/ 483783 h 774485"/>
              <a:gd name="connsiteX63" fmla="*/ 505873 w 539241"/>
              <a:gd name="connsiteY63" fmla="*/ 407869 h 774485"/>
              <a:gd name="connsiteX64" fmla="*/ 423767 w 539241"/>
              <a:gd name="connsiteY64" fmla="*/ 432443 h 774485"/>
              <a:gd name="connsiteX65" fmla="*/ 379476 w 539241"/>
              <a:gd name="connsiteY65" fmla="*/ 473686 h 774485"/>
              <a:gd name="connsiteX66" fmla="*/ 403003 w 539241"/>
              <a:gd name="connsiteY66" fmla="*/ 417679 h 774485"/>
              <a:gd name="connsiteX67" fmla="*/ 478346 w 539241"/>
              <a:gd name="connsiteY67" fmla="*/ 393295 h 77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485">
                <a:moveTo>
                  <a:pt x="478346" y="393295"/>
                </a:moveTo>
                <a:cubicBezTo>
                  <a:pt x="517398" y="363768"/>
                  <a:pt x="531114" y="308332"/>
                  <a:pt x="530447" y="308428"/>
                </a:cubicBezTo>
                <a:cubicBezTo>
                  <a:pt x="530352" y="308142"/>
                  <a:pt x="485013" y="313190"/>
                  <a:pt x="449866" y="343575"/>
                </a:cubicBezTo>
                <a:cubicBezTo>
                  <a:pt x="432530" y="358434"/>
                  <a:pt x="420243" y="376246"/>
                  <a:pt x="411480" y="390628"/>
                </a:cubicBezTo>
                <a:cubicBezTo>
                  <a:pt x="417290" y="371197"/>
                  <a:pt x="422053" y="351385"/>
                  <a:pt x="425672" y="331192"/>
                </a:cubicBezTo>
                <a:cubicBezTo>
                  <a:pt x="438341" y="329859"/>
                  <a:pt x="472250" y="324811"/>
                  <a:pt x="499682" y="297283"/>
                </a:cubicBezTo>
                <a:cubicBezTo>
                  <a:pt x="535019" y="262422"/>
                  <a:pt x="539687" y="204224"/>
                  <a:pt x="539210" y="204415"/>
                </a:cubicBezTo>
                <a:cubicBezTo>
                  <a:pt x="539020" y="204129"/>
                  <a:pt x="492919" y="215273"/>
                  <a:pt x="461677" y="250516"/>
                </a:cubicBezTo>
                <a:cubicBezTo>
                  <a:pt x="446342" y="267756"/>
                  <a:pt x="436626" y="287473"/>
                  <a:pt x="430054" y="303094"/>
                </a:cubicBezTo>
                <a:cubicBezTo>
                  <a:pt x="432721" y="282710"/>
                  <a:pt x="434245" y="262041"/>
                  <a:pt x="434626" y="241181"/>
                </a:cubicBezTo>
                <a:cubicBezTo>
                  <a:pt x="447580" y="238228"/>
                  <a:pt x="481775" y="228799"/>
                  <a:pt x="505492" y="197176"/>
                </a:cubicBezTo>
                <a:cubicBezTo>
                  <a:pt x="536162" y="157171"/>
                  <a:pt x="531400" y="96973"/>
                  <a:pt x="530828" y="97258"/>
                </a:cubicBezTo>
                <a:cubicBezTo>
                  <a:pt x="530638" y="96973"/>
                  <a:pt x="484727" y="114594"/>
                  <a:pt x="458248" y="154599"/>
                </a:cubicBezTo>
                <a:cubicBezTo>
                  <a:pt x="445199" y="174125"/>
                  <a:pt x="438436" y="195461"/>
                  <a:pt x="434340" y="212130"/>
                </a:cubicBezTo>
                <a:cubicBezTo>
                  <a:pt x="433769" y="195175"/>
                  <a:pt x="432435" y="178126"/>
                  <a:pt x="430340" y="160981"/>
                </a:cubicBezTo>
                <a:cubicBezTo>
                  <a:pt x="437388" y="145264"/>
                  <a:pt x="447104" y="114403"/>
                  <a:pt x="438817" y="80590"/>
                </a:cubicBezTo>
                <a:cubicBezTo>
                  <a:pt x="426530" y="29440"/>
                  <a:pt x="378143" y="-563"/>
                  <a:pt x="378333" y="8"/>
                </a:cubicBezTo>
                <a:cubicBezTo>
                  <a:pt x="378238" y="580"/>
                  <a:pt x="364903" y="47919"/>
                  <a:pt x="377571" y="92686"/>
                </a:cubicBezTo>
                <a:cubicBezTo>
                  <a:pt x="386239" y="123166"/>
                  <a:pt x="404336" y="148312"/>
                  <a:pt x="415100" y="162409"/>
                </a:cubicBezTo>
                <a:cubicBezTo>
                  <a:pt x="418529" y="188889"/>
                  <a:pt x="420148" y="215273"/>
                  <a:pt x="419862" y="241372"/>
                </a:cubicBezTo>
                <a:cubicBezTo>
                  <a:pt x="419576" y="235466"/>
                  <a:pt x="414909" y="190318"/>
                  <a:pt x="380429" y="162124"/>
                </a:cubicBezTo>
                <a:cubicBezTo>
                  <a:pt x="343757" y="132025"/>
                  <a:pt x="292894" y="134692"/>
                  <a:pt x="293180" y="134501"/>
                </a:cubicBezTo>
                <a:cubicBezTo>
                  <a:pt x="293465" y="134787"/>
                  <a:pt x="308039" y="173839"/>
                  <a:pt x="341471" y="203367"/>
                </a:cubicBezTo>
                <a:cubicBezTo>
                  <a:pt x="375190" y="232990"/>
                  <a:pt x="419576" y="242324"/>
                  <a:pt x="419862" y="242134"/>
                </a:cubicBezTo>
                <a:cubicBezTo>
                  <a:pt x="419481" y="271756"/>
                  <a:pt x="416814" y="300998"/>
                  <a:pt x="411766" y="329668"/>
                </a:cubicBezTo>
                <a:cubicBezTo>
                  <a:pt x="412433" y="323763"/>
                  <a:pt x="415004" y="279662"/>
                  <a:pt x="386906" y="248325"/>
                </a:cubicBezTo>
                <a:cubicBezTo>
                  <a:pt x="356807" y="214797"/>
                  <a:pt x="308229" y="210987"/>
                  <a:pt x="308610" y="210796"/>
                </a:cubicBezTo>
                <a:cubicBezTo>
                  <a:pt x="308801" y="211082"/>
                  <a:pt x="316516" y="250706"/>
                  <a:pt x="343567" y="283377"/>
                </a:cubicBezTo>
                <a:cubicBezTo>
                  <a:pt x="370808" y="316238"/>
                  <a:pt x="411290" y="330621"/>
                  <a:pt x="411575" y="330335"/>
                </a:cubicBezTo>
                <a:cubicBezTo>
                  <a:pt x="406527" y="359005"/>
                  <a:pt x="399288" y="387009"/>
                  <a:pt x="389763" y="414155"/>
                </a:cubicBezTo>
                <a:cubicBezTo>
                  <a:pt x="391478" y="408345"/>
                  <a:pt x="401003" y="366054"/>
                  <a:pt x="379381" y="332335"/>
                </a:cubicBezTo>
                <a:cubicBezTo>
                  <a:pt x="356235" y="296236"/>
                  <a:pt x="310896" y="286711"/>
                  <a:pt x="311182" y="286520"/>
                </a:cubicBezTo>
                <a:cubicBezTo>
                  <a:pt x="311277" y="286806"/>
                  <a:pt x="312515" y="326335"/>
                  <a:pt x="332804" y="361291"/>
                </a:cubicBezTo>
                <a:cubicBezTo>
                  <a:pt x="353282" y="396439"/>
                  <a:pt x="389192" y="415012"/>
                  <a:pt x="389573" y="414917"/>
                </a:cubicBezTo>
                <a:cubicBezTo>
                  <a:pt x="380143" y="442063"/>
                  <a:pt x="368522" y="468352"/>
                  <a:pt x="354806" y="493594"/>
                </a:cubicBezTo>
                <a:cubicBezTo>
                  <a:pt x="357569" y="487879"/>
                  <a:pt x="373666" y="448255"/>
                  <a:pt x="358807" y="413203"/>
                </a:cubicBezTo>
                <a:cubicBezTo>
                  <a:pt x="342900" y="375484"/>
                  <a:pt x="301371" y="360720"/>
                  <a:pt x="301752" y="360625"/>
                </a:cubicBezTo>
                <a:cubicBezTo>
                  <a:pt x="301847" y="360910"/>
                  <a:pt x="296513" y="399677"/>
                  <a:pt x="309848" y="435967"/>
                </a:cubicBezTo>
                <a:cubicBezTo>
                  <a:pt x="323183" y="472543"/>
                  <a:pt x="354044" y="494546"/>
                  <a:pt x="354330" y="494451"/>
                </a:cubicBezTo>
                <a:cubicBezTo>
                  <a:pt x="340614" y="519597"/>
                  <a:pt x="324993" y="543695"/>
                  <a:pt x="307372" y="566555"/>
                </a:cubicBezTo>
                <a:cubicBezTo>
                  <a:pt x="311182" y="561031"/>
                  <a:pt x="333470" y="524740"/>
                  <a:pt x="325565" y="489212"/>
                </a:cubicBezTo>
                <a:cubicBezTo>
                  <a:pt x="317087" y="450826"/>
                  <a:pt x="280226" y="431776"/>
                  <a:pt x="280607" y="431776"/>
                </a:cubicBezTo>
                <a:cubicBezTo>
                  <a:pt x="280607" y="432062"/>
                  <a:pt x="269081" y="469210"/>
                  <a:pt x="275177" y="505881"/>
                </a:cubicBezTo>
                <a:cubicBezTo>
                  <a:pt x="281273" y="542743"/>
                  <a:pt x="306419" y="567317"/>
                  <a:pt x="306800" y="567222"/>
                </a:cubicBezTo>
                <a:cubicBezTo>
                  <a:pt x="289179" y="589987"/>
                  <a:pt x="269653" y="611418"/>
                  <a:pt x="248317" y="631325"/>
                </a:cubicBezTo>
                <a:cubicBezTo>
                  <a:pt x="253365" y="626086"/>
                  <a:pt x="281369" y="593987"/>
                  <a:pt x="280321" y="559126"/>
                </a:cubicBezTo>
                <a:cubicBezTo>
                  <a:pt x="279368" y="521121"/>
                  <a:pt x="247745" y="498642"/>
                  <a:pt x="248222" y="498642"/>
                </a:cubicBezTo>
                <a:cubicBezTo>
                  <a:pt x="248222" y="498832"/>
                  <a:pt x="230600" y="533884"/>
                  <a:pt x="229267" y="569889"/>
                </a:cubicBezTo>
                <a:cubicBezTo>
                  <a:pt x="228029" y="606179"/>
                  <a:pt x="247079" y="632182"/>
                  <a:pt x="247460" y="632278"/>
                </a:cubicBezTo>
                <a:cubicBezTo>
                  <a:pt x="181166" y="694000"/>
                  <a:pt x="97631" y="741148"/>
                  <a:pt x="0" y="767056"/>
                </a:cubicBezTo>
                <a:cubicBezTo>
                  <a:pt x="857" y="769533"/>
                  <a:pt x="1810" y="772009"/>
                  <a:pt x="2667" y="774486"/>
                </a:cubicBezTo>
                <a:cubicBezTo>
                  <a:pt x="102680" y="748768"/>
                  <a:pt x="188500" y="701143"/>
                  <a:pt x="256699" y="638374"/>
                </a:cubicBezTo>
                <a:cubicBezTo>
                  <a:pt x="266319" y="642279"/>
                  <a:pt x="293180" y="651137"/>
                  <a:pt x="328994" y="640850"/>
                </a:cubicBezTo>
                <a:cubicBezTo>
                  <a:pt x="374904" y="628087"/>
                  <a:pt x="411861" y="585700"/>
                  <a:pt x="411290" y="585605"/>
                </a:cubicBezTo>
                <a:cubicBezTo>
                  <a:pt x="411290" y="585319"/>
                  <a:pt x="373285" y="575413"/>
                  <a:pt x="330803" y="590368"/>
                </a:cubicBezTo>
                <a:cubicBezTo>
                  <a:pt x="309944" y="597607"/>
                  <a:pt x="291370" y="609037"/>
                  <a:pt x="277273" y="618562"/>
                </a:cubicBezTo>
                <a:cubicBezTo>
                  <a:pt x="291656" y="603893"/>
                  <a:pt x="305086" y="588558"/>
                  <a:pt x="317659" y="572556"/>
                </a:cubicBezTo>
                <a:cubicBezTo>
                  <a:pt x="328327" y="575318"/>
                  <a:pt x="357664" y="581414"/>
                  <a:pt x="392240" y="566746"/>
                </a:cubicBezTo>
                <a:cubicBezTo>
                  <a:pt x="436626" y="548267"/>
                  <a:pt x="466344" y="500737"/>
                  <a:pt x="465773" y="500737"/>
                </a:cubicBezTo>
                <a:cubicBezTo>
                  <a:pt x="465773" y="500452"/>
                  <a:pt x="424529" y="495022"/>
                  <a:pt x="383762" y="515120"/>
                </a:cubicBezTo>
                <a:cubicBezTo>
                  <a:pt x="363760" y="524931"/>
                  <a:pt x="346996" y="538647"/>
                  <a:pt x="334518" y="549982"/>
                </a:cubicBezTo>
                <a:cubicBezTo>
                  <a:pt x="346234" y="533408"/>
                  <a:pt x="356902" y="516168"/>
                  <a:pt x="366617" y="498547"/>
                </a:cubicBezTo>
                <a:cubicBezTo>
                  <a:pt x="378143" y="500071"/>
                  <a:pt x="409575" y="502928"/>
                  <a:pt x="442341" y="483783"/>
                </a:cubicBezTo>
                <a:cubicBezTo>
                  <a:pt x="484442" y="459780"/>
                  <a:pt x="506444" y="407869"/>
                  <a:pt x="505873" y="407869"/>
                </a:cubicBezTo>
                <a:cubicBezTo>
                  <a:pt x="505778" y="407583"/>
                  <a:pt x="462153" y="407107"/>
                  <a:pt x="423767" y="432443"/>
                </a:cubicBezTo>
                <a:cubicBezTo>
                  <a:pt x="405003" y="444826"/>
                  <a:pt x="390239" y="460732"/>
                  <a:pt x="379476" y="473686"/>
                </a:cubicBezTo>
                <a:cubicBezTo>
                  <a:pt x="388334" y="455494"/>
                  <a:pt x="396145" y="436825"/>
                  <a:pt x="403003" y="417679"/>
                </a:cubicBezTo>
                <a:cubicBezTo>
                  <a:pt x="415004" y="417584"/>
                  <a:pt x="447961" y="416632"/>
                  <a:pt x="478346" y="39329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87982443-E8A0-4324-A27D-40BDC6C1F910}"/>
              </a:ext>
            </a:extLst>
          </p:cNvPr>
          <p:cNvSpPr txBox="1"/>
          <p:nvPr/>
        </p:nvSpPr>
        <p:spPr>
          <a:xfrm>
            <a:off x="9511697" y="4438908"/>
            <a:ext cx="1559018" cy="206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n-ea"/>
              </a:rPr>
              <a:t>新年度最佳创平台作者</a:t>
            </a:r>
            <a:endParaRPr lang="en-US" altLang="zh-CN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7EC2C4BA-34EB-4244-A5E3-3B203C1F52BE}"/>
              </a:ext>
            </a:extLst>
          </p:cNvPr>
          <p:cNvSpPr/>
          <p:nvPr/>
        </p:nvSpPr>
        <p:spPr>
          <a:xfrm>
            <a:off x="1153849" y="2294626"/>
            <a:ext cx="2045341" cy="26660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B509F43E-3CB4-43C7-81A1-5F7C813AB241}"/>
              </a:ext>
            </a:extLst>
          </p:cNvPr>
          <p:cNvSpPr/>
          <p:nvPr/>
        </p:nvSpPr>
        <p:spPr>
          <a:xfrm>
            <a:off x="1116115" y="2215053"/>
            <a:ext cx="2047310" cy="271313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579A985B-441D-423F-8670-4DCE4EC01BB8}"/>
              </a:ext>
            </a:extLst>
          </p:cNvPr>
          <p:cNvSpPr/>
          <p:nvPr/>
        </p:nvSpPr>
        <p:spPr>
          <a:xfrm>
            <a:off x="1116115" y="2215053"/>
            <a:ext cx="2047310" cy="429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541345AD-0D2B-4310-8C2B-4C7186BE2BE1}"/>
              </a:ext>
            </a:extLst>
          </p:cNvPr>
          <p:cNvSpPr txBox="1"/>
          <p:nvPr/>
        </p:nvSpPr>
        <p:spPr>
          <a:xfrm>
            <a:off x="1211700" y="2244992"/>
            <a:ext cx="85600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陈女士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8FAEF833-3CE0-4FFE-A43A-53882588C4E6}"/>
              </a:ext>
            </a:extLst>
          </p:cNvPr>
          <p:cNvSpPr txBox="1"/>
          <p:nvPr/>
        </p:nvSpPr>
        <p:spPr>
          <a:xfrm>
            <a:off x="1217723" y="2757969"/>
            <a:ext cx="1844094" cy="8715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陈女士从入司以来任职新媒体运营部，先后担任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B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账号主理人、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A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平台矩阵助理，现为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A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平台矩阵管理人员。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56C59168-BDF2-4B4D-89F9-1B2A42083D90}"/>
              </a:ext>
            </a:extLst>
          </p:cNvPr>
          <p:cNvSpPr txBox="1"/>
          <p:nvPr/>
        </p:nvSpPr>
        <p:spPr>
          <a:xfrm>
            <a:off x="1986737" y="2306548"/>
            <a:ext cx="10766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（平台管理）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6" name="图形 460">
            <a:extLst>
              <a:ext uri="{FF2B5EF4-FFF2-40B4-BE49-F238E27FC236}">
                <a16:creationId xmlns:a16="http://schemas.microsoft.com/office/drawing/2014/main" id="{728DBEF7-53E4-42DF-863F-CD5D709F7E21}"/>
              </a:ext>
            </a:extLst>
          </p:cNvPr>
          <p:cNvSpPr/>
          <p:nvPr/>
        </p:nvSpPr>
        <p:spPr>
          <a:xfrm>
            <a:off x="1251985" y="3831291"/>
            <a:ext cx="152390" cy="218790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7" name="图形 460">
            <a:extLst>
              <a:ext uri="{FF2B5EF4-FFF2-40B4-BE49-F238E27FC236}">
                <a16:creationId xmlns:a16="http://schemas.microsoft.com/office/drawing/2014/main" id="{B6B0518D-8D42-4959-B33C-B2D1E884F9F3}"/>
              </a:ext>
            </a:extLst>
          </p:cNvPr>
          <p:cNvSpPr/>
          <p:nvPr/>
        </p:nvSpPr>
        <p:spPr>
          <a:xfrm>
            <a:off x="2875166" y="3831251"/>
            <a:ext cx="152390" cy="218871"/>
          </a:xfrm>
          <a:custGeom>
            <a:avLst/>
            <a:gdLst>
              <a:gd name="connsiteX0" fmla="*/ 478346 w 539241"/>
              <a:gd name="connsiteY0" fmla="*/ 393295 h 774485"/>
              <a:gd name="connsiteX1" fmla="*/ 530447 w 539241"/>
              <a:gd name="connsiteY1" fmla="*/ 308428 h 774485"/>
              <a:gd name="connsiteX2" fmla="*/ 449866 w 539241"/>
              <a:gd name="connsiteY2" fmla="*/ 343575 h 774485"/>
              <a:gd name="connsiteX3" fmla="*/ 411480 w 539241"/>
              <a:gd name="connsiteY3" fmla="*/ 390628 h 774485"/>
              <a:gd name="connsiteX4" fmla="*/ 425672 w 539241"/>
              <a:gd name="connsiteY4" fmla="*/ 331192 h 774485"/>
              <a:gd name="connsiteX5" fmla="*/ 499682 w 539241"/>
              <a:gd name="connsiteY5" fmla="*/ 297283 h 774485"/>
              <a:gd name="connsiteX6" fmla="*/ 539210 w 539241"/>
              <a:gd name="connsiteY6" fmla="*/ 204415 h 774485"/>
              <a:gd name="connsiteX7" fmla="*/ 461677 w 539241"/>
              <a:gd name="connsiteY7" fmla="*/ 250516 h 774485"/>
              <a:gd name="connsiteX8" fmla="*/ 430054 w 539241"/>
              <a:gd name="connsiteY8" fmla="*/ 303094 h 774485"/>
              <a:gd name="connsiteX9" fmla="*/ 434626 w 539241"/>
              <a:gd name="connsiteY9" fmla="*/ 241181 h 774485"/>
              <a:gd name="connsiteX10" fmla="*/ 505492 w 539241"/>
              <a:gd name="connsiteY10" fmla="*/ 197176 h 774485"/>
              <a:gd name="connsiteX11" fmla="*/ 530828 w 539241"/>
              <a:gd name="connsiteY11" fmla="*/ 97258 h 774485"/>
              <a:gd name="connsiteX12" fmla="*/ 458248 w 539241"/>
              <a:gd name="connsiteY12" fmla="*/ 154599 h 774485"/>
              <a:gd name="connsiteX13" fmla="*/ 434340 w 539241"/>
              <a:gd name="connsiteY13" fmla="*/ 212130 h 774485"/>
              <a:gd name="connsiteX14" fmla="*/ 430340 w 539241"/>
              <a:gd name="connsiteY14" fmla="*/ 160981 h 774485"/>
              <a:gd name="connsiteX15" fmla="*/ 438817 w 539241"/>
              <a:gd name="connsiteY15" fmla="*/ 80590 h 774485"/>
              <a:gd name="connsiteX16" fmla="*/ 378333 w 539241"/>
              <a:gd name="connsiteY16" fmla="*/ 8 h 774485"/>
              <a:gd name="connsiteX17" fmla="*/ 377571 w 539241"/>
              <a:gd name="connsiteY17" fmla="*/ 92686 h 774485"/>
              <a:gd name="connsiteX18" fmla="*/ 415100 w 539241"/>
              <a:gd name="connsiteY18" fmla="*/ 162409 h 774485"/>
              <a:gd name="connsiteX19" fmla="*/ 419862 w 539241"/>
              <a:gd name="connsiteY19" fmla="*/ 241372 h 774485"/>
              <a:gd name="connsiteX20" fmla="*/ 380429 w 539241"/>
              <a:gd name="connsiteY20" fmla="*/ 162124 h 774485"/>
              <a:gd name="connsiteX21" fmla="*/ 293180 w 539241"/>
              <a:gd name="connsiteY21" fmla="*/ 134501 h 774485"/>
              <a:gd name="connsiteX22" fmla="*/ 341471 w 539241"/>
              <a:gd name="connsiteY22" fmla="*/ 203367 h 774485"/>
              <a:gd name="connsiteX23" fmla="*/ 419862 w 539241"/>
              <a:gd name="connsiteY23" fmla="*/ 242134 h 774485"/>
              <a:gd name="connsiteX24" fmla="*/ 411766 w 539241"/>
              <a:gd name="connsiteY24" fmla="*/ 329668 h 774485"/>
              <a:gd name="connsiteX25" fmla="*/ 386906 w 539241"/>
              <a:gd name="connsiteY25" fmla="*/ 248325 h 774485"/>
              <a:gd name="connsiteX26" fmla="*/ 308610 w 539241"/>
              <a:gd name="connsiteY26" fmla="*/ 210796 h 774485"/>
              <a:gd name="connsiteX27" fmla="*/ 343567 w 539241"/>
              <a:gd name="connsiteY27" fmla="*/ 283377 h 774485"/>
              <a:gd name="connsiteX28" fmla="*/ 411575 w 539241"/>
              <a:gd name="connsiteY28" fmla="*/ 330335 h 774485"/>
              <a:gd name="connsiteX29" fmla="*/ 389763 w 539241"/>
              <a:gd name="connsiteY29" fmla="*/ 414155 h 774485"/>
              <a:gd name="connsiteX30" fmla="*/ 379381 w 539241"/>
              <a:gd name="connsiteY30" fmla="*/ 332335 h 774485"/>
              <a:gd name="connsiteX31" fmla="*/ 311182 w 539241"/>
              <a:gd name="connsiteY31" fmla="*/ 286520 h 774485"/>
              <a:gd name="connsiteX32" fmla="*/ 332804 w 539241"/>
              <a:gd name="connsiteY32" fmla="*/ 361291 h 774485"/>
              <a:gd name="connsiteX33" fmla="*/ 389573 w 539241"/>
              <a:gd name="connsiteY33" fmla="*/ 414917 h 774485"/>
              <a:gd name="connsiteX34" fmla="*/ 354806 w 539241"/>
              <a:gd name="connsiteY34" fmla="*/ 493594 h 774485"/>
              <a:gd name="connsiteX35" fmla="*/ 358807 w 539241"/>
              <a:gd name="connsiteY35" fmla="*/ 413203 h 774485"/>
              <a:gd name="connsiteX36" fmla="*/ 301752 w 539241"/>
              <a:gd name="connsiteY36" fmla="*/ 360625 h 774485"/>
              <a:gd name="connsiteX37" fmla="*/ 309848 w 539241"/>
              <a:gd name="connsiteY37" fmla="*/ 435967 h 774485"/>
              <a:gd name="connsiteX38" fmla="*/ 354330 w 539241"/>
              <a:gd name="connsiteY38" fmla="*/ 494451 h 774485"/>
              <a:gd name="connsiteX39" fmla="*/ 307372 w 539241"/>
              <a:gd name="connsiteY39" fmla="*/ 566555 h 774485"/>
              <a:gd name="connsiteX40" fmla="*/ 325565 w 539241"/>
              <a:gd name="connsiteY40" fmla="*/ 489212 h 774485"/>
              <a:gd name="connsiteX41" fmla="*/ 280607 w 539241"/>
              <a:gd name="connsiteY41" fmla="*/ 431776 h 774485"/>
              <a:gd name="connsiteX42" fmla="*/ 275177 w 539241"/>
              <a:gd name="connsiteY42" fmla="*/ 505881 h 774485"/>
              <a:gd name="connsiteX43" fmla="*/ 306800 w 539241"/>
              <a:gd name="connsiteY43" fmla="*/ 567222 h 774485"/>
              <a:gd name="connsiteX44" fmla="*/ 248317 w 539241"/>
              <a:gd name="connsiteY44" fmla="*/ 631325 h 774485"/>
              <a:gd name="connsiteX45" fmla="*/ 280321 w 539241"/>
              <a:gd name="connsiteY45" fmla="*/ 559126 h 774485"/>
              <a:gd name="connsiteX46" fmla="*/ 248222 w 539241"/>
              <a:gd name="connsiteY46" fmla="*/ 498642 h 774485"/>
              <a:gd name="connsiteX47" fmla="*/ 229267 w 539241"/>
              <a:gd name="connsiteY47" fmla="*/ 569889 h 774485"/>
              <a:gd name="connsiteX48" fmla="*/ 247460 w 539241"/>
              <a:gd name="connsiteY48" fmla="*/ 632278 h 774485"/>
              <a:gd name="connsiteX49" fmla="*/ 0 w 539241"/>
              <a:gd name="connsiteY49" fmla="*/ 767056 h 774485"/>
              <a:gd name="connsiteX50" fmla="*/ 2667 w 539241"/>
              <a:gd name="connsiteY50" fmla="*/ 774486 h 774485"/>
              <a:gd name="connsiteX51" fmla="*/ 256699 w 539241"/>
              <a:gd name="connsiteY51" fmla="*/ 638374 h 774485"/>
              <a:gd name="connsiteX52" fmla="*/ 328994 w 539241"/>
              <a:gd name="connsiteY52" fmla="*/ 640850 h 774485"/>
              <a:gd name="connsiteX53" fmla="*/ 411290 w 539241"/>
              <a:gd name="connsiteY53" fmla="*/ 585605 h 774485"/>
              <a:gd name="connsiteX54" fmla="*/ 330803 w 539241"/>
              <a:gd name="connsiteY54" fmla="*/ 590368 h 774485"/>
              <a:gd name="connsiteX55" fmla="*/ 277273 w 539241"/>
              <a:gd name="connsiteY55" fmla="*/ 618562 h 774485"/>
              <a:gd name="connsiteX56" fmla="*/ 317659 w 539241"/>
              <a:gd name="connsiteY56" fmla="*/ 572556 h 774485"/>
              <a:gd name="connsiteX57" fmla="*/ 392240 w 539241"/>
              <a:gd name="connsiteY57" fmla="*/ 566746 h 774485"/>
              <a:gd name="connsiteX58" fmla="*/ 465773 w 539241"/>
              <a:gd name="connsiteY58" fmla="*/ 500737 h 774485"/>
              <a:gd name="connsiteX59" fmla="*/ 383762 w 539241"/>
              <a:gd name="connsiteY59" fmla="*/ 515120 h 774485"/>
              <a:gd name="connsiteX60" fmla="*/ 334518 w 539241"/>
              <a:gd name="connsiteY60" fmla="*/ 549982 h 774485"/>
              <a:gd name="connsiteX61" fmla="*/ 366617 w 539241"/>
              <a:gd name="connsiteY61" fmla="*/ 498547 h 774485"/>
              <a:gd name="connsiteX62" fmla="*/ 442341 w 539241"/>
              <a:gd name="connsiteY62" fmla="*/ 483783 h 774485"/>
              <a:gd name="connsiteX63" fmla="*/ 505873 w 539241"/>
              <a:gd name="connsiteY63" fmla="*/ 407869 h 774485"/>
              <a:gd name="connsiteX64" fmla="*/ 423767 w 539241"/>
              <a:gd name="connsiteY64" fmla="*/ 432443 h 774485"/>
              <a:gd name="connsiteX65" fmla="*/ 379476 w 539241"/>
              <a:gd name="connsiteY65" fmla="*/ 473686 h 774485"/>
              <a:gd name="connsiteX66" fmla="*/ 403003 w 539241"/>
              <a:gd name="connsiteY66" fmla="*/ 417679 h 774485"/>
              <a:gd name="connsiteX67" fmla="*/ 478346 w 539241"/>
              <a:gd name="connsiteY67" fmla="*/ 393295 h 77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485">
                <a:moveTo>
                  <a:pt x="478346" y="393295"/>
                </a:moveTo>
                <a:cubicBezTo>
                  <a:pt x="517398" y="363768"/>
                  <a:pt x="531114" y="308332"/>
                  <a:pt x="530447" y="308428"/>
                </a:cubicBezTo>
                <a:cubicBezTo>
                  <a:pt x="530352" y="308142"/>
                  <a:pt x="485013" y="313190"/>
                  <a:pt x="449866" y="343575"/>
                </a:cubicBezTo>
                <a:cubicBezTo>
                  <a:pt x="432530" y="358434"/>
                  <a:pt x="420243" y="376246"/>
                  <a:pt x="411480" y="390628"/>
                </a:cubicBezTo>
                <a:cubicBezTo>
                  <a:pt x="417290" y="371197"/>
                  <a:pt x="422053" y="351385"/>
                  <a:pt x="425672" y="331192"/>
                </a:cubicBezTo>
                <a:cubicBezTo>
                  <a:pt x="438341" y="329859"/>
                  <a:pt x="472250" y="324811"/>
                  <a:pt x="499682" y="297283"/>
                </a:cubicBezTo>
                <a:cubicBezTo>
                  <a:pt x="535019" y="262422"/>
                  <a:pt x="539687" y="204224"/>
                  <a:pt x="539210" y="204415"/>
                </a:cubicBezTo>
                <a:cubicBezTo>
                  <a:pt x="539020" y="204129"/>
                  <a:pt x="492919" y="215273"/>
                  <a:pt x="461677" y="250516"/>
                </a:cubicBezTo>
                <a:cubicBezTo>
                  <a:pt x="446342" y="267756"/>
                  <a:pt x="436626" y="287473"/>
                  <a:pt x="430054" y="303094"/>
                </a:cubicBezTo>
                <a:cubicBezTo>
                  <a:pt x="432721" y="282710"/>
                  <a:pt x="434245" y="262041"/>
                  <a:pt x="434626" y="241181"/>
                </a:cubicBezTo>
                <a:cubicBezTo>
                  <a:pt x="447580" y="238228"/>
                  <a:pt x="481775" y="228799"/>
                  <a:pt x="505492" y="197176"/>
                </a:cubicBezTo>
                <a:cubicBezTo>
                  <a:pt x="536162" y="157171"/>
                  <a:pt x="531400" y="96973"/>
                  <a:pt x="530828" y="97258"/>
                </a:cubicBezTo>
                <a:cubicBezTo>
                  <a:pt x="530638" y="96973"/>
                  <a:pt x="484727" y="114594"/>
                  <a:pt x="458248" y="154599"/>
                </a:cubicBezTo>
                <a:cubicBezTo>
                  <a:pt x="445199" y="174125"/>
                  <a:pt x="438436" y="195461"/>
                  <a:pt x="434340" y="212130"/>
                </a:cubicBezTo>
                <a:cubicBezTo>
                  <a:pt x="433769" y="195175"/>
                  <a:pt x="432435" y="178126"/>
                  <a:pt x="430340" y="160981"/>
                </a:cubicBezTo>
                <a:cubicBezTo>
                  <a:pt x="437388" y="145264"/>
                  <a:pt x="447104" y="114403"/>
                  <a:pt x="438817" y="80590"/>
                </a:cubicBezTo>
                <a:cubicBezTo>
                  <a:pt x="426530" y="29440"/>
                  <a:pt x="378143" y="-563"/>
                  <a:pt x="378333" y="8"/>
                </a:cubicBezTo>
                <a:cubicBezTo>
                  <a:pt x="378238" y="580"/>
                  <a:pt x="364903" y="47919"/>
                  <a:pt x="377571" y="92686"/>
                </a:cubicBezTo>
                <a:cubicBezTo>
                  <a:pt x="386239" y="123166"/>
                  <a:pt x="404336" y="148312"/>
                  <a:pt x="415100" y="162409"/>
                </a:cubicBezTo>
                <a:cubicBezTo>
                  <a:pt x="418529" y="188889"/>
                  <a:pt x="420148" y="215273"/>
                  <a:pt x="419862" y="241372"/>
                </a:cubicBezTo>
                <a:cubicBezTo>
                  <a:pt x="419576" y="235466"/>
                  <a:pt x="414909" y="190318"/>
                  <a:pt x="380429" y="162124"/>
                </a:cubicBezTo>
                <a:cubicBezTo>
                  <a:pt x="343757" y="132025"/>
                  <a:pt x="292894" y="134692"/>
                  <a:pt x="293180" y="134501"/>
                </a:cubicBezTo>
                <a:cubicBezTo>
                  <a:pt x="293465" y="134787"/>
                  <a:pt x="308039" y="173839"/>
                  <a:pt x="341471" y="203367"/>
                </a:cubicBezTo>
                <a:cubicBezTo>
                  <a:pt x="375190" y="232990"/>
                  <a:pt x="419576" y="242324"/>
                  <a:pt x="419862" y="242134"/>
                </a:cubicBezTo>
                <a:cubicBezTo>
                  <a:pt x="419481" y="271756"/>
                  <a:pt x="416814" y="300998"/>
                  <a:pt x="411766" y="329668"/>
                </a:cubicBezTo>
                <a:cubicBezTo>
                  <a:pt x="412433" y="323763"/>
                  <a:pt x="415004" y="279662"/>
                  <a:pt x="386906" y="248325"/>
                </a:cubicBezTo>
                <a:cubicBezTo>
                  <a:pt x="356807" y="214797"/>
                  <a:pt x="308229" y="210987"/>
                  <a:pt x="308610" y="210796"/>
                </a:cubicBezTo>
                <a:cubicBezTo>
                  <a:pt x="308801" y="211082"/>
                  <a:pt x="316516" y="250706"/>
                  <a:pt x="343567" y="283377"/>
                </a:cubicBezTo>
                <a:cubicBezTo>
                  <a:pt x="370808" y="316238"/>
                  <a:pt x="411290" y="330621"/>
                  <a:pt x="411575" y="330335"/>
                </a:cubicBezTo>
                <a:cubicBezTo>
                  <a:pt x="406527" y="359005"/>
                  <a:pt x="399288" y="387009"/>
                  <a:pt x="389763" y="414155"/>
                </a:cubicBezTo>
                <a:cubicBezTo>
                  <a:pt x="391478" y="408345"/>
                  <a:pt x="401003" y="366054"/>
                  <a:pt x="379381" y="332335"/>
                </a:cubicBezTo>
                <a:cubicBezTo>
                  <a:pt x="356235" y="296236"/>
                  <a:pt x="310896" y="286711"/>
                  <a:pt x="311182" y="286520"/>
                </a:cubicBezTo>
                <a:cubicBezTo>
                  <a:pt x="311277" y="286806"/>
                  <a:pt x="312515" y="326335"/>
                  <a:pt x="332804" y="361291"/>
                </a:cubicBezTo>
                <a:cubicBezTo>
                  <a:pt x="353282" y="396439"/>
                  <a:pt x="389192" y="415012"/>
                  <a:pt x="389573" y="414917"/>
                </a:cubicBezTo>
                <a:cubicBezTo>
                  <a:pt x="380143" y="442063"/>
                  <a:pt x="368522" y="468352"/>
                  <a:pt x="354806" y="493594"/>
                </a:cubicBezTo>
                <a:cubicBezTo>
                  <a:pt x="357569" y="487879"/>
                  <a:pt x="373666" y="448255"/>
                  <a:pt x="358807" y="413203"/>
                </a:cubicBezTo>
                <a:cubicBezTo>
                  <a:pt x="342900" y="375484"/>
                  <a:pt x="301371" y="360720"/>
                  <a:pt x="301752" y="360625"/>
                </a:cubicBezTo>
                <a:cubicBezTo>
                  <a:pt x="301847" y="360910"/>
                  <a:pt x="296513" y="399677"/>
                  <a:pt x="309848" y="435967"/>
                </a:cubicBezTo>
                <a:cubicBezTo>
                  <a:pt x="323183" y="472543"/>
                  <a:pt x="354044" y="494546"/>
                  <a:pt x="354330" y="494451"/>
                </a:cubicBezTo>
                <a:cubicBezTo>
                  <a:pt x="340614" y="519597"/>
                  <a:pt x="324993" y="543695"/>
                  <a:pt x="307372" y="566555"/>
                </a:cubicBezTo>
                <a:cubicBezTo>
                  <a:pt x="311182" y="561031"/>
                  <a:pt x="333470" y="524740"/>
                  <a:pt x="325565" y="489212"/>
                </a:cubicBezTo>
                <a:cubicBezTo>
                  <a:pt x="317087" y="450826"/>
                  <a:pt x="280226" y="431776"/>
                  <a:pt x="280607" y="431776"/>
                </a:cubicBezTo>
                <a:cubicBezTo>
                  <a:pt x="280607" y="432062"/>
                  <a:pt x="269081" y="469210"/>
                  <a:pt x="275177" y="505881"/>
                </a:cubicBezTo>
                <a:cubicBezTo>
                  <a:pt x="281273" y="542743"/>
                  <a:pt x="306419" y="567317"/>
                  <a:pt x="306800" y="567222"/>
                </a:cubicBezTo>
                <a:cubicBezTo>
                  <a:pt x="289179" y="589987"/>
                  <a:pt x="269653" y="611418"/>
                  <a:pt x="248317" y="631325"/>
                </a:cubicBezTo>
                <a:cubicBezTo>
                  <a:pt x="253365" y="626086"/>
                  <a:pt x="281369" y="593987"/>
                  <a:pt x="280321" y="559126"/>
                </a:cubicBezTo>
                <a:cubicBezTo>
                  <a:pt x="279368" y="521121"/>
                  <a:pt x="247745" y="498642"/>
                  <a:pt x="248222" y="498642"/>
                </a:cubicBezTo>
                <a:cubicBezTo>
                  <a:pt x="248222" y="498832"/>
                  <a:pt x="230600" y="533884"/>
                  <a:pt x="229267" y="569889"/>
                </a:cubicBezTo>
                <a:cubicBezTo>
                  <a:pt x="228029" y="606179"/>
                  <a:pt x="247079" y="632182"/>
                  <a:pt x="247460" y="632278"/>
                </a:cubicBezTo>
                <a:cubicBezTo>
                  <a:pt x="181166" y="694000"/>
                  <a:pt x="97631" y="741148"/>
                  <a:pt x="0" y="767056"/>
                </a:cubicBezTo>
                <a:cubicBezTo>
                  <a:pt x="857" y="769533"/>
                  <a:pt x="1810" y="772009"/>
                  <a:pt x="2667" y="774486"/>
                </a:cubicBezTo>
                <a:cubicBezTo>
                  <a:pt x="102680" y="748768"/>
                  <a:pt x="188500" y="701143"/>
                  <a:pt x="256699" y="638374"/>
                </a:cubicBezTo>
                <a:cubicBezTo>
                  <a:pt x="266319" y="642279"/>
                  <a:pt x="293180" y="651137"/>
                  <a:pt x="328994" y="640850"/>
                </a:cubicBezTo>
                <a:cubicBezTo>
                  <a:pt x="374904" y="628087"/>
                  <a:pt x="411861" y="585700"/>
                  <a:pt x="411290" y="585605"/>
                </a:cubicBezTo>
                <a:cubicBezTo>
                  <a:pt x="411290" y="585319"/>
                  <a:pt x="373285" y="575413"/>
                  <a:pt x="330803" y="590368"/>
                </a:cubicBezTo>
                <a:cubicBezTo>
                  <a:pt x="309944" y="597607"/>
                  <a:pt x="291370" y="609037"/>
                  <a:pt x="277273" y="618562"/>
                </a:cubicBezTo>
                <a:cubicBezTo>
                  <a:pt x="291656" y="603893"/>
                  <a:pt x="305086" y="588558"/>
                  <a:pt x="317659" y="572556"/>
                </a:cubicBezTo>
                <a:cubicBezTo>
                  <a:pt x="328327" y="575318"/>
                  <a:pt x="357664" y="581414"/>
                  <a:pt x="392240" y="566746"/>
                </a:cubicBezTo>
                <a:cubicBezTo>
                  <a:pt x="436626" y="548267"/>
                  <a:pt x="466344" y="500737"/>
                  <a:pt x="465773" y="500737"/>
                </a:cubicBezTo>
                <a:cubicBezTo>
                  <a:pt x="465773" y="500452"/>
                  <a:pt x="424529" y="495022"/>
                  <a:pt x="383762" y="515120"/>
                </a:cubicBezTo>
                <a:cubicBezTo>
                  <a:pt x="363760" y="524931"/>
                  <a:pt x="346996" y="538647"/>
                  <a:pt x="334518" y="549982"/>
                </a:cubicBezTo>
                <a:cubicBezTo>
                  <a:pt x="346234" y="533408"/>
                  <a:pt x="356902" y="516168"/>
                  <a:pt x="366617" y="498547"/>
                </a:cubicBezTo>
                <a:cubicBezTo>
                  <a:pt x="378143" y="500071"/>
                  <a:pt x="409575" y="502928"/>
                  <a:pt x="442341" y="483783"/>
                </a:cubicBezTo>
                <a:cubicBezTo>
                  <a:pt x="484442" y="459780"/>
                  <a:pt x="506444" y="407869"/>
                  <a:pt x="505873" y="407869"/>
                </a:cubicBezTo>
                <a:cubicBezTo>
                  <a:pt x="505778" y="407583"/>
                  <a:pt x="462153" y="407107"/>
                  <a:pt x="423767" y="432443"/>
                </a:cubicBezTo>
                <a:cubicBezTo>
                  <a:pt x="405003" y="444826"/>
                  <a:pt x="390239" y="460732"/>
                  <a:pt x="379476" y="473686"/>
                </a:cubicBezTo>
                <a:cubicBezTo>
                  <a:pt x="388334" y="455494"/>
                  <a:pt x="396145" y="436825"/>
                  <a:pt x="403003" y="417679"/>
                </a:cubicBezTo>
                <a:cubicBezTo>
                  <a:pt x="415004" y="417584"/>
                  <a:pt x="447961" y="416632"/>
                  <a:pt x="478346" y="3932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2AFB405-A852-4217-A450-36B48A34DAB1}"/>
              </a:ext>
            </a:extLst>
          </p:cNvPr>
          <p:cNvSpPr txBox="1"/>
          <p:nvPr/>
        </p:nvSpPr>
        <p:spPr>
          <a:xfrm>
            <a:off x="1360262" y="3837292"/>
            <a:ext cx="1559018" cy="206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chemeClr val="accent2">
                        <a:lumMod val="100000"/>
                      </a:schemeClr>
                    </a:gs>
                    <a:gs pos="100000">
                      <a:schemeClr val="accent2">
                        <a:lumMod val="80000"/>
                      </a:schemeClr>
                    </a:gs>
                  </a:gsLst>
                  <a:lin ang="5400000" scaled="1"/>
                </a:gradFill>
                <a:latin typeface="+mn-ea"/>
              </a:rPr>
              <a:t>新媒体运营部优秀员工</a:t>
            </a:r>
            <a:endParaRPr lang="en-US" altLang="zh-CN" sz="1200" dirty="0">
              <a:gradFill>
                <a:gsLst>
                  <a:gs pos="0">
                    <a:schemeClr val="accent2">
                      <a:lumMod val="10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59" name="图形 460">
            <a:extLst>
              <a:ext uri="{FF2B5EF4-FFF2-40B4-BE49-F238E27FC236}">
                <a16:creationId xmlns:a16="http://schemas.microsoft.com/office/drawing/2014/main" id="{94846027-B725-4292-A562-289E0200A65B}"/>
              </a:ext>
            </a:extLst>
          </p:cNvPr>
          <p:cNvSpPr/>
          <p:nvPr/>
        </p:nvSpPr>
        <p:spPr>
          <a:xfrm>
            <a:off x="1251985" y="4132099"/>
            <a:ext cx="152390" cy="218790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0" name="图形 460">
            <a:extLst>
              <a:ext uri="{FF2B5EF4-FFF2-40B4-BE49-F238E27FC236}">
                <a16:creationId xmlns:a16="http://schemas.microsoft.com/office/drawing/2014/main" id="{AB92EC69-9EE3-4A29-8FC4-26310AEF44F4}"/>
              </a:ext>
            </a:extLst>
          </p:cNvPr>
          <p:cNvSpPr/>
          <p:nvPr/>
        </p:nvSpPr>
        <p:spPr>
          <a:xfrm>
            <a:off x="2875166" y="4132059"/>
            <a:ext cx="152390" cy="218871"/>
          </a:xfrm>
          <a:custGeom>
            <a:avLst/>
            <a:gdLst>
              <a:gd name="connsiteX0" fmla="*/ 478346 w 539241"/>
              <a:gd name="connsiteY0" fmla="*/ 393295 h 774485"/>
              <a:gd name="connsiteX1" fmla="*/ 530447 w 539241"/>
              <a:gd name="connsiteY1" fmla="*/ 308428 h 774485"/>
              <a:gd name="connsiteX2" fmla="*/ 449866 w 539241"/>
              <a:gd name="connsiteY2" fmla="*/ 343575 h 774485"/>
              <a:gd name="connsiteX3" fmla="*/ 411480 w 539241"/>
              <a:gd name="connsiteY3" fmla="*/ 390628 h 774485"/>
              <a:gd name="connsiteX4" fmla="*/ 425672 w 539241"/>
              <a:gd name="connsiteY4" fmla="*/ 331192 h 774485"/>
              <a:gd name="connsiteX5" fmla="*/ 499682 w 539241"/>
              <a:gd name="connsiteY5" fmla="*/ 297283 h 774485"/>
              <a:gd name="connsiteX6" fmla="*/ 539210 w 539241"/>
              <a:gd name="connsiteY6" fmla="*/ 204415 h 774485"/>
              <a:gd name="connsiteX7" fmla="*/ 461677 w 539241"/>
              <a:gd name="connsiteY7" fmla="*/ 250516 h 774485"/>
              <a:gd name="connsiteX8" fmla="*/ 430054 w 539241"/>
              <a:gd name="connsiteY8" fmla="*/ 303094 h 774485"/>
              <a:gd name="connsiteX9" fmla="*/ 434626 w 539241"/>
              <a:gd name="connsiteY9" fmla="*/ 241181 h 774485"/>
              <a:gd name="connsiteX10" fmla="*/ 505492 w 539241"/>
              <a:gd name="connsiteY10" fmla="*/ 197176 h 774485"/>
              <a:gd name="connsiteX11" fmla="*/ 530828 w 539241"/>
              <a:gd name="connsiteY11" fmla="*/ 97258 h 774485"/>
              <a:gd name="connsiteX12" fmla="*/ 458248 w 539241"/>
              <a:gd name="connsiteY12" fmla="*/ 154599 h 774485"/>
              <a:gd name="connsiteX13" fmla="*/ 434340 w 539241"/>
              <a:gd name="connsiteY13" fmla="*/ 212130 h 774485"/>
              <a:gd name="connsiteX14" fmla="*/ 430340 w 539241"/>
              <a:gd name="connsiteY14" fmla="*/ 160981 h 774485"/>
              <a:gd name="connsiteX15" fmla="*/ 438817 w 539241"/>
              <a:gd name="connsiteY15" fmla="*/ 80590 h 774485"/>
              <a:gd name="connsiteX16" fmla="*/ 378333 w 539241"/>
              <a:gd name="connsiteY16" fmla="*/ 8 h 774485"/>
              <a:gd name="connsiteX17" fmla="*/ 377571 w 539241"/>
              <a:gd name="connsiteY17" fmla="*/ 92686 h 774485"/>
              <a:gd name="connsiteX18" fmla="*/ 415100 w 539241"/>
              <a:gd name="connsiteY18" fmla="*/ 162409 h 774485"/>
              <a:gd name="connsiteX19" fmla="*/ 419862 w 539241"/>
              <a:gd name="connsiteY19" fmla="*/ 241372 h 774485"/>
              <a:gd name="connsiteX20" fmla="*/ 380429 w 539241"/>
              <a:gd name="connsiteY20" fmla="*/ 162124 h 774485"/>
              <a:gd name="connsiteX21" fmla="*/ 293180 w 539241"/>
              <a:gd name="connsiteY21" fmla="*/ 134501 h 774485"/>
              <a:gd name="connsiteX22" fmla="*/ 341471 w 539241"/>
              <a:gd name="connsiteY22" fmla="*/ 203367 h 774485"/>
              <a:gd name="connsiteX23" fmla="*/ 419862 w 539241"/>
              <a:gd name="connsiteY23" fmla="*/ 242134 h 774485"/>
              <a:gd name="connsiteX24" fmla="*/ 411766 w 539241"/>
              <a:gd name="connsiteY24" fmla="*/ 329668 h 774485"/>
              <a:gd name="connsiteX25" fmla="*/ 386906 w 539241"/>
              <a:gd name="connsiteY25" fmla="*/ 248325 h 774485"/>
              <a:gd name="connsiteX26" fmla="*/ 308610 w 539241"/>
              <a:gd name="connsiteY26" fmla="*/ 210796 h 774485"/>
              <a:gd name="connsiteX27" fmla="*/ 343567 w 539241"/>
              <a:gd name="connsiteY27" fmla="*/ 283377 h 774485"/>
              <a:gd name="connsiteX28" fmla="*/ 411575 w 539241"/>
              <a:gd name="connsiteY28" fmla="*/ 330335 h 774485"/>
              <a:gd name="connsiteX29" fmla="*/ 389763 w 539241"/>
              <a:gd name="connsiteY29" fmla="*/ 414155 h 774485"/>
              <a:gd name="connsiteX30" fmla="*/ 379381 w 539241"/>
              <a:gd name="connsiteY30" fmla="*/ 332335 h 774485"/>
              <a:gd name="connsiteX31" fmla="*/ 311182 w 539241"/>
              <a:gd name="connsiteY31" fmla="*/ 286520 h 774485"/>
              <a:gd name="connsiteX32" fmla="*/ 332804 w 539241"/>
              <a:gd name="connsiteY32" fmla="*/ 361291 h 774485"/>
              <a:gd name="connsiteX33" fmla="*/ 389573 w 539241"/>
              <a:gd name="connsiteY33" fmla="*/ 414917 h 774485"/>
              <a:gd name="connsiteX34" fmla="*/ 354806 w 539241"/>
              <a:gd name="connsiteY34" fmla="*/ 493594 h 774485"/>
              <a:gd name="connsiteX35" fmla="*/ 358807 w 539241"/>
              <a:gd name="connsiteY35" fmla="*/ 413203 h 774485"/>
              <a:gd name="connsiteX36" fmla="*/ 301752 w 539241"/>
              <a:gd name="connsiteY36" fmla="*/ 360625 h 774485"/>
              <a:gd name="connsiteX37" fmla="*/ 309848 w 539241"/>
              <a:gd name="connsiteY37" fmla="*/ 435967 h 774485"/>
              <a:gd name="connsiteX38" fmla="*/ 354330 w 539241"/>
              <a:gd name="connsiteY38" fmla="*/ 494451 h 774485"/>
              <a:gd name="connsiteX39" fmla="*/ 307372 w 539241"/>
              <a:gd name="connsiteY39" fmla="*/ 566555 h 774485"/>
              <a:gd name="connsiteX40" fmla="*/ 325565 w 539241"/>
              <a:gd name="connsiteY40" fmla="*/ 489212 h 774485"/>
              <a:gd name="connsiteX41" fmla="*/ 280607 w 539241"/>
              <a:gd name="connsiteY41" fmla="*/ 431776 h 774485"/>
              <a:gd name="connsiteX42" fmla="*/ 275177 w 539241"/>
              <a:gd name="connsiteY42" fmla="*/ 505881 h 774485"/>
              <a:gd name="connsiteX43" fmla="*/ 306800 w 539241"/>
              <a:gd name="connsiteY43" fmla="*/ 567222 h 774485"/>
              <a:gd name="connsiteX44" fmla="*/ 248317 w 539241"/>
              <a:gd name="connsiteY44" fmla="*/ 631325 h 774485"/>
              <a:gd name="connsiteX45" fmla="*/ 280321 w 539241"/>
              <a:gd name="connsiteY45" fmla="*/ 559126 h 774485"/>
              <a:gd name="connsiteX46" fmla="*/ 248222 w 539241"/>
              <a:gd name="connsiteY46" fmla="*/ 498642 h 774485"/>
              <a:gd name="connsiteX47" fmla="*/ 229267 w 539241"/>
              <a:gd name="connsiteY47" fmla="*/ 569889 h 774485"/>
              <a:gd name="connsiteX48" fmla="*/ 247460 w 539241"/>
              <a:gd name="connsiteY48" fmla="*/ 632278 h 774485"/>
              <a:gd name="connsiteX49" fmla="*/ 0 w 539241"/>
              <a:gd name="connsiteY49" fmla="*/ 767056 h 774485"/>
              <a:gd name="connsiteX50" fmla="*/ 2667 w 539241"/>
              <a:gd name="connsiteY50" fmla="*/ 774486 h 774485"/>
              <a:gd name="connsiteX51" fmla="*/ 256699 w 539241"/>
              <a:gd name="connsiteY51" fmla="*/ 638374 h 774485"/>
              <a:gd name="connsiteX52" fmla="*/ 328994 w 539241"/>
              <a:gd name="connsiteY52" fmla="*/ 640850 h 774485"/>
              <a:gd name="connsiteX53" fmla="*/ 411290 w 539241"/>
              <a:gd name="connsiteY53" fmla="*/ 585605 h 774485"/>
              <a:gd name="connsiteX54" fmla="*/ 330803 w 539241"/>
              <a:gd name="connsiteY54" fmla="*/ 590368 h 774485"/>
              <a:gd name="connsiteX55" fmla="*/ 277273 w 539241"/>
              <a:gd name="connsiteY55" fmla="*/ 618562 h 774485"/>
              <a:gd name="connsiteX56" fmla="*/ 317659 w 539241"/>
              <a:gd name="connsiteY56" fmla="*/ 572556 h 774485"/>
              <a:gd name="connsiteX57" fmla="*/ 392240 w 539241"/>
              <a:gd name="connsiteY57" fmla="*/ 566746 h 774485"/>
              <a:gd name="connsiteX58" fmla="*/ 465773 w 539241"/>
              <a:gd name="connsiteY58" fmla="*/ 500737 h 774485"/>
              <a:gd name="connsiteX59" fmla="*/ 383762 w 539241"/>
              <a:gd name="connsiteY59" fmla="*/ 515120 h 774485"/>
              <a:gd name="connsiteX60" fmla="*/ 334518 w 539241"/>
              <a:gd name="connsiteY60" fmla="*/ 549982 h 774485"/>
              <a:gd name="connsiteX61" fmla="*/ 366617 w 539241"/>
              <a:gd name="connsiteY61" fmla="*/ 498547 h 774485"/>
              <a:gd name="connsiteX62" fmla="*/ 442341 w 539241"/>
              <a:gd name="connsiteY62" fmla="*/ 483783 h 774485"/>
              <a:gd name="connsiteX63" fmla="*/ 505873 w 539241"/>
              <a:gd name="connsiteY63" fmla="*/ 407869 h 774485"/>
              <a:gd name="connsiteX64" fmla="*/ 423767 w 539241"/>
              <a:gd name="connsiteY64" fmla="*/ 432443 h 774485"/>
              <a:gd name="connsiteX65" fmla="*/ 379476 w 539241"/>
              <a:gd name="connsiteY65" fmla="*/ 473686 h 774485"/>
              <a:gd name="connsiteX66" fmla="*/ 403003 w 539241"/>
              <a:gd name="connsiteY66" fmla="*/ 417679 h 774485"/>
              <a:gd name="connsiteX67" fmla="*/ 478346 w 539241"/>
              <a:gd name="connsiteY67" fmla="*/ 393295 h 77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485">
                <a:moveTo>
                  <a:pt x="478346" y="393295"/>
                </a:moveTo>
                <a:cubicBezTo>
                  <a:pt x="517398" y="363768"/>
                  <a:pt x="531114" y="308332"/>
                  <a:pt x="530447" y="308428"/>
                </a:cubicBezTo>
                <a:cubicBezTo>
                  <a:pt x="530352" y="308142"/>
                  <a:pt x="485013" y="313190"/>
                  <a:pt x="449866" y="343575"/>
                </a:cubicBezTo>
                <a:cubicBezTo>
                  <a:pt x="432530" y="358434"/>
                  <a:pt x="420243" y="376246"/>
                  <a:pt x="411480" y="390628"/>
                </a:cubicBezTo>
                <a:cubicBezTo>
                  <a:pt x="417290" y="371197"/>
                  <a:pt x="422053" y="351385"/>
                  <a:pt x="425672" y="331192"/>
                </a:cubicBezTo>
                <a:cubicBezTo>
                  <a:pt x="438341" y="329859"/>
                  <a:pt x="472250" y="324811"/>
                  <a:pt x="499682" y="297283"/>
                </a:cubicBezTo>
                <a:cubicBezTo>
                  <a:pt x="535019" y="262422"/>
                  <a:pt x="539687" y="204224"/>
                  <a:pt x="539210" y="204415"/>
                </a:cubicBezTo>
                <a:cubicBezTo>
                  <a:pt x="539020" y="204129"/>
                  <a:pt x="492919" y="215273"/>
                  <a:pt x="461677" y="250516"/>
                </a:cubicBezTo>
                <a:cubicBezTo>
                  <a:pt x="446342" y="267756"/>
                  <a:pt x="436626" y="287473"/>
                  <a:pt x="430054" y="303094"/>
                </a:cubicBezTo>
                <a:cubicBezTo>
                  <a:pt x="432721" y="282710"/>
                  <a:pt x="434245" y="262041"/>
                  <a:pt x="434626" y="241181"/>
                </a:cubicBezTo>
                <a:cubicBezTo>
                  <a:pt x="447580" y="238228"/>
                  <a:pt x="481775" y="228799"/>
                  <a:pt x="505492" y="197176"/>
                </a:cubicBezTo>
                <a:cubicBezTo>
                  <a:pt x="536162" y="157171"/>
                  <a:pt x="531400" y="96973"/>
                  <a:pt x="530828" y="97258"/>
                </a:cubicBezTo>
                <a:cubicBezTo>
                  <a:pt x="530638" y="96973"/>
                  <a:pt x="484727" y="114594"/>
                  <a:pt x="458248" y="154599"/>
                </a:cubicBezTo>
                <a:cubicBezTo>
                  <a:pt x="445199" y="174125"/>
                  <a:pt x="438436" y="195461"/>
                  <a:pt x="434340" y="212130"/>
                </a:cubicBezTo>
                <a:cubicBezTo>
                  <a:pt x="433769" y="195175"/>
                  <a:pt x="432435" y="178126"/>
                  <a:pt x="430340" y="160981"/>
                </a:cubicBezTo>
                <a:cubicBezTo>
                  <a:pt x="437388" y="145264"/>
                  <a:pt x="447104" y="114403"/>
                  <a:pt x="438817" y="80590"/>
                </a:cubicBezTo>
                <a:cubicBezTo>
                  <a:pt x="426530" y="29440"/>
                  <a:pt x="378143" y="-563"/>
                  <a:pt x="378333" y="8"/>
                </a:cubicBezTo>
                <a:cubicBezTo>
                  <a:pt x="378238" y="580"/>
                  <a:pt x="364903" y="47919"/>
                  <a:pt x="377571" y="92686"/>
                </a:cubicBezTo>
                <a:cubicBezTo>
                  <a:pt x="386239" y="123166"/>
                  <a:pt x="404336" y="148312"/>
                  <a:pt x="415100" y="162409"/>
                </a:cubicBezTo>
                <a:cubicBezTo>
                  <a:pt x="418529" y="188889"/>
                  <a:pt x="420148" y="215273"/>
                  <a:pt x="419862" y="241372"/>
                </a:cubicBezTo>
                <a:cubicBezTo>
                  <a:pt x="419576" y="235466"/>
                  <a:pt x="414909" y="190318"/>
                  <a:pt x="380429" y="162124"/>
                </a:cubicBezTo>
                <a:cubicBezTo>
                  <a:pt x="343757" y="132025"/>
                  <a:pt x="292894" y="134692"/>
                  <a:pt x="293180" y="134501"/>
                </a:cubicBezTo>
                <a:cubicBezTo>
                  <a:pt x="293465" y="134787"/>
                  <a:pt x="308039" y="173839"/>
                  <a:pt x="341471" y="203367"/>
                </a:cubicBezTo>
                <a:cubicBezTo>
                  <a:pt x="375190" y="232990"/>
                  <a:pt x="419576" y="242324"/>
                  <a:pt x="419862" y="242134"/>
                </a:cubicBezTo>
                <a:cubicBezTo>
                  <a:pt x="419481" y="271756"/>
                  <a:pt x="416814" y="300998"/>
                  <a:pt x="411766" y="329668"/>
                </a:cubicBezTo>
                <a:cubicBezTo>
                  <a:pt x="412433" y="323763"/>
                  <a:pt x="415004" y="279662"/>
                  <a:pt x="386906" y="248325"/>
                </a:cubicBezTo>
                <a:cubicBezTo>
                  <a:pt x="356807" y="214797"/>
                  <a:pt x="308229" y="210987"/>
                  <a:pt x="308610" y="210796"/>
                </a:cubicBezTo>
                <a:cubicBezTo>
                  <a:pt x="308801" y="211082"/>
                  <a:pt x="316516" y="250706"/>
                  <a:pt x="343567" y="283377"/>
                </a:cubicBezTo>
                <a:cubicBezTo>
                  <a:pt x="370808" y="316238"/>
                  <a:pt x="411290" y="330621"/>
                  <a:pt x="411575" y="330335"/>
                </a:cubicBezTo>
                <a:cubicBezTo>
                  <a:pt x="406527" y="359005"/>
                  <a:pt x="399288" y="387009"/>
                  <a:pt x="389763" y="414155"/>
                </a:cubicBezTo>
                <a:cubicBezTo>
                  <a:pt x="391478" y="408345"/>
                  <a:pt x="401003" y="366054"/>
                  <a:pt x="379381" y="332335"/>
                </a:cubicBezTo>
                <a:cubicBezTo>
                  <a:pt x="356235" y="296236"/>
                  <a:pt x="310896" y="286711"/>
                  <a:pt x="311182" y="286520"/>
                </a:cubicBezTo>
                <a:cubicBezTo>
                  <a:pt x="311277" y="286806"/>
                  <a:pt x="312515" y="326335"/>
                  <a:pt x="332804" y="361291"/>
                </a:cubicBezTo>
                <a:cubicBezTo>
                  <a:pt x="353282" y="396439"/>
                  <a:pt x="389192" y="415012"/>
                  <a:pt x="389573" y="414917"/>
                </a:cubicBezTo>
                <a:cubicBezTo>
                  <a:pt x="380143" y="442063"/>
                  <a:pt x="368522" y="468352"/>
                  <a:pt x="354806" y="493594"/>
                </a:cubicBezTo>
                <a:cubicBezTo>
                  <a:pt x="357569" y="487879"/>
                  <a:pt x="373666" y="448255"/>
                  <a:pt x="358807" y="413203"/>
                </a:cubicBezTo>
                <a:cubicBezTo>
                  <a:pt x="342900" y="375484"/>
                  <a:pt x="301371" y="360720"/>
                  <a:pt x="301752" y="360625"/>
                </a:cubicBezTo>
                <a:cubicBezTo>
                  <a:pt x="301847" y="360910"/>
                  <a:pt x="296513" y="399677"/>
                  <a:pt x="309848" y="435967"/>
                </a:cubicBezTo>
                <a:cubicBezTo>
                  <a:pt x="323183" y="472543"/>
                  <a:pt x="354044" y="494546"/>
                  <a:pt x="354330" y="494451"/>
                </a:cubicBezTo>
                <a:cubicBezTo>
                  <a:pt x="340614" y="519597"/>
                  <a:pt x="324993" y="543695"/>
                  <a:pt x="307372" y="566555"/>
                </a:cubicBezTo>
                <a:cubicBezTo>
                  <a:pt x="311182" y="561031"/>
                  <a:pt x="333470" y="524740"/>
                  <a:pt x="325565" y="489212"/>
                </a:cubicBezTo>
                <a:cubicBezTo>
                  <a:pt x="317087" y="450826"/>
                  <a:pt x="280226" y="431776"/>
                  <a:pt x="280607" y="431776"/>
                </a:cubicBezTo>
                <a:cubicBezTo>
                  <a:pt x="280607" y="432062"/>
                  <a:pt x="269081" y="469210"/>
                  <a:pt x="275177" y="505881"/>
                </a:cubicBezTo>
                <a:cubicBezTo>
                  <a:pt x="281273" y="542743"/>
                  <a:pt x="306419" y="567317"/>
                  <a:pt x="306800" y="567222"/>
                </a:cubicBezTo>
                <a:cubicBezTo>
                  <a:pt x="289179" y="589987"/>
                  <a:pt x="269653" y="611418"/>
                  <a:pt x="248317" y="631325"/>
                </a:cubicBezTo>
                <a:cubicBezTo>
                  <a:pt x="253365" y="626086"/>
                  <a:pt x="281369" y="593987"/>
                  <a:pt x="280321" y="559126"/>
                </a:cubicBezTo>
                <a:cubicBezTo>
                  <a:pt x="279368" y="521121"/>
                  <a:pt x="247745" y="498642"/>
                  <a:pt x="248222" y="498642"/>
                </a:cubicBezTo>
                <a:cubicBezTo>
                  <a:pt x="248222" y="498832"/>
                  <a:pt x="230600" y="533884"/>
                  <a:pt x="229267" y="569889"/>
                </a:cubicBezTo>
                <a:cubicBezTo>
                  <a:pt x="228029" y="606179"/>
                  <a:pt x="247079" y="632182"/>
                  <a:pt x="247460" y="632278"/>
                </a:cubicBezTo>
                <a:cubicBezTo>
                  <a:pt x="181166" y="694000"/>
                  <a:pt x="97631" y="741148"/>
                  <a:pt x="0" y="767056"/>
                </a:cubicBezTo>
                <a:cubicBezTo>
                  <a:pt x="857" y="769533"/>
                  <a:pt x="1810" y="772009"/>
                  <a:pt x="2667" y="774486"/>
                </a:cubicBezTo>
                <a:cubicBezTo>
                  <a:pt x="102680" y="748768"/>
                  <a:pt x="188500" y="701143"/>
                  <a:pt x="256699" y="638374"/>
                </a:cubicBezTo>
                <a:cubicBezTo>
                  <a:pt x="266319" y="642279"/>
                  <a:pt x="293180" y="651137"/>
                  <a:pt x="328994" y="640850"/>
                </a:cubicBezTo>
                <a:cubicBezTo>
                  <a:pt x="374904" y="628087"/>
                  <a:pt x="411861" y="585700"/>
                  <a:pt x="411290" y="585605"/>
                </a:cubicBezTo>
                <a:cubicBezTo>
                  <a:pt x="411290" y="585319"/>
                  <a:pt x="373285" y="575413"/>
                  <a:pt x="330803" y="590368"/>
                </a:cubicBezTo>
                <a:cubicBezTo>
                  <a:pt x="309944" y="597607"/>
                  <a:pt x="291370" y="609037"/>
                  <a:pt x="277273" y="618562"/>
                </a:cubicBezTo>
                <a:cubicBezTo>
                  <a:pt x="291656" y="603893"/>
                  <a:pt x="305086" y="588558"/>
                  <a:pt x="317659" y="572556"/>
                </a:cubicBezTo>
                <a:cubicBezTo>
                  <a:pt x="328327" y="575318"/>
                  <a:pt x="357664" y="581414"/>
                  <a:pt x="392240" y="566746"/>
                </a:cubicBezTo>
                <a:cubicBezTo>
                  <a:pt x="436626" y="548267"/>
                  <a:pt x="466344" y="500737"/>
                  <a:pt x="465773" y="500737"/>
                </a:cubicBezTo>
                <a:cubicBezTo>
                  <a:pt x="465773" y="500452"/>
                  <a:pt x="424529" y="495022"/>
                  <a:pt x="383762" y="515120"/>
                </a:cubicBezTo>
                <a:cubicBezTo>
                  <a:pt x="363760" y="524931"/>
                  <a:pt x="346996" y="538647"/>
                  <a:pt x="334518" y="549982"/>
                </a:cubicBezTo>
                <a:cubicBezTo>
                  <a:pt x="346234" y="533408"/>
                  <a:pt x="356902" y="516168"/>
                  <a:pt x="366617" y="498547"/>
                </a:cubicBezTo>
                <a:cubicBezTo>
                  <a:pt x="378143" y="500071"/>
                  <a:pt x="409575" y="502928"/>
                  <a:pt x="442341" y="483783"/>
                </a:cubicBezTo>
                <a:cubicBezTo>
                  <a:pt x="484442" y="459780"/>
                  <a:pt x="506444" y="407869"/>
                  <a:pt x="505873" y="407869"/>
                </a:cubicBezTo>
                <a:cubicBezTo>
                  <a:pt x="505778" y="407583"/>
                  <a:pt x="462153" y="407107"/>
                  <a:pt x="423767" y="432443"/>
                </a:cubicBezTo>
                <a:cubicBezTo>
                  <a:pt x="405003" y="444826"/>
                  <a:pt x="390239" y="460732"/>
                  <a:pt x="379476" y="473686"/>
                </a:cubicBezTo>
                <a:cubicBezTo>
                  <a:pt x="388334" y="455494"/>
                  <a:pt x="396145" y="436825"/>
                  <a:pt x="403003" y="417679"/>
                </a:cubicBezTo>
                <a:cubicBezTo>
                  <a:pt x="415004" y="417584"/>
                  <a:pt x="447961" y="416632"/>
                  <a:pt x="478346" y="3932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6BFA50DE-1427-471C-B8A9-D73490DE6B78}"/>
              </a:ext>
            </a:extLst>
          </p:cNvPr>
          <p:cNvSpPr txBox="1"/>
          <p:nvPr/>
        </p:nvSpPr>
        <p:spPr>
          <a:xfrm>
            <a:off x="1360262" y="4138100"/>
            <a:ext cx="1559018" cy="206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chemeClr val="accent2">
                        <a:lumMod val="100000"/>
                      </a:schemeClr>
                    </a:gs>
                    <a:gs pos="100000">
                      <a:schemeClr val="accent2">
                        <a:lumMod val="80000"/>
                      </a:schemeClr>
                    </a:gs>
                  </a:gsLst>
                  <a:lin ang="5400000" scaled="1"/>
                </a:gradFill>
                <a:latin typeface="+mn-ea"/>
              </a:rPr>
              <a:t>新媒体运营部优秀管理</a:t>
            </a:r>
            <a:endParaRPr lang="en-US" altLang="zh-CN" sz="1200" dirty="0">
              <a:gradFill>
                <a:gsLst>
                  <a:gs pos="0">
                    <a:schemeClr val="accent2">
                      <a:lumMod val="10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62" name="图形 460">
            <a:extLst>
              <a:ext uri="{FF2B5EF4-FFF2-40B4-BE49-F238E27FC236}">
                <a16:creationId xmlns:a16="http://schemas.microsoft.com/office/drawing/2014/main" id="{F33EAC38-8C7E-4310-9E8B-830141FCBC28}"/>
              </a:ext>
            </a:extLst>
          </p:cNvPr>
          <p:cNvSpPr/>
          <p:nvPr/>
        </p:nvSpPr>
        <p:spPr>
          <a:xfrm>
            <a:off x="1251985" y="4432907"/>
            <a:ext cx="152390" cy="218790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3" name="图形 460">
            <a:extLst>
              <a:ext uri="{FF2B5EF4-FFF2-40B4-BE49-F238E27FC236}">
                <a16:creationId xmlns:a16="http://schemas.microsoft.com/office/drawing/2014/main" id="{AC835918-190D-4419-B668-7838A76B7D5D}"/>
              </a:ext>
            </a:extLst>
          </p:cNvPr>
          <p:cNvSpPr/>
          <p:nvPr/>
        </p:nvSpPr>
        <p:spPr>
          <a:xfrm>
            <a:off x="2875166" y="4432867"/>
            <a:ext cx="152390" cy="218871"/>
          </a:xfrm>
          <a:custGeom>
            <a:avLst/>
            <a:gdLst>
              <a:gd name="connsiteX0" fmla="*/ 478346 w 539241"/>
              <a:gd name="connsiteY0" fmla="*/ 393295 h 774485"/>
              <a:gd name="connsiteX1" fmla="*/ 530447 w 539241"/>
              <a:gd name="connsiteY1" fmla="*/ 308428 h 774485"/>
              <a:gd name="connsiteX2" fmla="*/ 449866 w 539241"/>
              <a:gd name="connsiteY2" fmla="*/ 343575 h 774485"/>
              <a:gd name="connsiteX3" fmla="*/ 411480 w 539241"/>
              <a:gd name="connsiteY3" fmla="*/ 390628 h 774485"/>
              <a:gd name="connsiteX4" fmla="*/ 425672 w 539241"/>
              <a:gd name="connsiteY4" fmla="*/ 331192 h 774485"/>
              <a:gd name="connsiteX5" fmla="*/ 499682 w 539241"/>
              <a:gd name="connsiteY5" fmla="*/ 297283 h 774485"/>
              <a:gd name="connsiteX6" fmla="*/ 539210 w 539241"/>
              <a:gd name="connsiteY6" fmla="*/ 204415 h 774485"/>
              <a:gd name="connsiteX7" fmla="*/ 461677 w 539241"/>
              <a:gd name="connsiteY7" fmla="*/ 250516 h 774485"/>
              <a:gd name="connsiteX8" fmla="*/ 430054 w 539241"/>
              <a:gd name="connsiteY8" fmla="*/ 303094 h 774485"/>
              <a:gd name="connsiteX9" fmla="*/ 434626 w 539241"/>
              <a:gd name="connsiteY9" fmla="*/ 241181 h 774485"/>
              <a:gd name="connsiteX10" fmla="*/ 505492 w 539241"/>
              <a:gd name="connsiteY10" fmla="*/ 197176 h 774485"/>
              <a:gd name="connsiteX11" fmla="*/ 530828 w 539241"/>
              <a:gd name="connsiteY11" fmla="*/ 97258 h 774485"/>
              <a:gd name="connsiteX12" fmla="*/ 458248 w 539241"/>
              <a:gd name="connsiteY12" fmla="*/ 154599 h 774485"/>
              <a:gd name="connsiteX13" fmla="*/ 434340 w 539241"/>
              <a:gd name="connsiteY13" fmla="*/ 212130 h 774485"/>
              <a:gd name="connsiteX14" fmla="*/ 430340 w 539241"/>
              <a:gd name="connsiteY14" fmla="*/ 160981 h 774485"/>
              <a:gd name="connsiteX15" fmla="*/ 438817 w 539241"/>
              <a:gd name="connsiteY15" fmla="*/ 80590 h 774485"/>
              <a:gd name="connsiteX16" fmla="*/ 378333 w 539241"/>
              <a:gd name="connsiteY16" fmla="*/ 8 h 774485"/>
              <a:gd name="connsiteX17" fmla="*/ 377571 w 539241"/>
              <a:gd name="connsiteY17" fmla="*/ 92686 h 774485"/>
              <a:gd name="connsiteX18" fmla="*/ 415100 w 539241"/>
              <a:gd name="connsiteY18" fmla="*/ 162409 h 774485"/>
              <a:gd name="connsiteX19" fmla="*/ 419862 w 539241"/>
              <a:gd name="connsiteY19" fmla="*/ 241372 h 774485"/>
              <a:gd name="connsiteX20" fmla="*/ 380429 w 539241"/>
              <a:gd name="connsiteY20" fmla="*/ 162124 h 774485"/>
              <a:gd name="connsiteX21" fmla="*/ 293180 w 539241"/>
              <a:gd name="connsiteY21" fmla="*/ 134501 h 774485"/>
              <a:gd name="connsiteX22" fmla="*/ 341471 w 539241"/>
              <a:gd name="connsiteY22" fmla="*/ 203367 h 774485"/>
              <a:gd name="connsiteX23" fmla="*/ 419862 w 539241"/>
              <a:gd name="connsiteY23" fmla="*/ 242134 h 774485"/>
              <a:gd name="connsiteX24" fmla="*/ 411766 w 539241"/>
              <a:gd name="connsiteY24" fmla="*/ 329668 h 774485"/>
              <a:gd name="connsiteX25" fmla="*/ 386906 w 539241"/>
              <a:gd name="connsiteY25" fmla="*/ 248325 h 774485"/>
              <a:gd name="connsiteX26" fmla="*/ 308610 w 539241"/>
              <a:gd name="connsiteY26" fmla="*/ 210796 h 774485"/>
              <a:gd name="connsiteX27" fmla="*/ 343567 w 539241"/>
              <a:gd name="connsiteY27" fmla="*/ 283377 h 774485"/>
              <a:gd name="connsiteX28" fmla="*/ 411575 w 539241"/>
              <a:gd name="connsiteY28" fmla="*/ 330335 h 774485"/>
              <a:gd name="connsiteX29" fmla="*/ 389763 w 539241"/>
              <a:gd name="connsiteY29" fmla="*/ 414155 h 774485"/>
              <a:gd name="connsiteX30" fmla="*/ 379381 w 539241"/>
              <a:gd name="connsiteY30" fmla="*/ 332335 h 774485"/>
              <a:gd name="connsiteX31" fmla="*/ 311182 w 539241"/>
              <a:gd name="connsiteY31" fmla="*/ 286520 h 774485"/>
              <a:gd name="connsiteX32" fmla="*/ 332804 w 539241"/>
              <a:gd name="connsiteY32" fmla="*/ 361291 h 774485"/>
              <a:gd name="connsiteX33" fmla="*/ 389573 w 539241"/>
              <a:gd name="connsiteY33" fmla="*/ 414917 h 774485"/>
              <a:gd name="connsiteX34" fmla="*/ 354806 w 539241"/>
              <a:gd name="connsiteY34" fmla="*/ 493594 h 774485"/>
              <a:gd name="connsiteX35" fmla="*/ 358807 w 539241"/>
              <a:gd name="connsiteY35" fmla="*/ 413203 h 774485"/>
              <a:gd name="connsiteX36" fmla="*/ 301752 w 539241"/>
              <a:gd name="connsiteY36" fmla="*/ 360625 h 774485"/>
              <a:gd name="connsiteX37" fmla="*/ 309848 w 539241"/>
              <a:gd name="connsiteY37" fmla="*/ 435967 h 774485"/>
              <a:gd name="connsiteX38" fmla="*/ 354330 w 539241"/>
              <a:gd name="connsiteY38" fmla="*/ 494451 h 774485"/>
              <a:gd name="connsiteX39" fmla="*/ 307372 w 539241"/>
              <a:gd name="connsiteY39" fmla="*/ 566555 h 774485"/>
              <a:gd name="connsiteX40" fmla="*/ 325565 w 539241"/>
              <a:gd name="connsiteY40" fmla="*/ 489212 h 774485"/>
              <a:gd name="connsiteX41" fmla="*/ 280607 w 539241"/>
              <a:gd name="connsiteY41" fmla="*/ 431776 h 774485"/>
              <a:gd name="connsiteX42" fmla="*/ 275177 w 539241"/>
              <a:gd name="connsiteY42" fmla="*/ 505881 h 774485"/>
              <a:gd name="connsiteX43" fmla="*/ 306800 w 539241"/>
              <a:gd name="connsiteY43" fmla="*/ 567222 h 774485"/>
              <a:gd name="connsiteX44" fmla="*/ 248317 w 539241"/>
              <a:gd name="connsiteY44" fmla="*/ 631325 h 774485"/>
              <a:gd name="connsiteX45" fmla="*/ 280321 w 539241"/>
              <a:gd name="connsiteY45" fmla="*/ 559126 h 774485"/>
              <a:gd name="connsiteX46" fmla="*/ 248222 w 539241"/>
              <a:gd name="connsiteY46" fmla="*/ 498642 h 774485"/>
              <a:gd name="connsiteX47" fmla="*/ 229267 w 539241"/>
              <a:gd name="connsiteY47" fmla="*/ 569889 h 774485"/>
              <a:gd name="connsiteX48" fmla="*/ 247460 w 539241"/>
              <a:gd name="connsiteY48" fmla="*/ 632278 h 774485"/>
              <a:gd name="connsiteX49" fmla="*/ 0 w 539241"/>
              <a:gd name="connsiteY49" fmla="*/ 767056 h 774485"/>
              <a:gd name="connsiteX50" fmla="*/ 2667 w 539241"/>
              <a:gd name="connsiteY50" fmla="*/ 774486 h 774485"/>
              <a:gd name="connsiteX51" fmla="*/ 256699 w 539241"/>
              <a:gd name="connsiteY51" fmla="*/ 638374 h 774485"/>
              <a:gd name="connsiteX52" fmla="*/ 328994 w 539241"/>
              <a:gd name="connsiteY52" fmla="*/ 640850 h 774485"/>
              <a:gd name="connsiteX53" fmla="*/ 411290 w 539241"/>
              <a:gd name="connsiteY53" fmla="*/ 585605 h 774485"/>
              <a:gd name="connsiteX54" fmla="*/ 330803 w 539241"/>
              <a:gd name="connsiteY54" fmla="*/ 590368 h 774485"/>
              <a:gd name="connsiteX55" fmla="*/ 277273 w 539241"/>
              <a:gd name="connsiteY55" fmla="*/ 618562 h 774485"/>
              <a:gd name="connsiteX56" fmla="*/ 317659 w 539241"/>
              <a:gd name="connsiteY56" fmla="*/ 572556 h 774485"/>
              <a:gd name="connsiteX57" fmla="*/ 392240 w 539241"/>
              <a:gd name="connsiteY57" fmla="*/ 566746 h 774485"/>
              <a:gd name="connsiteX58" fmla="*/ 465773 w 539241"/>
              <a:gd name="connsiteY58" fmla="*/ 500737 h 774485"/>
              <a:gd name="connsiteX59" fmla="*/ 383762 w 539241"/>
              <a:gd name="connsiteY59" fmla="*/ 515120 h 774485"/>
              <a:gd name="connsiteX60" fmla="*/ 334518 w 539241"/>
              <a:gd name="connsiteY60" fmla="*/ 549982 h 774485"/>
              <a:gd name="connsiteX61" fmla="*/ 366617 w 539241"/>
              <a:gd name="connsiteY61" fmla="*/ 498547 h 774485"/>
              <a:gd name="connsiteX62" fmla="*/ 442341 w 539241"/>
              <a:gd name="connsiteY62" fmla="*/ 483783 h 774485"/>
              <a:gd name="connsiteX63" fmla="*/ 505873 w 539241"/>
              <a:gd name="connsiteY63" fmla="*/ 407869 h 774485"/>
              <a:gd name="connsiteX64" fmla="*/ 423767 w 539241"/>
              <a:gd name="connsiteY64" fmla="*/ 432443 h 774485"/>
              <a:gd name="connsiteX65" fmla="*/ 379476 w 539241"/>
              <a:gd name="connsiteY65" fmla="*/ 473686 h 774485"/>
              <a:gd name="connsiteX66" fmla="*/ 403003 w 539241"/>
              <a:gd name="connsiteY66" fmla="*/ 417679 h 774485"/>
              <a:gd name="connsiteX67" fmla="*/ 478346 w 539241"/>
              <a:gd name="connsiteY67" fmla="*/ 393295 h 77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485">
                <a:moveTo>
                  <a:pt x="478346" y="393295"/>
                </a:moveTo>
                <a:cubicBezTo>
                  <a:pt x="517398" y="363768"/>
                  <a:pt x="531114" y="308332"/>
                  <a:pt x="530447" y="308428"/>
                </a:cubicBezTo>
                <a:cubicBezTo>
                  <a:pt x="530352" y="308142"/>
                  <a:pt x="485013" y="313190"/>
                  <a:pt x="449866" y="343575"/>
                </a:cubicBezTo>
                <a:cubicBezTo>
                  <a:pt x="432530" y="358434"/>
                  <a:pt x="420243" y="376246"/>
                  <a:pt x="411480" y="390628"/>
                </a:cubicBezTo>
                <a:cubicBezTo>
                  <a:pt x="417290" y="371197"/>
                  <a:pt x="422053" y="351385"/>
                  <a:pt x="425672" y="331192"/>
                </a:cubicBezTo>
                <a:cubicBezTo>
                  <a:pt x="438341" y="329859"/>
                  <a:pt x="472250" y="324811"/>
                  <a:pt x="499682" y="297283"/>
                </a:cubicBezTo>
                <a:cubicBezTo>
                  <a:pt x="535019" y="262422"/>
                  <a:pt x="539687" y="204224"/>
                  <a:pt x="539210" y="204415"/>
                </a:cubicBezTo>
                <a:cubicBezTo>
                  <a:pt x="539020" y="204129"/>
                  <a:pt x="492919" y="215273"/>
                  <a:pt x="461677" y="250516"/>
                </a:cubicBezTo>
                <a:cubicBezTo>
                  <a:pt x="446342" y="267756"/>
                  <a:pt x="436626" y="287473"/>
                  <a:pt x="430054" y="303094"/>
                </a:cubicBezTo>
                <a:cubicBezTo>
                  <a:pt x="432721" y="282710"/>
                  <a:pt x="434245" y="262041"/>
                  <a:pt x="434626" y="241181"/>
                </a:cubicBezTo>
                <a:cubicBezTo>
                  <a:pt x="447580" y="238228"/>
                  <a:pt x="481775" y="228799"/>
                  <a:pt x="505492" y="197176"/>
                </a:cubicBezTo>
                <a:cubicBezTo>
                  <a:pt x="536162" y="157171"/>
                  <a:pt x="531400" y="96973"/>
                  <a:pt x="530828" y="97258"/>
                </a:cubicBezTo>
                <a:cubicBezTo>
                  <a:pt x="530638" y="96973"/>
                  <a:pt x="484727" y="114594"/>
                  <a:pt x="458248" y="154599"/>
                </a:cubicBezTo>
                <a:cubicBezTo>
                  <a:pt x="445199" y="174125"/>
                  <a:pt x="438436" y="195461"/>
                  <a:pt x="434340" y="212130"/>
                </a:cubicBezTo>
                <a:cubicBezTo>
                  <a:pt x="433769" y="195175"/>
                  <a:pt x="432435" y="178126"/>
                  <a:pt x="430340" y="160981"/>
                </a:cubicBezTo>
                <a:cubicBezTo>
                  <a:pt x="437388" y="145264"/>
                  <a:pt x="447104" y="114403"/>
                  <a:pt x="438817" y="80590"/>
                </a:cubicBezTo>
                <a:cubicBezTo>
                  <a:pt x="426530" y="29440"/>
                  <a:pt x="378143" y="-563"/>
                  <a:pt x="378333" y="8"/>
                </a:cubicBezTo>
                <a:cubicBezTo>
                  <a:pt x="378238" y="580"/>
                  <a:pt x="364903" y="47919"/>
                  <a:pt x="377571" y="92686"/>
                </a:cubicBezTo>
                <a:cubicBezTo>
                  <a:pt x="386239" y="123166"/>
                  <a:pt x="404336" y="148312"/>
                  <a:pt x="415100" y="162409"/>
                </a:cubicBezTo>
                <a:cubicBezTo>
                  <a:pt x="418529" y="188889"/>
                  <a:pt x="420148" y="215273"/>
                  <a:pt x="419862" y="241372"/>
                </a:cubicBezTo>
                <a:cubicBezTo>
                  <a:pt x="419576" y="235466"/>
                  <a:pt x="414909" y="190318"/>
                  <a:pt x="380429" y="162124"/>
                </a:cubicBezTo>
                <a:cubicBezTo>
                  <a:pt x="343757" y="132025"/>
                  <a:pt x="292894" y="134692"/>
                  <a:pt x="293180" y="134501"/>
                </a:cubicBezTo>
                <a:cubicBezTo>
                  <a:pt x="293465" y="134787"/>
                  <a:pt x="308039" y="173839"/>
                  <a:pt x="341471" y="203367"/>
                </a:cubicBezTo>
                <a:cubicBezTo>
                  <a:pt x="375190" y="232990"/>
                  <a:pt x="419576" y="242324"/>
                  <a:pt x="419862" y="242134"/>
                </a:cubicBezTo>
                <a:cubicBezTo>
                  <a:pt x="419481" y="271756"/>
                  <a:pt x="416814" y="300998"/>
                  <a:pt x="411766" y="329668"/>
                </a:cubicBezTo>
                <a:cubicBezTo>
                  <a:pt x="412433" y="323763"/>
                  <a:pt x="415004" y="279662"/>
                  <a:pt x="386906" y="248325"/>
                </a:cubicBezTo>
                <a:cubicBezTo>
                  <a:pt x="356807" y="214797"/>
                  <a:pt x="308229" y="210987"/>
                  <a:pt x="308610" y="210796"/>
                </a:cubicBezTo>
                <a:cubicBezTo>
                  <a:pt x="308801" y="211082"/>
                  <a:pt x="316516" y="250706"/>
                  <a:pt x="343567" y="283377"/>
                </a:cubicBezTo>
                <a:cubicBezTo>
                  <a:pt x="370808" y="316238"/>
                  <a:pt x="411290" y="330621"/>
                  <a:pt x="411575" y="330335"/>
                </a:cubicBezTo>
                <a:cubicBezTo>
                  <a:pt x="406527" y="359005"/>
                  <a:pt x="399288" y="387009"/>
                  <a:pt x="389763" y="414155"/>
                </a:cubicBezTo>
                <a:cubicBezTo>
                  <a:pt x="391478" y="408345"/>
                  <a:pt x="401003" y="366054"/>
                  <a:pt x="379381" y="332335"/>
                </a:cubicBezTo>
                <a:cubicBezTo>
                  <a:pt x="356235" y="296236"/>
                  <a:pt x="310896" y="286711"/>
                  <a:pt x="311182" y="286520"/>
                </a:cubicBezTo>
                <a:cubicBezTo>
                  <a:pt x="311277" y="286806"/>
                  <a:pt x="312515" y="326335"/>
                  <a:pt x="332804" y="361291"/>
                </a:cubicBezTo>
                <a:cubicBezTo>
                  <a:pt x="353282" y="396439"/>
                  <a:pt x="389192" y="415012"/>
                  <a:pt x="389573" y="414917"/>
                </a:cubicBezTo>
                <a:cubicBezTo>
                  <a:pt x="380143" y="442063"/>
                  <a:pt x="368522" y="468352"/>
                  <a:pt x="354806" y="493594"/>
                </a:cubicBezTo>
                <a:cubicBezTo>
                  <a:pt x="357569" y="487879"/>
                  <a:pt x="373666" y="448255"/>
                  <a:pt x="358807" y="413203"/>
                </a:cubicBezTo>
                <a:cubicBezTo>
                  <a:pt x="342900" y="375484"/>
                  <a:pt x="301371" y="360720"/>
                  <a:pt x="301752" y="360625"/>
                </a:cubicBezTo>
                <a:cubicBezTo>
                  <a:pt x="301847" y="360910"/>
                  <a:pt x="296513" y="399677"/>
                  <a:pt x="309848" y="435967"/>
                </a:cubicBezTo>
                <a:cubicBezTo>
                  <a:pt x="323183" y="472543"/>
                  <a:pt x="354044" y="494546"/>
                  <a:pt x="354330" y="494451"/>
                </a:cubicBezTo>
                <a:cubicBezTo>
                  <a:pt x="340614" y="519597"/>
                  <a:pt x="324993" y="543695"/>
                  <a:pt x="307372" y="566555"/>
                </a:cubicBezTo>
                <a:cubicBezTo>
                  <a:pt x="311182" y="561031"/>
                  <a:pt x="333470" y="524740"/>
                  <a:pt x="325565" y="489212"/>
                </a:cubicBezTo>
                <a:cubicBezTo>
                  <a:pt x="317087" y="450826"/>
                  <a:pt x="280226" y="431776"/>
                  <a:pt x="280607" y="431776"/>
                </a:cubicBezTo>
                <a:cubicBezTo>
                  <a:pt x="280607" y="432062"/>
                  <a:pt x="269081" y="469210"/>
                  <a:pt x="275177" y="505881"/>
                </a:cubicBezTo>
                <a:cubicBezTo>
                  <a:pt x="281273" y="542743"/>
                  <a:pt x="306419" y="567317"/>
                  <a:pt x="306800" y="567222"/>
                </a:cubicBezTo>
                <a:cubicBezTo>
                  <a:pt x="289179" y="589987"/>
                  <a:pt x="269653" y="611418"/>
                  <a:pt x="248317" y="631325"/>
                </a:cubicBezTo>
                <a:cubicBezTo>
                  <a:pt x="253365" y="626086"/>
                  <a:pt x="281369" y="593987"/>
                  <a:pt x="280321" y="559126"/>
                </a:cubicBezTo>
                <a:cubicBezTo>
                  <a:pt x="279368" y="521121"/>
                  <a:pt x="247745" y="498642"/>
                  <a:pt x="248222" y="498642"/>
                </a:cubicBezTo>
                <a:cubicBezTo>
                  <a:pt x="248222" y="498832"/>
                  <a:pt x="230600" y="533884"/>
                  <a:pt x="229267" y="569889"/>
                </a:cubicBezTo>
                <a:cubicBezTo>
                  <a:pt x="228029" y="606179"/>
                  <a:pt x="247079" y="632182"/>
                  <a:pt x="247460" y="632278"/>
                </a:cubicBezTo>
                <a:cubicBezTo>
                  <a:pt x="181166" y="694000"/>
                  <a:pt x="97631" y="741148"/>
                  <a:pt x="0" y="767056"/>
                </a:cubicBezTo>
                <a:cubicBezTo>
                  <a:pt x="857" y="769533"/>
                  <a:pt x="1810" y="772009"/>
                  <a:pt x="2667" y="774486"/>
                </a:cubicBezTo>
                <a:cubicBezTo>
                  <a:pt x="102680" y="748768"/>
                  <a:pt x="188500" y="701143"/>
                  <a:pt x="256699" y="638374"/>
                </a:cubicBezTo>
                <a:cubicBezTo>
                  <a:pt x="266319" y="642279"/>
                  <a:pt x="293180" y="651137"/>
                  <a:pt x="328994" y="640850"/>
                </a:cubicBezTo>
                <a:cubicBezTo>
                  <a:pt x="374904" y="628087"/>
                  <a:pt x="411861" y="585700"/>
                  <a:pt x="411290" y="585605"/>
                </a:cubicBezTo>
                <a:cubicBezTo>
                  <a:pt x="411290" y="585319"/>
                  <a:pt x="373285" y="575413"/>
                  <a:pt x="330803" y="590368"/>
                </a:cubicBezTo>
                <a:cubicBezTo>
                  <a:pt x="309944" y="597607"/>
                  <a:pt x="291370" y="609037"/>
                  <a:pt x="277273" y="618562"/>
                </a:cubicBezTo>
                <a:cubicBezTo>
                  <a:pt x="291656" y="603893"/>
                  <a:pt x="305086" y="588558"/>
                  <a:pt x="317659" y="572556"/>
                </a:cubicBezTo>
                <a:cubicBezTo>
                  <a:pt x="328327" y="575318"/>
                  <a:pt x="357664" y="581414"/>
                  <a:pt x="392240" y="566746"/>
                </a:cubicBezTo>
                <a:cubicBezTo>
                  <a:pt x="436626" y="548267"/>
                  <a:pt x="466344" y="500737"/>
                  <a:pt x="465773" y="500737"/>
                </a:cubicBezTo>
                <a:cubicBezTo>
                  <a:pt x="465773" y="500452"/>
                  <a:pt x="424529" y="495022"/>
                  <a:pt x="383762" y="515120"/>
                </a:cubicBezTo>
                <a:cubicBezTo>
                  <a:pt x="363760" y="524931"/>
                  <a:pt x="346996" y="538647"/>
                  <a:pt x="334518" y="549982"/>
                </a:cubicBezTo>
                <a:cubicBezTo>
                  <a:pt x="346234" y="533408"/>
                  <a:pt x="356902" y="516168"/>
                  <a:pt x="366617" y="498547"/>
                </a:cubicBezTo>
                <a:cubicBezTo>
                  <a:pt x="378143" y="500071"/>
                  <a:pt x="409575" y="502928"/>
                  <a:pt x="442341" y="483783"/>
                </a:cubicBezTo>
                <a:cubicBezTo>
                  <a:pt x="484442" y="459780"/>
                  <a:pt x="506444" y="407869"/>
                  <a:pt x="505873" y="407869"/>
                </a:cubicBezTo>
                <a:cubicBezTo>
                  <a:pt x="505778" y="407583"/>
                  <a:pt x="462153" y="407107"/>
                  <a:pt x="423767" y="432443"/>
                </a:cubicBezTo>
                <a:cubicBezTo>
                  <a:pt x="405003" y="444826"/>
                  <a:pt x="390239" y="460732"/>
                  <a:pt x="379476" y="473686"/>
                </a:cubicBezTo>
                <a:cubicBezTo>
                  <a:pt x="388334" y="455494"/>
                  <a:pt x="396145" y="436825"/>
                  <a:pt x="403003" y="417679"/>
                </a:cubicBezTo>
                <a:cubicBezTo>
                  <a:pt x="415004" y="417584"/>
                  <a:pt x="447961" y="416632"/>
                  <a:pt x="478346" y="3932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1D17BE9-07B8-472F-A637-85926B68B0A2}"/>
              </a:ext>
            </a:extLst>
          </p:cNvPr>
          <p:cNvSpPr txBox="1"/>
          <p:nvPr/>
        </p:nvSpPr>
        <p:spPr>
          <a:xfrm>
            <a:off x="1360262" y="4438908"/>
            <a:ext cx="1559018" cy="206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chemeClr val="accent2">
                        <a:lumMod val="100000"/>
                      </a:schemeClr>
                    </a:gs>
                    <a:gs pos="100000">
                      <a:schemeClr val="accent2">
                        <a:lumMod val="80000"/>
                      </a:schemeClr>
                    </a:gs>
                  </a:gsLst>
                  <a:lin ang="5400000" scaled="1"/>
                </a:gradFill>
                <a:latin typeface="+mn-ea"/>
              </a:rPr>
              <a:t>新年度最佳创平台作者</a:t>
            </a:r>
            <a:endParaRPr lang="en-US" altLang="zh-CN" sz="1200" dirty="0">
              <a:gradFill>
                <a:gsLst>
                  <a:gs pos="0">
                    <a:schemeClr val="accent2">
                      <a:lumMod val="10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C51CB581-B4EC-49A6-B633-A3E56854CEF9}"/>
              </a:ext>
            </a:extLst>
          </p:cNvPr>
          <p:cNvSpPr/>
          <p:nvPr/>
        </p:nvSpPr>
        <p:spPr>
          <a:xfrm>
            <a:off x="3152775" y="2847975"/>
            <a:ext cx="552450" cy="1257300"/>
          </a:xfrm>
          <a:custGeom>
            <a:avLst/>
            <a:gdLst>
              <a:gd name="connsiteX0" fmla="*/ 0 w 552450"/>
              <a:gd name="connsiteY0" fmla="*/ 0 h 1257300"/>
              <a:gd name="connsiteX1" fmla="*/ 304800 w 552450"/>
              <a:gd name="connsiteY1" fmla="*/ 0 h 1257300"/>
              <a:gd name="connsiteX2" fmla="*/ 552450 w 552450"/>
              <a:gd name="connsiteY2" fmla="*/ 125730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2450" h="1257300">
                <a:moveTo>
                  <a:pt x="0" y="0"/>
                </a:moveTo>
                <a:lnTo>
                  <a:pt x="304800" y="0"/>
                </a:lnTo>
                <a:lnTo>
                  <a:pt x="552450" y="1257300"/>
                </a:lnTo>
              </a:path>
            </a:pathLst>
          </a:custGeom>
          <a:noFill/>
          <a:ln w="19050">
            <a:gradFill>
              <a:gsLst>
                <a:gs pos="0">
                  <a:schemeClr val="bg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FF4E293-0272-482D-B3FE-5126522748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089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图形 50">
            <a:extLst>
              <a:ext uri="{FF2B5EF4-FFF2-40B4-BE49-F238E27FC236}">
                <a16:creationId xmlns:a16="http://schemas.microsoft.com/office/drawing/2014/main" id="{2F741F6E-00AB-4074-815A-50FC1FEFA778}"/>
              </a:ext>
            </a:extLst>
          </p:cNvPr>
          <p:cNvGrpSpPr/>
          <p:nvPr/>
        </p:nvGrpSpPr>
        <p:grpSpPr>
          <a:xfrm rot="384319">
            <a:off x="946739" y="3312928"/>
            <a:ext cx="10372408" cy="1821079"/>
            <a:chOff x="670866" y="2541996"/>
            <a:chExt cx="10845104" cy="2508117"/>
          </a:xfrm>
          <a:noFill/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0DF0A27-A274-444F-892A-CF32171D9029}"/>
                </a:ext>
              </a:extLst>
            </p:cNvPr>
            <p:cNvSpPr/>
            <p:nvPr/>
          </p:nvSpPr>
          <p:spPr>
            <a:xfrm>
              <a:off x="670866" y="2541996"/>
              <a:ext cx="1099259" cy="2508117"/>
            </a:xfrm>
            <a:custGeom>
              <a:avLst/>
              <a:gdLst>
                <a:gd name="connsiteX0" fmla="*/ 1099260 w 1099259"/>
                <a:gd name="connsiteY0" fmla="*/ 1254059 h 2508117"/>
                <a:gd name="connsiteX1" fmla="*/ 549630 w 1099259"/>
                <a:gd name="connsiteY1" fmla="*/ 2508117 h 2508117"/>
                <a:gd name="connsiteX2" fmla="*/ 0 w 1099259"/>
                <a:gd name="connsiteY2" fmla="*/ 1254059 h 2508117"/>
                <a:gd name="connsiteX3" fmla="*/ 549630 w 1099259"/>
                <a:gd name="connsiteY3" fmla="*/ 0 h 2508117"/>
                <a:gd name="connsiteX4" fmla="*/ 1099260 w 1099259"/>
                <a:gd name="connsiteY4" fmla="*/ 1254059 h 250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259" h="2508117">
                  <a:moveTo>
                    <a:pt x="1099260" y="1254059"/>
                  </a:moveTo>
                  <a:cubicBezTo>
                    <a:pt x="1099260" y="1946656"/>
                    <a:pt x="853182" y="2508117"/>
                    <a:pt x="549630" y="2508117"/>
                  </a:cubicBezTo>
                  <a:cubicBezTo>
                    <a:pt x="246078" y="2508117"/>
                    <a:pt x="0" y="1946656"/>
                    <a:pt x="0" y="1254059"/>
                  </a:cubicBezTo>
                  <a:cubicBezTo>
                    <a:pt x="0" y="561461"/>
                    <a:pt x="246078" y="0"/>
                    <a:pt x="549630" y="0"/>
                  </a:cubicBezTo>
                  <a:cubicBezTo>
                    <a:pt x="853182" y="0"/>
                    <a:pt x="1099260" y="561461"/>
                    <a:pt x="1099260" y="1254059"/>
                  </a:cubicBezTo>
                  <a:close/>
                </a:path>
              </a:pathLst>
            </a:custGeom>
            <a:noFill/>
            <a:ln w="15817" cap="flat"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BEE48EA-8913-491F-944D-1D73D80769FC}"/>
                </a:ext>
              </a:extLst>
            </p:cNvPr>
            <p:cNvSpPr/>
            <p:nvPr/>
          </p:nvSpPr>
          <p:spPr>
            <a:xfrm>
              <a:off x="1863611" y="2667410"/>
              <a:ext cx="989507" cy="2257288"/>
            </a:xfrm>
            <a:custGeom>
              <a:avLst/>
              <a:gdLst>
                <a:gd name="connsiteX0" fmla="*/ 989507 w 989507"/>
                <a:gd name="connsiteY0" fmla="*/ 1128644 h 2257288"/>
                <a:gd name="connsiteX1" fmla="*/ 494754 w 989507"/>
                <a:gd name="connsiteY1" fmla="*/ 2257289 h 2257288"/>
                <a:gd name="connsiteX2" fmla="*/ 0 w 989507"/>
                <a:gd name="connsiteY2" fmla="*/ 1128644 h 2257288"/>
                <a:gd name="connsiteX3" fmla="*/ 494754 w 989507"/>
                <a:gd name="connsiteY3" fmla="*/ 0 h 2257288"/>
                <a:gd name="connsiteX4" fmla="*/ 989507 w 989507"/>
                <a:gd name="connsiteY4" fmla="*/ 1128644 h 2257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9507" h="2257288">
                  <a:moveTo>
                    <a:pt x="989507" y="1128644"/>
                  </a:moveTo>
                  <a:cubicBezTo>
                    <a:pt x="989507" y="1751977"/>
                    <a:pt x="767999" y="2257289"/>
                    <a:pt x="494754" y="2257289"/>
                  </a:cubicBezTo>
                  <a:cubicBezTo>
                    <a:pt x="221509" y="2257289"/>
                    <a:pt x="0" y="1751977"/>
                    <a:pt x="0" y="1128644"/>
                  </a:cubicBezTo>
                  <a:cubicBezTo>
                    <a:pt x="0" y="505311"/>
                    <a:pt x="221509" y="0"/>
                    <a:pt x="494754" y="0"/>
                  </a:cubicBezTo>
                  <a:cubicBezTo>
                    <a:pt x="767999" y="0"/>
                    <a:pt x="989507" y="505311"/>
                    <a:pt x="989507" y="1128644"/>
                  </a:cubicBezTo>
                  <a:close/>
                </a:path>
              </a:pathLst>
            </a:custGeom>
            <a:noFill/>
            <a:ln w="15817" cap="flat"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130DD11-569E-43F9-94A9-EC442B1C1C58}"/>
                </a:ext>
              </a:extLst>
            </p:cNvPr>
            <p:cNvSpPr/>
            <p:nvPr/>
          </p:nvSpPr>
          <p:spPr>
            <a:xfrm>
              <a:off x="3056464" y="2792825"/>
              <a:ext cx="879538" cy="2006459"/>
            </a:xfrm>
            <a:custGeom>
              <a:avLst/>
              <a:gdLst>
                <a:gd name="connsiteX0" fmla="*/ 879538 w 879538"/>
                <a:gd name="connsiteY0" fmla="*/ 1003230 h 2006459"/>
                <a:gd name="connsiteX1" fmla="*/ 439769 w 879538"/>
                <a:gd name="connsiteY1" fmla="*/ 2006460 h 2006459"/>
                <a:gd name="connsiteX2" fmla="*/ 0 w 879538"/>
                <a:gd name="connsiteY2" fmla="*/ 1003230 h 2006459"/>
                <a:gd name="connsiteX3" fmla="*/ 439769 w 879538"/>
                <a:gd name="connsiteY3" fmla="*/ 0 h 2006459"/>
                <a:gd name="connsiteX4" fmla="*/ 879538 w 879538"/>
                <a:gd name="connsiteY4" fmla="*/ 1003230 h 2006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538" h="2006459">
                  <a:moveTo>
                    <a:pt x="879538" y="1003230"/>
                  </a:moveTo>
                  <a:cubicBezTo>
                    <a:pt x="879538" y="1557298"/>
                    <a:pt x="682647" y="2006460"/>
                    <a:pt x="439769" y="2006460"/>
                  </a:cubicBezTo>
                  <a:cubicBezTo>
                    <a:pt x="196891" y="2006460"/>
                    <a:pt x="0" y="1557298"/>
                    <a:pt x="0" y="1003230"/>
                  </a:cubicBezTo>
                  <a:cubicBezTo>
                    <a:pt x="0" y="449161"/>
                    <a:pt x="196891" y="0"/>
                    <a:pt x="439769" y="0"/>
                  </a:cubicBezTo>
                  <a:cubicBezTo>
                    <a:pt x="682647" y="0"/>
                    <a:pt x="879538" y="449161"/>
                    <a:pt x="879538" y="1003230"/>
                  </a:cubicBezTo>
                  <a:close/>
                </a:path>
              </a:pathLst>
            </a:custGeom>
            <a:noFill/>
            <a:ln w="15817" cap="flat"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173DC8B-9937-42CD-A231-D0C54C08D8F2}"/>
                </a:ext>
              </a:extLst>
            </p:cNvPr>
            <p:cNvSpPr/>
            <p:nvPr/>
          </p:nvSpPr>
          <p:spPr>
            <a:xfrm>
              <a:off x="4249209" y="2918239"/>
              <a:ext cx="769568" cy="1755630"/>
            </a:xfrm>
            <a:custGeom>
              <a:avLst/>
              <a:gdLst>
                <a:gd name="connsiteX0" fmla="*/ 769569 w 769568"/>
                <a:gd name="connsiteY0" fmla="*/ 877815 h 1755630"/>
                <a:gd name="connsiteX1" fmla="*/ 384784 w 769568"/>
                <a:gd name="connsiteY1" fmla="*/ 1755631 h 1755630"/>
                <a:gd name="connsiteX2" fmla="*/ 0 w 769568"/>
                <a:gd name="connsiteY2" fmla="*/ 877815 h 1755630"/>
                <a:gd name="connsiteX3" fmla="*/ 384784 w 769568"/>
                <a:gd name="connsiteY3" fmla="*/ 0 h 1755630"/>
                <a:gd name="connsiteX4" fmla="*/ 769569 w 769568"/>
                <a:gd name="connsiteY4" fmla="*/ 877815 h 175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568" h="1755630">
                  <a:moveTo>
                    <a:pt x="769569" y="877815"/>
                  </a:moveTo>
                  <a:cubicBezTo>
                    <a:pt x="769569" y="1362619"/>
                    <a:pt x="597295" y="1755631"/>
                    <a:pt x="384784" y="1755631"/>
                  </a:cubicBezTo>
                  <a:cubicBezTo>
                    <a:pt x="172274" y="1755631"/>
                    <a:pt x="0" y="1362619"/>
                    <a:pt x="0" y="877815"/>
                  </a:cubicBezTo>
                  <a:cubicBezTo>
                    <a:pt x="0" y="393011"/>
                    <a:pt x="172274" y="0"/>
                    <a:pt x="384784" y="0"/>
                  </a:cubicBezTo>
                  <a:cubicBezTo>
                    <a:pt x="597295" y="0"/>
                    <a:pt x="769569" y="393011"/>
                    <a:pt x="769569" y="877815"/>
                  </a:cubicBezTo>
                  <a:close/>
                </a:path>
              </a:pathLst>
            </a:custGeom>
            <a:noFill/>
            <a:ln w="15817" cap="flat"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4EE927D-DBBC-4D2F-8394-6AE86547CC0B}"/>
                </a:ext>
              </a:extLst>
            </p:cNvPr>
            <p:cNvSpPr/>
            <p:nvPr/>
          </p:nvSpPr>
          <p:spPr>
            <a:xfrm>
              <a:off x="5442062" y="3043611"/>
              <a:ext cx="659599" cy="1504887"/>
            </a:xfrm>
            <a:custGeom>
              <a:avLst/>
              <a:gdLst>
                <a:gd name="connsiteX0" fmla="*/ 659599 w 659599"/>
                <a:gd name="connsiteY0" fmla="*/ 752444 h 1504887"/>
                <a:gd name="connsiteX1" fmla="*/ 329800 w 659599"/>
                <a:gd name="connsiteY1" fmla="*/ 1504888 h 1504887"/>
                <a:gd name="connsiteX2" fmla="*/ 0 w 659599"/>
                <a:gd name="connsiteY2" fmla="*/ 752444 h 1504887"/>
                <a:gd name="connsiteX3" fmla="*/ 329800 w 659599"/>
                <a:gd name="connsiteY3" fmla="*/ 0 h 1504887"/>
                <a:gd name="connsiteX4" fmla="*/ 659599 w 659599"/>
                <a:gd name="connsiteY4" fmla="*/ 752444 h 150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599" h="1504887">
                  <a:moveTo>
                    <a:pt x="659599" y="752444"/>
                  </a:moveTo>
                  <a:cubicBezTo>
                    <a:pt x="659599" y="1168007"/>
                    <a:pt x="511943" y="1504888"/>
                    <a:pt x="329800" y="1504888"/>
                  </a:cubicBezTo>
                  <a:cubicBezTo>
                    <a:pt x="147656" y="1504888"/>
                    <a:pt x="0" y="1168007"/>
                    <a:pt x="0" y="752444"/>
                  </a:cubicBezTo>
                  <a:cubicBezTo>
                    <a:pt x="0" y="336880"/>
                    <a:pt x="147656" y="0"/>
                    <a:pt x="329800" y="0"/>
                  </a:cubicBezTo>
                  <a:cubicBezTo>
                    <a:pt x="511943" y="0"/>
                    <a:pt x="659599" y="336881"/>
                    <a:pt x="659599" y="752444"/>
                  </a:cubicBezTo>
                  <a:close/>
                </a:path>
              </a:pathLst>
            </a:custGeom>
            <a:noFill/>
            <a:ln w="15817" cap="flat"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C8C7F1D-0CD6-4B60-8948-4AE60F2C6DBE}"/>
                </a:ext>
              </a:extLst>
            </p:cNvPr>
            <p:cNvSpPr/>
            <p:nvPr/>
          </p:nvSpPr>
          <p:spPr>
            <a:xfrm>
              <a:off x="6634915" y="3169025"/>
              <a:ext cx="549629" cy="1254058"/>
            </a:xfrm>
            <a:custGeom>
              <a:avLst/>
              <a:gdLst>
                <a:gd name="connsiteX0" fmla="*/ 549630 w 549629"/>
                <a:gd name="connsiteY0" fmla="*/ 627029 h 1254058"/>
                <a:gd name="connsiteX1" fmla="*/ 274815 w 549629"/>
                <a:gd name="connsiteY1" fmla="*/ 1254059 h 1254058"/>
                <a:gd name="connsiteX2" fmla="*/ 0 w 549629"/>
                <a:gd name="connsiteY2" fmla="*/ 627029 h 1254058"/>
                <a:gd name="connsiteX3" fmla="*/ 274815 w 549629"/>
                <a:gd name="connsiteY3" fmla="*/ 0 h 1254058"/>
                <a:gd name="connsiteX4" fmla="*/ 549630 w 549629"/>
                <a:gd name="connsiteY4" fmla="*/ 627029 h 125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629" h="1254058">
                  <a:moveTo>
                    <a:pt x="549630" y="627029"/>
                  </a:moveTo>
                  <a:cubicBezTo>
                    <a:pt x="549630" y="973328"/>
                    <a:pt x="426592" y="1254059"/>
                    <a:pt x="274815" y="1254059"/>
                  </a:cubicBezTo>
                  <a:cubicBezTo>
                    <a:pt x="123039" y="1254059"/>
                    <a:pt x="0" y="973328"/>
                    <a:pt x="0" y="627029"/>
                  </a:cubicBezTo>
                  <a:cubicBezTo>
                    <a:pt x="0" y="280731"/>
                    <a:pt x="123038" y="0"/>
                    <a:pt x="274815" y="0"/>
                  </a:cubicBezTo>
                  <a:cubicBezTo>
                    <a:pt x="426591" y="0"/>
                    <a:pt x="549630" y="280731"/>
                    <a:pt x="549630" y="627029"/>
                  </a:cubicBezTo>
                  <a:close/>
                </a:path>
              </a:pathLst>
            </a:custGeom>
            <a:noFill/>
            <a:ln w="15817" cap="flat"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E6E3135-8FF4-42A5-840D-768CC55FC869}"/>
                </a:ext>
              </a:extLst>
            </p:cNvPr>
            <p:cNvSpPr/>
            <p:nvPr/>
          </p:nvSpPr>
          <p:spPr>
            <a:xfrm>
              <a:off x="7827660" y="3294440"/>
              <a:ext cx="439660" cy="1003229"/>
            </a:xfrm>
            <a:custGeom>
              <a:avLst/>
              <a:gdLst>
                <a:gd name="connsiteX0" fmla="*/ 439660 w 439660"/>
                <a:gd name="connsiteY0" fmla="*/ 501615 h 1003229"/>
                <a:gd name="connsiteX1" fmla="*/ 219830 w 439660"/>
                <a:gd name="connsiteY1" fmla="*/ 1003230 h 1003229"/>
                <a:gd name="connsiteX2" fmla="*/ -1 w 439660"/>
                <a:gd name="connsiteY2" fmla="*/ 501615 h 1003229"/>
                <a:gd name="connsiteX3" fmla="*/ 219830 w 439660"/>
                <a:gd name="connsiteY3" fmla="*/ 0 h 1003229"/>
                <a:gd name="connsiteX4" fmla="*/ 439660 w 439660"/>
                <a:gd name="connsiteY4" fmla="*/ 501615 h 100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660" h="1003229">
                  <a:moveTo>
                    <a:pt x="439660" y="501615"/>
                  </a:moveTo>
                  <a:cubicBezTo>
                    <a:pt x="439660" y="778649"/>
                    <a:pt x="341239" y="1003230"/>
                    <a:pt x="219830" y="1003230"/>
                  </a:cubicBezTo>
                  <a:cubicBezTo>
                    <a:pt x="98421" y="1003230"/>
                    <a:pt x="-1" y="778649"/>
                    <a:pt x="-1" y="501615"/>
                  </a:cubicBezTo>
                  <a:cubicBezTo>
                    <a:pt x="-1" y="224581"/>
                    <a:pt x="98421" y="0"/>
                    <a:pt x="219830" y="0"/>
                  </a:cubicBezTo>
                  <a:cubicBezTo>
                    <a:pt x="341239" y="0"/>
                    <a:pt x="439660" y="224581"/>
                    <a:pt x="439660" y="501615"/>
                  </a:cubicBezTo>
                  <a:close/>
                </a:path>
              </a:pathLst>
            </a:custGeom>
            <a:noFill/>
            <a:ln w="15817" cap="flat"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6443255-60E1-45B1-BC02-A2948A4AF0C1}"/>
                </a:ext>
              </a:extLst>
            </p:cNvPr>
            <p:cNvSpPr/>
            <p:nvPr/>
          </p:nvSpPr>
          <p:spPr>
            <a:xfrm>
              <a:off x="9020404" y="3419854"/>
              <a:ext cx="329908" cy="752400"/>
            </a:xfrm>
            <a:custGeom>
              <a:avLst/>
              <a:gdLst>
                <a:gd name="connsiteX0" fmla="*/ 329908 w 329908"/>
                <a:gd name="connsiteY0" fmla="*/ 376200 h 752400"/>
                <a:gd name="connsiteX1" fmla="*/ 164954 w 329908"/>
                <a:gd name="connsiteY1" fmla="*/ 752401 h 752400"/>
                <a:gd name="connsiteX2" fmla="*/ -1 w 329908"/>
                <a:gd name="connsiteY2" fmla="*/ 376200 h 752400"/>
                <a:gd name="connsiteX3" fmla="*/ 164954 w 329908"/>
                <a:gd name="connsiteY3" fmla="*/ 0 h 752400"/>
                <a:gd name="connsiteX4" fmla="*/ 329908 w 329908"/>
                <a:gd name="connsiteY4" fmla="*/ 376200 h 7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908" h="752400">
                  <a:moveTo>
                    <a:pt x="329908" y="376200"/>
                  </a:moveTo>
                  <a:cubicBezTo>
                    <a:pt x="329908" y="583970"/>
                    <a:pt x="256055" y="752401"/>
                    <a:pt x="164954" y="752401"/>
                  </a:cubicBezTo>
                  <a:cubicBezTo>
                    <a:pt x="73852" y="752401"/>
                    <a:pt x="-1" y="583970"/>
                    <a:pt x="-1" y="376200"/>
                  </a:cubicBezTo>
                  <a:cubicBezTo>
                    <a:pt x="-1" y="168431"/>
                    <a:pt x="73852" y="0"/>
                    <a:pt x="164954" y="0"/>
                  </a:cubicBezTo>
                  <a:cubicBezTo>
                    <a:pt x="256055" y="0"/>
                    <a:pt x="329908" y="168431"/>
                    <a:pt x="329908" y="376200"/>
                  </a:cubicBezTo>
                  <a:close/>
                </a:path>
              </a:pathLst>
            </a:custGeom>
            <a:noFill/>
            <a:ln w="15817" cap="flat"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E5C122E-8258-4D73-A62C-5C56F226D6A8}"/>
                </a:ext>
              </a:extLst>
            </p:cNvPr>
            <p:cNvSpPr/>
            <p:nvPr/>
          </p:nvSpPr>
          <p:spPr>
            <a:xfrm>
              <a:off x="10213149" y="3545226"/>
              <a:ext cx="219938" cy="501657"/>
            </a:xfrm>
            <a:custGeom>
              <a:avLst/>
              <a:gdLst>
                <a:gd name="connsiteX0" fmla="*/ 219939 w 219938"/>
                <a:gd name="connsiteY0" fmla="*/ 250829 h 501657"/>
                <a:gd name="connsiteX1" fmla="*/ 109969 w 219938"/>
                <a:gd name="connsiteY1" fmla="*/ 501658 h 501657"/>
                <a:gd name="connsiteX2" fmla="*/ 0 w 219938"/>
                <a:gd name="connsiteY2" fmla="*/ 250829 h 501657"/>
                <a:gd name="connsiteX3" fmla="*/ 109969 w 219938"/>
                <a:gd name="connsiteY3" fmla="*/ 0 h 501657"/>
                <a:gd name="connsiteX4" fmla="*/ 219939 w 219938"/>
                <a:gd name="connsiteY4" fmla="*/ 250829 h 50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938" h="501657">
                  <a:moveTo>
                    <a:pt x="219939" y="250829"/>
                  </a:moveTo>
                  <a:cubicBezTo>
                    <a:pt x="219939" y="389358"/>
                    <a:pt x="170704" y="501658"/>
                    <a:pt x="109969" y="501658"/>
                  </a:cubicBezTo>
                  <a:cubicBezTo>
                    <a:pt x="49235" y="501658"/>
                    <a:pt x="0" y="389358"/>
                    <a:pt x="0" y="250829"/>
                  </a:cubicBezTo>
                  <a:cubicBezTo>
                    <a:pt x="0" y="112300"/>
                    <a:pt x="49235" y="0"/>
                    <a:pt x="109969" y="0"/>
                  </a:cubicBezTo>
                  <a:cubicBezTo>
                    <a:pt x="170704" y="0"/>
                    <a:pt x="219939" y="112300"/>
                    <a:pt x="219939" y="250829"/>
                  </a:cubicBezTo>
                  <a:close/>
                </a:path>
              </a:pathLst>
            </a:custGeom>
            <a:noFill/>
            <a:ln w="15817" cap="flat"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694AC13-6261-47B8-B9FD-A4309150D607}"/>
                </a:ext>
              </a:extLst>
            </p:cNvPr>
            <p:cNvSpPr/>
            <p:nvPr/>
          </p:nvSpPr>
          <p:spPr>
            <a:xfrm>
              <a:off x="11406002" y="3670640"/>
              <a:ext cx="109968" cy="250828"/>
            </a:xfrm>
            <a:custGeom>
              <a:avLst/>
              <a:gdLst>
                <a:gd name="connsiteX0" fmla="*/ 109969 w 109968"/>
                <a:gd name="connsiteY0" fmla="*/ 125414 h 250828"/>
                <a:gd name="connsiteX1" fmla="*/ 54984 w 109968"/>
                <a:gd name="connsiteY1" fmla="*/ 0 h 250828"/>
                <a:gd name="connsiteX2" fmla="*/ 0 w 109968"/>
                <a:gd name="connsiteY2" fmla="*/ 125414 h 250828"/>
                <a:gd name="connsiteX3" fmla="*/ 54984 w 109968"/>
                <a:gd name="connsiteY3" fmla="*/ 250829 h 250828"/>
                <a:gd name="connsiteX4" fmla="*/ 109969 w 109968"/>
                <a:gd name="connsiteY4" fmla="*/ 125414 h 25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68" h="250828">
                  <a:moveTo>
                    <a:pt x="109969" y="125414"/>
                  </a:moveTo>
                  <a:cubicBezTo>
                    <a:pt x="109969" y="56026"/>
                    <a:pt x="85351" y="0"/>
                    <a:pt x="54984" y="0"/>
                  </a:cubicBezTo>
                  <a:cubicBezTo>
                    <a:pt x="24509" y="0"/>
                    <a:pt x="0" y="56026"/>
                    <a:pt x="0" y="125414"/>
                  </a:cubicBezTo>
                  <a:cubicBezTo>
                    <a:pt x="0" y="194803"/>
                    <a:pt x="24509" y="250829"/>
                    <a:pt x="54984" y="250829"/>
                  </a:cubicBezTo>
                  <a:cubicBezTo>
                    <a:pt x="85351" y="250786"/>
                    <a:pt x="109969" y="194803"/>
                    <a:pt x="109969" y="125414"/>
                  </a:cubicBezTo>
                  <a:close/>
                </a:path>
              </a:pathLst>
            </a:custGeom>
            <a:noFill/>
            <a:ln w="15817" cap="flat"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" name="Rectangle 6+">
            <a:extLst>
              <a:ext uri="{FF2B5EF4-FFF2-40B4-BE49-F238E27FC236}">
                <a16:creationId xmlns:a16="http://schemas.microsoft.com/office/drawing/2014/main" id="{EAACDDE5-9467-4557-9F71-2E0FCC49AD0B}"/>
              </a:ext>
            </a:extLst>
          </p:cNvPr>
          <p:cNvSpPr/>
          <p:nvPr/>
        </p:nvSpPr>
        <p:spPr>
          <a:xfrm>
            <a:off x="1326746" y="2389065"/>
            <a:ext cx="2540002" cy="32592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381000" dist="254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Rectangle 4+">
            <a:extLst>
              <a:ext uri="{FF2B5EF4-FFF2-40B4-BE49-F238E27FC236}">
                <a16:creationId xmlns:a16="http://schemas.microsoft.com/office/drawing/2014/main" id="{3E2B3161-09AC-4BA7-8ADA-92F820A6325F}"/>
              </a:ext>
            </a:extLst>
          </p:cNvPr>
          <p:cNvSpPr/>
          <p:nvPr/>
        </p:nvSpPr>
        <p:spPr>
          <a:xfrm>
            <a:off x="4665643" y="2139949"/>
            <a:ext cx="2934601" cy="376555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71500" dist="381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Rectangle 5+">
            <a:extLst>
              <a:ext uri="{FF2B5EF4-FFF2-40B4-BE49-F238E27FC236}">
                <a16:creationId xmlns:a16="http://schemas.microsoft.com/office/drawing/2014/main" id="{BC8759D6-C84C-401D-A5C6-C50A83224129}"/>
              </a:ext>
            </a:extLst>
          </p:cNvPr>
          <p:cNvSpPr/>
          <p:nvPr/>
        </p:nvSpPr>
        <p:spPr>
          <a:xfrm>
            <a:off x="8380843" y="2389065"/>
            <a:ext cx="2540002" cy="3259219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381000" dist="254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季度排名三连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E297F8A-DBD5-436A-8F75-A5F13FF414ED}"/>
              </a:ext>
            </a:extLst>
          </p:cNvPr>
          <p:cNvSpPr/>
          <p:nvPr/>
        </p:nvSpPr>
        <p:spPr>
          <a:xfrm>
            <a:off x="4628699" y="2103005"/>
            <a:ext cx="2934601" cy="376555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71500" dist="381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0C51F5-BD27-40A3-B206-54698108C67E}"/>
              </a:ext>
            </a:extLst>
          </p:cNvPr>
          <p:cNvSpPr/>
          <p:nvPr/>
        </p:nvSpPr>
        <p:spPr>
          <a:xfrm>
            <a:off x="8343899" y="2352121"/>
            <a:ext cx="2540002" cy="3259219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381000" dist="254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D36A753-AF2C-41D0-8D1D-8B6E6B0CBE3E}"/>
              </a:ext>
            </a:extLst>
          </p:cNvPr>
          <p:cNvSpPr/>
          <p:nvPr/>
        </p:nvSpPr>
        <p:spPr>
          <a:xfrm>
            <a:off x="1289802" y="2352121"/>
            <a:ext cx="2540002" cy="3259219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381000" dist="254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7" name="图片 26" descr="徽标&#10;&#10;中度可信度描述已自动生成">
            <a:extLst>
              <a:ext uri="{FF2B5EF4-FFF2-40B4-BE49-F238E27FC236}">
                <a16:creationId xmlns:a16="http://schemas.microsoft.com/office/drawing/2014/main" id="{D32978DC-7B2F-406D-9E33-0C6DF67B862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6245" y="1489490"/>
            <a:ext cx="1859511" cy="2038225"/>
          </a:xfrm>
          <a:prstGeom prst="rect">
            <a:avLst/>
          </a:prstGeom>
        </p:spPr>
      </p:pic>
      <p:pic>
        <p:nvPicPr>
          <p:cNvPr id="29" name="图片 28" descr="图片包含 形状&#10;&#10;描述已自动生成">
            <a:extLst>
              <a:ext uri="{FF2B5EF4-FFF2-40B4-BE49-F238E27FC236}">
                <a16:creationId xmlns:a16="http://schemas.microsoft.com/office/drawing/2014/main" id="{D19BC1AC-3C54-456D-85B1-DCBDC413BA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8237" y="1656368"/>
            <a:ext cx="1674578" cy="1835519"/>
          </a:xfrm>
          <a:prstGeom prst="rect">
            <a:avLst/>
          </a:prstGeom>
        </p:spPr>
      </p:pic>
      <p:pic>
        <p:nvPicPr>
          <p:cNvPr id="31" name="图片 30" descr="卡通人物&#10;&#10;中度可信度描述已自动生成">
            <a:extLst>
              <a:ext uri="{FF2B5EF4-FFF2-40B4-BE49-F238E27FC236}">
                <a16:creationId xmlns:a16="http://schemas.microsoft.com/office/drawing/2014/main" id="{289D679B-E339-4816-A7C1-1021D53439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0565" y="1656368"/>
            <a:ext cx="1674578" cy="1835519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313F178B-09A1-4304-A178-ECFD6186AABB}"/>
              </a:ext>
            </a:extLst>
          </p:cNvPr>
          <p:cNvSpPr/>
          <p:nvPr/>
        </p:nvSpPr>
        <p:spPr>
          <a:xfrm>
            <a:off x="1437585" y="4035680"/>
            <a:ext cx="2244437" cy="12754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在季度公司内部评比时拿下第二名的成绩。在季度公司内部评比时拿下第二名的成绩。在季度公司内部评比时拿下第二名的成绩。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A93B953-10A5-4B4C-B194-4CBDCB3BF5F2}"/>
              </a:ext>
            </a:extLst>
          </p:cNvPr>
          <p:cNvSpPr txBox="1"/>
          <p:nvPr/>
        </p:nvSpPr>
        <p:spPr>
          <a:xfrm>
            <a:off x="1981223" y="3610917"/>
            <a:ext cx="114133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sz="2400" spc="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季度第二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A214893-71CE-4B72-95D4-122B1BABE083}"/>
              </a:ext>
            </a:extLst>
          </p:cNvPr>
          <p:cNvSpPr/>
          <p:nvPr/>
        </p:nvSpPr>
        <p:spPr>
          <a:xfrm>
            <a:off x="4983017" y="4035680"/>
            <a:ext cx="2244437" cy="12754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在季度公司内部评比时拿下第一名的成绩。在季度公司内部评比时拿下第一名的成绩。在季度公司内部评比时拿下第一名的成绩。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05320B9-48B1-4173-8C3F-26C7C569350F}"/>
              </a:ext>
            </a:extLst>
          </p:cNvPr>
          <p:cNvSpPr txBox="1"/>
          <p:nvPr/>
        </p:nvSpPr>
        <p:spPr>
          <a:xfrm>
            <a:off x="5526655" y="3610917"/>
            <a:ext cx="114133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sz="2400" spc="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季度第一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38E979CB-C6A6-47A5-9715-CBD7153C876C}"/>
              </a:ext>
            </a:extLst>
          </p:cNvPr>
          <p:cNvSpPr/>
          <p:nvPr/>
        </p:nvSpPr>
        <p:spPr>
          <a:xfrm>
            <a:off x="8509978" y="4035680"/>
            <a:ext cx="2244437" cy="12754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在季度公司内部评比时拿下第三名的成绩。在季度公司内部评比时拿下第三名的成绩。在季度公司内部评比时拿下第三名的成绩。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350313E-3885-4D82-A26D-4E9A82B66665}"/>
              </a:ext>
            </a:extLst>
          </p:cNvPr>
          <p:cNvSpPr txBox="1"/>
          <p:nvPr/>
        </p:nvSpPr>
        <p:spPr>
          <a:xfrm>
            <a:off x="9053616" y="3610917"/>
            <a:ext cx="114133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sz="2400" spc="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季度第三</a:t>
            </a:r>
          </a:p>
        </p:txBody>
      </p:sp>
      <p:pic>
        <p:nvPicPr>
          <p:cNvPr id="63" name="图形 62">
            <a:extLst>
              <a:ext uri="{FF2B5EF4-FFF2-40B4-BE49-F238E27FC236}">
                <a16:creationId xmlns:a16="http://schemas.microsoft.com/office/drawing/2014/main" id="{D6BAE870-7DE9-4309-82D1-CE68101897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92962" y="5071255"/>
            <a:ext cx="538021" cy="325755"/>
          </a:xfrm>
          <a:prstGeom prst="rect">
            <a:avLst/>
          </a:prstGeom>
        </p:spPr>
      </p:pic>
      <p:pic>
        <p:nvPicPr>
          <p:cNvPr id="64" name="图形 63">
            <a:extLst>
              <a:ext uri="{FF2B5EF4-FFF2-40B4-BE49-F238E27FC236}">
                <a16:creationId xmlns:a16="http://schemas.microsoft.com/office/drawing/2014/main" id="{D427B2DB-66B0-4C3F-88C9-5D6B2D0BD7B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00485" y="5071255"/>
            <a:ext cx="538021" cy="325755"/>
          </a:xfrm>
          <a:prstGeom prst="rect">
            <a:avLst/>
          </a:prstGeom>
        </p:spPr>
      </p:pic>
      <p:pic>
        <p:nvPicPr>
          <p:cNvPr id="65" name="图形 64">
            <a:extLst>
              <a:ext uri="{FF2B5EF4-FFF2-40B4-BE49-F238E27FC236}">
                <a16:creationId xmlns:a16="http://schemas.microsoft.com/office/drawing/2014/main" id="{9D88EF47-E86C-4F90-8EAE-0384511D4DC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031388" y="5071255"/>
            <a:ext cx="538021" cy="325755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02889033-480A-4464-BEB0-48FD8410C6A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4910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>
            <a:extLst>
              <a:ext uri="{FF2B5EF4-FFF2-40B4-BE49-F238E27FC236}">
                <a16:creationId xmlns:a16="http://schemas.microsoft.com/office/drawing/2014/main" id="{BB21E505-2B43-460F-B0D1-CC6812FFF5CF}"/>
              </a:ext>
            </a:extLst>
          </p:cNvPr>
          <p:cNvGrpSpPr/>
          <p:nvPr/>
        </p:nvGrpSpPr>
        <p:grpSpPr>
          <a:xfrm rot="571010">
            <a:off x="456001" y="3403378"/>
            <a:ext cx="13837579" cy="580571"/>
            <a:chOff x="0" y="2728686"/>
            <a:chExt cx="12194171" cy="511620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6F57454C-5EE7-4A03-ABEF-AECB7911FC9B}"/>
                </a:ext>
              </a:extLst>
            </p:cNvPr>
            <p:cNvSpPr/>
            <p:nvPr/>
          </p:nvSpPr>
          <p:spPr>
            <a:xfrm>
              <a:off x="57000" y="2796321"/>
              <a:ext cx="12137171" cy="4439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0" dist="381000" dir="5400000" sx="95000" sy="95000" algn="t" rotWithShape="0">
                <a:srgbClr val="00206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Rectangle 3+">
              <a:extLst>
                <a:ext uri="{FF2B5EF4-FFF2-40B4-BE49-F238E27FC236}">
                  <a16:creationId xmlns:a16="http://schemas.microsoft.com/office/drawing/2014/main" id="{D7398FFD-1B01-4A56-91F1-A8DCFCEC85E8}"/>
                </a:ext>
              </a:extLst>
            </p:cNvPr>
            <p:cNvSpPr/>
            <p:nvPr/>
          </p:nvSpPr>
          <p:spPr>
            <a:xfrm>
              <a:off x="29704" y="2764694"/>
              <a:ext cx="12137171" cy="4439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71500" dist="381000" dir="5400000" sx="95000" sy="95000" algn="t" rotWithShape="0">
                <a:schemeClr val="accent1"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D28D300B-54CE-4C4D-BE12-B3E2584A6A9E}"/>
                </a:ext>
              </a:extLst>
            </p:cNvPr>
            <p:cNvSpPr/>
            <p:nvPr/>
          </p:nvSpPr>
          <p:spPr>
            <a:xfrm>
              <a:off x="0" y="2728686"/>
              <a:ext cx="12137171" cy="4439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71500" dist="152400" dir="5400000" sx="83000" sy="83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F0F6120F-26A9-4736-BFE6-34D369F2C670}"/>
                </a:ext>
              </a:extLst>
            </p:cNvPr>
            <p:cNvSpPr txBox="1"/>
            <p:nvPr/>
          </p:nvSpPr>
          <p:spPr>
            <a:xfrm>
              <a:off x="30145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6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2" y="3272"/>
                    <a:pt x="1129405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2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7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7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1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3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8" y="10451"/>
                    <a:pt x="565082" y="8791"/>
                    <a:pt x="565943" y="7423"/>
                  </a:cubicBezTo>
                  <a:cubicBezTo>
                    <a:pt x="566803" y="6056"/>
                    <a:pt x="567745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7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5" y="126676"/>
                    <a:pt x="594217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7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8" y="126188"/>
                  </a:lnTo>
                  <a:cubicBezTo>
                    <a:pt x="532893" y="126644"/>
                    <a:pt x="532616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5" y="127865"/>
                    <a:pt x="517771" y="127588"/>
                    <a:pt x="517413" y="127262"/>
                  </a:cubicBezTo>
                  <a:cubicBezTo>
                    <a:pt x="517055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8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8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1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5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1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1" y="13658"/>
                    <a:pt x="202011" y="14211"/>
                  </a:cubicBezTo>
                  <a:cubicBezTo>
                    <a:pt x="201751" y="14765"/>
                    <a:pt x="201409" y="15172"/>
                    <a:pt x="200985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7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7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4" y="25199"/>
                    <a:pt x="1569211" y="29985"/>
                    <a:pt x="1569276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4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6" y="2686"/>
                    <a:pt x="94833" y="3028"/>
                    <a:pt x="95108" y="3419"/>
                  </a:cubicBezTo>
                  <a:cubicBezTo>
                    <a:pt x="95382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5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6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8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5" y="1889"/>
                    <a:pt x="83101" y="1758"/>
                  </a:cubicBezTo>
                  <a:cubicBezTo>
                    <a:pt x="84166" y="1628"/>
                    <a:pt x="85557" y="1563"/>
                    <a:pt x="87274" y="1563"/>
                  </a:cubicBezTo>
                  <a:close/>
                  <a:moveTo>
                    <a:pt x="1389525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8" y="1693"/>
                    <a:pt x="944575" y="1954"/>
                  </a:cubicBezTo>
                  <a:cubicBezTo>
                    <a:pt x="945421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8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69" y="2572"/>
                    <a:pt x="234997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5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6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5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5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2" y="1889"/>
                    <a:pt x="220038" y="1596"/>
                    <a:pt x="221275" y="1465"/>
                  </a:cubicBezTo>
                  <a:cubicBezTo>
                    <a:pt x="222512" y="1335"/>
                    <a:pt x="224172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1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5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5" y="123600"/>
                    <a:pt x="1332968" y="126025"/>
                    <a:pt x="1327726" y="127653"/>
                  </a:cubicBezTo>
                  <a:cubicBezTo>
                    <a:pt x="1322484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4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100" name="图形 18">
              <a:extLst>
                <a:ext uri="{FF2B5EF4-FFF2-40B4-BE49-F238E27FC236}">
                  <a16:creationId xmlns:a16="http://schemas.microsoft.com/office/drawing/2014/main" id="{10A7A863-5706-415D-B53A-41440D558A29}"/>
                </a:ext>
              </a:extLst>
            </p:cNvPr>
            <p:cNvGrpSpPr/>
            <p:nvPr/>
          </p:nvGrpSpPr>
          <p:grpSpPr>
            <a:xfrm>
              <a:off x="2104454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934EAC6F-769E-4CD8-9FA7-D81AEF62D2B8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E50731D1-8316-4053-8565-E94836BA27B7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28056A59-DB44-451E-B647-7BF1EBF58AE0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B3233263-32FE-4041-9002-9BEFE9FFC3CD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F91A9EF0-C4D6-449F-AA7F-1A327F7B44A3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EDBA5187-DDFA-47B4-9911-E6902C0FD307}"/>
                </a:ext>
              </a:extLst>
            </p:cNvPr>
            <p:cNvSpPr txBox="1"/>
            <p:nvPr/>
          </p:nvSpPr>
          <p:spPr>
            <a:xfrm>
              <a:off x="2785411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90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5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5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1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7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7" y="13658"/>
                    <a:pt x="1259286" y="14211"/>
                  </a:cubicBezTo>
                  <a:cubicBezTo>
                    <a:pt x="1259026" y="14765"/>
                    <a:pt x="1258684" y="15172"/>
                    <a:pt x="1258261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8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7" y="120002"/>
                    <a:pt x="1260947" y="121305"/>
                  </a:cubicBezTo>
                  <a:cubicBezTo>
                    <a:pt x="1260947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8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3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3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3" y="3272"/>
                    <a:pt x="1129406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1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8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8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3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8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8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6" y="2247"/>
                  </a:cubicBezTo>
                  <a:cubicBezTo>
                    <a:pt x="696709" y="2507"/>
                    <a:pt x="697051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1" y="14765"/>
                    <a:pt x="696709" y="15172"/>
                    <a:pt x="696286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7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3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3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7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50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2" y="2686"/>
                    <a:pt x="1647408" y="3028"/>
                    <a:pt x="1647683" y="3419"/>
                  </a:cubicBezTo>
                  <a:cubicBezTo>
                    <a:pt x="1647958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4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70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4" y="20511"/>
                  </a:lnTo>
                  <a:cubicBezTo>
                    <a:pt x="1569114" y="25199"/>
                    <a:pt x="1569211" y="29985"/>
                    <a:pt x="1569277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60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9" y="127767"/>
                    <a:pt x="1553262" y="127442"/>
                    <a:pt x="1552987" y="127018"/>
                  </a:cubicBezTo>
                  <a:cubicBezTo>
                    <a:pt x="1552713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5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7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1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1" y="1889"/>
                    <a:pt x="1635676" y="1758"/>
                  </a:cubicBezTo>
                  <a:cubicBezTo>
                    <a:pt x="1636741" y="1628"/>
                    <a:pt x="1638132" y="1563"/>
                    <a:pt x="1639850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3" y="1270"/>
                    <a:pt x="1392504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4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4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4" y="128744"/>
                    <a:pt x="1391153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9" y="1693"/>
                    <a:pt x="944575" y="1954"/>
                  </a:cubicBezTo>
                  <a:cubicBezTo>
                    <a:pt x="945422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4" y="126628"/>
                    <a:pt x="990609" y="127295"/>
                    <a:pt x="990089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9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7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4" y="521"/>
                    <a:pt x="1497216" y="1368"/>
                  </a:cubicBezTo>
                  <a:cubicBezTo>
                    <a:pt x="1501448" y="2214"/>
                    <a:pt x="1505208" y="3207"/>
                    <a:pt x="1508497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8" y="11330"/>
                  </a:cubicBezTo>
                  <a:cubicBezTo>
                    <a:pt x="1522284" y="12176"/>
                    <a:pt x="1522870" y="13153"/>
                    <a:pt x="1523196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9" y="22318"/>
                  </a:cubicBezTo>
                  <a:cubicBezTo>
                    <a:pt x="1523358" y="23262"/>
                    <a:pt x="1523163" y="24043"/>
                    <a:pt x="1522903" y="24662"/>
                  </a:cubicBezTo>
                  <a:cubicBezTo>
                    <a:pt x="1522642" y="25280"/>
                    <a:pt x="1522317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2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3" y="28813"/>
                  </a:cubicBezTo>
                  <a:cubicBezTo>
                    <a:pt x="1446591" y="33305"/>
                    <a:pt x="1443645" y="38645"/>
                    <a:pt x="1441594" y="44830"/>
                  </a:cubicBezTo>
                  <a:cubicBezTo>
                    <a:pt x="1439543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7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5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5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3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1" y="121744"/>
                  </a:cubicBezTo>
                  <a:cubicBezTo>
                    <a:pt x="1516912" y="122688"/>
                    <a:pt x="1514471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9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9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20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1" y="6430"/>
                    <a:pt x="1343907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5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9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8" y="43170"/>
                    <a:pt x="1302463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3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3" y="72877"/>
                    <a:pt x="1349604" y="76068"/>
                    <a:pt x="1351264" y="79747"/>
                  </a:cubicBezTo>
                  <a:cubicBezTo>
                    <a:pt x="1352925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6" y="123600"/>
                    <a:pt x="1332968" y="126025"/>
                    <a:pt x="1327726" y="127653"/>
                  </a:cubicBezTo>
                  <a:cubicBezTo>
                    <a:pt x="1322485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2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2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7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1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1" y="65113"/>
                    <a:pt x="1297205" y="63094"/>
                  </a:cubicBezTo>
                  <a:cubicBezTo>
                    <a:pt x="1293819" y="61076"/>
                    <a:pt x="1290791" y="58699"/>
                    <a:pt x="1288122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5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102" name="图形 18">
              <a:extLst>
                <a:ext uri="{FF2B5EF4-FFF2-40B4-BE49-F238E27FC236}">
                  <a16:creationId xmlns:a16="http://schemas.microsoft.com/office/drawing/2014/main" id="{F448A565-E14E-465F-A4C5-6C77630B3422}"/>
                </a:ext>
              </a:extLst>
            </p:cNvPr>
            <p:cNvGrpSpPr/>
            <p:nvPr/>
          </p:nvGrpSpPr>
          <p:grpSpPr>
            <a:xfrm>
              <a:off x="4588409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DD75B934-6E85-4289-9BB7-0575C005E24C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3C94B557-FA3E-4587-BD00-550FE0AF9A6D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B13C442D-F0F8-49F3-80EC-B10712537AA3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779EA0CF-B1C7-4CCB-84A7-22CD76E94D8E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6E7D36D-864A-4C6C-9410-581B35639E6B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297BA9F4-0427-4422-B7F5-57B99B2EDD6E}"/>
                </a:ext>
              </a:extLst>
            </p:cNvPr>
            <p:cNvSpPr txBox="1"/>
            <p:nvPr/>
          </p:nvSpPr>
          <p:spPr>
            <a:xfrm>
              <a:off x="526936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90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5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5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1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1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7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7" y="13658"/>
                    <a:pt x="1259286" y="14211"/>
                  </a:cubicBezTo>
                  <a:cubicBezTo>
                    <a:pt x="1259026" y="14765"/>
                    <a:pt x="1258684" y="15172"/>
                    <a:pt x="1258261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8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7" y="120002"/>
                    <a:pt x="1260947" y="121305"/>
                  </a:cubicBezTo>
                  <a:cubicBezTo>
                    <a:pt x="1260947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8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3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3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3" y="3272"/>
                    <a:pt x="1129406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1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8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8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3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1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8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8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6" y="2247"/>
                  </a:cubicBezTo>
                  <a:cubicBezTo>
                    <a:pt x="696709" y="2507"/>
                    <a:pt x="697051" y="2930"/>
                    <a:pt x="697311" y="3517"/>
                  </a:cubicBezTo>
                  <a:cubicBezTo>
                    <a:pt x="697572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2" y="13658"/>
                    <a:pt x="697311" y="14211"/>
                  </a:cubicBezTo>
                  <a:cubicBezTo>
                    <a:pt x="697051" y="14765"/>
                    <a:pt x="696709" y="15172"/>
                    <a:pt x="696286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7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3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3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7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7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1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1" y="2035"/>
                    <a:pt x="574906" y="1856"/>
                    <a:pt x="576560" y="1856"/>
                  </a:cubicBezTo>
                  <a:lnTo>
                    <a:pt x="587376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5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5" y="128744"/>
                    <a:pt x="587847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5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1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8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8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4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4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3" y="114924"/>
                    <a:pt x="202467" y="115331"/>
                    <a:pt x="202793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2" y="120002"/>
                    <a:pt x="203672" y="121305"/>
                  </a:cubicBezTo>
                  <a:cubicBezTo>
                    <a:pt x="203672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3" y="126579"/>
                  </a:cubicBezTo>
                  <a:cubicBezTo>
                    <a:pt x="202467" y="127165"/>
                    <a:pt x="202093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50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2" y="2686"/>
                    <a:pt x="1647408" y="3028"/>
                    <a:pt x="1647683" y="3419"/>
                  </a:cubicBezTo>
                  <a:cubicBezTo>
                    <a:pt x="1647958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4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70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4" y="20511"/>
                  </a:lnTo>
                  <a:cubicBezTo>
                    <a:pt x="1569114" y="25199"/>
                    <a:pt x="1569211" y="29985"/>
                    <a:pt x="1569277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60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9" y="127767"/>
                    <a:pt x="1553262" y="127442"/>
                    <a:pt x="1552987" y="127018"/>
                  </a:cubicBezTo>
                  <a:cubicBezTo>
                    <a:pt x="1552713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5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7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1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1" y="1889"/>
                    <a:pt x="1635676" y="1758"/>
                  </a:cubicBezTo>
                  <a:cubicBezTo>
                    <a:pt x="1636741" y="1628"/>
                    <a:pt x="1638132" y="1563"/>
                    <a:pt x="1639850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1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9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5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9" y="20511"/>
                  </a:lnTo>
                  <a:cubicBezTo>
                    <a:pt x="16539" y="25199"/>
                    <a:pt x="16636" y="29985"/>
                    <a:pt x="16702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4" y="128223"/>
                    <a:pt x="13485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4" y="127767"/>
                    <a:pt x="687" y="127442"/>
                    <a:pt x="412" y="127018"/>
                  </a:cubicBezTo>
                  <a:cubicBezTo>
                    <a:pt x="138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40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1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2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7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6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3" y="1270"/>
                    <a:pt x="1392504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4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4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4" y="128744"/>
                    <a:pt x="1391153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2" y="1270"/>
                    <a:pt x="939887" y="1319"/>
                    <a:pt x="941254" y="1417"/>
                  </a:cubicBezTo>
                  <a:cubicBezTo>
                    <a:pt x="942622" y="1514"/>
                    <a:pt x="943729" y="1693"/>
                    <a:pt x="944575" y="1954"/>
                  </a:cubicBezTo>
                  <a:cubicBezTo>
                    <a:pt x="945422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4" y="126628"/>
                    <a:pt x="990609" y="127295"/>
                    <a:pt x="990089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3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9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5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3" y="1270"/>
                    <a:pt x="859104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4" y="128744"/>
                    <a:pt x="857753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8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80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7" y="1791"/>
                    <a:pt x="370106" y="1596"/>
                    <a:pt x="371245" y="1465"/>
                  </a:cubicBezTo>
                  <a:cubicBezTo>
                    <a:pt x="372385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6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9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3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1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2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9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3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4" y="521"/>
                    <a:pt x="1497216" y="1368"/>
                  </a:cubicBezTo>
                  <a:cubicBezTo>
                    <a:pt x="1501448" y="2214"/>
                    <a:pt x="1505208" y="3207"/>
                    <a:pt x="1508497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8" y="11330"/>
                  </a:cubicBezTo>
                  <a:cubicBezTo>
                    <a:pt x="1522284" y="12176"/>
                    <a:pt x="1522870" y="13153"/>
                    <a:pt x="1523196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9" y="22318"/>
                  </a:cubicBezTo>
                  <a:cubicBezTo>
                    <a:pt x="1523358" y="23262"/>
                    <a:pt x="1523163" y="24043"/>
                    <a:pt x="1522903" y="24662"/>
                  </a:cubicBezTo>
                  <a:cubicBezTo>
                    <a:pt x="1522642" y="25280"/>
                    <a:pt x="1522317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2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3" y="28813"/>
                  </a:cubicBezTo>
                  <a:cubicBezTo>
                    <a:pt x="1446591" y="33305"/>
                    <a:pt x="1443645" y="38645"/>
                    <a:pt x="1441594" y="44830"/>
                  </a:cubicBezTo>
                  <a:cubicBezTo>
                    <a:pt x="1439543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7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5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5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3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1" y="121744"/>
                  </a:cubicBezTo>
                  <a:cubicBezTo>
                    <a:pt x="1516912" y="122688"/>
                    <a:pt x="1514471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9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9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20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1" y="6430"/>
                    <a:pt x="1343907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5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9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8" y="43170"/>
                    <a:pt x="1302463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3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3" y="72877"/>
                    <a:pt x="1349604" y="76068"/>
                    <a:pt x="1351264" y="79747"/>
                  </a:cubicBezTo>
                  <a:cubicBezTo>
                    <a:pt x="1352925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6" y="123600"/>
                    <a:pt x="1332968" y="126025"/>
                    <a:pt x="1327726" y="127653"/>
                  </a:cubicBezTo>
                  <a:cubicBezTo>
                    <a:pt x="1322485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2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2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7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1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1" y="65113"/>
                    <a:pt x="1297205" y="63094"/>
                  </a:cubicBezTo>
                  <a:cubicBezTo>
                    <a:pt x="1293819" y="61076"/>
                    <a:pt x="1290791" y="58699"/>
                    <a:pt x="1288122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5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104" name="图形 18">
              <a:extLst>
                <a:ext uri="{FF2B5EF4-FFF2-40B4-BE49-F238E27FC236}">
                  <a16:creationId xmlns:a16="http://schemas.microsoft.com/office/drawing/2014/main" id="{959AF106-7F2B-4902-A76E-4EDA3DBCC208}"/>
                </a:ext>
              </a:extLst>
            </p:cNvPr>
            <p:cNvGrpSpPr/>
            <p:nvPr/>
          </p:nvGrpSpPr>
          <p:grpSpPr>
            <a:xfrm>
              <a:off x="7072364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987954F-7F34-42DE-9780-303E48119039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3AA2BD91-2F3E-484F-9D7D-68A64CA08C58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A085CAD-8C7D-40AA-AD9A-570D02BD4058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5831735F-1500-4E42-9180-21712E9D1810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00576F66-F2F3-4280-8D89-F6E75DB98B05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FBD9AF32-C509-4F36-89E3-FD18445ACDD9}"/>
                </a:ext>
              </a:extLst>
            </p:cNvPr>
            <p:cNvSpPr txBox="1"/>
            <p:nvPr/>
          </p:nvSpPr>
          <p:spPr>
            <a:xfrm>
              <a:off x="7753321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2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3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3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6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5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5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1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7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7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1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2" y="3272"/>
                    <a:pt x="1129405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7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6" y="1856"/>
                    <a:pt x="778952" y="3272"/>
                    <a:pt x="786505" y="6105"/>
                  </a:cubicBezTo>
                  <a:cubicBezTo>
                    <a:pt x="794058" y="8937"/>
                    <a:pt x="800391" y="13007"/>
                    <a:pt x="805502" y="18313"/>
                  </a:cubicBezTo>
                  <a:cubicBezTo>
                    <a:pt x="810613" y="23620"/>
                    <a:pt x="814487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7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1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1" y="2035"/>
                    <a:pt x="574906" y="1856"/>
                    <a:pt x="576560" y="1856"/>
                  </a:cubicBezTo>
                  <a:lnTo>
                    <a:pt x="587376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5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5" y="128744"/>
                    <a:pt x="587847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5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1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8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8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4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4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3" y="114924"/>
                    <a:pt x="202467" y="115331"/>
                    <a:pt x="202793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2" y="120002"/>
                    <a:pt x="203672" y="121305"/>
                  </a:cubicBezTo>
                  <a:cubicBezTo>
                    <a:pt x="203672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3" y="126579"/>
                  </a:cubicBezTo>
                  <a:cubicBezTo>
                    <a:pt x="202467" y="127165"/>
                    <a:pt x="202093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5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3" y="25199"/>
                    <a:pt x="1569211" y="29985"/>
                    <a:pt x="1569276" y="34868"/>
                  </a:cubicBezTo>
                  <a:cubicBezTo>
                    <a:pt x="1569341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3" y="128825"/>
                    <a:pt x="1557917" y="128744"/>
                    <a:pt x="1556852" y="128581"/>
                  </a:cubicBezTo>
                  <a:cubicBezTo>
                    <a:pt x="1555787" y="128418"/>
                    <a:pt x="1554945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7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1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1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9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5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9" y="20511"/>
                  </a:lnTo>
                  <a:cubicBezTo>
                    <a:pt x="16539" y="25199"/>
                    <a:pt x="16636" y="29985"/>
                    <a:pt x="16702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4" y="128223"/>
                    <a:pt x="13485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4" y="127767"/>
                    <a:pt x="687" y="127442"/>
                    <a:pt x="412" y="127018"/>
                  </a:cubicBezTo>
                  <a:cubicBezTo>
                    <a:pt x="138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40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1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2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7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6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1" y="3419"/>
                    <a:pt x="1381565" y="3028"/>
                  </a:cubicBezTo>
                  <a:cubicBezTo>
                    <a:pt x="1381857" y="2637"/>
                    <a:pt x="1382346" y="2328"/>
                    <a:pt x="1383029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1" y="1514"/>
                    <a:pt x="943728" y="1693"/>
                    <a:pt x="944575" y="1954"/>
                  </a:cubicBezTo>
                  <a:cubicBezTo>
                    <a:pt x="945421" y="2214"/>
                    <a:pt x="946072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7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6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7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1" y="127995"/>
                  </a:cubicBezTo>
                  <a:cubicBezTo>
                    <a:pt x="896343" y="128288"/>
                    <a:pt x="895464" y="128500"/>
                    <a:pt x="894324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7" y="123616"/>
                    <a:pt x="882848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3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4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4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1" y="3419"/>
                    <a:pt x="848164" y="3028"/>
                  </a:cubicBezTo>
                  <a:cubicBezTo>
                    <a:pt x="848457" y="2637"/>
                    <a:pt x="848946" y="2328"/>
                    <a:pt x="849629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4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8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80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7" y="1791"/>
                    <a:pt x="370106" y="1596"/>
                    <a:pt x="371245" y="1465"/>
                  </a:cubicBezTo>
                  <a:cubicBezTo>
                    <a:pt x="372385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6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9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3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1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2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9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3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1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5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5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5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7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1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7" y="1677"/>
                    <a:pt x="1474263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5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3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3" y="21764"/>
                    <a:pt x="1345567" y="22220"/>
                    <a:pt x="1345209" y="22513"/>
                  </a:cubicBezTo>
                  <a:cubicBezTo>
                    <a:pt x="1344851" y="22806"/>
                    <a:pt x="1344443" y="22953"/>
                    <a:pt x="1343988" y="22953"/>
                  </a:cubicBezTo>
                  <a:cubicBezTo>
                    <a:pt x="1343271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7" y="13967"/>
                    <a:pt x="1310357" y="14439"/>
                    <a:pt x="1307753" y="15383"/>
                  </a:cubicBezTo>
                  <a:cubicBezTo>
                    <a:pt x="1305148" y="16327"/>
                    <a:pt x="1302999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1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1" y="113231"/>
                    <a:pt x="1345274" y="117154"/>
                    <a:pt x="1341399" y="120377"/>
                  </a:cubicBezTo>
                  <a:cubicBezTo>
                    <a:pt x="1337525" y="123600"/>
                    <a:pt x="1332967" y="126025"/>
                    <a:pt x="1327726" y="127653"/>
                  </a:cubicBezTo>
                  <a:cubicBezTo>
                    <a:pt x="1322484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7" y="105092"/>
                    <a:pt x="1281333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3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7" y="11395"/>
                    <a:pt x="1290026" y="8595"/>
                  </a:cubicBezTo>
                  <a:cubicBezTo>
                    <a:pt x="1293444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106" name="图形 18">
              <a:extLst>
                <a:ext uri="{FF2B5EF4-FFF2-40B4-BE49-F238E27FC236}">
                  <a16:creationId xmlns:a16="http://schemas.microsoft.com/office/drawing/2014/main" id="{30A70A31-4931-44DF-B803-5C423E9DFD7A}"/>
                </a:ext>
              </a:extLst>
            </p:cNvPr>
            <p:cNvGrpSpPr/>
            <p:nvPr/>
          </p:nvGrpSpPr>
          <p:grpSpPr>
            <a:xfrm>
              <a:off x="9556319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1208AC05-D742-4F31-A294-E412162DF485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DAB70722-0541-40C0-A12F-5A338EAF2533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0E3C78A-560D-4F65-8FA3-2D470B6A30FA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46CA3F8-9C1C-48FE-A38D-E28E06017A67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FC82604-E68D-4C2A-9DC4-1E2E364D17DB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1365C06D-928A-457A-AB17-CA6C9E798F0A}"/>
                </a:ext>
              </a:extLst>
            </p:cNvPr>
            <p:cNvSpPr txBox="1"/>
            <p:nvPr/>
          </p:nvSpPr>
          <p:spPr>
            <a:xfrm>
              <a:off x="1023727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2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4" y="109129"/>
                    <a:pt x="1131456" y="106036"/>
                    <a:pt x="1135168" y="101869"/>
                  </a:cubicBezTo>
                  <a:cubicBezTo>
                    <a:pt x="1138879" y="97701"/>
                    <a:pt x="1141663" y="92476"/>
                    <a:pt x="1143518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6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4" y="109129"/>
                    <a:pt x="788556" y="106036"/>
                    <a:pt x="792268" y="101869"/>
                  </a:cubicBezTo>
                  <a:cubicBezTo>
                    <a:pt x="795979" y="97701"/>
                    <a:pt x="798763" y="92476"/>
                    <a:pt x="800618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6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6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6" y="1856"/>
                    <a:pt x="1121852" y="3272"/>
                    <a:pt x="1129405" y="6105"/>
                  </a:cubicBezTo>
                  <a:cubicBezTo>
                    <a:pt x="1136958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8" y="121565"/>
                    <a:pt x="1127745" y="124235"/>
                  </a:cubicBezTo>
                  <a:cubicBezTo>
                    <a:pt x="1119932" y="126904"/>
                    <a:pt x="1110620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6" y="1856"/>
                    <a:pt x="778952" y="3272"/>
                    <a:pt x="786505" y="6105"/>
                  </a:cubicBezTo>
                  <a:cubicBezTo>
                    <a:pt x="794058" y="8937"/>
                    <a:pt x="800391" y="13007"/>
                    <a:pt x="805502" y="18313"/>
                  </a:cubicBezTo>
                  <a:cubicBezTo>
                    <a:pt x="810613" y="23620"/>
                    <a:pt x="814487" y="30050"/>
                    <a:pt x="817124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0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8" y="6593"/>
                    <a:pt x="698190" y="7684"/>
                    <a:pt x="698190" y="8986"/>
                  </a:cubicBezTo>
                  <a:cubicBezTo>
                    <a:pt x="698190" y="10158"/>
                    <a:pt x="698108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7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7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1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09" y="2442"/>
                  </a:cubicBezTo>
                  <a:cubicBezTo>
                    <a:pt x="481696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3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8" y="10451"/>
                    <a:pt x="565082" y="8791"/>
                    <a:pt x="565942" y="7423"/>
                  </a:cubicBezTo>
                  <a:cubicBezTo>
                    <a:pt x="566803" y="6056"/>
                    <a:pt x="567745" y="4965"/>
                    <a:pt x="568771" y="4151"/>
                  </a:cubicBezTo>
                  <a:cubicBezTo>
                    <a:pt x="569796" y="3337"/>
                    <a:pt x="570937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7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5" y="126676"/>
                    <a:pt x="594217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7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3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8" y="126188"/>
                  </a:lnTo>
                  <a:cubicBezTo>
                    <a:pt x="532893" y="126644"/>
                    <a:pt x="532616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6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6" y="128093"/>
                  </a:cubicBezTo>
                  <a:cubicBezTo>
                    <a:pt x="518275" y="127865"/>
                    <a:pt x="517771" y="127588"/>
                    <a:pt x="517413" y="127262"/>
                  </a:cubicBezTo>
                  <a:cubicBezTo>
                    <a:pt x="517054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8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8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1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5" y="2247"/>
                  </a:cubicBezTo>
                  <a:cubicBezTo>
                    <a:pt x="201409" y="2507"/>
                    <a:pt x="201750" y="2930"/>
                    <a:pt x="202011" y="3517"/>
                  </a:cubicBezTo>
                  <a:cubicBezTo>
                    <a:pt x="202271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1" y="13658"/>
                    <a:pt x="202011" y="14211"/>
                  </a:cubicBezTo>
                  <a:cubicBezTo>
                    <a:pt x="201750" y="14765"/>
                    <a:pt x="201409" y="15172"/>
                    <a:pt x="200985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6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2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2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6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7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7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0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8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4" y="25199"/>
                    <a:pt x="1569211" y="29985"/>
                    <a:pt x="1569276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6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6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2" y="3028"/>
                    <a:pt x="1632446" y="2686"/>
                    <a:pt x="1633099" y="2393"/>
                  </a:cubicBezTo>
                  <a:cubicBezTo>
                    <a:pt x="1633752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4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6" y="2686"/>
                    <a:pt x="94833" y="3028"/>
                    <a:pt x="95108" y="3419"/>
                  </a:cubicBezTo>
                  <a:cubicBezTo>
                    <a:pt x="95382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7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5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6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8" y="128825"/>
                    <a:pt x="5341" y="128744"/>
                    <a:pt x="4277" y="128581"/>
                  </a:cubicBezTo>
                  <a:cubicBezTo>
                    <a:pt x="3212" y="128418"/>
                    <a:pt x="2370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2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6" y="2100"/>
                    <a:pt x="82035" y="1889"/>
                    <a:pt x="83101" y="1758"/>
                  </a:cubicBezTo>
                  <a:cubicBezTo>
                    <a:pt x="84166" y="1628"/>
                    <a:pt x="85557" y="1563"/>
                    <a:pt x="87274" y="1563"/>
                  </a:cubicBezTo>
                  <a:close/>
                  <a:moveTo>
                    <a:pt x="1389524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4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4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4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8" y="1693"/>
                    <a:pt x="944575" y="1954"/>
                  </a:cubicBezTo>
                  <a:cubicBezTo>
                    <a:pt x="945421" y="2214"/>
                    <a:pt x="946072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6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4" y="128630"/>
                  </a:cubicBezTo>
                  <a:cubicBezTo>
                    <a:pt x="893185" y="128760"/>
                    <a:pt x="891704" y="128825"/>
                    <a:pt x="889880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7" y="123616"/>
                    <a:pt x="882848" y="122184"/>
                  </a:cubicBezTo>
                  <a:lnTo>
                    <a:pt x="925236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3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4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4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1" y="3419"/>
                    <a:pt x="848164" y="3028"/>
                  </a:cubicBezTo>
                  <a:cubicBezTo>
                    <a:pt x="848457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4" y="1270"/>
                  </a:cubicBezTo>
                  <a:close/>
                  <a:moveTo>
                    <a:pt x="226256" y="1270"/>
                  </a:moveTo>
                  <a:cubicBezTo>
                    <a:pt x="228274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69" y="2572"/>
                    <a:pt x="234997" y="3028"/>
                  </a:cubicBezTo>
                  <a:cubicBezTo>
                    <a:pt x="235225" y="3484"/>
                    <a:pt x="235404" y="4070"/>
                    <a:pt x="235534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2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2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2" y="4982"/>
                  </a:cubicBezTo>
                  <a:lnTo>
                    <a:pt x="338770" y="110659"/>
                  </a:lnTo>
                  <a:lnTo>
                    <a:pt x="338965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6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0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5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8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5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0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0" y="125439"/>
                    <a:pt x="251845" y="124528"/>
                  </a:cubicBezTo>
                  <a:lnTo>
                    <a:pt x="218442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2" y="1889"/>
                    <a:pt x="220038" y="1596"/>
                    <a:pt x="221275" y="1465"/>
                  </a:cubicBezTo>
                  <a:cubicBezTo>
                    <a:pt x="222512" y="1335"/>
                    <a:pt x="224172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4" y="5486"/>
                    <a:pt x="1514552" y="6723"/>
                    <a:pt x="1516798" y="8058"/>
                  </a:cubicBezTo>
                  <a:cubicBezTo>
                    <a:pt x="1519044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2" y="25752"/>
                    <a:pt x="1516749" y="24515"/>
                  </a:cubicBezTo>
                  <a:cubicBezTo>
                    <a:pt x="1514926" y="23278"/>
                    <a:pt x="1512484" y="21911"/>
                    <a:pt x="1509424" y="20413"/>
                  </a:cubicBezTo>
                  <a:cubicBezTo>
                    <a:pt x="1506364" y="18916"/>
                    <a:pt x="1502701" y="17548"/>
                    <a:pt x="1498436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4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2" y="109812"/>
                    <a:pt x="1465424" y="112026"/>
                  </a:cubicBezTo>
                  <a:cubicBezTo>
                    <a:pt x="1470926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0" y="68368"/>
                    <a:pt x="1473970" y="66024"/>
                  </a:cubicBezTo>
                  <a:cubicBezTo>
                    <a:pt x="1473970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2" y="129997"/>
                    <a:pt x="1464366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8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0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4" y="8481"/>
                    <a:pt x="1345550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0" y="22806"/>
                    <a:pt x="1344444" y="22953"/>
                    <a:pt x="1343988" y="22953"/>
                  </a:cubicBezTo>
                  <a:cubicBezTo>
                    <a:pt x="1343272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8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4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5" y="123600"/>
                    <a:pt x="1332968" y="126025"/>
                    <a:pt x="1327726" y="127653"/>
                  </a:cubicBezTo>
                  <a:cubicBezTo>
                    <a:pt x="1322484" y="129281"/>
                    <a:pt x="1316836" y="130095"/>
                    <a:pt x="1310780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2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0" y="114533"/>
                    <a:pt x="1276010" y="112515"/>
                  </a:cubicBezTo>
                  <a:cubicBezTo>
                    <a:pt x="1276010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8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6" y="78770"/>
                  </a:cubicBezTo>
                  <a:cubicBezTo>
                    <a:pt x="1324617" y="76849"/>
                    <a:pt x="1321573" y="75091"/>
                    <a:pt x="1318154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6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4" y="5795"/>
                    <a:pt x="1297514" y="3663"/>
                    <a:pt x="1302234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DA2432B-79A0-462E-A995-5BE8403A1C07}"/>
              </a:ext>
            </a:extLst>
          </p:cNvPr>
          <p:cNvGrpSpPr/>
          <p:nvPr/>
        </p:nvGrpSpPr>
        <p:grpSpPr>
          <a:xfrm rot="21182009">
            <a:off x="-822789" y="3018063"/>
            <a:ext cx="13837579" cy="580571"/>
            <a:chOff x="0" y="2728686"/>
            <a:chExt cx="12194171" cy="511620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AD741E85-D667-469A-A2FA-DBA044748FC3}"/>
                </a:ext>
              </a:extLst>
            </p:cNvPr>
            <p:cNvSpPr/>
            <p:nvPr/>
          </p:nvSpPr>
          <p:spPr>
            <a:xfrm>
              <a:off x="57000" y="2796321"/>
              <a:ext cx="12137171" cy="4439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0" dist="381000" dir="5400000" sx="95000" sy="95000" algn="t" rotWithShape="0">
                <a:srgbClr val="00206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Rectangle 3+">
              <a:extLst>
                <a:ext uri="{FF2B5EF4-FFF2-40B4-BE49-F238E27FC236}">
                  <a16:creationId xmlns:a16="http://schemas.microsoft.com/office/drawing/2014/main" id="{80F48E0C-88C5-4324-9AFE-4F7290428BA0}"/>
                </a:ext>
              </a:extLst>
            </p:cNvPr>
            <p:cNvSpPr/>
            <p:nvPr/>
          </p:nvSpPr>
          <p:spPr>
            <a:xfrm>
              <a:off x="29704" y="2764694"/>
              <a:ext cx="12137171" cy="4439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71500" dist="381000" dir="5400000" sx="95000" sy="95000" algn="t" rotWithShape="0">
                <a:schemeClr val="accent1"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F05CFD01-68F9-422D-8C8B-C3399B9B0335}"/>
                </a:ext>
              </a:extLst>
            </p:cNvPr>
            <p:cNvSpPr/>
            <p:nvPr/>
          </p:nvSpPr>
          <p:spPr>
            <a:xfrm>
              <a:off x="0" y="2728686"/>
              <a:ext cx="12137171" cy="4439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71500" dist="152400" dir="5400000" sx="83000" sy="83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070DE60C-888E-43FD-80D5-5007112AF400}"/>
                </a:ext>
              </a:extLst>
            </p:cNvPr>
            <p:cNvSpPr txBox="1"/>
            <p:nvPr/>
          </p:nvSpPr>
          <p:spPr>
            <a:xfrm>
              <a:off x="30145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6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2" y="3272"/>
                    <a:pt x="1129405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2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7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7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1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3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8" y="10451"/>
                    <a:pt x="565082" y="8791"/>
                    <a:pt x="565943" y="7423"/>
                  </a:cubicBezTo>
                  <a:cubicBezTo>
                    <a:pt x="566803" y="6056"/>
                    <a:pt x="567745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7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5" y="126676"/>
                    <a:pt x="594217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7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8" y="126188"/>
                  </a:lnTo>
                  <a:cubicBezTo>
                    <a:pt x="532893" y="126644"/>
                    <a:pt x="532616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5" y="127865"/>
                    <a:pt x="517771" y="127588"/>
                    <a:pt x="517413" y="127262"/>
                  </a:cubicBezTo>
                  <a:cubicBezTo>
                    <a:pt x="517055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8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8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1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5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1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1" y="13658"/>
                    <a:pt x="202011" y="14211"/>
                  </a:cubicBezTo>
                  <a:cubicBezTo>
                    <a:pt x="201751" y="14765"/>
                    <a:pt x="201409" y="15172"/>
                    <a:pt x="200985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7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7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4" y="25199"/>
                    <a:pt x="1569211" y="29985"/>
                    <a:pt x="1569276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4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6" y="2686"/>
                    <a:pt x="94833" y="3028"/>
                    <a:pt x="95108" y="3419"/>
                  </a:cubicBezTo>
                  <a:cubicBezTo>
                    <a:pt x="95382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5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6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8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5" y="1889"/>
                    <a:pt x="83101" y="1758"/>
                  </a:cubicBezTo>
                  <a:cubicBezTo>
                    <a:pt x="84166" y="1628"/>
                    <a:pt x="85557" y="1563"/>
                    <a:pt x="87274" y="1563"/>
                  </a:cubicBezTo>
                  <a:close/>
                  <a:moveTo>
                    <a:pt x="1389525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8" y="1693"/>
                    <a:pt x="944575" y="1954"/>
                  </a:cubicBezTo>
                  <a:cubicBezTo>
                    <a:pt x="945421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8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69" y="2572"/>
                    <a:pt x="234997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5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6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5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5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2" y="1889"/>
                    <a:pt x="220038" y="1596"/>
                    <a:pt x="221275" y="1465"/>
                  </a:cubicBezTo>
                  <a:cubicBezTo>
                    <a:pt x="222512" y="1335"/>
                    <a:pt x="224172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1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5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5" y="123600"/>
                    <a:pt x="1332968" y="126025"/>
                    <a:pt x="1327726" y="127653"/>
                  </a:cubicBezTo>
                  <a:cubicBezTo>
                    <a:pt x="1322484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4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62" name="图形 18">
              <a:extLst>
                <a:ext uri="{FF2B5EF4-FFF2-40B4-BE49-F238E27FC236}">
                  <a16:creationId xmlns:a16="http://schemas.microsoft.com/office/drawing/2014/main" id="{7E66E888-A1DF-47BD-8DA4-20466F20988C}"/>
                </a:ext>
              </a:extLst>
            </p:cNvPr>
            <p:cNvGrpSpPr/>
            <p:nvPr/>
          </p:nvGrpSpPr>
          <p:grpSpPr>
            <a:xfrm>
              <a:off x="2104454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D0FDACAB-C229-43DA-BAA1-FE10A0C84476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D334068-7BFD-4EEE-97E1-FD0399DC10B1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F9E1289-E810-42A9-8A04-584D2E592757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B56D6282-49B7-42C0-BE23-9588F7FCC415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D887C39-27C8-4431-A4AB-071B2448E0CF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D3BC1523-EA43-496A-B17F-0AB053A1AFBE}"/>
                </a:ext>
              </a:extLst>
            </p:cNvPr>
            <p:cNvSpPr txBox="1"/>
            <p:nvPr/>
          </p:nvSpPr>
          <p:spPr>
            <a:xfrm>
              <a:off x="2785411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90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5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5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1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7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7" y="13658"/>
                    <a:pt x="1259286" y="14211"/>
                  </a:cubicBezTo>
                  <a:cubicBezTo>
                    <a:pt x="1259026" y="14765"/>
                    <a:pt x="1258684" y="15172"/>
                    <a:pt x="1258261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8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7" y="120002"/>
                    <a:pt x="1260947" y="121305"/>
                  </a:cubicBezTo>
                  <a:cubicBezTo>
                    <a:pt x="1260947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8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3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3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3" y="3272"/>
                    <a:pt x="1129406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1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8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8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3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8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8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6" y="2247"/>
                  </a:cubicBezTo>
                  <a:cubicBezTo>
                    <a:pt x="696709" y="2507"/>
                    <a:pt x="697051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1" y="14765"/>
                    <a:pt x="696709" y="15172"/>
                    <a:pt x="696286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7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3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3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7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50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2" y="2686"/>
                    <a:pt x="1647408" y="3028"/>
                    <a:pt x="1647683" y="3419"/>
                  </a:cubicBezTo>
                  <a:cubicBezTo>
                    <a:pt x="1647958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4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70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4" y="20511"/>
                  </a:lnTo>
                  <a:cubicBezTo>
                    <a:pt x="1569114" y="25199"/>
                    <a:pt x="1569211" y="29985"/>
                    <a:pt x="1569277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60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9" y="127767"/>
                    <a:pt x="1553262" y="127442"/>
                    <a:pt x="1552987" y="127018"/>
                  </a:cubicBezTo>
                  <a:cubicBezTo>
                    <a:pt x="1552713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5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7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1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1" y="1889"/>
                    <a:pt x="1635676" y="1758"/>
                  </a:cubicBezTo>
                  <a:cubicBezTo>
                    <a:pt x="1636741" y="1628"/>
                    <a:pt x="1638132" y="1563"/>
                    <a:pt x="1639850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3" y="1270"/>
                    <a:pt x="1392504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4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4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4" y="128744"/>
                    <a:pt x="1391153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9" y="1693"/>
                    <a:pt x="944575" y="1954"/>
                  </a:cubicBezTo>
                  <a:cubicBezTo>
                    <a:pt x="945422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4" y="126628"/>
                    <a:pt x="990609" y="127295"/>
                    <a:pt x="990089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9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7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4" y="521"/>
                    <a:pt x="1497216" y="1368"/>
                  </a:cubicBezTo>
                  <a:cubicBezTo>
                    <a:pt x="1501448" y="2214"/>
                    <a:pt x="1505208" y="3207"/>
                    <a:pt x="1508497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8" y="11330"/>
                  </a:cubicBezTo>
                  <a:cubicBezTo>
                    <a:pt x="1522284" y="12176"/>
                    <a:pt x="1522870" y="13153"/>
                    <a:pt x="1523196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9" y="22318"/>
                  </a:cubicBezTo>
                  <a:cubicBezTo>
                    <a:pt x="1523358" y="23262"/>
                    <a:pt x="1523163" y="24043"/>
                    <a:pt x="1522903" y="24662"/>
                  </a:cubicBezTo>
                  <a:cubicBezTo>
                    <a:pt x="1522642" y="25280"/>
                    <a:pt x="1522317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2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3" y="28813"/>
                  </a:cubicBezTo>
                  <a:cubicBezTo>
                    <a:pt x="1446591" y="33305"/>
                    <a:pt x="1443645" y="38645"/>
                    <a:pt x="1441594" y="44830"/>
                  </a:cubicBezTo>
                  <a:cubicBezTo>
                    <a:pt x="1439543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7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5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5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3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1" y="121744"/>
                  </a:cubicBezTo>
                  <a:cubicBezTo>
                    <a:pt x="1516912" y="122688"/>
                    <a:pt x="1514471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9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9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20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1" y="6430"/>
                    <a:pt x="1343907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5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9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8" y="43170"/>
                    <a:pt x="1302463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3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3" y="72877"/>
                    <a:pt x="1349604" y="76068"/>
                    <a:pt x="1351264" y="79747"/>
                  </a:cubicBezTo>
                  <a:cubicBezTo>
                    <a:pt x="1352925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6" y="123600"/>
                    <a:pt x="1332968" y="126025"/>
                    <a:pt x="1327726" y="127653"/>
                  </a:cubicBezTo>
                  <a:cubicBezTo>
                    <a:pt x="1322485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2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2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7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1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1" y="65113"/>
                    <a:pt x="1297205" y="63094"/>
                  </a:cubicBezTo>
                  <a:cubicBezTo>
                    <a:pt x="1293819" y="61076"/>
                    <a:pt x="1290791" y="58699"/>
                    <a:pt x="1288122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5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64" name="图形 18">
              <a:extLst>
                <a:ext uri="{FF2B5EF4-FFF2-40B4-BE49-F238E27FC236}">
                  <a16:creationId xmlns:a16="http://schemas.microsoft.com/office/drawing/2014/main" id="{FDB257D8-BCCC-45BD-A376-6B7D13C379C6}"/>
                </a:ext>
              </a:extLst>
            </p:cNvPr>
            <p:cNvGrpSpPr/>
            <p:nvPr/>
          </p:nvGrpSpPr>
          <p:grpSpPr>
            <a:xfrm>
              <a:off x="4588409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0BB4C7D-96E7-4F0A-8863-92B74810566C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B189D5E-0F79-4788-A7D9-B75D8ACF3D22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6552E7F8-58D9-4F08-B394-60A9FC9D4043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41958DB-9521-4DA0-8D9A-694C3CF3E84D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C1BC6759-D446-4028-BE00-BD1232EEDBF6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01763E70-7EE2-4461-8F89-E53711CA953E}"/>
                </a:ext>
              </a:extLst>
            </p:cNvPr>
            <p:cNvSpPr txBox="1"/>
            <p:nvPr/>
          </p:nvSpPr>
          <p:spPr>
            <a:xfrm>
              <a:off x="526936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3" y="81651"/>
                  </a:lnTo>
                  <a:lnTo>
                    <a:pt x="935590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5" y="113166"/>
                    <a:pt x="1121299" y="111147"/>
                  </a:cubicBezTo>
                  <a:cubicBezTo>
                    <a:pt x="1126834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5" y="113166"/>
                    <a:pt x="778399" y="111147"/>
                  </a:cubicBezTo>
                  <a:cubicBezTo>
                    <a:pt x="783934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7" y="33794"/>
                    <a:pt x="792903" y="29496"/>
                  </a:cubicBezTo>
                  <a:cubicBezTo>
                    <a:pt x="789289" y="25199"/>
                    <a:pt x="784715" y="21846"/>
                    <a:pt x="779181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1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7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7" y="13658"/>
                    <a:pt x="1259286" y="14211"/>
                  </a:cubicBezTo>
                  <a:cubicBezTo>
                    <a:pt x="1259026" y="14765"/>
                    <a:pt x="1258684" y="15172"/>
                    <a:pt x="1258261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8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7" y="120002"/>
                    <a:pt x="1260947" y="121305"/>
                  </a:cubicBezTo>
                  <a:cubicBezTo>
                    <a:pt x="1260947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8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3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3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3" y="3272"/>
                    <a:pt x="1129406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1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8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8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7" y="1856"/>
                    <a:pt x="778953" y="3272"/>
                    <a:pt x="786506" y="6105"/>
                  </a:cubicBezTo>
                  <a:cubicBezTo>
                    <a:pt x="794059" y="8937"/>
                    <a:pt x="800391" y="13007"/>
                    <a:pt x="805502" y="18313"/>
                  </a:cubicBezTo>
                  <a:cubicBezTo>
                    <a:pt x="810613" y="23620"/>
                    <a:pt x="814488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1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8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8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6" y="2247"/>
                  </a:cubicBezTo>
                  <a:cubicBezTo>
                    <a:pt x="696709" y="2507"/>
                    <a:pt x="697051" y="2930"/>
                    <a:pt x="697311" y="3517"/>
                  </a:cubicBezTo>
                  <a:cubicBezTo>
                    <a:pt x="697572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2" y="13658"/>
                    <a:pt x="697311" y="14211"/>
                  </a:cubicBezTo>
                  <a:cubicBezTo>
                    <a:pt x="697051" y="14765"/>
                    <a:pt x="696709" y="15172"/>
                    <a:pt x="696286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7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3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3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7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7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1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1" y="2035"/>
                    <a:pt x="574906" y="1856"/>
                    <a:pt x="576560" y="1856"/>
                  </a:cubicBezTo>
                  <a:lnTo>
                    <a:pt x="587376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5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5" y="128744"/>
                    <a:pt x="587847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5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1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8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8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4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4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3" y="114924"/>
                    <a:pt x="202467" y="115331"/>
                    <a:pt x="202793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2" y="120002"/>
                    <a:pt x="203672" y="121305"/>
                  </a:cubicBezTo>
                  <a:cubicBezTo>
                    <a:pt x="203672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3" y="126579"/>
                  </a:cubicBezTo>
                  <a:cubicBezTo>
                    <a:pt x="202467" y="127165"/>
                    <a:pt x="202093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50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2" y="2686"/>
                    <a:pt x="1647408" y="3028"/>
                    <a:pt x="1647683" y="3419"/>
                  </a:cubicBezTo>
                  <a:cubicBezTo>
                    <a:pt x="1647958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4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70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4" y="20511"/>
                  </a:lnTo>
                  <a:cubicBezTo>
                    <a:pt x="1569114" y="25199"/>
                    <a:pt x="1569211" y="29985"/>
                    <a:pt x="1569277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60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7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9" y="127767"/>
                    <a:pt x="1553262" y="127442"/>
                    <a:pt x="1552987" y="127018"/>
                  </a:cubicBezTo>
                  <a:cubicBezTo>
                    <a:pt x="1552713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5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7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1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2" y="2100"/>
                    <a:pt x="1634611" y="1889"/>
                    <a:pt x="1635676" y="1758"/>
                  </a:cubicBezTo>
                  <a:cubicBezTo>
                    <a:pt x="1636741" y="1628"/>
                    <a:pt x="1638132" y="1563"/>
                    <a:pt x="1639850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1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9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5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9" y="20511"/>
                  </a:lnTo>
                  <a:cubicBezTo>
                    <a:pt x="16539" y="25199"/>
                    <a:pt x="16636" y="29985"/>
                    <a:pt x="16702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4" y="128223"/>
                    <a:pt x="13485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4" y="127767"/>
                    <a:pt x="687" y="127442"/>
                    <a:pt x="412" y="127018"/>
                  </a:cubicBezTo>
                  <a:cubicBezTo>
                    <a:pt x="138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40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1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2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7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6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3" y="1270"/>
                    <a:pt x="1392504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4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4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4" y="128744"/>
                    <a:pt x="1391153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5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2" y="1270"/>
                    <a:pt x="939887" y="1319"/>
                    <a:pt x="941254" y="1417"/>
                  </a:cubicBezTo>
                  <a:cubicBezTo>
                    <a:pt x="942622" y="1514"/>
                    <a:pt x="943729" y="1693"/>
                    <a:pt x="944575" y="1954"/>
                  </a:cubicBezTo>
                  <a:cubicBezTo>
                    <a:pt x="945422" y="2214"/>
                    <a:pt x="946073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4" y="126628"/>
                    <a:pt x="990609" y="127295"/>
                    <a:pt x="990089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7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5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3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8" y="123616"/>
                    <a:pt x="882849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4" y="1514"/>
                    <a:pt x="931243" y="1417"/>
                  </a:cubicBezTo>
                  <a:cubicBezTo>
                    <a:pt x="932513" y="1319"/>
                    <a:pt x="934125" y="1270"/>
                    <a:pt x="936078" y="1270"/>
                  </a:cubicBezTo>
                  <a:close/>
                  <a:moveTo>
                    <a:pt x="856125" y="1270"/>
                  </a:moveTo>
                  <a:cubicBezTo>
                    <a:pt x="857753" y="1270"/>
                    <a:pt x="859104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4" y="128744"/>
                    <a:pt x="857753" y="128825"/>
                    <a:pt x="856125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2" y="3419"/>
                    <a:pt x="848165" y="3028"/>
                  </a:cubicBezTo>
                  <a:cubicBezTo>
                    <a:pt x="848458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5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8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80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7" y="1791"/>
                    <a:pt x="370106" y="1596"/>
                    <a:pt x="371245" y="1465"/>
                  </a:cubicBezTo>
                  <a:cubicBezTo>
                    <a:pt x="372385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6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9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3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1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2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9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3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4" y="521"/>
                    <a:pt x="1497216" y="1368"/>
                  </a:cubicBezTo>
                  <a:cubicBezTo>
                    <a:pt x="1501448" y="2214"/>
                    <a:pt x="1505208" y="3207"/>
                    <a:pt x="1508497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8" y="11330"/>
                  </a:cubicBezTo>
                  <a:cubicBezTo>
                    <a:pt x="1522284" y="12176"/>
                    <a:pt x="1522870" y="13153"/>
                    <a:pt x="1523196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9" y="22318"/>
                  </a:cubicBezTo>
                  <a:cubicBezTo>
                    <a:pt x="1523358" y="23262"/>
                    <a:pt x="1523163" y="24043"/>
                    <a:pt x="1522903" y="24662"/>
                  </a:cubicBezTo>
                  <a:cubicBezTo>
                    <a:pt x="1522642" y="25280"/>
                    <a:pt x="1522317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2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3" y="28813"/>
                  </a:cubicBezTo>
                  <a:cubicBezTo>
                    <a:pt x="1446591" y="33305"/>
                    <a:pt x="1443645" y="38645"/>
                    <a:pt x="1441594" y="44830"/>
                  </a:cubicBezTo>
                  <a:cubicBezTo>
                    <a:pt x="1439543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7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5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5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3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1" y="121744"/>
                  </a:cubicBezTo>
                  <a:cubicBezTo>
                    <a:pt x="1516912" y="122688"/>
                    <a:pt x="1514471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9" y="129997"/>
                  </a:cubicBezTo>
                  <a:cubicBezTo>
                    <a:pt x="1473092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9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20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1" y="6430"/>
                    <a:pt x="1343907" y="7244"/>
                    <a:pt x="1344525" y="7863"/>
                  </a:cubicBezTo>
                  <a:cubicBezTo>
                    <a:pt x="1345144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5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1" y="22806"/>
                    <a:pt x="1344444" y="22953"/>
                    <a:pt x="1343988" y="22953"/>
                  </a:cubicBezTo>
                  <a:cubicBezTo>
                    <a:pt x="1343272" y="22953"/>
                    <a:pt x="1342149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8" y="43170"/>
                    <a:pt x="1302463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3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3" y="72877"/>
                    <a:pt x="1349604" y="76068"/>
                    <a:pt x="1351264" y="79747"/>
                  </a:cubicBezTo>
                  <a:cubicBezTo>
                    <a:pt x="1352925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6" y="123600"/>
                    <a:pt x="1332968" y="126025"/>
                    <a:pt x="1327726" y="127653"/>
                  </a:cubicBezTo>
                  <a:cubicBezTo>
                    <a:pt x="1322485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2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2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7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1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1" y="65113"/>
                    <a:pt x="1297205" y="63094"/>
                  </a:cubicBezTo>
                  <a:cubicBezTo>
                    <a:pt x="1293819" y="61076"/>
                    <a:pt x="1290791" y="58699"/>
                    <a:pt x="1288122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5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66" name="图形 18">
              <a:extLst>
                <a:ext uri="{FF2B5EF4-FFF2-40B4-BE49-F238E27FC236}">
                  <a16:creationId xmlns:a16="http://schemas.microsoft.com/office/drawing/2014/main" id="{A097F0F7-0D74-4FF8-B076-A151FB93F790}"/>
                </a:ext>
              </a:extLst>
            </p:cNvPr>
            <p:cNvGrpSpPr/>
            <p:nvPr/>
          </p:nvGrpSpPr>
          <p:grpSpPr>
            <a:xfrm>
              <a:off x="7072364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BAE9F591-B78F-4F52-99A2-C3687C731DAF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F208363-B5F2-4C19-BB80-6F4C4B4B7731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9027566-2336-4218-A791-5E530238A6EC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A9D5A0F-F0AC-41B6-BA2F-84B06B390C52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5708140B-87C6-45DB-B8FB-4E5C03167365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2A50B7CA-E305-4EE7-A493-A4093874D0BF}"/>
                </a:ext>
              </a:extLst>
            </p:cNvPr>
            <p:cNvSpPr txBox="1"/>
            <p:nvPr/>
          </p:nvSpPr>
          <p:spPr>
            <a:xfrm>
              <a:off x="7753321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2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3" y="109129"/>
                    <a:pt x="1131457" y="106036"/>
                    <a:pt x="1135168" y="101869"/>
                  </a:cubicBezTo>
                  <a:cubicBezTo>
                    <a:pt x="1138879" y="97701"/>
                    <a:pt x="1141663" y="92476"/>
                    <a:pt x="1143519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7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3" y="109129"/>
                    <a:pt x="788557" y="106036"/>
                    <a:pt x="792268" y="101869"/>
                  </a:cubicBezTo>
                  <a:cubicBezTo>
                    <a:pt x="795979" y="97701"/>
                    <a:pt x="798763" y="92476"/>
                    <a:pt x="800619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6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5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5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1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7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7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1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7" y="1856"/>
                    <a:pt x="1121852" y="3272"/>
                    <a:pt x="1129405" y="6105"/>
                  </a:cubicBezTo>
                  <a:cubicBezTo>
                    <a:pt x="1136959" y="8937"/>
                    <a:pt x="1143291" y="13007"/>
                    <a:pt x="1148402" y="18313"/>
                  </a:cubicBezTo>
                  <a:cubicBezTo>
                    <a:pt x="1153513" y="23620"/>
                    <a:pt x="1157387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9" y="121565"/>
                    <a:pt x="1127745" y="124235"/>
                  </a:cubicBezTo>
                  <a:cubicBezTo>
                    <a:pt x="1119932" y="126904"/>
                    <a:pt x="1110621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6" y="1856"/>
                    <a:pt x="778952" y="3272"/>
                    <a:pt x="786505" y="6105"/>
                  </a:cubicBezTo>
                  <a:cubicBezTo>
                    <a:pt x="794058" y="8937"/>
                    <a:pt x="800391" y="13007"/>
                    <a:pt x="805502" y="18313"/>
                  </a:cubicBezTo>
                  <a:cubicBezTo>
                    <a:pt x="810613" y="23620"/>
                    <a:pt x="814487" y="30050"/>
                    <a:pt x="817125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1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9" y="6593"/>
                    <a:pt x="698190" y="7684"/>
                    <a:pt x="698190" y="8986"/>
                  </a:cubicBezTo>
                  <a:cubicBezTo>
                    <a:pt x="698190" y="10158"/>
                    <a:pt x="698109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8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8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2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10" y="2442"/>
                  </a:cubicBezTo>
                  <a:cubicBezTo>
                    <a:pt x="481697" y="2833"/>
                    <a:pt x="483085" y="3451"/>
                    <a:pt x="484275" y="4298"/>
                  </a:cubicBezTo>
                  <a:cubicBezTo>
                    <a:pt x="485465" y="5144"/>
                    <a:pt x="486457" y="6219"/>
                    <a:pt x="487250" y="7521"/>
                  </a:cubicBezTo>
                  <a:cubicBezTo>
                    <a:pt x="488044" y="8823"/>
                    <a:pt x="488738" y="10353"/>
                    <a:pt x="489333" y="12111"/>
                  </a:cubicBezTo>
                  <a:lnTo>
                    <a:pt x="525471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9" y="10451"/>
                    <a:pt x="565082" y="8791"/>
                    <a:pt x="565943" y="7423"/>
                  </a:cubicBezTo>
                  <a:cubicBezTo>
                    <a:pt x="566803" y="6056"/>
                    <a:pt x="567746" y="4965"/>
                    <a:pt x="568771" y="4151"/>
                  </a:cubicBezTo>
                  <a:cubicBezTo>
                    <a:pt x="569797" y="3337"/>
                    <a:pt x="570938" y="2751"/>
                    <a:pt x="572194" y="2393"/>
                  </a:cubicBezTo>
                  <a:cubicBezTo>
                    <a:pt x="573451" y="2035"/>
                    <a:pt x="574906" y="1856"/>
                    <a:pt x="576560" y="1856"/>
                  </a:cubicBezTo>
                  <a:lnTo>
                    <a:pt x="587376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8" y="3044"/>
                    <a:pt x="592486" y="3663"/>
                  </a:cubicBezTo>
                  <a:cubicBezTo>
                    <a:pt x="593115" y="4282"/>
                    <a:pt x="593628" y="5063"/>
                    <a:pt x="594025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6" y="126676"/>
                    <a:pt x="594218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5" y="128744"/>
                    <a:pt x="587847" y="128825"/>
                    <a:pt x="586170" y="128825"/>
                  </a:cubicBezTo>
                  <a:cubicBezTo>
                    <a:pt x="584628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4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9" y="126188"/>
                  </a:lnTo>
                  <a:cubicBezTo>
                    <a:pt x="532893" y="126644"/>
                    <a:pt x="532617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7" y="128825"/>
                    <a:pt x="524885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7" y="128093"/>
                  </a:cubicBezTo>
                  <a:cubicBezTo>
                    <a:pt x="518276" y="127865"/>
                    <a:pt x="517771" y="127588"/>
                    <a:pt x="517413" y="127262"/>
                  </a:cubicBezTo>
                  <a:cubicBezTo>
                    <a:pt x="517055" y="126937"/>
                    <a:pt x="516811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9" y="127995"/>
                  </a:cubicBezTo>
                  <a:cubicBezTo>
                    <a:pt x="471518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9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8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2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6" y="2247"/>
                  </a:cubicBezTo>
                  <a:cubicBezTo>
                    <a:pt x="201409" y="2507"/>
                    <a:pt x="201751" y="2930"/>
                    <a:pt x="202011" y="3517"/>
                  </a:cubicBezTo>
                  <a:cubicBezTo>
                    <a:pt x="202272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2" y="13658"/>
                    <a:pt x="202011" y="14211"/>
                  </a:cubicBezTo>
                  <a:cubicBezTo>
                    <a:pt x="201751" y="14765"/>
                    <a:pt x="201409" y="15172"/>
                    <a:pt x="200986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4" y="55916"/>
                  </a:cubicBezTo>
                  <a:cubicBezTo>
                    <a:pt x="194377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3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3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7" y="68482"/>
                    <a:pt x="193954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3" y="114924"/>
                    <a:pt x="202467" y="115331"/>
                    <a:pt x="202793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2" y="120002"/>
                    <a:pt x="203672" y="121305"/>
                  </a:cubicBezTo>
                  <a:cubicBezTo>
                    <a:pt x="203672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3" y="126579"/>
                  </a:cubicBezTo>
                  <a:cubicBezTo>
                    <a:pt x="202467" y="127165"/>
                    <a:pt x="202093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8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8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5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1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9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3" y="25199"/>
                    <a:pt x="1569211" y="29985"/>
                    <a:pt x="1569276" y="34868"/>
                  </a:cubicBezTo>
                  <a:cubicBezTo>
                    <a:pt x="1569341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3" y="128825"/>
                    <a:pt x="1557917" y="128744"/>
                    <a:pt x="1556852" y="128581"/>
                  </a:cubicBezTo>
                  <a:cubicBezTo>
                    <a:pt x="1555787" y="128418"/>
                    <a:pt x="1554945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7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7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3" y="3028"/>
                    <a:pt x="1632446" y="2686"/>
                    <a:pt x="1633099" y="2393"/>
                  </a:cubicBezTo>
                  <a:cubicBezTo>
                    <a:pt x="1633751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5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1" y="1889"/>
                    <a:pt x="93149" y="2100"/>
                    <a:pt x="93768" y="2393"/>
                  </a:cubicBezTo>
                  <a:cubicBezTo>
                    <a:pt x="94387" y="2686"/>
                    <a:pt x="94833" y="3028"/>
                    <a:pt x="95108" y="3419"/>
                  </a:cubicBezTo>
                  <a:cubicBezTo>
                    <a:pt x="95383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9" y="127881"/>
                    <a:pt x="90773" y="128141"/>
                  </a:cubicBezTo>
                  <a:cubicBezTo>
                    <a:pt x="89898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5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6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9" y="20511"/>
                  </a:lnTo>
                  <a:cubicBezTo>
                    <a:pt x="16539" y="25199"/>
                    <a:pt x="16636" y="29985"/>
                    <a:pt x="16702" y="34868"/>
                  </a:cubicBezTo>
                  <a:cubicBezTo>
                    <a:pt x="16767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4" y="128223"/>
                    <a:pt x="13485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9" y="128825"/>
                    <a:pt x="5342" y="128744"/>
                    <a:pt x="4277" y="128581"/>
                  </a:cubicBezTo>
                  <a:cubicBezTo>
                    <a:pt x="3212" y="128418"/>
                    <a:pt x="2371" y="128223"/>
                    <a:pt x="1752" y="127995"/>
                  </a:cubicBezTo>
                  <a:cubicBezTo>
                    <a:pt x="1134" y="127767"/>
                    <a:pt x="687" y="127442"/>
                    <a:pt x="412" y="127018"/>
                  </a:cubicBezTo>
                  <a:cubicBezTo>
                    <a:pt x="138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40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1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2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7" y="80723"/>
                    <a:pt x="68093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6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7" y="2100"/>
                    <a:pt x="82036" y="1889"/>
                    <a:pt x="83101" y="1758"/>
                  </a:cubicBezTo>
                  <a:cubicBezTo>
                    <a:pt x="84166" y="1628"/>
                    <a:pt x="85557" y="1563"/>
                    <a:pt x="87275" y="1563"/>
                  </a:cubicBezTo>
                  <a:close/>
                  <a:moveTo>
                    <a:pt x="1389525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5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1" y="3419"/>
                    <a:pt x="1381565" y="3028"/>
                  </a:cubicBezTo>
                  <a:cubicBezTo>
                    <a:pt x="1381857" y="2637"/>
                    <a:pt x="1382346" y="2328"/>
                    <a:pt x="1383029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5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1" y="1514"/>
                    <a:pt x="943728" y="1693"/>
                    <a:pt x="944575" y="1954"/>
                  </a:cubicBezTo>
                  <a:cubicBezTo>
                    <a:pt x="945421" y="2214"/>
                    <a:pt x="946072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7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6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7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1" y="127995"/>
                  </a:cubicBezTo>
                  <a:cubicBezTo>
                    <a:pt x="896343" y="128288"/>
                    <a:pt x="895464" y="128500"/>
                    <a:pt x="894324" y="128630"/>
                  </a:cubicBezTo>
                  <a:cubicBezTo>
                    <a:pt x="893185" y="128760"/>
                    <a:pt x="891704" y="128825"/>
                    <a:pt x="889881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7" y="123616"/>
                    <a:pt x="882848" y="122184"/>
                  </a:cubicBezTo>
                  <a:lnTo>
                    <a:pt x="925237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3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4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4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1" y="3419"/>
                    <a:pt x="848164" y="3028"/>
                  </a:cubicBezTo>
                  <a:cubicBezTo>
                    <a:pt x="848457" y="2637"/>
                    <a:pt x="848946" y="2328"/>
                    <a:pt x="849629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4" y="1270"/>
                  </a:cubicBezTo>
                  <a:close/>
                  <a:moveTo>
                    <a:pt x="226256" y="1270"/>
                  </a:moveTo>
                  <a:cubicBezTo>
                    <a:pt x="228275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70" y="2572"/>
                    <a:pt x="234998" y="3028"/>
                  </a:cubicBezTo>
                  <a:cubicBezTo>
                    <a:pt x="235225" y="3484"/>
                    <a:pt x="235404" y="4070"/>
                    <a:pt x="235535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3" y="1465"/>
                  </a:cubicBezTo>
                  <a:cubicBezTo>
                    <a:pt x="297147" y="1335"/>
                    <a:pt x="298726" y="1270"/>
                    <a:pt x="300680" y="1270"/>
                  </a:cubicBezTo>
                  <a:cubicBezTo>
                    <a:pt x="302503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3" y="4982"/>
                  </a:cubicBezTo>
                  <a:lnTo>
                    <a:pt x="338770" y="110659"/>
                  </a:lnTo>
                  <a:lnTo>
                    <a:pt x="338966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7" y="1791"/>
                    <a:pt x="370106" y="1596"/>
                    <a:pt x="371245" y="1465"/>
                  </a:cubicBezTo>
                  <a:cubicBezTo>
                    <a:pt x="372385" y="1335"/>
                    <a:pt x="373898" y="1270"/>
                    <a:pt x="375787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6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9" y="127279"/>
                    <a:pt x="347202" y="127702"/>
                    <a:pt x="346291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6" y="128288"/>
                    <a:pt x="329394" y="127995"/>
                  </a:cubicBezTo>
                  <a:cubicBezTo>
                    <a:pt x="328483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9" y="124528"/>
                  </a:cubicBezTo>
                  <a:lnTo>
                    <a:pt x="299801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6" y="127279"/>
                    <a:pt x="273104" y="127702"/>
                    <a:pt x="272258" y="127995"/>
                  </a:cubicBezTo>
                  <a:cubicBezTo>
                    <a:pt x="271412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9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1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3" y="126172"/>
                    <a:pt x="252041" y="125439"/>
                    <a:pt x="251845" y="124528"/>
                  </a:cubicBezTo>
                  <a:lnTo>
                    <a:pt x="218443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3" y="1889"/>
                    <a:pt x="220038" y="1596"/>
                    <a:pt x="221275" y="1465"/>
                  </a:cubicBezTo>
                  <a:cubicBezTo>
                    <a:pt x="222512" y="1335"/>
                    <a:pt x="224173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5" y="5486"/>
                    <a:pt x="1514552" y="6723"/>
                    <a:pt x="1516798" y="8058"/>
                  </a:cubicBezTo>
                  <a:cubicBezTo>
                    <a:pt x="1519045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3" y="25752"/>
                    <a:pt x="1516749" y="24515"/>
                  </a:cubicBezTo>
                  <a:cubicBezTo>
                    <a:pt x="1514926" y="23278"/>
                    <a:pt x="1512485" y="21911"/>
                    <a:pt x="1509424" y="20413"/>
                  </a:cubicBezTo>
                  <a:cubicBezTo>
                    <a:pt x="1506364" y="18916"/>
                    <a:pt x="1502701" y="17548"/>
                    <a:pt x="1498437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5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3" y="109812"/>
                    <a:pt x="1465425" y="112026"/>
                  </a:cubicBezTo>
                  <a:cubicBezTo>
                    <a:pt x="1470927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1" y="68368"/>
                    <a:pt x="1473971" y="66024"/>
                  </a:cubicBezTo>
                  <a:cubicBezTo>
                    <a:pt x="1473971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5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5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7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1" y="129997"/>
                    <a:pt x="1464367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9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1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7" y="1677"/>
                    <a:pt x="1474263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5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3" y="8481"/>
                    <a:pt x="1345551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3" y="21764"/>
                    <a:pt x="1345567" y="22220"/>
                    <a:pt x="1345209" y="22513"/>
                  </a:cubicBezTo>
                  <a:cubicBezTo>
                    <a:pt x="1344851" y="22806"/>
                    <a:pt x="1344443" y="22953"/>
                    <a:pt x="1343988" y="22953"/>
                  </a:cubicBezTo>
                  <a:cubicBezTo>
                    <a:pt x="1343271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9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7" y="13967"/>
                    <a:pt x="1310357" y="14439"/>
                    <a:pt x="1307753" y="15383"/>
                  </a:cubicBezTo>
                  <a:cubicBezTo>
                    <a:pt x="1305148" y="16327"/>
                    <a:pt x="1302999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5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1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1" y="113231"/>
                    <a:pt x="1345274" y="117154"/>
                    <a:pt x="1341399" y="120377"/>
                  </a:cubicBezTo>
                  <a:cubicBezTo>
                    <a:pt x="1337525" y="123600"/>
                    <a:pt x="1332967" y="126025"/>
                    <a:pt x="1327726" y="127653"/>
                  </a:cubicBezTo>
                  <a:cubicBezTo>
                    <a:pt x="1322484" y="129281"/>
                    <a:pt x="1316836" y="130095"/>
                    <a:pt x="1310781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3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1" y="114533"/>
                    <a:pt x="1276011" y="112515"/>
                  </a:cubicBezTo>
                  <a:cubicBezTo>
                    <a:pt x="1276011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9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7" y="105092"/>
                    <a:pt x="1281333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3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7" y="78770"/>
                  </a:cubicBezTo>
                  <a:cubicBezTo>
                    <a:pt x="1324617" y="76849"/>
                    <a:pt x="1321573" y="75091"/>
                    <a:pt x="1318155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7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7" y="11395"/>
                    <a:pt x="1290026" y="8595"/>
                  </a:cubicBezTo>
                  <a:cubicBezTo>
                    <a:pt x="1293444" y="5795"/>
                    <a:pt x="1297514" y="3663"/>
                    <a:pt x="1302235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  <p:grpSp>
          <p:nvGrpSpPr>
            <p:cNvPr id="68" name="图形 18">
              <a:extLst>
                <a:ext uri="{FF2B5EF4-FFF2-40B4-BE49-F238E27FC236}">
                  <a16:creationId xmlns:a16="http://schemas.microsoft.com/office/drawing/2014/main" id="{162BA677-F15E-46D8-B4CD-3F666916ADF8}"/>
                </a:ext>
              </a:extLst>
            </p:cNvPr>
            <p:cNvGrpSpPr/>
            <p:nvPr/>
          </p:nvGrpSpPr>
          <p:grpSpPr>
            <a:xfrm>
              <a:off x="9556319" y="2877816"/>
              <a:ext cx="533398" cy="213360"/>
              <a:chOff x="2238375" y="3429000"/>
              <a:chExt cx="8572500" cy="3429000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3B75C939-A8FB-41ED-B4A1-27DC455B8EF8}"/>
                  </a:ext>
                </a:extLst>
              </p:cNvPr>
              <p:cNvSpPr/>
              <p:nvPr/>
            </p:nvSpPr>
            <p:spPr>
              <a:xfrm>
                <a:off x="9096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B0638FA-315F-4816-8566-0B7A4E7BD1D6}"/>
                  </a:ext>
                </a:extLst>
              </p:cNvPr>
              <p:cNvSpPr/>
              <p:nvPr/>
            </p:nvSpPr>
            <p:spPr>
              <a:xfrm>
                <a:off x="7381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777A33B1-0153-4809-B9E5-46B9BA8DCDEA}"/>
                  </a:ext>
                </a:extLst>
              </p:cNvPr>
              <p:cNvSpPr/>
              <p:nvPr/>
            </p:nvSpPr>
            <p:spPr>
              <a:xfrm>
                <a:off x="5667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6D67FD0C-6BF7-4F9E-B95E-3D559AE5F7EC}"/>
                  </a:ext>
                </a:extLst>
              </p:cNvPr>
              <p:cNvSpPr/>
              <p:nvPr/>
            </p:nvSpPr>
            <p:spPr>
              <a:xfrm>
                <a:off x="39528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3F350D34-C875-4B49-AC36-2B61E85DF182}"/>
                  </a:ext>
                </a:extLst>
              </p:cNvPr>
              <p:cNvSpPr/>
              <p:nvPr/>
            </p:nvSpPr>
            <p:spPr>
              <a:xfrm>
                <a:off x="2238375" y="3429000"/>
                <a:ext cx="1714500" cy="3429000"/>
              </a:xfrm>
              <a:custGeom>
                <a:avLst/>
                <a:gdLst>
                  <a:gd name="connsiteX0" fmla="*/ 0 w 1714500"/>
                  <a:gd name="connsiteY0" fmla="*/ 3429000 h 3429000"/>
                  <a:gd name="connsiteX1" fmla="*/ 0 w 1714500"/>
                  <a:gd name="connsiteY1" fmla="*/ 0 h 3429000"/>
                  <a:gd name="connsiteX2" fmla="*/ 1714500 w 1714500"/>
                  <a:gd name="connsiteY2" fmla="*/ 1714500 h 3429000"/>
                  <a:gd name="connsiteX3" fmla="*/ 0 w 17145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3429000"/>
                    </a:moveTo>
                    <a:cubicBezTo>
                      <a:pt x="0" y="2481310"/>
                      <a:pt x="0" y="947690"/>
                      <a:pt x="0" y="0"/>
                    </a:cubicBezTo>
                    <a:cubicBezTo>
                      <a:pt x="0" y="947690"/>
                      <a:pt x="766810" y="1714500"/>
                      <a:pt x="1714500" y="1714500"/>
                    </a:cubicBezTo>
                    <a:cubicBezTo>
                      <a:pt x="766810" y="1714500"/>
                      <a:pt x="0" y="2481310"/>
                      <a:pt x="0" y="34290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1AB2B220-258F-46B6-B04F-DD7B53B05A68}"/>
                </a:ext>
              </a:extLst>
            </p:cNvPr>
            <p:cNvSpPr txBox="1"/>
            <p:nvPr/>
          </p:nvSpPr>
          <p:spPr>
            <a:xfrm>
              <a:off x="10237276" y="2923647"/>
              <a:ext cx="1648095" cy="130095"/>
            </a:xfrm>
            <a:custGeom>
              <a:avLst/>
              <a:gdLst/>
              <a:ahLst/>
              <a:cxnLst/>
              <a:rect l="l" t="t" r="r" b="b"/>
              <a:pathLst>
                <a:path w="1648095" h="130095">
                  <a:moveTo>
                    <a:pt x="935492" y="18655"/>
                  </a:moveTo>
                  <a:lnTo>
                    <a:pt x="913712" y="81651"/>
                  </a:lnTo>
                  <a:lnTo>
                    <a:pt x="957662" y="81651"/>
                  </a:lnTo>
                  <a:lnTo>
                    <a:pt x="935589" y="18655"/>
                  </a:lnTo>
                  <a:close/>
                  <a:moveTo>
                    <a:pt x="1083599" y="15823"/>
                  </a:moveTo>
                  <a:lnTo>
                    <a:pt x="1083599" y="114175"/>
                  </a:lnTo>
                  <a:lnTo>
                    <a:pt x="1100886" y="114175"/>
                  </a:lnTo>
                  <a:cubicBezTo>
                    <a:pt x="1108960" y="114175"/>
                    <a:pt x="1115764" y="113166"/>
                    <a:pt x="1121299" y="111147"/>
                  </a:cubicBezTo>
                  <a:cubicBezTo>
                    <a:pt x="1126834" y="109129"/>
                    <a:pt x="1131456" y="106036"/>
                    <a:pt x="1135168" y="101869"/>
                  </a:cubicBezTo>
                  <a:cubicBezTo>
                    <a:pt x="1138879" y="97701"/>
                    <a:pt x="1141663" y="92476"/>
                    <a:pt x="1143518" y="86193"/>
                  </a:cubicBezTo>
                  <a:cubicBezTo>
                    <a:pt x="1145374" y="79910"/>
                    <a:pt x="1146302" y="72470"/>
                    <a:pt x="1146302" y="63876"/>
                  </a:cubicBezTo>
                  <a:cubicBezTo>
                    <a:pt x="1146302" y="57039"/>
                    <a:pt x="1145456" y="50674"/>
                    <a:pt x="1143763" y="44781"/>
                  </a:cubicBezTo>
                  <a:cubicBezTo>
                    <a:pt x="1142070" y="38889"/>
                    <a:pt x="1139416" y="33794"/>
                    <a:pt x="1135803" y="29496"/>
                  </a:cubicBezTo>
                  <a:cubicBezTo>
                    <a:pt x="1132189" y="25199"/>
                    <a:pt x="1127615" y="21846"/>
                    <a:pt x="1122080" y="19436"/>
                  </a:cubicBezTo>
                  <a:cubicBezTo>
                    <a:pt x="1116546" y="17027"/>
                    <a:pt x="1109416" y="15823"/>
                    <a:pt x="1100691" y="15823"/>
                  </a:cubicBezTo>
                  <a:close/>
                  <a:moveTo>
                    <a:pt x="740699" y="15823"/>
                  </a:moveTo>
                  <a:lnTo>
                    <a:pt x="740699" y="114175"/>
                  </a:lnTo>
                  <a:lnTo>
                    <a:pt x="757986" y="114175"/>
                  </a:lnTo>
                  <a:cubicBezTo>
                    <a:pt x="766060" y="114175"/>
                    <a:pt x="772864" y="113166"/>
                    <a:pt x="778399" y="111147"/>
                  </a:cubicBezTo>
                  <a:cubicBezTo>
                    <a:pt x="783934" y="109129"/>
                    <a:pt x="788556" y="106036"/>
                    <a:pt x="792268" y="101869"/>
                  </a:cubicBezTo>
                  <a:cubicBezTo>
                    <a:pt x="795979" y="97701"/>
                    <a:pt x="798763" y="92476"/>
                    <a:pt x="800618" y="86193"/>
                  </a:cubicBezTo>
                  <a:cubicBezTo>
                    <a:pt x="802474" y="79910"/>
                    <a:pt x="803402" y="72470"/>
                    <a:pt x="803402" y="63876"/>
                  </a:cubicBezTo>
                  <a:cubicBezTo>
                    <a:pt x="803402" y="57039"/>
                    <a:pt x="802556" y="50674"/>
                    <a:pt x="800863" y="44781"/>
                  </a:cubicBezTo>
                  <a:cubicBezTo>
                    <a:pt x="799170" y="38889"/>
                    <a:pt x="796516" y="33794"/>
                    <a:pt x="792903" y="29496"/>
                  </a:cubicBezTo>
                  <a:cubicBezTo>
                    <a:pt x="789289" y="25199"/>
                    <a:pt x="784715" y="21846"/>
                    <a:pt x="779180" y="19436"/>
                  </a:cubicBezTo>
                  <a:cubicBezTo>
                    <a:pt x="773646" y="17027"/>
                    <a:pt x="766516" y="15823"/>
                    <a:pt x="757791" y="15823"/>
                  </a:cubicBezTo>
                  <a:close/>
                  <a:moveTo>
                    <a:pt x="1196876" y="1856"/>
                  </a:moveTo>
                  <a:lnTo>
                    <a:pt x="1256844" y="1856"/>
                  </a:lnTo>
                  <a:cubicBezTo>
                    <a:pt x="1257365" y="1856"/>
                    <a:pt x="1257837" y="1986"/>
                    <a:pt x="1258260" y="2247"/>
                  </a:cubicBezTo>
                  <a:cubicBezTo>
                    <a:pt x="1258684" y="2507"/>
                    <a:pt x="1259026" y="2930"/>
                    <a:pt x="1259286" y="3517"/>
                  </a:cubicBezTo>
                  <a:cubicBezTo>
                    <a:pt x="1259546" y="4103"/>
                    <a:pt x="1259758" y="4835"/>
                    <a:pt x="1259921" y="5714"/>
                  </a:cubicBezTo>
                  <a:cubicBezTo>
                    <a:pt x="1260084" y="6593"/>
                    <a:pt x="1260165" y="7684"/>
                    <a:pt x="1260165" y="8986"/>
                  </a:cubicBezTo>
                  <a:cubicBezTo>
                    <a:pt x="1260165" y="10158"/>
                    <a:pt x="1260084" y="11183"/>
                    <a:pt x="1259921" y="12062"/>
                  </a:cubicBezTo>
                  <a:cubicBezTo>
                    <a:pt x="1259758" y="12942"/>
                    <a:pt x="1259546" y="13658"/>
                    <a:pt x="1259286" y="14211"/>
                  </a:cubicBezTo>
                  <a:cubicBezTo>
                    <a:pt x="1259026" y="14765"/>
                    <a:pt x="1258684" y="15172"/>
                    <a:pt x="1258260" y="15432"/>
                  </a:cubicBezTo>
                  <a:cubicBezTo>
                    <a:pt x="1257837" y="15693"/>
                    <a:pt x="1257365" y="15823"/>
                    <a:pt x="1256844" y="15823"/>
                  </a:cubicBezTo>
                  <a:lnTo>
                    <a:pt x="1207424" y="15823"/>
                  </a:lnTo>
                  <a:lnTo>
                    <a:pt x="1207424" y="55476"/>
                  </a:lnTo>
                  <a:lnTo>
                    <a:pt x="1249812" y="55476"/>
                  </a:lnTo>
                  <a:cubicBezTo>
                    <a:pt x="1250333" y="55476"/>
                    <a:pt x="1250805" y="55623"/>
                    <a:pt x="1251228" y="55916"/>
                  </a:cubicBezTo>
                  <a:cubicBezTo>
                    <a:pt x="1251652" y="56209"/>
                    <a:pt x="1252010" y="56616"/>
                    <a:pt x="1252303" y="57136"/>
                  </a:cubicBezTo>
                  <a:cubicBezTo>
                    <a:pt x="1252596" y="57657"/>
                    <a:pt x="1252807" y="58374"/>
                    <a:pt x="1252938" y="59285"/>
                  </a:cubicBezTo>
                  <a:cubicBezTo>
                    <a:pt x="1253068" y="60197"/>
                    <a:pt x="1253133" y="61271"/>
                    <a:pt x="1253133" y="62508"/>
                  </a:cubicBezTo>
                  <a:cubicBezTo>
                    <a:pt x="1253133" y="63680"/>
                    <a:pt x="1253068" y="64690"/>
                    <a:pt x="1252938" y="65536"/>
                  </a:cubicBezTo>
                  <a:cubicBezTo>
                    <a:pt x="1252807" y="66382"/>
                    <a:pt x="1252596" y="67066"/>
                    <a:pt x="1252303" y="67587"/>
                  </a:cubicBezTo>
                  <a:cubicBezTo>
                    <a:pt x="1252010" y="68108"/>
                    <a:pt x="1251652" y="68482"/>
                    <a:pt x="1251228" y="68710"/>
                  </a:cubicBezTo>
                  <a:cubicBezTo>
                    <a:pt x="1250805" y="68938"/>
                    <a:pt x="1250333" y="69052"/>
                    <a:pt x="1249812" y="69052"/>
                  </a:cubicBezTo>
                  <a:lnTo>
                    <a:pt x="1207424" y="69052"/>
                  </a:lnTo>
                  <a:lnTo>
                    <a:pt x="1207424" y="114273"/>
                  </a:lnTo>
                  <a:lnTo>
                    <a:pt x="1257528" y="114273"/>
                  </a:lnTo>
                  <a:cubicBezTo>
                    <a:pt x="1258049" y="114273"/>
                    <a:pt x="1258521" y="114403"/>
                    <a:pt x="1258944" y="114663"/>
                  </a:cubicBezTo>
                  <a:cubicBezTo>
                    <a:pt x="1259367" y="114924"/>
                    <a:pt x="1259742" y="115331"/>
                    <a:pt x="1260067" y="115884"/>
                  </a:cubicBezTo>
                  <a:cubicBezTo>
                    <a:pt x="1260393" y="116438"/>
                    <a:pt x="1260621" y="117154"/>
                    <a:pt x="1260751" y="118033"/>
                  </a:cubicBezTo>
                  <a:cubicBezTo>
                    <a:pt x="1260881" y="118912"/>
                    <a:pt x="1260946" y="120002"/>
                    <a:pt x="1260946" y="121305"/>
                  </a:cubicBezTo>
                  <a:cubicBezTo>
                    <a:pt x="1260946" y="122477"/>
                    <a:pt x="1260881" y="123502"/>
                    <a:pt x="1260751" y="124381"/>
                  </a:cubicBezTo>
                  <a:cubicBezTo>
                    <a:pt x="1260621" y="125260"/>
                    <a:pt x="1260393" y="125993"/>
                    <a:pt x="1260067" y="126579"/>
                  </a:cubicBezTo>
                  <a:cubicBezTo>
                    <a:pt x="1259742" y="127165"/>
                    <a:pt x="1259367" y="127588"/>
                    <a:pt x="1258944" y="127848"/>
                  </a:cubicBezTo>
                  <a:cubicBezTo>
                    <a:pt x="1258521" y="128109"/>
                    <a:pt x="1258049" y="128239"/>
                    <a:pt x="1257528" y="128239"/>
                  </a:cubicBezTo>
                  <a:lnTo>
                    <a:pt x="1196876" y="128239"/>
                  </a:lnTo>
                  <a:cubicBezTo>
                    <a:pt x="1195378" y="128239"/>
                    <a:pt x="1193962" y="127735"/>
                    <a:pt x="1192627" y="126725"/>
                  </a:cubicBezTo>
                  <a:cubicBezTo>
                    <a:pt x="1191292" y="125716"/>
                    <a:pt x="1190625" y="123942"/>
                    <a:pt x="1190625" y="121402"/>
                  </a:cubicBezTo>
                  <a:lnTo>
                    <a:pt x="1190625" y="8693"/>
                  </a:lnTo>
                  <a:cubicBezTo>
                    <a:pt x="1190625" y="6154"/>
                    <a:pt x="1191292" y="4379"/>
                    <a:pt x="1192627" y="3370"/>
                  </a:cubicBezTo>
                  <a:cubicBezTo>
                    <a:pt x="1193962" y="2361"/>
                    <a:pt x="1195378" y="1856"/>
                    <a:pt x="1196876" y="1856"/>
                  </a:cubicBezTo>
                  <a:close/>
                  <a:moveTo>
                    <a:pt x="1073051" y="1856"/>
                  </a:moveTo>
                  <a:lnTo>
                    <a:pt x="1101668" y="1856"/>
                  </a:lnTo>
                  <a:cubicBezTo>
                    <a:pt x="1112606" y="1856"/>
                    <a:pt x="1121852" y="3272"/>
                    <a:pt x="1129405" y="6105"/>
                  </a:cubicBezTo>
                  <a:cubicBezTo>
                    <a:pt x="1136958" y="8937"/>
                    <a:pt x="1143291" y="13007"/>
                    <a:pt x="1148402" y="18313"/>
                  </a:cubicBezTo>
                  <a:cubicBezTo>
                    <a:pt x="1153513" y="23620"/>
                    <a:pt x="1157388" y="30050"/>
                    <a:pt x="1160025" y="37603"/>
                  </a:cubicBezTo>
                  <a:cubicBezTo>
                    <a:pt x="1162662" y="45156"/>
                    <a:pt x="1163980" y="53686"/>
                    <a:pt x="1163980" y="63192"/>
                  </a:cubicBezTo>
                  <a:cubicBezTo>
                    <a:pt x="1163980" y="74131"/>
                    <a:pt x="1162580" y="83686"/>
                    <a:pt x="1159780" y="91858"/>
                  </a:cubicBezTo>
                  <a:cubicBezTo>
                    <a:pt x="1156981" y="100029"/>
                    <a:pt x="1152895" y="106801"/>
                    <a:pt x="1147523" y="112173"/>
                  </a:cubicBezTo>
                  <a:cubicBezTo>
                    <a:pt x="1142151" y="117544"/>
                    <a:pt x="1135558" y="121565"/>
                    <a:pt x="1127745" y="124235"/>
                  </a:cubicBezTo>
                  <a:cubicBezTo>
                    <a:pt x="1119932" y="126904"/>
                    <a:pt x="1110620" y="128239"/>
                    <a:pt x="1099812" y="128239"/>
                  </a:cubicBezTo>
                  <a:lnTo>
                    <a:pt x="1073051" y="128239"/>
                  </a:lnTo>
                  <a:cubicBezTo>
                    <a:pt x="1071553" y="128239"/>
                    <a:pt x="1070137" y="127735"/>
                    <a:pt x="1068802" y="126725"/>
                  </a:cubicBezTo>
                  <a:cubicBezTo>
                    <a:pt x="1067467" y="125716"/>
                    <a:pt x="1066800" y="123942"/>
                    <a:pt x="1066800" y="121402"/>
                  </a:cubicBezTo>
                  <a:lnTo>
                    <a:pt x="1066800" y="8693"/>
                  </a:lnTo>
                  <a:cubicBezTo>
                    <a:pt x="1066800" y="6154"/>
                    <a:pt x="1067467" y="4379"/>
                    <a:pt x="1068802" y="3370"/>
                  </a:cubicBezTo>
                  <a:cubicBezTo>
                    <a:pt x="1070137" y="2361"/>
                    <a:pt x="1071553" y="1856"/>
                    <a:pt x="1073051" y="1856"/>
                  </a:cubicBezTo>
                  <a:close/>
                  <a:moveTo>
                    <a:pt x="730151" y="1856"/>
                  </a:moveTo>
                  <a:lnTo>
                    <a:pt x="758768" y="1856"/>
                  </a:lnTo>
                  <a:cubicBezTo>
                    <a:pt x="769706" y="1856"/>
                    <a:pt x="778952" y="3272"/>
                    <a:pt x="786505" y="6105"/>
                  </a:cubicBezTo>
                  <a:cubicBezTo>
                    <a:pt x="794058" y="8937"/>
                    <a:pt x="800391" y="13007"/>
                    <a:pt x="805502" y="18313"/>
                  </a:cubicBezTo>
                  <a:cubicBezTo>
                    <a:pt x="810613" y="23620"/>
                    <a:pt x="814487" y="30050"/>
                    <a:pt x="817124" y="37603"/>
                  </a:cubicBezTo>
                  <a:cubicBezTo>
                    <a:pt x="819762" y="45156"/>
                    <a:pt x="821080" y="53686"/>
                    <a:pt x="821080" y="63192"/>
                  </a:cubicBezTo>
                  <a:cubicBezTo>
                    <a:pt x="821080" y="74131"/>
                    <a:pt x="819680" y="83686"/>
                    <a:pt x="816880" y="91858"/>
                  </a:cubicBezTo>
                  <a:cubicBezTo>
                    <a:pt x="814080" y="100029"/>
                    <a:pt x="809995" y="106801"/>
                    <a:pt x="804623" y="112173"/>
                  </a:cubicBezTo>
                  <a:cubicBezTo>
                    <a:pt x="799251" y="117544"/>
                    <a:pt x="792659" y="121565"/>
                    <a:pt x="784845" y="124235"/>
                  </a:cubicBezTo>
                  <a:cubicBezTo>
                    <a:pt x="777032" y="126904"/>
                    <a:pt x="767721" y="128239"/>
                    <a:pt x="756912" y="128239"/>
                  </a:cubicBezTo>
                  <a:lnTo>
                    <a:pt x="730151" y="128239"/>
                  </a:lnTo>
                  <a:cubicBezTo>
                    <a:pt x="728653" y="128239"/>
                    <a:pt x="727237" y="127735"/>
                    <a:pt x="725902" y="126725"/>
                  </a:cubicBezTo>
                  <a:cubicBezTo>
                    <a:pt x="724567" y="125716"/>
                    <a:pt x="723900" y="123942"/>
                    <a:pt x="723900" y="121402"/>
                  </a:cubicBezTo>
                  <a:lnTo>
                    <a:pt x="723900" y="8693"/>
                  </a:lnTo>
                  <a:cubicBezTo>
                    <a:pt x="723900" y="6154"/>
                    <a:pt x="724567" y="4379"/>
                    <a:pt x="725902" y="3370"/>
                  </a:cubicBezTo>
                  <a:cubicBezTo>
                    <a:pt x="727237" y="2361"/>
                    <a:pt x="728653" y="1856"/>
                    <a:pt x="730151" y="1856"/>
                  </a:cubicBezTo>
                  <a:close/>
                  <a:moveTo>
                    <a:pt x="634901" y="1856"/>
                  </a:moveTo>
                  <a:lnTo>
                    <a:pt x="694869" y="1856"/>
                  </a:lnTo>
                  <a:cubicBezTo>
                    <a:pt x="695390" y="1856"/>
                    <a:pt x="695862" y="1986"/>
                    <a:pt x="696285" y="2247"/>
                  </a:cubicBezTo>
                  <a:cubicBezTo>
                    <a:pt x="696709" y="2507"/>
                    <a:pt x="697050" y="2930"/>
                    <a:pt x="697311" y="3517"/>
                  </a:cubicBezTo>
                  <a:cubicBezTo>
                    <a:pt x="697571" y="4103"/>
                    <a:pt x="697783" y="4835"/>
                    <a:pt x="697946" y="5714"/>
                  </a:cubicBezTo>
                  <a:cubicBezTo>
                    <a:pt x="698108" y="6593"/>
                    <a:pt x="698190" y="7684"/>
                    <a:pt x="698190" y="8986"/>
                  </a:cubicBezTo>
                  <a:cubicBezTo>
                    <a:pt x="698190" y="10158"/>
                    <a:pt x="698108" y="11183"/>
                    <a:pt x="697946" y="12062"/>
                  </a:cubicBezTo>
                  <a:cubicBezTo>
                    <a:pt x="697783" y="12942"/>
                    <a:pt x="697571" y="13658"/>
                    <a:pt x="697311" y="14211"/>
                  </a:cubicBezTo>
                  <a:cubicBezTo>
                    <a:pt x="697050" y="14765"/>
                    <a:pt x="696709" y="15172"/>
                    <a:pt x="696285" y="15432"/>
                  </a:cubicBezTo>
                  <a:cubicBezTo>
                    <a:pt x="695862" y="15693"/>
                    <a:pt x="695390" y="15823"/>
                    <a:pt x="694869" y="15823"/>
                  </a:cubicBezTo>
                  <a:lnTo>
                    <a:pt x="645449" y="15823"/>
                  </a:lnTo>
                  <a:lnTo>
                    <a:pt x="645449" y="55476"/>
                  </a:lnTo>
                  <a:lnTo>
                    <a:pt x="687837" y="55476"/>
                  </a:lnTo>
                  <a:cubicBezTo>
                    <a:pt x="688358" y="55476"/>
                    <a:pt x="688830" y="55623"/>
                    <a:pt x="689253" y="55916"/>
                  </a:cubicBezTo>
                  <a:cubicBezTo>
                    <a:pt x="689676" y="56209"/>
                    <a:pt x="690035" y="56616"/>
                    <a:pt x="690328" y="57136"/>
                  </a:cubicBezTo>
                  <a:cubicBezTo>
                    <a:pt x="690621" y="57657"/>
                    <a:pt x="690832" y="58374"/>
                    <a:pt x="690962" y="59285"/>
                  </a:cubicBezTo>
                  <a:cubicBezTo>
                    <a:pt x="691093" y="60197"/>
                    <a:pt x="691158" y="61271"/>
                    <a:pt x="691158" y="62508"/>
                  </a:cubicBezTo>
                  <a:cubicBezTo>
                    <a:pt x="691158" y="63680"/>
                    <a:pt x="691093" y="64690"/>
                    <a:pt x="690962" y="65536"/>
                  </a:cubicBezTo>
                  <a:cubicBezTo>
                    <a:pt x="690832" y="66382"/>
                    <a:pt x="690621" y="67066"/>
                    <a:pt x="690328" y="67587"/>
                  </a:cubicBezTo>
                  <a:cubicBezTo>
                    <a:pt x="690035" y="68108"/>
                    <a:pt x="689676" y="68482"/>
                    <a:pt x="689253" y="68710"/>
                  </a:cubicBezTo>
                  <a:cubicBezTo>
                    <a:pt x="688830" y="68938"/>
                    <a:pt x="688358" y="69052"/>
                    <a:pt x="687837" y="69052"/>
                  </a:cubicBezTo>
                  <a:lnTo>
                    <a:pt x="645449" y="69052"/>
                  </a:lnTo>
                  <a:lnTo>
                    <a:pt x="645449" y="114273"/>
                  </a:lnTo>
                  <a:lnTo>
                    <a:pt x="695553" y="114273"/>
                  </a:lnTo>
                  <a:cubicBezTo>
                    <a:pt x="696074" y="114273"/>
                    <a:pt x="696546" y="114403"/>
                    <a:pt x="696969" y="114663"/>
                  </a:cubicBezTo>
                  <a:cubicBezTo>
                    <a:pt x="697392" y="114924"/>
                    <a:pt x="697767" y="115331"/>
                    <a:pt x="698092" y="115884"/>
                  </a:cubicBezTo>
                  <a:cubicBezTo>
                    <a:pt x="698418" y="116438"/>
                    <a:pt x="698646" y="117154"/>
                    <a:pt x="698776" y="118033"/>
                  </a:cubicBezTo>
                  <a:cubicBezTo>
                    <a:pt x="698906" y="118912"/>
                    <a:pt x="698971" y="120002"/>
                    <a:pt x="698971" y="121305"/>
                  </a:cubicBezTo>
                  <a:cubicBezTo>
                    <a:pt x="698971" y="122477"/>
                    <a:pt x="698906" y="123502"/>
                    <a:pt x="698776" y="124381"/>
                  </a:cubicBezTo>
                  <a:cubicBezTo>
                    <a:pt x="698646" y="125260"/>
                    <a:pt x="698418" y="125993"/>
                    <a:pt x="698092" y="126579"/>
                  </a:cubicBezTo>
                  <a:cubicBezTo>
                    <a:pt x="697767" y="127165"/>
                    <a:pt x="697392" y="127588"/>
                    <a:pt x="696969" y="127848"/>
                  </a:cubicBezTo>
                  <a:cubicBezTo>
                    <a:pt x="696546" y="128109"/>
                    <a:pt x="696074" y="128239"/>
                    <a:pt x="695553" y="128239"/>
                  </a:cubicBezTo>
                  <a:lnTo>
                    <a:pt x="634901" y="128239"/>
                  </a:lnTo>
                  <a:cubicBezTo>
                    <a:pt x="633403" y="128239"/>
                    <a:pt x="631987" y="127735"/>
                    <a:pt x="630652" y="126725"/>
                  </a:cubicBezTo>
                  <a:cubicBezTo>
                    <a:pt x="629317" y="125716"/>
                    <a:pt x="628650" y="123942"/>
                    <a:pt x="628650" y="121402"/>
                  </a:cubicBezTo>
                  <a:lnTo>
                    <a:pt x="628650" y="8693"/>
                  </a:lnTo>
                  <a:cubicBezTo>
                    <a:pt x="628650" y="6154"/>
                    <a:pt x="629317" y="4379"/>
                    <a:pt x="630652" y="3370"/>
                  </a:cubicBezTo>
                  <a:cubicBezTo>
                    <a:pt x="631987" y="2361"/>
                    <a:pt x="633403" y="1856"/>
                    <a:pt x="634901" y="1856"/>
                  </a:cubicBezTo>
                  <a:close/>
                  <a:moveTo>
                    <a:pt x="464241" y="1856"/>
                  </a:moveTo>
                  <a:lnTo>
                    <a:pt x="474556" y="1856"/>
                  </a:lnTo>
                  <a:cubicBezTo>
                    <a:pt x="476671" y="1856"/>
                    <a:pt x="478522" y="2051"/>
                    <a:pt x="480109" y="2442"/>
                  </a:cubicBezTo>
                  <a:cubicBezTo>
                    <a:pt x="481696" y="2833"/>
                    <a:pt x="483085" y="3451"/>
                    <a:pt x="484275" y="4298"/>
                  </a:cubicBezTo>
                  <a:cubicBezTo>
                    <a:pt x="485465" y="5144"/>
                    <a:pt x="486456" y="6219"/>
                    <a:pt x="487250" y="7521"/>
                  </a:cubicBezTo>
                  <a:cubicBezTo>
                    <a:pt x="488043" y="8823"/>
                    <a:pt x="488738" y="10353"/>
                    <a:pt x="489333" y="12111"/>
                  </a:cubicBezTo>
                  <a:lnTo>
                    <a:pt x="525470" y="103627"/>
                  </a:lnTo>
                  <a:lnTo>
                    <a:pt x="525959" y="103627"/>
                  </a:lnTo>
                  <a:lnTo>
                    <a:pt x="563561" y="12404"/>
                  </a:lnTo>
                  <a:cubicBezTo>
                    <a:pt x="564288" y="10451"/>
                    <a:pt x="565082" y="8791"/>
                    <a:pt x="565942" y="7423"/>
                  </a:cubicBezTo>
                  <a:cubicBezTo>
                    <a:pt x="566803" y="6056"/>
                    <a:pt x="567745" y="4965"/>
                    <a:pt x="568771" y="4151"/>
                  </a:cubicBezTo>
                  <a:cubicBezTo>
                    <a:pt x="569796" y="3337"/>
                    <a:pt x="570937" y="2751"/>
                    <a:pt x="572194" y="2393"/>
                  </a:cubicBezTo>
                  <a:cubicBezTo>
                    <a:pt x="573450" y="2035"/>
                    <a:pt x="574906" y="1856"/>
                    <a:pt x="576560" y="1856"/>
                  </a:cubicBezTo>
                  <a:lnTo>
                    <a:pt x="587375" y="1856"/>
                  </a:lnTo>
                  <a:cubicBezTo>
                    <a:pt x="588368" y="1856"/>
                    <a:pt x="589311" y="2003"/>
                    <a:pt x="590204" y="2296"/>
                  </a:cubicBezTo>
                  <a:cubicBezTo>
                    <a:pt x="591097" y="2589"/>
                    <a:pt x="591857" y="3044"/>
                    <a:pt x="592486" y="3663"/>
                  </a:cubicBezTo>
                  <a:cubicBezTo>
                    <a:pt x="593115" y="4282"/>
                    <a:pt x="593628" y="5063"/>
                    <a:pt x="594024" y="6007"/>
                  </a:cubicBezTo>
                  <a:cubicBezTo>
                    <a:pt x="594421" y="6951"/>
                    <a:pt x="594620" y="8107"/>
                    <a:pt x="594620" y="9474"/>
                  </a:cubicBezTo>
                  <a:lnTo>
                    <a:pt x="594620" y="125700"/>
                  </a:lnTo>
                  <a:cubicBezTo>
                    <a:pt x="594620" y="126221"/>
                    <a:pt x="594485" y="126676"/>
                    <a:pt x="594217" y="127067"/>
                  </a:cubicBezTo>
                  <a:cubicBezTo>
                    <a:pt x="593949" y="127458"/>
                    <a:pt x="593480" y="127767"/>
                    <a:pt x="592809" y="127995"/>
                  </a:cubicBezTo>
                  <a:cubicBezTo>
                    <a:pt x="592138" y="128223"/>
                    <a:pt x="591283" y="128418"/>
                    <a:pt x="590244" y="128581"/>
                  </a:cubicBezTo>
                  <a:cubicBezTo>
                    <a:pt x="589204" y="128744"/>
                    <a:pt x="587846" y="128825"/>
                    <a:pt x="586170" y="128825"/>
                  </a:cubicBezTo>
                  <a:cubicBezTo>
                    <a:pt x="584627" y="128825"/>
                    <a:pt x="583303" y="128744"/>
                    <a:pt x="582197" y="128581"/>
                  </a:cubicBezTo>
                  <a:cubicBezTo>
                    <a:pt x="581090" y="128418"/>
                    <a:pt x="580218" y="128223"/>
                    <a:pt x="579581" y="127995"/>
                  </a:cubicBezTo>
                  <a:cubicBezTo>
                    <a:pt x="578943" y="127767"/>
                    <a:pt x="578491" y="127458"/>
                    <a:pt x="578223" y="127067"/>
                  </a:cubicBezTo>
                  <a:cubicBezTo>
                    <a:pt x="577955" y="126676"/>
                    <a:pt x="577821" y="126221"/>
                    <a:pt x="577821" y="125700"/>
                  </a:cubicBezTo>
                  <a:lnTo>
                    <a:pt x="577821" y="15627"/>
                  </a:lnTo>
                  <a:lnTo>
                    <a:pt x="577625" y="15627"/>
                  </a:lnTo>
                  <a:lnTo>
                    <a:pt x="533088" y="126188"/>
                  </a:lnTo>
                  <a:cubicBezTo>
                    <a:pt x="532893" y="126644"/>
                    <a:pt x="532616" y="127035"/>
                    <a:pt x="532258" y="127360"/>
                  </a:cubicBezTo>
                  <a:cubicBezTo>
                    <a:pt x="531900" y="127686"/>
                    <a:pt x="531379" y="127962"/>
                    <a:pt x="530696" y="128190"/>
                  </a:cubicBezTo>
                  <a:cubicBezTo>
                    <a:pt x="530012" y="128418"/>
                    <a:pt x="529198" y="128581"/>
                    <a:pt x="528254" y="128679"/>
                  </a:cubicBezTo>
                  <a:cubicBezTo>
                    <a:pt x="527310" y="128776"/>
                    <a:pt x="526186" y="128825"/>
                    <a:pt x="524884" y="128825"/>
                  </a:cubicBezTo>
                  <a:cubicBezTo>
                    <a:pt x="523517" y="128825"/>
                    <a:pt x="522345" y="128760"/>
                    <a:pt x="521368" y="128630"/>
                  </a:cubicBezTo>
                  <a:cubicBezTo>
                    <a:pt x="520392" y="128500"/>
                    <a:pt x="519578" y="128321"/>
                    <a:pt x="518926" y="128093"/>
                  </a:cubicBezTo>
                  <a:cubicBezTo>
                    <a:pt x="518275" y="127865"/>
                    <a:pt x="517771" y="127588"/>
                    <a:pt x="517413" y="127262"/>
                  </a:cubicBezTo>
                  <a:cubicBezTo>
                    <a:pt x="517054" y="126937"/>
                    <a:pt x="516810" y="126579"/>
                    <a:pt x="516680" y="126188"/>
                  </a:cubicBezTo>
                  <a:lnTo>
                    <a:pt x="474097" y="15627"/>
                  </a:lnTo>
                  <a:lnTo>
                    <a:pt x="473999" y="15627"/>
                  </a:lnTo>
                  <a:lnTo>
                    <a:pt x="473999" y="125700"/>
                  </a:lnTo>
                  <a:cubicBezTo>
                    <a:pt x="473999" y="126221"/>
                    <a:pt x="473865" y="126676"/>
                    <a:pt x="473597" y="127067"/>
                  </a:cubicBezTo>
                  <a:cubicBezTo>
                    <a:pt x="473329" y="127458"/>
                    <a:pt x="472859" y="127767"/>
                    <a:pt x="472188" y="127995"/>
                  </a:cubicBezTo>
                  <a:cubicBezTo>
                    <a:pt x="471517" y="128223"/>
                    <a:pt x="470646" y="128418"/>
                    <a:pt x="469573" y="128581"/>
                  </a:cubicBezTo>
                  <a:cubicBezTo>
                    <a:pt x="468500" y="128744"/>
                    <a:pt x="467125" y="128825"/>
                    <a:pt x="465448" y="128825"/>
                  </a:cubicBezTo>
                  <a:cubicBezTo>
                    <a:pt x="463839" y="128825"/>
                    <a:pt x="462498" y="128744"/>
                    <a:pt x="461425" y="128581"/>
                  </a:cubicBezTo>
                  <a:cubicBezTo>
                    <a:pt x="460352" y="128418"/>
                    <a:pt x="459497" y="128223"/>
                    <a:pt x="458860" y="127995"/>
                  </a:cubicBezTo>
                  <a:cubicBezTo>
                    <a:pt x="458222" y="127767"/>
                    <a:pt x="457786" y="127458"/>
                    <a:pt x="457552" y="127067"/>
                  </a:cubicBezTo>
                  <a:cubicBezTo>
                    <a:pt x="457317" y="126676"/>
                    <a:pt x="457200" y="126221"/>
                    <a:pt x="457200" y="125700"/>
                  </a:cubicBezTo>
                  <a:lnTo>
                    <a:pt x="457200" y="9474"/>
                  </a:lnTo>
                  <a:cubicBezTo>
                    <a:pt x="457200" y="6740"/>
                    <a:pt x="457927" y="4786"/>
                    <a:pt x="459382" y="3614"/>
                  </a:cubicBezTo>
                  <a:cubicBezTo>
                    <a:pt x="460836" y="2442"/>
                    <a:pt x="462456" y="1856"/>
                    <a:pt x="464241" y="1856"/>
                  </a:cubicBezTo>
                  <a:close/>
                  <a:moveTo>
                    <a:pt x="139601" y="1856"/>
                  </a:moveTo>
                  <a:lnTo>
                    <a:pt x="199569" y="1856"/>
                  </a:lnTo>
                  <a:cubicBezTo>
                    <a:pt x="200090" y="1856"/>
                    <a:pt x="200562" y="1986"/>
                    <a:pt x="200985" y="2247"/>
                  </a:cubicBezTo>
                  <a:cubicBezTo>
                    <a:pt x="201409" y="2507"/>
                    <a:pt x="201750" y="2930"/>
                    <a:pt x="202011" y="3517"/>
                  </a:cubicBezTo>
                  <a:cubicBezTo>
                    <a:pt x="202271" y="4103"/>
                    <a:pt x="202483" y="4835"/>
                    <a:pt x="202646" y="5714"/>
                  </a:cubicBezTo>
                  <a:cubicBezTo>
                    <a:pt x="202809" y="6593"/>
                    <a:pt x="202890" y="7684"/>
                    <a:pt x="202890" y="8986"/>
                  </a:cubicBezTo>
                  <a:cubicBezTo>
                    <a:pt x="202890" y="10158"/>
                    <a:pt x="202809" y="11183"/>
                    <a:pt x="202646" y="12062"/>
                  </a:cubicBezTo>
                  <a:cubicBezTo>
                    <a:pt x="202483" y="12942"/>
                    <a:pt x="202271" y="13658"/>
                    <a:pt x="202011" y="14211"/>
                  </a:cubicBezTo>
                  <a:cubicBezTo>
                    <a:pt x="201750" y="14765"/>
                    <a:pt x="201409" y="15172"/>
                    <a:pt x="200985" y="15432"/>
                  </a:cubicBezTo>
                  <a:cubicBezTo>
                    <a:pt x="200562" y="15693"/>
                    <a:pt x="200090" y="15823"/>
                    <a:pt x="199569" y="15823"/>
                  </a:cubicBezTo>
                  <a:lnTo>
                    <a:pt x="150149" y="15823"/>
                  </a:lnTo>
                  <a:lnTo>
                    <a:pt x="150149" y="55476"/>
                  </a:lnTo>
                  <a:lnTo>
                    <a:pt x="192537" y="55476"/>
                  </a:lnTo>
                  <a:cubicBezTo>
                    <a:pt x="193058" y="55476"/>
                    <a:pt x="193530" y="55623"/>
                    <a:pt x="193953" y="55916"/>
                  </a:cubicBezTo>
                  <a:cubicBezTo>
                    <a:pt x="194376" y="56209"/>
                    <a:pt x="194735" y="56616"/>
                    <a:pt x="195028" y="57136"/>
                  </a:cubicBezTo>
                  <a:cubicBezTo>
                    <a:pt x="195321" y="57657"/>
                    <a:pt x="195532" y="58374"/>
                    <a:pt x="195662" y="59285"/>
                  </a:cubicBezTo>
                  <a:cubicBezTo>
                    <a:pt x="195793" y="60197"/>
                    <a:pt x="195858" y="61271"/>
                    <a:pt x="195858" y="62508"/>
                  </a:cubicBezTo>
                  <a:cubicBezTo>
                    <a:pt x="195858" y="63680"/>
                    <a:pt x="195793" y="64690"/>
                    <a:pt x="195662" y="65536"/>
                  </a:cubicBezTo>
                  <a:cubicBezTo>
                    <a:pt x="195532" y="66382"/>
                    <a:pt x="195321" y="67066"/>
                    <a:pt x="195028" y="67587"/>
                  </a:cubicBezTo>
                  <a:cubicBezTo>
                    <a:pt x="194735" y="68108"/>
                    <a:pt x="194376" y="68482"/>
                    <a:pt x="193953" y="68710"/>
                  </a:cubicBezTo>
                  <a:cubicBezTo>
                    <a:pt x="193530" y="68938"/>
                    <a:pt x="193058" y="69052"/>
                    <a:pt x="192537" y="69052"/>
                  </a:cubicBezTo>
                  <a:lnTo>
                    <a:pt x="150149" y="69052"/>
                  </a:lnTo>
                  <a:lnTo>
                    <a:pt x="150149" y="114273"/>
                  </a:lnTo>
                  <a:lnTo>
                    <a:pt x="200253" y="114273"/>
                  </a:lnTo>
                  <a:cubicBezTo>
                    <a:pt x="200774" y="114273"/>
                    <a:pt x="201246" y="114403"/>
                    <a:pt x="201669" y="114663"/>
                  </a:cubicBezTo>
                  <a:cubicBezTo>
                    <a:pt x="202092" y="114924"/>
                    <a:pt x="202467" y="115331"/>
                    <a:pt x="202792" y="115884"/>
                  </a:cubicBezTo>
                  <a:cubicBezTo>
                    <a:pt x="203118" y="116438"/>
                    <a:pt x="203346" y="117154"/>
                    <a:pt x="203476" y="118033"/>
                  </a:cubicBezTo>
                  <a:cubicBezTo>
                    <a:pt x="203606" y="118912"/>
                    <a:pt x="203671" y="120002"/>
                    <a:pt x="203671" y="121305"/>
                  </a:cubicBezTo>
                  <a:cubicBezTo>
                    <a:pt x="203671" y="122477"/>
                    <a:pt x="203606" y="123502"/>
                    <a:pt x="203476" y="124381"/>
                  </a:cubicBezTo>
                  <a:cubicBezTo>
                    <a:pt x="203346" y="125260"/>
                    <a:pt x="203118" y="125993"/>
                    <a:pt x="202792" y="126579"/>
                  </a:cubicBezTo>
                  <a:cubicBezTo>
                    <a:pt x="202467" y="127165"/>
                    <a:pt x="202092" y="127588"/>
                    <a:pt x="201669" y="127848"/>
                  </a:cubicBezTo>
                  <a:cubicBezTo>
                    <a:pt x="201246" y="128109"/>
                    <a:pt x="200774" y="128239"/>
                    <a:pt x="200253" y="128239"/>
                  </a:cubicBezTo>
                  <a:lnTo>
                    <a:pt x="139601" y="128239"/>
                  </a:lnTo>
                  <a:cubicBezTo>
                    <a:pt x="138103" y="128239"/>
                    <a:pt x="136687" y="127735"/>
                    <a:pt x="135352" y="126725"/>
                  </a:cubicBezTo>
                  <a:cubicBezTo>
                    <a:pt x="134017" y="125716"/>
                    <a:pt x="133350" y="123942"/>
                    <a:pt x="133350" y="121402"/>
                  </a:cubicBezTo>
                  <a:lnTo>
                    <a:pt x="133350" y="8693"/>
                  </a:lnTo>
                  <a:cubicBezTo>
                    <a:pt x="133350" y="6154"/>
                    <a:pt x="134017" y="4379"/>
                    <a:pt x="135352" y="3370"/>
                  </a:cubicBezTo>
                  <a:cubicBezTo>
                    <a:pt x="136687" y="2361"/>
                    <a:pt x="138103" y="1856"/>
                    <a:pt x="139601" y="1856"/>
                  </a:cubicBezTo>
                  <a:close/>
                  <a:moveTo>
                    <a:pt x="1639849" y="1563"/>
                  </a:moveTo>
                  <a:cubicBezTo>
                    <a:pt x="1641361" y="1563"/>
                    <a:pt x="1642667" y="1628"/>
                    <a:pt x="1643766" y="1758"/>
                  </a:cubicBezTo>
                  <a:cubicBezTo>
                    <a:pt x="1644866" y="1889"/>
                    <a:pt x="1645724" y="2100"/>
                    <a:pt x="1646343" y="2393"/>
                  </a:cubicBezTo>
                  <a:cubicBezTo>
                    <a:pt x="1646961" y="2686"/>
                    <a:pt x="1647408" y="3028"/>
                    <a:pt x="1647683" y="3419"/>
                  </a:cubicBezTo>
                  <a:cubicBezTo>
                    <a:pt x="1647957" y="3810"/>
                    <a:pt x="1648095" y="4233"/>
                    <a:pt x="1648095" y="4689"/>
                  </a:cubicBezTo>
                  <a:lnTo>
                    <a:pt x="1648095" y="121305"/>
                  </a:lnTo>
                  <a:cubicBezTo>
                    <a:pt x="1648095" y="122607"/>
                    <a:pt x="1647876" y="123714"/>
                    <a:pt x="1647439" y="124625"/>
                  </a:cubicBezTo>
                  <a:cubicBezTo>
                    <a:pt x="1647001" y="125537"/>
                    <a:pt x="1646429" y="126286"/>
                    <a:pt x="1645722" y="126872"/>
                  </a:cubicBezTo>
                  <a:cubicBezTo>
                    <a:pt x="1645015" y="127458"/>
                    <a:pt x="1644223" y="127881"/>
                    <a:pt x="1643348" y="128141"/>
                  </a:cubicBezTo>
                  <a:cubicBezTo>
                    <a:pt x="1642473" y="128402"/>
                    <a:pt x="1641597" y="128532"/>
                    <a:pt x="1640721" y="128532"/>
                  </a:cubicBezTo>
                  <a:lnTo>
                    <a:pt x="1635166" y="128532"/>
                  </a:lnTo>
                  <a:cubicBezTo>
                    <a:pt x="1633415" y="128532"/>
                    <a:pt x="1631883" y="128353"/>
                    <a:pt x="1630569" y="127995"/>
                  </a:cubicBezTo>
                  <a:cubicBezTo>
                    <a:pt x="1629256" y="127637"/>
                    <a:pt x="1628010" y="126986"/>
                    <a:pt x="1626832" y="126042"/>
                  </a:cubicBezTo>
                  <a:cubicBezTo>
                    <a:pt x="1625654" y="125097"/>
                    <a:pt x="1624476" y="123811"/>
                    <a:pt x="1623297" y="122184"/>
                  </a:cubicBezTo>
                  <a:cubicBezTo>
                    <a:pt x="1622118" y="120556"/>
                    <a:pt x="1620868" y="118472"/>
                    <a:pt x="1619545" y="115933"/>
                  </a:cubicBezTo>
                  <a:lnTo>
                    <a:pt x="1580990" y="44049"/>
                  </a:lnTo>
                  <a:cubicBezTo>
                    <a:pt x="1578975" y="40338"/>
                    <a:pt x="1576944" y="36447"/>
                    <a:pt x="1574896" y="32378"/>
                  </a:cubicBezTo>
                  <a:cubicBezTo>
                    <a:pt x="1572848" y="28308"/>
                    <a:pt x="1570943" y="24352"/>
                    <a:pt x="1569179" y="20511"/>
                  </a:cubicBezTo>
                  <a:lnTo>
                    <a:pt x="1568983" y="20511"/>
                  </a:lnTo>
                  <a:cubicBezTo>
                    <a:pt x="1569114" y="25199"/>
                    <a:pt x="1569211" y="29985"/>
                    <a:pt x="1569276" y="34868"/>
                  </a:cubicBezTo>
                  <a:cubicBezTo>
                    <a:pt x="1569342" y="39752"/>
                    <a:pt x="1569374" y="44602"/>
                    <a:pt x="1569374" y="49421"/>
                  </a:cubicBezTo>
                  <a:lnTo>
                    <a:pt x="1569374" y="125700"/>
                  </a:lnTo>
                  <a:cubicBezTo>
                    <a:pt x="1569374" y="126156"/>
                    <a:pt x="1569237" y="126595"/>
                    <a:pt x="1568962" y="127018"/>
                  </a:cubicBezTo>
                  <a:cubicBezTo>
                    <a:pt x="1568687" y="127442"/>
                    <a:pt x="1568224" y="127767"/>
                    <a:pt x="1567571" y="127995"/>
                  </a:cubicBezTo>
                  <a:cubicBezTo>
                    <a:pt x="1566918" y="128223"/>
                    <a:pt x="1566059" y="128418"/>
                    <a:pt x="1564994" y="128581"/>
                  </a:cubicBezTo>
                  <a:cubicBezTo>
                    <a:pt x="1563929" y="128744"/>
                    <a:pt x="1562572" y="128825"/>
                    <a:pt x="1560923" y="128825"/>
                  </a:cubicBezTo>
                  <a:cubicBezTo>
                    <a:pt x="1559274" y="128825"/>
                    <a:pt x="1557916" y="128744"/>
                    <a:pt x="1556852" y="128581"/>
                  </a:cubicBezTo>
                  <a:cubicBezTo>
                    <a:pt x="1555787" y="128418"/>
                    <a:pt x="1554946" y="128223"/>
                    <a:pt x="1554327" y="127995"/>
                  </a:cubicBezTo>
                  <a:cubicBezTo>
                    <a:pt x="1553708" y="127767"/>
                    <a:pt x="1553262" y="127442"/>
                    <a:pt x="1552987" y="127018"/>
                  </a:cubicBezTo>
                  <a:cubicBezTo>
                    <a:pt x="1552712" y="126595"/>
                    <a:pt x="1552575" y="126156"/>
                    <a:pt x="1552575" y="125700"/>
                  </a:cubicBezTo>
                  <a:lnTo>
                    <a:pt x="1552575" y="9084"/>
                  </a:lnTo>
                  <a:cubicBezTo>
                    <a:pt x="1552575" y="6479"/>
                    <a:pt x="1553314" y="4623"/>
                    <a:pt x="1554793" y="3517"/>
                  </a:cubicBezTo>
                  <a:cubicBezTo>
                    <a:pt x="1556272" y="2410"/>
                    <a:pt x="1557885" y="1856"/>
                    <a:pt x="1559632" y="1856"/>
                  </a:cubicBezTo>
                  <a:lnTo>
                    <a:pt x="1567898" y="1856"/>
                  </a:lnTo>
                  <a:cubicBezTo>
                    <a:pt x="1569847" y="1856"/>
                    <a:pt x="1571476" y="2019"/>
                    <a:pt x="1572787" y="2344"/>
                  </a:cubicBezTo>
                  <a:cubicBezTo>
                    <a:pt x="1574098" y="2670"/>
                    <a:pt x="1575274" y="3207"/>
                    <a:pt x="1576315" y="3956"/>
                  </a:cubicBezTo>
                  <a:cubicBezTo>
                    <a:pt x="1577356" y="4705"/>
                    <a:pt x="1578365" y="5747"/>
                    <a:pt x="1579339" y="7081"/>
                  </a:cubicBezTo>
                  <a:cubicBezTo>
                    <a:pt x="1580314" y="8416"/>
                    <a:pt x="1581336" y="10093"/>
                    <a:pt x="1582407" y="12111"/>
                  </a:cubicBezTo>
                  <a:lnTo>
                    <a:pt x="1612046" y="67587"/>
                  </a:lnTo>
                  <a:cubicBezTo>
                    <a:pt x="1613871" y="70973"/>
                    <a:pt x="1615633" y="74277"/>
                    <a:pt x="1617332" y="77500"/>
                  </a:cubicBezTo>
                  <a:cubicBezTo>
                    <a:pt x="1619031" y="80723"/>
                    <a:pt x="1620668" y="83898"/>
                    <a:pt x="1622241" y="87023"/>
                  </a:cubicBezTo>
                  <a:cubicBezTo>
                    <a:pt x="1623814" y="90148"/>
                    <a:pt x="1625372" y="93225"/>
                    <a:pt x="1626913" y="96253"/>
                  </a:cubicBezTo>
                  <a:cubicBezTo>
                    <a:pt x="1628454" y="99280"/>
                    <a:pt x="1629980" y="102324"/>
                    <a:pt x="1631491" y="105385"/>
                  </a:cubicBezTo>
                  <a:lnTo>
                    <a:pt x="1631589" y="105385"/>
                  </a:lnTo>
                  <a:cubicBezTo>
                    <a:pt x="1631459" y="100241"/>
                    <a:pt x="1631377" y="94885"/>
                    <a:pt x="1631345" y="89318"/>
                  </a:cubicBezTo>
                  <a:cubicBezTo>
                    <a:pt x="1631312" y="83751"/>
                    <a:pt x="1631296" y="78396"/>
                    <a:pt x="1631296" y="73252"/>
                  </a:cubicBezTo>
                  <a:lnTo>
                    <a:pt x="1631296" y="4689"/>
                  </a:lnTo>
                  <a:cubicBezTo>
                    <a:pt x="1631296" y="4233"/>
                    <a:pt x="1631433" y="3810"/>
                    <a:pt x="1631708" y="3419"/>
                  </a:cubicBezTo>
                  <a:cubicBezTo>
                    <a:pt x="1631982" y="3028"/>
                    <a:pt x="1632446" y="2686"/>
                    <a:pt x="1633099" y="2393"/>
                  </a:cubicBezTo>
                  <a:cubicBezTo>
                    <a:pt x="1633752" y="2100"/>
                    <a:pt x="1634610" y="1889"/>
                    <a:pt x="1635676" y="1758"/>
                  </a:cubicBezTo>
                  <a:cubicBezTo>
                    <a:pt x="1636741" y="1628"/>
                    <a:pt x="1638132" y="1563"/>
                    <a:pt x="1639849" y="1563"/>
                  </a:cubicBezTo>
                  <a:close/>
                  <a:moveTo>
                    <a:pt x="87274" y="1563"/>
                  </a:moveTo>
                  <a:cubicBezTo>
                    <a:pt x="88786" y="1563"/>
                    <a:pt x="90092" y="1628"/>
                    <a:pt x="91191" y="1758"/>
                  </a:cubicBezTo>
                  <a:cubicBezTo>
                    <a:pt x="92290" y="1889"/>
                    <a:pt x="93149" y="2100"/>
                    <a:pt x="93768" y="2393"/>
                  </a:cubicBezTo>
                  <a:cubicBezTo>
                    <a:pt x="94386" y="2686"/>
                    <a:pt x="94833" y="3028"/>
                    <a:pt x="95108" y="3419"/>
                  </a:cubicBezTo>
                  <a:cubicBezTo>
                    <a:pt x="95382" y="3810"/>
                    <a:pt x="95520" y="4233"/>
                    <a:pt x="95520" y="4689"/>
                  </a:cubicBezTo>
                  <a:lnTo>
                    <a:pt x="95520" y="121305"/>
                  </a:lnTo>
                  <a:cubicBezTo>
                    <a:pt x="95520" y="122607"/>
                    <a:pt x="95301" y="123714"/>
                    <a:pt x="94864" y="124625"/>
                  </a:cubicBezTo>
                  <a:cubicBezTo>
                    <a:pt x="94426" y="125537"/>
                    <a:pt x="93854" y="126286"/>
                    <a:pt x="93147" y="126872"/>
                  </a:cubicBezTo>
                  <a:cubicBezTo>
                    <a:pt x="92440" y="127458"/>
                    <a:pt x="91648" y="127881"/>
                    <a:pt x="90773" y="128141"/>
                  </a:cubicBezTo>
                  <a:cubicBezTo>
                    <a:pt x="89897" y="128402"/>
                    <a:pt x="89022" y="128532"/>
                    <a:pt x="88146" y="128532"/>
                  </a:cubicBezTo>
                  <a:lnTo>
                    <a:pt x="82591" y="128532"/>
                  </a:lnTo>
                  <a:cubicBezTo>
                    <a:pt x="80840" y="128532"/>
                    <a:pt x="79308" y="128353"/>
                    <a:pt x="77994" y="127995"/>
                  </a:cubicBezTo>
                  <a:cubicBezTo>
                    <a:pt x="76681" y="127637"/>
                    <a:pt x="75435" y="126986"/>
                    <a:pt x="74257" y="126042"/>
                  </a:cubicBezTo>
                  <a:cubicBezTo>
                    <a:pt x="73079" y="125097"/>
                    <a:pt x="71901" y="123811"/>
                    <a:pt x="70722" y="122184"/>
                  </a:cubicBezTo>
                  <a:cubicBezTo>
                    <a:pt x="69543" y="120556"/>
                    <a:pt x="68293" y="118472"/>
                    <a:pt x="66970" y="115933"/>
                  </a:cubicBezTo>
                  <a:lnTo>
                    <a:pt x="28415" y="44049"/>
                  </a:lnTo>
                  <a:cubicBezTo>
                    <a:pt x="26400" y="40338"/>
                    <a:pt x="24369" y="36447"/>
                    <a:pt x="22321" y="32378"/>
                  </a:cubicBezTo>
                  <a:cubicBezTo>
                    <a:pt x="20274" y="28308"/>
                    <a:pt x="18368" y="24352"/>
                    <a:pt x="16604" y="20511"/>
                  </a:cubicBezTo>
                  <a:lnTo>
                    <a:pt x="16408" y="20511"/>
                  </a:lnTo>
                  <a:cubicBezTo>
                    <a:pt x="16539" y="25199"/>
                    <a:pt x="16636" y="29985"/>
                    <a:pt x="16701" y="34868"/>
                  </a:cubicBezTo>
                  <a:cubicBezTo>
                    <a:pt x="16766" y="39752"/>
                    <a:pt x="16799" y="44602"/>
                    <a:pt x="16799" y="49421"/>
                  </a:cubicBezTo>
                  <a:lnTo>
                    <a:pt x="16799" y="125700"/>
                  </a:lnTo>
                  <a:cubicBezTo>
                    <a:pt x="16799" y="126156"/>
                    <a:pt x="16662" y="126595"/>
                    <a:pt x="16387" y="127018"/>
                  </a:cubicBezTo>
                  <a:cubicBezTo>
                    <a:pt x="16112" y="127442"/>
                    <a:pt x="15649" y="127767"/>
                    <a:pt x="14996" y="127995"/>
                  </a:cubicBezTo>
                  <a:cubicBezTo>
                    <a:pt x="14343" y="128223"/>
                    <a:pt x="13484" y="128418"/>
                    <a:pt x="12419" y="128581"/>
                  </a:cubicBezTo>
                  <a:cubicBezTo>
                    <a:pt x="11354" y="128744"/>
                    <a:pt x="9997" y="128825"/>
                    <a:pt x="8348" y="128825"/>
                  </a:cubicBezTo>
                  <a:cubicBezTo>
                    <a:pt x="6698" y="128825"/>
                    <a:pt x="5341" y="128744"/>
                    <a:pt x="4277" y="128581"/>
                  </a:cubicBezTo>
                  <a:cubicBezTo>
                    <a:pt x="3212" y="128418"/>
                    <a:pt x="2370" y="128223"/>
                    <a:pt x="1752" y="127995"/>
                  </a:cubicBezTo>
                  <a:cubicBezTo>
                    <a:pt x="1133" y="127767"/>
                    <a:pt x="687" y="127442"/>
                    <a:pt x="412" y="127018"/>
                  </a:cubicBezTo>
                  <a:cubicBezTo>
                    <a:pt x="137" y="126595"/>
                    <a:pt x="0" y="126156"/>
                    <a:pt x="0" y="125700"/>
                  </a:cubicBezTo>
                  <a:lnTo>
                    <a:pt x="0" y="9084"/>
                  </a:lnTo>
                  <a:cubicBezTo>
                    <a:pt x="0" y="6479"/>
                    <a:pt x="739" y="4623"/>
                    <a:pt x="2218" y="3517"/>
                  </a:cubicBezTo>
                  <a:cubicBezTo>
                    <a:pt x="3697" y="2410"/>
                    <a:pt x="5310" y="1856"/>
                    <a:pt x="7057" y="1856"/>
                  </a:cubicBezTo>
                  <a:lnTo>
                    <a:pt x="15323" y="1856"/>
                  </a:lnTo>
                  <a:cubicBezTo>
                    <a:pt x="17272" y="1856"/>
                    <a:pt x="18901" y="2019"/>
                    <a:pt x="20212" y="2344"/>
                  </a:cubicBezTo>
                  <a:cubicBezTo>
                    <a:pt x="21523" y="2670"/>
                    <a:pt x="22699" y="3207"/>
                    <a:pt x="23740" y="3956"/>
                  </a:cubicBezTo>
                  <a:cubicBezTo>
                    <a:pt x="24782" y="4705"/>
                    <a:pt x="25790" y="5747"/>
                    <a:pt x="26764" y="7081"/>
                  </a:cubicBezTo>
                  <a:cubicBezTo>
                    <a:pt x="27739" y="8416"/>
                    <a:pt x="28761" y="10093"/>
                    <a:pt x="29832" y="12111"/>
                  </a:cubicBezTo>
                  <a:lnTo>
                    <a:pt x="59471" y="67587"/>
                  </a:lnTo>
                  <a:cubicBezTo>
                    <a:pt x="61296" y="70973"/>
                    <a:pt x="63058" y="74277"/>
                    <a:pt x="64757" y="77500"/>
                  </a:cubicBezTo>
                  <a:cubicBezTo>
                    <a:pt x="66456" y="80723"/>
                    <a:pt x="68092" y="83898"/>
                    <a:pt x="69666" y="87023"/>
                  </a:cubicBezTo>
                  <a:cubicBezTo>
                    <a:pt x="71239" y="90148"/>
                    <a:pt x="72797" y="93225"/>
                    <a:pt x="74338" y="96253"/>
                  </a:cubicBezTo>
                  <a:cubicBezTo>
                    <a:pt x="75879" y="99280"/>
                    <a:pt x="77405" y="102324"/>
                    <a:pt x="78916" y="105385"/>
                  </a:cubicBezTo>
                  <a:lnTo>
                    <a:pt x="79014" y="105385"/>
                  </a:lnTo>
                  <a:cubicBezTo>
                    <a:pt x="78884" y="100241"/>
                    <a:pt x="78802" y="94885"/>
                    <a:pt x="78770" y="89318"/>
                  </a:cubicBezTo>
                  <a:cubicBezTo>
                    <a:pt x="78737" y="83751"/>
                    <a:pt x="78721" y="78396"/>
                    <a:pt x="78721" y="73252"/>
                  </a:cubicBezTo>
                  <a:lnTo>
                    <a:pt x="78721" y="4689"/>
                  </a:lnTo>
                  <a:cubicBezTo>
                    <a:pt x="78721" y="4233"/>
                    <a:pt x="78858" y="3810"/>
                    <a:pt x="79133" y="3419"/>
                  </a:cubicBezTo>
                  <a:cubicBezTo>
                    <a:pt x="79408" y="3028"/>
                    <a:pt x="79871" y="2686"/>
                    <a:pt x="80524" y="2393"/>
                  </a:cubicBezTo>
                  <a:cubicBezTo>
                    <a:pt x="81176" y="2100"/>
                    <a:pt x="82035" y="1889"/>
                    <a:pt x="83101" y="1758"/>
                  </a:cubicBezTo>
                  <a:cubicBezTo>
                    <a:pt x="84166" y="1628"/>
                    <a:pt x="85557" y="1563"/>
                    <a:pt x="87274" y="1563"/>
                  </a:cubicBezTo>
                  <a:close/>
                  <a:moveTo>
                    <a:pt x="1389524" y="1270"/>
                  </a:moveTo>
                  <a:cubicBezTo>
                    <a:pt x="1391152" y="1270"/>
                    <a:pt x="1392503" y="1352"/>
                    <a:pt x="1393578" y="1514"/>
                  </a:cubicBezTo>
                  <a:cubicBezTo>
                    <a:pt x="1394652" y="1677"/>
                    <a:pt x="1395515" y="1872"/>
                    <a:pt x="1396166" y="2100"/>
                  </a:cubicBezTo>
                  <a:cubicBezTo>
                    <a:pt x="1396817" y="2328"/>
                    <a:pt x="1397273" y="2637"/>
                    <a:pt x="1397533" y="3028"/>
                  </a:cubicBezTo>
                  <a:cubicBezTo>
                    <a:pt x="1397794" y="3419"/>
                    <a:pt x="1397924" y="3875"/>
                    <a:pt x="1397924" y="4396"/>
                  </a:cubicBezTo>
                  <a:lnTo>
                    <a:pt x="1397924" y="125700"/>
                  </a:lnTo>
                  <a:cubicBezTo>
                    <a:pt x="1397924" y="126221"/>
                    <a:pt x="1397794" y="126676"/>
                    <a:pt x="1397533" y="127067"/>
                  </a:cubicBezTo>
                  <a:cubicBezTo>
                    <a:pt x="1397273" y="127458"/>
                    <a:pt x="1396817" y="127767"/>
                    <a:pt x="1396166" y="127995"/>
                  </a:cubicBezTo>
                  <a:cubicBezTo>
                    <a:pt x="1395515" y="128223"/>
                    <a:pt x="1394652" y="128418"/>
                    <a:pt x="1393578" y="128581"/>
                  </a:cubicBezTo>
                  <a:cubicBezTo>
                    <a:pt x="1392503" y="128744"/>
                    <a:pt x="1391152" y="128825"/>
                    <a:pt x="1389524" y="128825"/>
                  </a:cubicBezTo>
                  <a:cubicBezTo>
                    <a:pt x="1387962" y="128825"/>
                    <a:pt x="1386627" y="128744"/>
                    <a:pt x="1385520" y="128581"/>
                  </a:cubicBezTo>
                  <a:cubicBezTo>
                    <a:pt x="1384413" y="128418"/>
                    <a:pt x="1383534" y="128223"/>
                    <a:pt x="1382883" y="127995"/>
                  </a:cubicBezTo>
                  <a:cubicBezTo>
                    <a:pt x="1382232" y="127767"/>
                    <a:pt x="1381776" y="127458"/>
                    <a:pt x="1381516" y="127067"/>
                  </a:cubicBezTo>
                  <a:cubicBezTo>
                    <a:pt x="1381255" y="126676"/>
                    <a:pt x="1381125" y="126221"/>
                    <a:pt x="1381125" y="125700"/>
                  </a:cubicBezTo>
                  <a:lnTo>
                    <a:pt x="1381125" y="4396"/>
                  </a:lnTo>
                  <a:cubicBezTo>
                    <a:pt x="1381125" y="3875"/>
                    <a:pt x="1381272" y="3419"/>
                    <a:pt x="1381564" y="3028"/>
                  </a:cubicBezTo>
                  <a:cubicBezTo>
                    <a:pt x="1381858" y="2637"/>
                    <a:pt x="1382346" y="2328"/>
                    <a:pt x="1383030" y="2100"/>
                  </a:cubicBezTo>
                  <a:cubicBezTo>
                    <a:pt x="1383713" y="1872"/>
                    <a:pt x="1384592" y="1677"/>
                    <a:pt x="1385667" y="1514"/>
                  </a:cubicBezTo>
                  <a:cubicBezTo>
                    <a:pt x="1386741" y="1352"/>
                    <a:pt x="1388027" y="1270"/>
                    <a:pt x="1389524" y="1270"/>
                  </a:cubicBezTo>
                  <a:close/>
                  <a:moveTo>
                    <a:pt x="936078" y="1270"/>
                  </a:moveTo>
                  <a:cubicBezTo>
                    <a:pt x="938161" y="1270"/>
                    <a:pt x="939887" y="1319"/>
                    <a:pt x="941254" y="1417"/>
                  </a:cubicBezTo>
                  <a:cubicBezTo>
                    <a:pt x="942622" y="1514"/>
                    <a:pt x="943728" y="1693"/>
                    <a:pt x="944575" y="1954"/>
                  </a:cubicBezTo>
                  <a:cubicBezTo>
                    <a:pt x="945421" y="2214"/>
                    <a:pt x="946072" y="2589"/>
                    <a:pt x="946528" y="3077"/>
                  </a:cubicBezTo>
                  <a:cubicBezTo>
                    <a:pt x="946984" y="3565"/>
                    <a:pt x="947342" y="4168"/>
                    <a:pt x="947603" y="4884"/>
                  </a:cubicBezTo>
                  <a:lnTo>
                    <a:pt x="989991" y="122281"/>
                  </a:lnTo>
                  <a:cubicBezTo>
                    <a:pt x="990512" y="123714"/>
                    <a:pt x="990788" y="124870"/>
                    <a:pt x="990821" y="125749"/>
                  </a:cubicBezTo>
                  <a:cubicBezTo>
                    <a:pt x="990853" y="126628"/>
                    <a:pt x="990609" y="127295"/>
                    <a:pt x="990088" y="127751"/>
                  </a:cubicBezTo>
                  <a:cubicBezTo>
                    <a:pt x="989568" y="128207"/>
                    <a:pt x="988705" y="128500"/>
                    <a:pt x="987500" y="128630"/>
                  </a:cubicBezTo>
                  <a:cubicBezTo>
                    <a:pt x="986296" y="128760"/>
                    <a:pt x="984684" y="128825"/>
                    <a:pt x="982666" y="128825"/>
                  </a:cubicBezTo>
                  <a:cubicBezTo>
                    <a:pt x="980647" y="128825"/>
                    <a:pt x="979036" y="128776"/>
                    <a:pt x="977831" y="128679"/>
                  </a:cubicBezTo>
                  <a:cubicBezTo>
                    <a:pt x="976626" y="128581"/>
                    <a:pt x="975715" y="128418"/>
                    <a:pt x="975096" y="128190"/>
                  </a:cubicBezTo>
                  <a:cubicBezTo>
                    <a:pt x="974478" y="127962"/>
                    <a:pt x="974022" y="127653"/>
                    <a:pt x="973729" y="127262"/>
                  </a:cubicBezTo>
                  <a:cubicBezTo>
                    <a:pt x="973436" y="126872"/>
                    <a:pt x="973159" y="126383"/>
                    <a:pt x="972899" y="125797"/>
                  </a:cubicBezTo>
                  <a:lnTo>
                    <a:pt x="962058" y="95032"/>
                  </a:lnTo>
                  <a:lnTo>
                    <a:pt x="909512" y="95032"/>
                  </a:lnTo>
                  <a:lnTo>
                    <a:pt x="899159" y="125407"/>
                  </a:lnTo>
                  <a:cubicBezTo>
                    <a:pt x="898964" y="125993"/>
                    <a:pt x="898703" y="126497"/>
                    <a:pt x="898378" y="126921"/>
                  </a:cubicBezTo>
                  <a:cubicBezTo>
                    <a:pt x="898052" y="127344"/>
                    <a:pt x="897580" y="127702"/>
                    <a:pt x="896962" y="127995"/>
                  </a:cubicBezTo>
                  <a:cubicBezTo>
                    <a:pt x="896343" y="128288"/>
                    <a:pt x="895464" y="128500"/>
                    <a:pt x="894324" y="128630"/>
                  </a:cubicBezTo>
                  <a:cubicBezTo>
                    <a:pt x="893185" y="128760"/>
                    <a:pt x="891704" y="128825"/>
                    <a:pt x="889880" y="128825"/>
                  </a:cubicBezTo>
                  <a:cubicBezTo>
                    <a:pt x="887992" y="128825"/>
                    <a:pt x="886446" y="128744"/>
                    <a:pt x="885241" y="128581"/>
                  </a:cubicBezTo>
                  <a:cubicBezTo>
                    <a:pt x="884037" y="128418"/>
                    <a:pt x="883190" y="128109"/>
                    <a:pt x="882702" y="127653"/>
                  </a:cubicBezTo>
                  <a:cubicBezTo>
                    <a:pt x="882214" y="127197"/>
                    <a:pt x="881986" y="126530"/>
                    <a:pt x="882018" y="125651"/>
                  </a:cubicBezTo>
                  <a:cubicBezTo>
                    <a:pt x="882051" y="124772"/>
                    <a:pt x="882327" y="123616"/>
                    <a:pt x="882848" y="122184"/>
                  </a:cubicBezTo>
                  <a:lnTo>
                    <a:pt x="925236" y="4786"/>
                  </a:lnTo>
                  <a:cubicBezTo>
                    <a:pt x="925497" y="4070"/>
                    <a:pt x="925839" y="3484"/>
                    <a:pt x="926262" y="3028"/>
                  </a:cubicBezTo>
                  <a:cubicBezTo>
                    <a:pt x="926685" y="2572"/>
                    <a:pt x="927304" y="2214"/>
                    <a:pt x="928118" y="1954"/>
                  </a:cubicBezTo>
                  <a:cubicBezTo>
                    <a:pt x="928932" y="1693"/>
                    <a:pt x="929973" y="1514"/>
                    <a:pt x="931243" y="1417"/>
                  </a:cubicBezTo>
                  <a:cubicBezTo>
                    <a:pt x="932513" y="1319"/>
                    <a:pt x="934124" y="1270"/>
                    <a:pt x="936078" y="1270"/>
                  </a:cubicBezTo>
                  <a:close/>
                  <a:moveTo>
                    <a:pt x="856124" y="1270"/>
                  </a:moveTo>
                  <a:cubicBezTo>
                    <a:pt x="857752" y="1270"/>
                    <a:pt x="859103" y="1352"/>
                    <a:pt x="860178" y="1514"/>
                  </a:cubicBezTo>
                  <a:cubicBezTo>
                    <a:pt x="861252" y="1677"/>
                    <a:pt x="862115" y="1872"/>
                    <a:pt x="862766" y="2100"/>
                  </a:cubicBezTo>
                  <a:cubicBezTo>
                    <a:pt x="863417" y="2328"/>
                    <a:pt x="863873" y="2637"/>
                    <a:pt x="864133" y="3028"/>
                  </a:cubicBezTo>
                  <a:cubicBezTo>
                    <a:pt x="864394" y="3419"/>
                    <a:pt x="864524" y="3875"/>
                    <a:pt x="864524" y="4396"/>
                  </a:cubicBezTo>
                  <a:lnTo>
                    <a:pt x="864524" y="125700"/>
                  </a:lnTo>
                  <a:cubicBezTo>
                    <a:pt x="864524" y="126221"/>
                    <a:pt x="864394" y="126676"/>
                    <a:pt x="864133" y="127067"/>
                  </a:cubicBezTo>
                  <a:cubicBezTo>
                    <a:pt x="863873" y="127458"/>
                    <a:pt x="863417" y="127767"/>
                    <a:pt x="862766" y="127995"/>
                  </a:cubicBezTo>
                  <a:cubicBezTo>
                    <a:pt x="862115" y="128223"/>
                    <a:pt x="861252" y="128418"/>
                    <a:pt x="860178" y="128581"/>
                  </a:cubicBezTo>
                  <a:cubicBezTo>
                    <a:pt x="859103" y="128744"/>
                    <a:pt x="857752" y="128825"/>
                    <a:pt x="856124" y="128825"/>
                  </a:cubicBezTo>
                  <a:cubicBezTo>
                    <a:pt x="854562" y="128825"/>
                    <a:pt x="853227" y="128744"/>
                    <a:pt x="852120" y="128581"/>
                  </a:cubicBezTo>
                  <a:cubicBezTo>
                    <a:pt x="851013" y="128418"/>
                    <a:pt x="850134" y="128223"/>
                    <a:pt x="849483" y="127995"/>
                  </a:cubicBezTo>
                  <a:cubicBezTo>
                    <a:pt x="848832" y="127767"/>
                    <a:pt x="848376" y="127458"/>
                    <a:pt x="848116" y="127067"/>
                  </a:cubicBezTo>
                  <a:cubicBezTo>
                    <a:pt x="847855" y="126676"/>
                    <a:pt x="847725" y="126221"/>
                    <a:pt x="847725" y="125700"/>
                  </a:cubicBezTo>
                  <a:lnTo>
                    <a:pt x="847725" y="4396"/>
                  </a:lnTo>
                  <a:cubicBezTo>
                    <a:pt x="847725" y="3875"/>
                    <a:pt x="847871" y="3419"/>
                    <a:pt x="848164" y="3028"/>
                  </a:cubicBezTo>
                  <a:cubicBezTo>
                    <a:pt x="848457" y="2637"/>
                    <a:pt x="848946" y="2328"/>
                    <a:pt x="849630" y="2100"/>
                  </a:cubicBezTo>
                  <a:cubicBezTo>
                    <a:pt x="850313" y="1872"/>
                    <a:pt x="851192" y="1677"/>
                    <a:pt x="852267" y="1514"/>
                  </a:cubicBezTo>
                  <a:cubicBezTo>
                    <a:pt x="853341" y="1352"/>
                    <a:pt x="854627" y="1270"/>
                    <a:pt x="856124" y="1270"/>
                  </a:cubicBezTo>
                  <a:close/>
                  <a:moveTo>
                    <a:pt x="226256" y="1270"/>
                  </a:moveTo>
                  <a:cubicBezTo>
                    <a:pt x="228274" y="1270"/>
                    <a:pt x="229870" y="1319"/>
                    <a:pt x="231042" y="1417"/>
                  </a:cubicBezTo>
                  <a:cubicBezTo>
                    <a:pt x="232214" y="1514"/>
                    <a:pt x="233109" y="1693"/>
                    <a:pt x="233728" y="1954"/>
                  </a:cubicBezTo>
                  <a:cubicBezTo>
                    <a:pt x="234346" y="2214"/>
                    <a:pt x="234769" y="2572"/>
                    <a:pt x="234997" y="3028"/>
                  </a:cubicBezTo>
                  <a:cubicBezTo>
                    <a:pt x="235225" y="3484"/>
                    <a:pt x="235404" y="4070"/>
                    <a:pt x="235534" y="4786"/>
                  </a:cubicBezTo>
                  <a:lnTo>
                    <a:pt x="263956" y="110659"/>
                  </a:lnTo>
                  <a:lnTo>
                    <a:pt x="264054" y="110659"/>
                  </a:lnTo>
                  <a:lnTo>
                    <a:pt x="291010" y="4982"/>
                  </a:lnTo>
                  <a:cubicBezTo>
                    <a:pt x="291206" y="4265"/>
                    <a:pt x="291450" y="3663"/>
                    <a:pt x="291743" y="3175"/>
                  </a:cubicBezTo>
                  <a:cubicBezTo>
                    <a:pt x="292036" y="2686"/>
                    <a:pt x="292508" y="2312"/>
                    <a:pt x="293159" y="2051"/>
                  </a:cubicBezTo>
                  <a:cubicBezTo>
                    <a:pt x="293810" y="1791"/>
                    <a:pt x="294738" y="1596"/>
                    <a:pt x="295942" y="1465"/>
                  </a:cubicBezTo>
                  <a:cubicBezTo>
                    <a:pt x="297147" y="1335"/>
                    <a:pt x="298726" y="1270"/>
                    <a:pt x="300679" y="1270"/>
                  </a:cubicBezTo>
                  <a:cubicBezTo>
                    <a:pt x="302502" y="1270"/>
                    <a:pt x="303951" y="1335"/>
                    <a:pt x="305026" y="1465"/>
                  </a:cubicBezTo>
                  <a:cubicBezTo>
                    <a:pt x="306100" y="1596"/>
                    <a:pt x="306963" y="1791"/>
                    <a:pt x="307614" y="2051"/>
                  </a:cubicBezTo>
                  <a:cubicBezTo>
                    <a:pt x="308265" y="2312"/>
                    <a:pt x="308737" y="2686"/>
                    <a:pt x="309030" y="3175"/>
                  </a:cubicBezTo>
                  <a:cubicBezTo>
                    <a:pt x="309323" y="3663"/>
                    <a:pt x="309567" y="4265"/>
                    <a:pt x="309762" y="4982"/>
                  </a:cubicBezTo>
                  <a:lnTo>
                    <a:pt x="338770" y="110659"/>
                  </a:lnTo>
                  <a:lnTo>
                    <a:pt x="338965" y="110659"/>
                  </a:lnTo>
                  <a:lnTo>
                    <a:pt x="366801" y="4884"/>
                  </a:lnTo>
                  <a:cubicBezTo>
                    <a:pt x="366996" y="4233"/>
                    <a:pt x="367192" y="3663"/>
                    <a:pt x="367387" y="3175"/>
                  </a:cubicBezTo>
                  <a:cubicBezTo>
                    <a:pt x="367582" y="2686"/>
                    <a:pt x="367989" y="2312"/>
                    <a:pt x="368608" y="2051"/>
                  </a:cubicBezTo>
                  <a:cubicBezTo>
                    <a:pt x="369226" y="1791"/>
                    <a:pt x="370105" y="1596"/>
                    <a:pt x="371245" y="1465"/>
                  </a:cubicBezTo>
                  <a:cubicBezTo>
                    <a:pt x="372384" y="1335"/>
                    <a:pt x="373898" y="1270"/>
                    <a:pt x="375786" y="1270"/>
                  </a:cubicBezTo>
                  <a:cubicBezTo>
                    <a:pt x="377740" y="1270"/>
                    <a:pt x="379286" y="1352"/>
                    <a:pt x="380426" y="1514"/>
                  </a:cubicBezTo>
                  <a:cubicBezTo>
                    <a:pt x="381565" y="1677"/>
                    <a:pt x="382395" y="1986"/>
                    <a:pt x="382916" y="2442"/>
                  </a:cubicBezTo>
                  <a:cubicBezTo>
                    <a:pt x="383437" y="2898"/>
                    <a:pt x="383681" y="3549"/>
                    <a:pt x="383649" y="4396"/>
                  </a:cubicBezTo>
                  <a:cubicBezTo>
                    <a:pt x="383616" y="5242"/>
                    <a:pt x="383437" y="6414"/>
                    <a:pt x="383112" y="7912"/>
                  </a:cubicBezTo>
                  <a:lnTo>
                    <a:pt x="349611" y="124528"/>
                  </a:lnTo>
                  <a:cubicBezTo>
                    <a:pt x="349351" y="125439"/>
                    <a:pt x="348960" y="126172"/>
                    <a:pt x="348439" y="126725"/>
                  </a:cubicBezTo>
                  <a:cubicBezTo>
                    <a:pt x="347918" y="127279"/>
                    <a:pt x="347202" y="127702"/>
                    <a:pt x="346290" y="127995"/>
                  </a:cubicBezTo>
                  <a:cubicBezTo>
                    <a:pt x="345379" y="128288"/>
                    <a:pt x="344256" y="128500"/>
                    <a:pt x="342921" y="128630"/>
                  </a:cubicBezTo>
                  <a:cubicBezTo>
                    <a:pt x="341586" y="128760"/>
                    <a:pt x="339942" y="128825"/>
                    <a:pt x="337989" y="128825"/>
                  </a:cubicBezTo>
                  <a:cubicBezTo>
                    <a:pt x="335970" y="128825"/>
                    <a:pt x="334261" y="128760"/>
                    <a:pt x="332861" y="128630"/>
                  </a:cubicBezTo>
                  <a:cubicBezTo>
                    <a:pt x="331461" y="128500"/>
                    <a:pt x="330305" y="128288"/>
                    <a:pt x="329394" y="127995"/>
                  </a:cubicBezTo>
                  <a:cubicBezTo>
                    <a:pt x="328482" y="127702"/>
                    <a:pt x="327799" y="127279"/>
                    <a:pt x="327343" y="126725"/>
                  </a:cubicBezTo>
                  <a:cubicBezTo>
                    <a:pt x="326887" y="126172"/>
                    <a:pt x="326529" y="125439"/>
                    <a:pt x="326268" y="124528"/>
                  </a:cubicBezTo>
                  <a:lnTo>
                    <a:pt x="299800" y="29106"/>
                  </a:lnTo>
                  <a:lnTo>
                    <a:pt x="299605" y="29106"/>
                  </a:lnTo>
                  <a:lnTo>
                    <a:pt x="275188" y="124528"/>
                  </a:lnTo>
                  <a:cubicBezTo>
                    <a:pt x="274993" y="125439"/>
                    <a:pt x="274667" y="126172"/>
                    <a:pt x="274211" y="126725"/>
                  </a:cubicBezTo>
                  <a:cubicBezTo>
                    <a:pt x="273755" y="127279"/>
                    <a:pt x="273104" y="127702"/>
                    <a:pt x="272258" y="127995"/>
                  </a:cubicBezTo>
                  <a:cubicBezTo>
                    <a:pt x="271411" y="128288"/>
                    <a:pt x="270321" y="128500"/>
                    <a:pt x="268986" y="128630"/>
                  </a:cubicBezTo>
                  <a:cubicBezTo>
                    <a:pt x="267651" y="128760"/>
                    <a:pt x="265942" y="128825"/>
                    <a:pt x="263858" y="128825"/>
                  </a:cubicBezTo>
                  <a:cubicBezTo>
                    <a:pt x="261710" y="128825"/>
                    <a:pt x="259919" y="128760"/>
                    <a:pt x="258487" y="128630"/>
                  </a:cubicBezTo>
                  <a:cubicBezTo>
                    <a:pt x="257054" y="128500"/>
                    <a:pt x="255882" y="128288"/>
                    <a:pt x="254970" y="127995"/>
                  </a:cubicBezTo>
                  <a:cubicBezTo>
                    <a:pt x="254059" y="127702"/>
                    <a:pt x="253359" y="127279"/>
                    <a:pt x="252871" y="126725"/>
                  </a:cubicBezTo>
                  <a:cubicBezTo>
                    <a:pt x="252382" y="126172"/>
                    <a:pt x="252040" y="125439"/>
                    <a:pt x="251845" y="124528"/>
                  </a:cubicBezTo>
                  <a:lnTo>
                    <a:pt x="218442" y="7814"/>
                  </a:lnTo>
                  <a:cubicBezTo>
                    <a:pt x="218052" y="6316"/>
                    <a:pt x="217840" y="5144"/>
                    <a:pt x="217808" y="4298"/>
                  </a:cubicBezTo>
                  <a:cubicBezTo>
                    <a:pt x="217775" y="3451"/>
                    <a:pt x="218036" y="2800"/>
                    <a:pt x="218589" y="2344"/>
                  </a:cubicBezTo>
                  <a:cubicBezTo>
                    <a:pt x="219142" y="1889"/>
                    <a:pt x="220038" y="1596"/>
                    <a:pt x="221275" y="1465"/>
                  </a:cubicBezTo>
                  <a:cubicBezTo>
                    <a:pt x="222512" y="1335"/>
                    <a:pt x="224172" y="1270"/>
                    <a:pt x="226256" y="1270"/>
                  </a:cubicBezTo>
                  <a:close/>
                  <a:moveTo>
                    <a:pt x="1483640" y="98"/>
                  </a:moveTo>
                  <a:cubicBezTo>
                    <a:pt x="1488458" y="98"/>
                    <a:pt x="1492983" y="521"/>
                    <a:pt x="1497216" y="1368"/>
                  </a:cubicBezTo>
                  <a:cubicBezTo>
                    <a:pt x="1501448" y="2214"/>
                    <a:pt x="1505208" y="3207"/>
                    <a:pt x="1508496" y="4347"/>
                  </a:cubicBezTo>
                  <a:cubicBezTo>
                    <a:pt x="1511784" y="5486"/>
                    <a:pt x="1514552" y="6723"/>
                    <a:pt x="1516798" y="8058"/>
                  </a:cubicBezTo>
                  <a:cubicBezTo>
                    <a:pt x="1519044" y="9393"/>
                    <a:pt x="1520591" y="10484"/>
                    <a:pt x="1521437" y="11330"/>
                  </a:cubicBezTo>
                  <a:cubicBezTo>
                    <a:pt x="1522284" y="12176"/>
                    <a:pt x="1522870" y="13153"/>
                    <a:pt x="1523195" y="14260"/>
                  </a:cubicBezTo>
                  <a:cubicBezTo>
                    <a:pt x="1523521" y="15367"/>
                    <a:pt x="1523684" y="16962"/>
                    <a:pt x="1523684" y="19046"/>
                  </a:cubicBezTo>
                  <a:cubicBezTo>
                    <a:pt x="1523684" y="20283"/>
                    <a:pt x="1523619" y="21374"/>
                    <a:pt x="1523488" y="22318"/>
                  </a:cubicBezTo>
                  <a:cubicBezTo>
                    <a:pt x="1523358" y="23262"/>
                    <a:pt x="1523163" y="24043"/>
                    <a:pt x="1522902" y="24662"/>
                  </a:cubicBezTo>
                  <a:cubicBezTo>
                    <a:pt x="1522642" y="25280"/>
                    <a:pt x="1522316" y="25720"/>
                    <a:pt x="1521926" y="25980"/>
                  </a:cubicBezTo>
                  <a:cubicBezTo>
                    <a:pt x="1521535" y="26241"/>
                    <a:pt x="1521112" y="26371"/>
                    <a:pt x="1520656" y="26371"/>
                  </a:cubicBezTo>
                  <a:cubicBezTo>
                    <a:pt x="1519875" y="26371"/>
                    <a:pt x="1518572" y="25752"/>
                    <a:pt x="1516749" y="24515"/>
                  </a:cubicBezTo>
                  <a:cubicBezTo>
                    <a:pt x="1514926" y="23278"/>
                    <a:pt x="1512484" y="21911"/>
                    <a:pt x="1509424" y="20413"/>
                  </a:cubicBezTo>
                  <a:cubicBezTo>
                    <a:pt x="1506364" y="18916"/>
                    <a:pt x="1502701" y="17548"/>
                    <a:pt x="1498436" y="16311"/>
                  </a:cubicBezTo>
                  <a:cubicBezTo>
                    <a:pt x="1494172" y="15074"/>
                    <a:pt x="1489109" y="14455"/>
                    <a:pt x="1483249" y="14455"/>
                  </a:cubicBezTo>
                  <a:cubicBezTo>
                    <a:pt x="1476282" y="14455"/>
                    <a:pt x="1470031" y="15725"/>
                    <a:pt x="1464497" y="18264"/>
                  </a:cubicBezTo>
                  <a:cubicBezTo>
                    <a:pt x="1458962" y="20804"/>
                    <a:pt x="1454274" y="24320"/>
                    <a:pt x="1450432" y="28813"/>
                  </a:cubicBezTo>
                  <a:cubicBezTo>
                    <a:pt x="1446591" y="33305"/>
                    <a:pt x="1443644" y="38645"/>
                    <a:pt x="1441593" y="44830"/>
                  </a:cubicBezTo>
                  <a:cubicBezTo>
                    <a:pt x="1439542" y="51016"/>
                    <a:pt x="1438517" y="57723"/>
                    <a:pt x="1438517" y="64950"/>
                  </a:cubicBezTo>
                  <a:cubicBezTo>
                    <a:pt x="1438517" y="73024"/>
                    <a:pt x="1439640" y="80186"/>
                    <a:pt x="1441886" y="86437"/>
                  </a:cubicBezTo>
                  <a:cubicBezTo>
                    <a:pt x="1444133" y="92688"/>
                    <a:pt x="1447242" y="97962"/>
                    <a:pt x="1451214" y="102259"/>
                  </a:cubicBezTo>
                  <a:cubicBezTo>
                    <a:pt x="1455186" y="106557"/>
                    <a:pt x="1459922" y="109812"/>
                    <a:pt x="1465424" y="112026"/>
                  </a:cubicBezTo>
                  <a:cubicBezTo>
                    <a:pt x="1470926" y="114240"/>
                    <a:pt x="1476966" y="115347"/>
                    <a:pt x="1483542" y="115347"/>
                  </a:cubicBezTo>
                  <a:cubicBezTo>
                    <a:pt x="1487449" y="115347"/>
                    <a:pt x="1491404" y="114875"/>
                    <a:pt x="1495409" y="113931"/>
                  </a:cubicBezTo>
                  <a:cubicBezTo>
                    <a:pt x="1499413" y="112987"/>
                    <a:pt x="1503141" y="111570"/>
                    <a:pt x="1506592" y="109682"/>
                  </a:cubicBezTo>
                  <a:lnTo>
                    <a:pt x="1506592" y="72861"/>
                  </a:lnTo>
                  <a:lnTo>
                    <a:pt x="1477291" y="72861"/>
                  </a:lnTo>
                  <a:cubicBezTo>
                    <a:pt x="1476184" y="72861"/>
                    <a:pt x="1475354" y="72308"/>
                    <a:pt x="1474801" y="71201"/>
                  </a:cubicBezTo>
                  <a:cubicBezTo>
                    <a:pt x="1474247" y="70094"/>
                    <a:pt x="1473970" y="68368"/>
                    <a:pt x="1473970" y="66024"/>
                  </a:cubicBezTo>
                  <a:cubicBezTo>
                    <a:pt x="1473970" y="64787"/>
                    <a:pt x="1474036" y="63729"/>
                    <a:pt x="1474166" y="62850"/>
                  </a:cubicBezTo>
                  <a:cubicBezTo>
                    <a:pt x="1474296" y="61971"/>
                    <a:pt x="1474508" y="61255"/>
                    <a:pt x="1474801" y="60701"/>
                  </a:cubicBezTo>
                  <a:cubicBezTo>
                    <a:pt x="1475094" y="60148"/>
                    <a:pt x="1475436" y="59741"/>
                    <a:pt x="1475826" y="59481"/>
                  </a:cubicBezTo>
                  <a:cubicBezTo>
                    <a:pt x="1476217" y="59220"/>
                    <a:pt x="1476705" y="59090"/>
                    <a:pt x="1477291" y="59090"/>
                  </a:cubicBezTo>
                  <a:lnTo>
                    <a:pt x="1517433" y="59090"/>
                  </a:lnTo>
                  <a:cubicBezTo>
                    <a:pt x="1518149" y="59090"/>
                    <a:pt x="1518866" y="59220"/>
                    <a:pt x="1519582" y="59481"/>
                  </a:cubicBezTo>
                  <a:cubicBezTo>
                    <a:pt x="1520298" y="59741"/>
                    <a:pt x="1520949" y="60132"/>
                    <a:pt x="1521535" y="60653"/>
                  </a:cubicBezTo>
                  <a:cubicBezTo>
                    <a:pt x="1522121" y="61173"/>
                    <a:pt x="1522577" y="61890"/>
                    <a:pt x="1522902" y="62801"/>
                  </a:cubicBezTo>
                  <a:cubicBezTo>
                    <a:pt x="1523228" y="63713"/>
                    <a:pt x="1523391" y="64755"/>
                    <a:pt x="1523391" y="65927"/>
                  </a:cubicBezTo>
                  <a:lnTo>
                    <a:pt x="1523391" y="114077"/>
                  </a:lnTo>
                  <a:cubicBezTo>
                    <a:pt x="1523391" y="115770"/>
                    <a:pt x="1523098" y="117235"/>
                    <a:pt x="1522512" y="118472"/>
                  </a:cubicBezTo>
                  <a:cubicBezTo>
                    <a:pt x="1521926" y="119709"/>
                    <a:pt x="1520689" y="120800"/>
                    <a:pt x="1518800" y="121744"/>
                  </a:cubicBezTo>
                  <a:cubicBezTo>
                    <a:pt x="1516912" y="122688"/>
                    <a:pt x="1514470" y="123714"/>
                    <a:pt x="1511475" y="124821"/>
                  </a:cubicBezTo>
                  <a:cubicBezTo>
                    <a:pt x="1508480" y="125928"/>
                    <a:pt x="1505387" y="126872"/>
                    <a:pt x="1502197" y="127653"/>
                  </a:cubicBezTo>
                  <a:cubicBezTo>
                    <a:pt x="1499006" y="128434"/>
                    <a:pt x="1495783" y="129020"/>
                    <a:pt x="1492528" y="129411"/>
                  </a:cubicBezTo>
                  <a:cubicBezTo>
                    <a:pt x="1489272" y="129802"/>
                    <a:pt x="1486049" y="129997"/>
                    <a:pt x="1482858" y="129997"/>
                  </a:cubicBezTo>
                  <a:cubicBezTo>
                    <a:pt x="1473092" y="129997"/>
                    <a:pt x="1464366" y="128483"/>
                    <a:pt x="1456683" y="125456"/>
                  </a:cubicBezTo>
                  <a:cubicBezTo>
                    <a:pt x="1449000" y="122428"/>
                    <a:pt x="1442505" y="118114"/>
                    <a:pt x="1437198" y="112515"/>
                  </a:cubicBezTo>
                  <a:cubicBezTo>
                    <a:pt x="1431892" y="106915"/>
                    <a:pt x="1427838" y="100208"/>
                    <a:pt x="1425039" y="92395"/>
                  </a:cubicBezTo>
                  <a:cubicBezTo>
                    <a:pt x="1422239" y="84581"/>
                    <a:pt x="1420839" y="75856"/>
                    <a:pt x="1420839" y="66220"/>
                  </a:cubicBezTo>
                  <a:cubicBezTo>
                    <a:pt x="1420839" y="56192"/>
                    <a:pt x="1422353" y="47109"/>
                    <a:pt x="1425380" y="38970"/>
                  </a:cubicBezTo>
                  <a:cubicBezTo>
                    <a:pt x="1428408" y="30831"/>
                    <a:pt x="1432673" y="23897"/>
                    <a:pt x="1438175" y="18167"/>
                  </a:cubicBezTo>
                  <a:cubicBezTo>
                    <a:pt x="1443677" y="12437"/>
                    <a:pt x="1450286" y="7993"/>
                    <a:pt x="1458002" y="4835"/>
                  </a:cubicBezTo>
                  <a:cubicBezTo>
                    <a:pt x="1465718" y="1677"/>
                    <a:pt x="1474264" y="98"/>
                    <a:pt x="1483640" y="98"/>
                  </a:cubicBezTo>
                  <a:close/>
                  <a:moveTo>
                    <a:pt x="1317520" y="0"/>
                  </a:moveTo>
                  <a:cubicBezTo>
                    <a:pt x="1320319" y="0"/>
                    <a:pt x="1323136" y="245"/>
                    <a:pt x="1325968" y="733"/>
                  </a:cubicBezTo>
                  <a:cubicBezTo>
                    <a:pt x="1328800" y="1221"/>
                    <a:pt x="1331470" y="1872"/>
                    <a:pt x="1333977" y="2686"/>
                  </a:cubicBezTo>
                  <a:cubicBezTo>
                    <a:pt x="1336484" y="3500"/>
                    <a:pt x="1338714" y="4412"/>
                    <a:pt x="1340667" y="5421"/>
                  </a:cubicBezTo>
                  <a:cubicBezTo>
                    <a:pt x="1342620" y="6430"/>
                    <a:pt x="1343906" y="7244"/>
                    <a:pt x="1344525" y="7863"/>
                  </a:cubicBezTo>
                  <a:cubicBezTo>
                    <a:pt x="1345144" y="8481"/>
                    <a:pt x="1345550" y="8970"/>
                    <a:pt x="1345746" y="9328"/>
                  </a:cubicBezTo>
                  <a:cubicBezTo>
                    <a:pt x="1345941" y="9686"/>
                    <a:pt x="1346104" y="10142"/>
                    <a:pt x="1346234" y="10695"/>
                  </a:cubicBezTo>
                  <a:cubicBezTo>
                    <a:pt x="1346364" y="11249"/>
                    <a:pt x="1346462" y="11916"/>
                    <a:pt x="1346527" y="12697"/>
                  </a:cubicBezTo>
                  <a:cubicBezTo>
                    <a:pt x="1346592" y="13479"/>
                    <a:pt x="1346625" y="14488"/>
                    <a:pt x="1346625" y="15725"/>
                  </a:cubicBezTo>
                  <a:cubicBezTo>
                    <a:pt x="1346625" y="16897"/>
                    <a:pt x="1346576" y="17939"/>
                    <a:pt x="1346478" y="18850"/>
                  </a:cubicBezTo>
                  <a:cubicBezTo>
                    <a:pt x="1346381" y="19762"/>
                    <a:pt x="1346234" y="20527"/>
                    <a:pt x="1346039" y="21146"/>
                  </a:cubicBezTo>
                  <a:cubicBezTo>
                    <a:pt x="1345844" y="21764"/>
                    <a:pt x="1345567" y="22220"/>
                    <a:pt x="1345209" y="22513"/>
                  </a:cubicBezTo>
                  <a:cubicBezTo>
                    <a:pt x="1344850" y="22806"/>
                    <a:pt x="1344444" y="22953"/>
                    <a:pt x="1343988" y="22953"/>
                  </a:cubicBezTo>
                  <a:cubicBezTo>
                    <a:pt x="1343272" y="22953"/>
                    <a:pt x="1342148" y="22497"/>
                    <a:pt x="1340618" y="21585"/>
                  </a:cubicBezTo>
                  <a:cubicBezTo>
                    <a:pt x="1339088" y="20674"/>
                    <a:pt x="1337216" y="19648"/>
                    <a:pt x="1335002" y="18509"/>
                  </a:cubicBezTo>
                  <a:cubicBezTo>
                    <a:pt x="1332788" y="17369"/>
                    <a:pt x="1330168" y="16327"/>
                    <a:pt x="1327140" y="15383"/>
                  </a:cubicBezTo>
                  <a:cubicBezTo>
                    <a:pt x="1324112" y="14439"/>
                    <a:pt x="1320710" y="13967"/>
                    <a:pt x="1316934" y="13967"/>
                  </a:cubicBezTo>
                  <a:cubicBezTo>
                    <a:pt x="1313418" y="13967"/>
                    <a:pt x="1310357" y="14439"/>
                    <a:pt x="1307753" y="15383"/>
                  </a:cubicBezTo>
                  <a:cubicBezTo>
                    <a:pt x="1305148" y="16327"/>
                    <a:pt x="1303000" y="17581"/>
                    <a:pt x="1301307" y="19143"/>
                  </a:cubicBezTo>
                  <a:cubicBezTo>
                    <a:pt x="1299614" y="20706"/>
                    <a:pt x="1298344" y="22562"/>
                    <a:pt x="1297498" y="24711"/>
                  </a:cubicBezTo>
                  <a:cubicBezTo>
                    <a:pt x="1296651" y="26859"/>
                    <a:pt x="1296228" y="29138"/>
                    <a:pt x="1296228" y="31547"/>
                  </a:cubicBezTo>
                  <a:cubicBezTo>
                    <a:pt x="1296228" y="35063"/>
                    <a:pt x="1297042" y="38091"/>
                    <a:pt x="1298670" y="40631"/>
                  </a:cubicBezTo>
                  <a:cubicBezTo>
                    <a:pt x="1300297" y="43170"/>
                    <a:pt x="1302462" y="45416"/>
                    <a:pt x="1305164" y="47370"/>
                  </a:cubicBezTo>
                  <a:cubicBezTo>
                    <a:pt x="1307867" y="49323"/>
                    <a:pt x="1310943" y="51114"/>
                    <a:pt x="1314394" y="52741"/>
                  </a:cubicBezTo>
                  <a:cubicBezTo>
                    <a:pt x="1317845" y="54369"/>
                    <a:pt x="1321361" y="56013"/>
                    <a:pt x="1324942" y="57674"/>
                  </a:cubicBezTo>
                  <a:cubicBezTo>
                    <a:pt x="1328524" y="59334"/>
                    <a:pt x="1332040" y="61157"/>
                    <a:pt x="1335491" y="63143"/>
                  </a:cubicBezTo>
                  <a:cubicBezTo>
                    <a:pt x="1338942" y="65129"/>
                    <a:pt x="1342018" y="67473"/>
                    <a:pt x="1344720" y="70175"/>
                  </a:cubicBezTo>
                  <a:cubicBezTo>
                    <a:pt x="1347422" y="72877"/>
                    <a:pt x="1349604" y="76068"/>
                    <a:pt x="1351264" y="79747"/>
                  </a:cubicBezTo>
                  <a:cubicBezTo>
                    <a:pt x="1352924" y="83426"/>
                    <a:pt x="1353755" y="87772"/>
                    <a:pt x="1353755" y="92785"/>
                  </a:cubicBezTo>
                  <a:cubicBezTo>
                    <a:pt x="1353755" y="98711"/>
                    <a:pt x="1352664" y="103985"/>
                    <a:pt x="1350483" y="108608"/>
                  </a:cubicBezTo>
                  <a:cubicBezTo>
                    <a:pt x="1348302" y="113231"/>
                    <a:pt x="1345274" y="117154"/>
                    <a:pt x="1341400" y="120377"/>
                  </a:cubicBezTo>
                  <a:cubicBezTo>
                    <a:pt x="1337525" y="123600"/>
                    <a:pt x="1332968" y="126025"/>
                    <a:pt x="1327726" y="127653"/>
                  </a:cubicBezTo>
                  <a:cubicBezTo>
                    <a:pt x="1322484" y="129281"/>
                    <a:pt x="1316836" y="130095"/>
                    <a:pt x="1310780" y="130095"/>
                  </a:cubicBezTo>
                  <a:cubicBezTo>
                    <a:pt x="1306548" y="130095"/>
                    <a:pt x="1302625" y="129737"/>
                    <a:pt x="1299011" y="129020"/>
                  </a:cubicBezTo>
                  <a:cubicBezTo>
                    <a:pt x="1295398" y="128304"/>
                    <a:pt x="1292175" y="127425"/>
                    <a:pt x="1289342" y="126383"/>
                  </a:cubicBezTo>
                  <a:cubicBezTo>
                    <a:pt x="1286510" y="125342"/>
                    <a:pt x="1284133" y="124267"/>
                    <a:pt x="1282212" y="123160"/>
                  </a:cubicBezTo>
                  <a:cubicBezTo>
                    <a:pt x="1280292" y="122053"/>
                    <a:pt x="1278957" y="121109"/>
                    <a:pt x="1278208" y="120328"/>
                  </a:cubicBezTo>
                  <a:cubicBezTo>
                    <a:pt x="1277459" y="119547"/>
                    <a:pt x="1276906" y="118554"/>
                    <a:pt x="1276548" y="117349"/>
                  </a:cubicBezTo>
                  <a:cubicBezTo>
                    <a:pt x="1276190" y="116145"/>
                    <a:pt x="1276010" y="114533"/>
                    <a:pt x="1276010" y="112515"/>
                  </a:cubicBezTo>
                  <a:cubicBezTo>
                    <a:pt x="1276010" y="111082"/>
                    <a:pt x="1276076" y="109894"/>
                    <a:pt x="1276206" y="108950"/>
                  </a:cubicBezTo>
                  <a:cubicBezTo>
                    <a:pt x="1276336" y="108005"/>
                    <a:pt x="1276531" y="107240"/>
                    <a:pt x="1276792" y="106654"/>
                  </a:cubicBezTo>
                  <a:cubicBezTo>
                    <a:pt x="1277052" y="106068"/>
                    <a:pt x="1277378" y="105661"/>
                    <a:pt x="1277768" y="105434"/>
                  </a:cubicBezTo>
                  <a:cubicBezTo>
                    <a:pt x="1278159" y="105206"/>
                    <a:pt x="1278615" y="105092"/>
                    <a:pt x="1279136" y="105092"/>
                  </a:cubicBezTo>
                  <a:cubicBezTo>
                    <a:pt x="1280048" y="105092"/>
                    <a:pt x="1281334" y="105645"/>
                    <a:pt x="1282994" y="106752"/>
                  </a:cubicBezTo>
                  <a:cubicBezTo>
                    <a:pt x="1284654" y="107859"/>
                    <a:pt x="1286787" y="109064"/>
                    <a:pt x="1289391" y="110366"/>
                  </a:cubicBezTo>
                  <a:cubicBezTo>
                    <a:pt x="1291996" y="111668"/>
                    <a:pt x="1295137" y="112889"/>
                    <a:pt x="1298816" y="114028"/>
                  </a:cubicBezTo>
                  <a:cubicBezTo>
                    <a:pt x="1302495" y="115168"/>
                    <a:pt x="1306744" y="115738"/>
                    <a:pt x="1311562" y="115738"/>
                  </a:cubicBezTo>
                  <a:cubicBezTo>
                    <a:pt x="1315208" y="115738"/>
                    <a:pt x="1318545" y="115249"/>
                    <a:pt x="1321573" y="114273"/>
                  </a:cubicBezTo>
                  <a:cubicBezTo>
                    <a:pt x="1324601" y="113296"/>
                    <a:pt x="1327205" y="111912"/>
                    <a:pt x="1329386" y="110122"/>
                  </a:cubicBezTo>
                  <a:cubicBezTo>
                    <a:pt x="1331568" y="108331"/>
                    <a:pt x="1333244" y="106134"/>
                    <a:pt x="1334416" y="103529"/>
                  </a:cubicBezTo>
                  <a:cubicBezTo>
                    <a:pt x="1335588" y="100925"/>
                    <a:pt x="1336174" y="97962"/>
                    <a:pt x="1336174" y="94641"/>
                  </a:cubicBezTo>
                  <a:cubicBezTo>
                    <a:pt x="1336174" y="91060"/>
                    <a:pt x="1335360" y="88000"/>
                    <a:pt x="1333733" y="85460"/>
                  </a:cubicBezTo>
                  <a:cubicBezTo>
                    <a:pt x="1332105" y="82921"/>
                    <a:pt x="1329956" y="80691"/>
                    <a:pt x="1327286" y="78770"/>
                  </a:cubicBezTo>
                  <a:cubicBezTo>
                    <a:pt x="1324617" y="76849"/>
                    <a:pt x="1321573" y="75091"/>
                    <a:pt x="1318154" y="73496"/>
                  </a:cubicBezTo>
                  <a:cubicBezTo>
                    <a:pt x="1314736" y="71901"/>
                    <a:pt x="1311236" y="70273"/>
                    <a:pt x="1307655" y="68613"/>
                  </a:cubicBezTo>
                  <a:cubicBezTo>
                    <a:pt x="1304074" y="66952"/>
                    <a:pt x="1300590" y="65113"/>
                    <a:pt x="1297205" y="63094"/>
                  </a:cubicBezTo>
                  <a:cubicBezTo>
                    <a:pt x="1293819" y="61076"/>
                    <a:pt x="1290791" y="58699"/>
                    <a:pt x="1288121" y="55964"/>
                  </a:cubicBezTo>
                  <a:cubicBezTo>
                    <a:pt x="1285452" y="53230"/>
                    <a:pt x="1283287" y="50023"/>
                    <a:pt x="1281626" y="46344"/>
                  </a:cubicBezTo>
                  <a:cubicBezTo>
                    <a:pt x="1279966" y="42665"/>
                    <a:pt x="1279136" y="38254"/>
                    <a:pt x="1279136" y="33110"/>
                  </a:cubicBezTo>
                  <a:cubicBezTo>
                    <a:pt x="1279136" y="27836"/>
                    <a:pt x="1280096" y="23132"/>
                    <a:pt x="1282017" y="18997"/>
                  </a:cubicBezTo>
                  <a:cubicBezTo>
                    <a:pt x="1283938" y="14862"/>
                    <a:pt x="1286608" y="11395"/>
                    <a:pt x="1290026" y="8595"/>
                  </a:cubicBezTo>
                  <a:cubicBezTo>
                    <a:pt x="1293444" y="5795"/>
                    <a:pt x="1297514" y="3663"/>
                    <a:pt x="1302234" y="2198"/>
                  </a:cubicBezTo>
                  <a:cubicBezTo>
                    <a:pt x="1306955" y="733"/>
                    <a:pt x="1312050" y="0"/>
                    <a:pt x="13175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endParaRPr lang="zh-CN" altLang="en-US" sz="1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endParaRP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荣誉证书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23539F7-EA5B-4BA0-8AF6-7C7557A25050}"/>
              </a:ext>
            </a:extLst>
          </p:cNvPr>
          <p:cNvGrpSpPr/>
          <p:nvPr/>
        </p:nvGrpSpPr>
        <p:grpSpPr>
          <a:xfrm>
            <a:off x="4187271" y="1914334"/>
            <a:ext cx="3817458" cy="2788031"/>
            <a:chOff x="4109853" y="2390699"/>
            <a:chExt cx="3817458" cy="2788031"/>
          </a:xfrm>
        </p:grpSpPr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94DF6468-66B8-4E72-98A1-C15EAC1F5F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109853" y="2390699"/>
              <a:ext cx="3817458" cy="2788031"/>
            </a:xfrm>
            <a:prstGeom prst="rect">
              <a:avLst/>
            </a:prstGeom>
          </p:spPr>
        </p:pic>
        <p:pic>
          <p:nvPicPr>
            <p:cNvPr id="4" name="图片 3" descr="文本&#10;&#10;中度可信度描述已自动生成">
              <a:extLst>
                <a:ext uri="{FF2B5EF4-FFF2-40B4-BE49-F238E27FC236}">
                  <a16:creationId xmlns:a16="http://schemas.microsoft.com/office/drawing/2014/main" id="{2F19D92C-4AF2-4B5A-847F-A169DC789C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0854" y="2537641"/>
              <a:ext cx="3576984" cy="2549563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082E606-83A2-446D-BE56-2AC213AC8C84}"/>
              </a:ext>
            </a:extLst>
          </p:cNvPr>
          <p:cNvGrpSpPr/>
          <p:nvPr/>
        </p:nvGrpSpPr>
        <p:grpSpPr>
          <a:xfrm>
            <a:off x="1080423" y="2345505"/>
            <a:ext cx="3227085" cy="2356860"/>
            <a:chOff x="4109853" y="2390699"/>
            <a:chExt cx="3817458" cy="2788031"/>
          </a:xfrm>
          <a:scene3d>
            <a:camera prst="perspectiveRight">
              <a:rot lat="0" lon="20099996" rev="0"/>
            </a:camera>
            <a:lightRig rig="threePt" dir="t"/>
          </a:scene3d>
        </p:grpSpPr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3BE34081-08C0-4ACD-90D9-4340B915F3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109853" y="2390699"/>
              <a:ext cx="3817458" cy="2788031"/>
            </a:xfrm>
            <a:prstGeom prst="rect">
              <a:avLst/>
            </a:prstGeom>
          </p:spPr>
        </p:pic>
        <p:pic>
          <p:nvPicPr>
            <p:cNvPr id="12" name="图片 11" descr="文本&#10;&#10;中度可信度描述已自动生成">
              <a:extLst>
                <a:ext uri="{FF2B5EF4-FFF2-40B4-BE49-F238E27FC236}">
                  <a16:creationId xmlns:a16="http://schemas.microsoft.com/office/drawing/2014/main" id="{8867C99A-83A2-46EB-9FF8-437BB674A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0854" y="2537641"/>
              <a:ext cx="3576984" cy="2549563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FB854B6-CC01-415B-96CA-8B70520015DF}"/>
              </a:ext>
            </a:extLst>
          </p:cNvPr>
          <p:cNvGrpSpPr/>
          <p:nvPr/>
        </p:nvGrpSpPr>
        <p:grpSpPr>
          <a:xfrm>
            <a:off x="7884492" y="2345505"/>
            <a:ext cx="3227085" cy="2356860"/>
            <a:chOff x="4109853" y="2390699"/>
            <a:chExt cx="3817458" cy="2788031"/>
          </a:xfrm>
          <a:scene3d>
            <a:camera prst="perspectiveLeft">
              <a:rot lat="0" lon="1500000" rev="0"/>
            </a:camera>
            <a:lightRig rig="threePt" dir="t"/>
          </a:scene3d>
        </p:grpSpPr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FDA157A5-DF25-4CC7-82F3-0B0E864BFF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109853" y="2390699"/>
              <a:ext cx="3817458" cy="2788031"/>
            </a:xfrm>
            <a:prstGeom prst="rect">
              <a:avLst/>
            </a:prstGeom>
          </p:spPr>
        </p:pic>
        <p:pic>
          <p:nvPicPr>
            <p:cNvPr id="15" name="图片 14" descr="文本&#10;&#10;中度可信度描述已自动生成">
              <a:extLst>
                <a:ext uri="{FF2B5EF4-FFF2-40B4-BE49-F238E27FC236}">
                  <a16:creationId xmlns:a16="http://schemas.microsoft.com/office/drawing/2014/main" id="{C7309AB4-1EB7-4B39-BC47-AD5886F69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0854" y="2537641"/>
              <a:ext cx="3576984" cy="2549563"/>
            </a:xfrm>
            <a:prstGeom prst="rect">
              <a:avLst/>
            </a:prstGeom>
          </p:spPr>
        </p:pic>
      </p:grpSp>
      <p:sp>
        <p:nvSpPr>
          <p:cNvPr id="47" name="图形 460">
            <a:extLst>
              <a:ext uri="{FF2B5EF4-FFF2-40B4-BE49-F238E27FC236}">
                <a16:creationId xmlns:a16="http://schemas.microsoft.com/office/drawing/2014/main" id="{5246D5FB-9E09-44DA-BF85-F2F001A3EA81}"/>
              </a:ext>
            </a:extLst>
          </p:cNvPr>
          <p:cNvSpPr/>
          <p:nvPr/>
        </p:nvSpPr>
        <p:spPr>
          <a:xfrm>
            <a:off x="1252143" y="5046716"/>
            <a:ext cx="353323" cy="507275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0473FE8-84C6-4F73-B4D6-972A68F8ADCA}"/>
              </a:ext>
            </a:extLst>
          </p:cNvPr>
          <p:cNvSpPr txBox="1"/>
          <p:nvPr/>
        </p:nvSpPr>
        <p:spPr>
          <a:xfrm>
            <a:off x="1535124" y="5140480"/>
            <a:ext cx="2237283" cy="4135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n-ea"/>
              </a:rPr>
              <a:t>年度优秀创作者</a:t>
            </a:r>
            <a:endParaRPr lang="en-US" altLang="zh-CN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50" name="图形 460">
            <a:extLst>
              <a:ext uri="{FF2B5EF4-FFF2-40B4-BE49-F238E27FC236}">
                <a16:creationId xmlns:a16="http://schemas.microsoft.com/office/drawing/2014/main" id="{78E3D94F-E411-4204-BC8E-6C2B6409CBD4}"/>
              </a:ext>
            </a:extLst>
          </p:cNvPr>
          <p:cNvSpPr/>
          <p:nvPr/>
        </p:nvSpPr>
        <p:spPr>
          <a:xfrm flipH="1">
            <a:off x="3702066" y="5046716"/>
            <a:ext cx="353323" cy="507275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图形 460">
            <a:extLst>
              <a:ext uri="{FF2B5EF4-FFF2-40B4-BE49-F238E27FC236}">
                <a16:creationId xmlns:a16="http://schemas.microsoft.com/office/drawing/2014/main" id="{31B0F642-F34A-406E-8E08-824C1DFE4A9E}"/>
              </a:ext>
            </a:extLst>
          </p:cNvPr>
          <p:cNvSpPr/>
          <p:nvPr/>
        </p:nvSpPr>
        <p:spPr>
          <a:xfrm>
            <a:off x="4694854" y="5046716"/>
            <a:ext cx="353323" cy="507275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898A80F-A673-4094-AE6D-924779B3916D}"/>
              </a:ext>
            </a:extLst>
          </p:cNvPr>
          <p:cNvSpPr txBox="1"/>
          <p:nvPr/>
        </p:nvSpPr>
        <p:spPr>
          <a:xfrm>
            <a:off x="4977835" y="5140480"/>
            <a:ext cx="2237283" cy="4135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n-ea"/>
              </a:rPr>
              <a:t>年度优秀创作者</a:t>
            </a:r>
            <a:endParaRPr lang="en-US" altLang="zh-CN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53" name="图形 460">
            <a:extLst>
              <a:ext uri="{FF2B5EF4-FFF2-40B4-BE49-F238E27FC236}">
                <a16:creationId xmlns:a16="http://schemas.microsoft.com/office/drawing/2014/main" id="{A9F1A1F4-D32B-4CC0-9647-5D930D7D8292}"/>
              </a:ext>
            </a:extLst>
          </p:cNvPr>
          <p:cNvSpPr/>
          <p:nvPr/>
        </p:nvSpPr>
        <p:spPr>
          <a:xfrm flipH="1">
            <a:off x="7144777" y="5046716"/>
            <a:ext cx="353323" cy="507275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图形 460">
            <a:extLst>
              <a:ext uri="{FF2B5EF4-FFF2-40B4-BE49-F238E27FC236}">
                <a16:creationId xmlns:a16="http://schemas.microsoft.com/office/drawing/2014/main" id="{25383B90-C8EF-44E0-AB5B-EA6AF57943FF}"/>
              </a:ext>
            </a:extLst>
          </p:cNvPr>
          <p:cNvSpPr/>
          <p:nvPr/>
        </p:nvSpPr>
        <p:spPr>
          <a:xfrm>
            <a:off x="8136611" y="5046716"/>
            <a:ext cx="353323" cy="507275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A37C412-F84A-4CE8-B718-8159D4C3B486}"/>
              </a:ext>
            </a:extLst>
          </p:cNvPr>
          <p:cNvSpPr txBox="1"/>
          <p:nvPr/>
        </p:nvSpPr>
        <p:spPr>
          <a:xfrm>
            <a:off x="8419592" y="5140480"/>
            <a:ext cx="2237283" cy="4135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n-ea"/>
              </a:rPr>
              <a:t>年度优秀创作者</a:t>
            </a:r>
            <a:endParaRPr lang="en-US" altLang="zh-CN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56" name="图形 460">
            <a:extLst>
              <a:ext uri="{FF2B5EF4-FFF2-40B4-BE49-F238E27FC236}">
                <a16:creationId xmlns:a16="http://schemas.microsoft.com/office/drawing/2014/main" id="{529F232B-625E-4546-87ED-1385162DCD28}"/>
              </a:ext>
            </a:extLst>
          </p:cNvPr>
          <p:cNvSpPr/>
          <p:nvPr/>
        </p:nvSpPr>
        <p:spPr>
          <a:xfrm flipH="1">
            <a:off x="10586534" y="5046716"/>
            <a:ext cx="353323" cy="507275"/>
          </a:xfrm>
          <a:custGeom>
            <a:avLst/>
            <a:gdLst>
              <a:gd name="connsiteX0" fmla="*/ 310070 w 539241"/>
              <a:gd name="connsiteY0" fmla="*/ 569791 h 774197"/>
              <a:gd name="connsiteX1" fmla="*/ 291115 w 539241"/>
              <a:gd name="connsiteY1" fmla="*/ 498544 h 774197"/>
              <a:gd name="connsiteX2" fmla="*/ 259016 w 539241"/>
              <a:gd name="connsiteY2" fmla="*/ 559028 h 774197"/>
              <a:gd name="connsiteX3" fmla="*/ 291115 w 539241"/>
              <a:gd name="connsiteY3" fmla="*/ 631227 h 774197"/>
              <a:gd name="connsiteX4" fmla="*/ 232631 w 539241"/>
              <a:gd name="connsiteY4" fmla="*/ 567124 h 774197"/>
              <a:gd name="connsiteX5" fmla="*/ 264254 w 539241"/>
              <a:gd name="connsiteY5" fmla="*/ 505783 h 774197"/>
              <a:gd name="connsiteX6" fmla="*/ 258825 w 539241"/>
              <a:gd name="connsiteY6" fmla="*/ 431679 h 774197"/>
              <a:gd name="connsiteX7" fmla="*/ 213962 w 539241"/>
              <a:gd name="connsiteY7" fmla="*/ 489114 h 774197"/>
              <a:gd name="connsiteX8" fmla="*/ 232060 w 539241"/>
              <a:gd name="connsiteY8" fmla="*/ 566457 h 774197"/>
              <a:gd name="connsiteX9" fmla="*/ 185102 w 539241"/>
              <a:gd name="connsiteY9" fmla="*/ 494353 h 774197"/>
              <a:gd name="connsiteX10" fmla="*/ 229583 w 539241"/>
              <a:gd name="connsiteY10" fmla="*/ 435870 h 774197"/>
              <a:gd name="connsiteX11" fmla="*/ 237680 w 539241"/>
              <a:gd name="connsiteY11" fmla="*/ 360527 h 774197"/>
              <a:gd name="connsiteX12" fmla="*/ 180625 w 539241"/>
              <a:gd name="connsiteY12" fmla="*/ 413105 h 774197"/>
              <a:gd name="connsiteX13" fmla="*/ 184625 w 539241"/>
              <a:gd name="connsiteY13" fmla="*/ 493496 h 774197"/>
              <a:gd name="connsiteX14" fmla="*/ 149859 w 539241"/>
              <a:gd name="connsiteY14" fmla="*/ 414819 h 774197"/>
              <a:gd name="connsiteX15" fmla="*/ 206628 w 539241"/>
              <a:gd name="connsiteY15" fmla="*/ 361194 h 774197"/>
              <a:gd name="connsiteX16" fmla="*/ 228155 w 539241"/>
              <a:gd name="connsiteY16" fmla="*/ 286422 h 774197"/>
              <a:gd name="connsiteX17" fmla="*/ 159956 w 539241"/>
              <a:gd name="connsiteY17" fmla="*/ 332238 h 774197"/>
              <a:gd name="connsiteX18" fmla="*/ 149573 w 539241"/>
              <a:gd name="connsiteY18" fmla="*/ 414057 h 774197"/>
              <a:gd name="connsiteX19" fmla="*/ 127761 w 539241"/>
              <a:gd name="connsiteY19" fmla="*/ 330237 h 774197"/>
              <a:gd name="connsiteX20" fmla="*/ 195770 w 539241"/>
              <a:gd name="connsiteY20" fmla="*/ 283279 h 774197"/>
              <a:gd name="connsiteX21" fmla="*/ 230726 w 539241"/>
              <a:gd name="connsiteY21" fmla="*/ 210699 h 774197"/>
              <a:gd name="connsiteX22" fmla="*/ 152431 w 539241"/>
              <a:gd name="connsiteY22" fmla="*/ 248227 h 774197"/>
              <a:gd name="connsiteX23" fmla="*/ 127571 w 539241"/>
              <a:gd name="connsiteY23" fmla="*/ 329571 h 774197"/>
              <a:gd name="connsiteX24" fmla="*/ 119474 w 539241"/>
              <a:gd name="connsiteY24" fmla="*/ 242036 h 774197"/>
              <a:gd name="connsiteX25" fmla="*/ 197865 w 539241"/>
              <a:gd name="connsiteY25" fmla="*/ 203269 h 774197"/>
              <a:gd name="connsiteX26" fmla="*/ 246157 w 539241"/>
              <a:gd name="connsiteY26" fmla="*/ 134403 h 774197"/>
              <a:gd name="connsiteX27" fmla="*/ 158908 w 539241"/>
              <a:gd name="connsiteY27" fmla="*/ 162026 h 774197"/>
              <a:gd name="connsiteX28" fmla="*/ 119474 w 539241"/>
              <a:gd name="connsiteY28" fmla="*/ 241274 h 774197"/>
              <a:gd name="connsiteX29" fmla="*/ 124237 w 539241"/>
              <a:gd name="connsiteY29" fmla="*/ 162312 h 774197"/>
              <a:gd name="connsiteX30" fmla="*/ 161765 w 539241"/>
              <a:gd name="connsiteY30" fmla="*/ 92589 h 774197"/>
              <a:gd name="connsiteX31" fmla="*/ 161099 w 539241"/>
              <a:gd name="connsiteY31" fmla="*/ 6 h 774197"/>
              <a:gd name="connsiteX32" fmla="*/ 100615 w 539241"/>
              <a:gd name="connsiteY32" fmla="*/ 80587 h 774197"/>
              <a:gd name="connsiteX33" fmla="*/ 108997 w 539241"/>
              <a:gd name="connsiteY33" fmla="*/ 160978 h 774197"/>
              <a:gd name="connsiteX34" fmla="*/ 104996 w 539241"/>
              <a:gd name="connsiteY34" fmla="*/ 212127 h 774197"/>
              <a:gd name="connsiteX35" fmla="*/ 81089 w 539241"/>
              <a:gd name="connsiteY35" fmla="*/ 154596 h 774197"/>
              <a:gd name="connsiteX36" fmla="*/ 8508 w 539241"/>
              <a:gd name="connsiteY36" fmla="*/ 97256 h 774197"/>
              <a:gd name="connsiteX37" fmla="*/ 33845 w 539241"/>
              <a:gd name="connsiteY37" fmla="*/ 197173 h 774197"/>
              <a:gd name="connsiteX38" fmla="*/ 104711 w 539241"/>
              <a:gd name="connsiteY38" fmla="*/ 241179 h 774197"/>
              <a:gd name="connsiteX39" fmla="*/ 109187 w 539241"/>
              <a:gd name="connsiteY39" fmla="*/ 303091 h 774197"/>
              <a:gd name="connsiteX40" fmla="*/ 77564 w 539241"/>
              <a:gd name="connsiteY40" fmla="*/ 250513 h 774197"/>
              <a:gd name="connsiteX41" fmla="*/ 31 w 539241"/>
              <a:gd name="connsiteY41" fmla="*/ 204412 h 774197"/>
              <a:gd name="connsiteX42" fmla="*/ 39560 w 539241"/>
              <a:gd name="connsiteY42" fmla="*/ 297281 h 774197"/>
              <a:gd name="connsiteX43" fmla="*/ 113569 w 539241"/>
              <a:gd name="connsiteY43" fmla="*/ 331190 h 774197"/>
              <a:gd name="connsiteX44" fmla="*/ 127761 w 539241"/>
              <a:gd name="connsiteY44" fmla="*/ 390626 h 774197"/>
              <a:gd name="connsiteX45" fmla="*/ 89375 w 539241"/>
              <a:gd name="connsiteY45" fmla="*/ 343572 h 774197"/>
              <a:gd name="connsiteX46" fmla="*/ 8794 w 539241"/>
              <a:gd name="connsiteY46" fmla="*/ 308425 h 774197"/>
              <a:gd name="connsiteX47" fmla="*/ 60896 w 539241"/>
              <a:gd name="connsiteY47" fmla="*/ 393293 h 774197"/>
              <a:gd name="connsiteX48" fmla="*/ 136429 w 539241"/>
              <a:gd name="connsiteY48" fmla="*/ 417391 h 774197"/>
              <a:gd name="connsiteX49" fmla="*/ 159860 w 539241"/>
              <a:gd name="connsiteY49" fmla="*/ 473398 h 774197"/>
              <a:gd name="connsiteX50" fmla="*/ 115569 w 539241"/>
              <a:gd name="connsiteY50" fmla="*/ 432155 h 774197"/>
              <a:gd name="connsiteX51" fmla="*/ 33559 w 539241"/>
              <a:gd name="connsiteY51" fmla="*/ 407580 h 774197"/>
              <a:gd name="connsiteX52" fmla="*/ 96995 w 539241"/>
              <a:gd name="connsiteY52" fmla="*/ 483495 h 774197"/>
              <a:gd name="connsiteX53" fmla="*/ 172719 w 539241"/>
              <a:gd name="connsiteY53" fmla="*/ 498258 h 774197"/>
              <a:gd name="connsiteX54" fmla="*/ 204818 w 539241"/>
              <a:gd name="connsiteY54" fmla="*/ 549693 h 774197"/>
              <a:gd name="connsiteX55" fmla="*/ 155574 w 539241"/>
              <a:gd name="connsiteY55" fmla="*/ 514832 h 774197"/>
              <a:gd name="connsiteX56" fmla="*/ 73564 w 539241"/>
              <a:gd name="connsiteY56" fmla="*/ 500449 h 774197"/>
              <a:gd name="connsiteX57" fmla="*/ 147097 w 539241"/>
              <a:gd name="connsiteY57" fmla="*/ 566457 h 774197"/>
              <a:gd name="connsiteX58" fmla="*/ 221678 w 539241"/>
              <a:gd name="connsiteY58" fmla="*/ 572268 h 774197"/>
              <a:gd name="connsiteX59" fmla="*/ 262064 w 539241"/>
              <a:gd name="connsiteY59" fmla="*/ 618273 h 774197"/>
              <a:gd name="connsiteX60" fmla="*/ 208438 w 539241"/>
              <a:gd name="connsiteY60" fmla="*/ 590079 h 774197"/>
              <a:gd name="connsiteX61" fmla="*/ 127952 w 539241"/>
              <a:gd name="connsiteY61" fmla="*/ 585317 h 774197"/>
              <a:gd name="connsiteX62" fmla="*/ 210248 w 539241"/>
              <a:gd name="connsiteY62" fmla="*/ 640562 h 774197"/>
              <a:gd name="connsiteX63" fmla="*/ 282542 w 539241"/>
              <a:gd name="connsiteY63" fmla="*/ 638085 h 774197"/>
              <a:gd name="connsiteX64" fmla="*/ 536574 w 539241"/>
              <a:gd name="connsiteY64" fmla="*/ 774198 h 774197"/>
              <a:gd name="connsiteX65" fmla="*/ 539241 w 539241"/>
              <a:gd name="connsiteY65" fmla="*/ 766768 h 774197"/>
              <a:gd name="connsiteX66" fmla="*/ 291782 w 539241"/>
              <a:gd name="connsiteY66" fmla="*/ 631989 h 774197"/>
              <a:gd name="connsiteX67" fmla="*/ 310070 w 539241"/>
              <a:gd name="connsiteY67" fmla="*/ 569791 h 77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9241" h="774197">
                <a:moveTo>
                  <a:pt x="310070" y="569791"/>
                </a:moveTo>
                <a:cubicBezTo>
                  <a:pt x="308736" y="533787"/>
                  <a:pt x="291115" y="498830"/>
                  <a:pt x="291115" y="498544"/>
                </a:cubicBezTo>
                <a:cubicBezTo>
                  <a:pt x="291496" y="498544"/>
                  <a:pt x="259968" y="521118"/>
                  <a:pt x="259016" y="559028"/>
                </a:cubicBezTo>
                <a:cubicBezTo>
                  <a:pt x="258063" y="593889"/>
                  <a:pt x="285971" y="626084"/>
                  <a:pt x="291115" y="631227"/>
                </a:cubicBezTo>
                <a:cubicBezTo>
                  <a:pt x="269779" y="611320"/>
                  <a:pt x="250253" y="589889"/>
                  <a:pt x="232631" y="567124"/>
                </a:cubicBezTo>
                <a:cubicBezTo>
                  <a:pt x="233012" y="567124"/>
                  <a:pt x="258063" y="542645"/>
                  <a:pt x="264254" y="505783"/>
                </a:cubicBezTo>
                <a:cubicBezTo>
                  <a:pt x="270350" y="469112"/>
                  <a:pt x="258825" y="431964"/>
                  <a:pt x="258825" y="431679"/>
                </a:cubicBezTo>
                <a:cubicBezTo>
                  <a:pt x="259206" y="431679"/>
                  <a:pt x="222440" y="450729"/>
                  <a:pt x="213962" y="489114"/>
                </a:cubicBezTo>
                <a:cubicBezTo>
                  <a:pt x="206057" y="524643"/>
                  <a:pt x="228345" y="560933"/>
                  <a:pt x="232060" y="566457"/>
                </a:cubicBezTo>
                <a:cubicBezTo>
                  <a:pt x="214439" y="543597"/>
                  <a:pt x="198722" y="519499"/>
                  <a:pt x="185102" y="494353"/>
                </a:cubicBezTo>
                <a:cubicBezTo>
                  <a:pt x="185483" y="494448"/>
                  <a:pt x="216248" y="472446"/>
                  <a:pt x="229583" y="435870"/>
                </a:cubicBezTo>
                <a:cubicBezTo>
                  <a:pt x="242918" y="399579"/>
                  <a:pt x="237680" y="360813"/>
                  <a:pt x="237680" y="360527"/>
                </a:cubicBezTo>
                <a:cubicBezTo>
                  <a:pt x="238061" y="360717"/>
                  <a:pt x="196627" y="375386"/>
                  <a:pt x="180625" y="413105"/>
                </a:cubicBezTo>
                <a:cubicBezTo>
                  <a:pt x="165766" y="448157"/>
                  <a:pt x="181958" y="487876"/>
                  <a:pt x="184625" y="493496"/>
                </a:cubicBezTo>
                <a:cubicBezTo>
                  <a:pt x="170909" y="468255"/>
                  <a:pt x="159289" y="441966"/>
                  <a:pt x="149859" y="414819"/>
                </a:cubicBezTo>
                <a:cubicBezTo>
                  <a:pt x="150145" y="414915"/>
                  <a:pt x="186149" y="396341"/>
                  <a:pt x="206628" y="361194"/>
                </a:cubicBezTo>
                <a:cubicBezTo>
                  <a:pt x="226916" y="326237"/>
                  <a:pt x="228059" y="286708"/>
                  <a:pt x="228155" y="286422"/>
                </a:cubicBezTo>
                <a:cubicBezTo>
                  <a:pt x="228536" y="286613"/>
                  <a:pt x="183101" y="296138"/>
                  <a:pt x="159956" y="332238"/>
                </a:cubicBezTo>
                <a:cubicBezTo>
                  <a:pt x="138429" y="365956"/>
                  <a:pt x="147859" y="408247"/>
                  <a:pt x="149573" y="414057"/>
                </a:cubicBezTo>
                <a:cubicBezTo>
                  <a:pt x="140048" y="386816"/>
                  <a:pt x="132809" y="358812"/>
                  <a:pt x="127761" y="330237"/>
                </a:cubicBezTo>
                <a:cubicBezTo>
                  <a:pt x="128047" y="330523"/>
                  <a:pt x="168623" y="316045"/>
                  <a:pt x="195770" y="283279"/>
                </a:cubicBezTo>
                <a:cubicBezTo>
                  <a:pt x="222821" y="250608"/>
                  <a:pt x="230631" y="210889"/>
                  <a:pt x="230726" y="210699"/>
                </a:cubicBezTo>
                <a:cubicBezTo>
                  <a:pt x="231107" y="210889"/>
                  <a:pt x="182530" y="214699"/>
                  <a:pt x="152431" y="248227"/>
                </a:cubicBezTo>
                <a:cubicBezTo>
                  <a:pt x="124332" y="279564"/>
                  <a:pt x="126904" y="323665"/>
                  <a:pt x="127571" y="329571"/>
                </a:cubicBezTo>
                <a:cubicBezTo>
                  <a:pt x="122522" y="300900"/>
                  <a:pt x="119760" y="271659"/>
                  <a:pt x="119474" y="242036"/>
                </a:cubicBezTo>
                <a:cubicBezTo>
                  <a:pt x="119760" y="242226"/>
                  <a:pt x="164147" y="232892"/>
                  <a:pt x="197865" y="203269"/>
                </a:cubicBezTo>
                <a:cubicBezTo>
                  <a:pt x="231298" y="173837"/>
                  <a:pt x="245871" y="134689"/>
                  <a:pt x="246157" y="134403"/>
                </a:cubicBezTo>
                <a:cubicBezTo>
                  <a:pt x="246443" y="134594"/>
                  <a:pt x="195579" y="132022"/>
                  <a:pt x="158908" y="162026"/>
                </a:cubicBezTo>
                <a:cubicBezTo>
                  <a:pt x="124523" y="190220"/>
                  <a:pt x="119760" y="235368"/>
                  <a:pt x="119474" y="241274"/>
                </a:cubicBezTo>
                <a:cubicBezTo>
                  <a:pt x="119093" y="215175"/>
                  <a:pt x="120713" y="188791"/>
                  <a:pt x="124237" y="162312"/>
                </a:cubicBezTo>
                <a:cubicBezTo>
                  <a:pt x="135000" y="148215"/>
                  <a:pt x="153098" y="123069"/>
                  <a:pt x="161765" y="92589"/>
                </a:cubicBezTo>
                <a:cubicBezTo>
                  <a:pt x="174529" y="47916"/>
                  <a:pt x="161099" y="577"/>
                  <a:pt x="161099" y="6"/>
                </a:cubicBezTo>
                <a:cubicBezTo>
                  <a:pt x="161289" y="-471"/>
                  <a:pt x="112902" y="29533"/>
                  <a:pt x="100615" y="80587"/>
                </a:cubicBezTo>
                <a:cubicBezTo>
                  <a:pt x="92328" y="114401"/>
                  <a:pt x="101948" y="145262"/>
                  <a:pt x="108997" y="160978"/>
                </a:cubicBezTo>
                <a:cubicBezTo>
                  <a:pt x="106901" y="178123"/>
                  <a:pt x="105568" y="195078"/>
                  <a:pt x="104996" y="212127"/>
                </a:cubicBezTo>
                <a:cubicBezTo>
                  <a:pt x="100901" y="195459"/>
                  <a:pt x="94138" y="174123"/>
                  <a:pt x="81089" y="154596"/>
                </a:cubicBezTo>
                <a:cubicBezTo>
                  <a:pt x="54514" y="114591"/>
                  <a:pt x="8699" y="97065"/>
                  <a:pt x="8508" y="97256"/>
                </a:cubicBezTo>
                <a:cubicBezTo>
                  <a:pt x="8032" y="96970"/>
                  <a:pt x="3174" y="157168"/>
                  <a:pt x="33845" y="197173"/>
                </a:cubicBezTo>
                <a:cubicBezTo>
                  <a:pt x="57562" y="228701"/>
                  <a:pt x="91852" y="238131"/>
                  <a:pt x="104711" y="241179"/>
                </a:cubicBezTo>
                <a:cubicBezTo>
                  <a:pt x="105092" y="262038"/>
                  <a:pt x="106616" y="282708"/>
                  <a:pt x="109187" y="303091"/>
                </a:cubicBezTo>
                <a:cubicBezTo>
                  <a:pt x="102710" y="287470"/>
                  <a:pt x="92995" y="267753"/>
                  <a:pt x="77564" y="250513"/>
                </a:cubicBezTo>
                <a:cubicBezTo>
                  <a:pt x="46227" y="215271"/>
                  <a:pt x="221" y="204126"/>
                  <a:pt x="31" y="204412"/>
                </a:cubicBezTo>
                <a:cubicBezTo>
                  <a:pt x="-445" y="204222"/>
                  <a:pt x="4222" y="262419"/>
                  <a:pt x="39560" y="297281"/>
                </a:cubicBezTo>
                <a:cubicBezTo>
                  <a:pt x="66992" y="324808"/>
                  <a:pt x="100901" y="329856"/>
                  <a:pt x="113569" y="331190"/>
                </a:cubicBezTo>
                <a:cubicBezTo>
                  <a:pt x="117188" y="351383"/>
                  <a:pt x="121951" y="371195"/>
                  <a:pt x="127761" y="390626"/>
                </a:cubicBezTo>
                <a:cubicBezTo>
                  <a:pt x="118998" y="376243"/>
                  <a:pt x="106711" y="358336"/>
                  <a:pt x="89375" y="343572"/>
                </a:cubicBezTo>
                <a:cubicBezTo>
                  <a:pt x="54228" y="313283"/>
                  <a:pt x="8889" y="308139"/>
                  <a:pt x="8794" y="308425"/>
                </a:cubicBezTo>
                <a:cubicBezTo>
                  <a:pt x="8222" y="308235"/>
                  <a:pt x="21843" y="363765"/>
                  <a:pt x="60896" y="393293"/>
                </a:cubicBezTo>
                <a:cubicBezTo>
                  <a:pt x="91376" y="416629"/>
                  <a:pt x="124237" y="417582"/>
                  <a:pt x="136429" y="417391"/>
                </a:cubicBezTo>
                <a:cubicBezTo>
                  <a:pt x="143192" y="436536"/>
                  <a:pt x="151097" y="455205"/>
                  <a:pt x="159860" y="473398"/>
                </a:cubicBezTo>
                <a:cubicBezTo>
                  <a:pt x="149097" y="460444"/>
                  <a:pt x="134429" y="444537"/>
                  <a:pt x="115569" y="432155"/>
                </a:cubicBezTo>
                <a:cubicBezTo>
                  <a:pt x="77279" y="406818"/>
                  <a:pt x="33654" y="407390"/>
                  <a:pt x="33559" y="407580"/>
                </a:cubicBezTo>
                <a:cubicBezTo>
                  <a:pt x="32892" y="407485"/>
                  <a:pt x="54895" y="459492"/>
                  <a:pt x="96995" y="483495"/>
                </a:cubicBezTo>
                <a:cubicBezTo>
                  <a:pt x="129857" y="502640"/>
                  <a:pt x="161194" y="499782"/>
                  <a:pt x="172719" y="498258"/>
                </a:cubicBezTo>
                <a:cubicBezTo>
                  <a:pt x="182435" y="515975"/>
                  <a:pt x="193198" y="533120"/>
                  <a:pt x="204818" y="549693"/>
                </a:cubicBezTo>
                <a:cubicBezTo>
                  <a:pt x="192341" y="538359"/>
                  <a:pt x="175577" y="524643"/>
                  <a:pt x="155574" y="514832"/>
                </a:cubicBezTo>
                <a:cubicBezTo>
                  <a:pt x="114902" y="494734"/>
                  <a:pt x="73659" y="500259"/>
                  <a:pt x="73564" y="500449"/>
                </a:cubicBezTo>
                <a:cubicBezTo>
                  <a:pt x="72992" y="500449"/>
                  <a:pt x="102710" y="548074"/>
                  <a:pt x="147097" y="566457"/>
                </a:cubicBezTo>
                <a:cubicBezTo>
                  <a:pt x="181577" y="581126"/>
                  <a:pt x="211010" y="575030"/>
                  <a:pt x="221678" y="572268"/>
                </a:cubicBezTo>
                <a:cubicBezTo>
                  <a:pt x="234155" y="588270"/>
                  <a:pt x="247681" y="603605"/>
                  <a:pt x="262064" y="618273"/>
                </a:cubicBezTo>
                <a:cubicBezTo>
                  <a:pt x="247871" y="608748"/>
                  <a:pt x="229298" y="597318"/>
                  <a:pt x="208438" y="590079"/>
                </a:cubicBezTo>
                <a:cubicBezTo>
                  <a:pt x="166052" y="575125"/>
                  <a:pt x="127952" y="585126"/>
                  <a:pt x="127952" y="585317"/>
                </a:cubicBezTo>
                <a:cubicBezTo>
                  <a:pt x="127380" y="585412"/>
                  <a:pt x="164337" y="627703"/>
                  <a:pt x="210248" y="640562"/>
                </a:cubicBezTo>
                <a:cubicBezTo>
                  <a:pt x="246062" y="650849"/>
                  <a:pt x="272922" y="641991"/>
                  <a:pt x="282542" y="638085"/>
                </a:cubicBezTo>
                <a:cubicBezTo>
                  <a:pt x="350741" y="700855"/>
                  <a:pt x="436562" y="748480"/>
                  <a:pt x="536574" y="774198"/>
                </a:cubicBezTo>
                <a:cubicBezTo>
                  <a:pt x="537431" y="771721"/>
                  <a:pt x="538289" y="769245"/>
                  <a:pt x="539241" y="766768"/>
                </a:cubicBezTo>
                <a:cubicBezTo>
                  <a:pt x="441610" y="740860"/>
                  <a:pt x="358076" y="693711"/>
                  <a:pt x="291782" y="631989"/>
                </a:cubicBezTo>
                <a:cubicBezTo>
                  <a:pt x="292353" y="632085"/>
                  <a:pt x="311403" y="606081"/>
                  <a:pt x="310070" y="56979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96B73198-013D-409D-8B34-6CF19248510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911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获得行业</a:t>
            </a:r>
            <a:r>
              <a:rPr lang="en-US" altLang="zh-CN" dirty="0"/>
              <a:t>W</a:t>
            </a:r>
            <a:r>
              <a:rPr lang="zh-CN" altLang="en-US" dirty="0"/>
              <a:t>奖杯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01F2FC1-3852-4B03-92B9-1ADE918419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5650" y="1130300"/>
            <a:ext cx="3743326" cy="5572125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0C5A57A-BCF8-469E-AB56-47742AF90DD1}"/>
              </a:ext>
            </a:extLst>
          </p:cNvPr>
          <p:cNvGrpSpPr/>
          <p:nvPr/>
        </p:nvGrpSpPr>
        <p:grpSpPr>
          <a:xfrm>
            <a:off x="-991" y="6607634"/>
            <a:ext cx="12196119" cy="288953"/>
            <a:chOff x="-991" y="6607634"/>
            <a:chExt cx="12196119" cy="28895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A4451DF-41D7-4180-AE90-0C89DE10E163}"/>
                </a:ext>
              </a:extLst>
            </p:cNvPr>
            <p:cNvSpPr/>
            <p:nvPr/>
          </p:nvSpPr>
          <p:spPr>
            <a:xfrm rot="21540000">
              <a:off x="-596" y="6644581"/>
              <a:ext cx="12195724" cy="252000"/>
            </a:xfrm>
            <a:custGeom>
              <a:avLst/>
              <a:gdLst>
                <a:gd name="connsiteX0" fmla="*/ 12195724 w 12195724"/>
                <a:gd name="connsiteY0" fmla="*/ 0 h 252000"/>
                <a:gd name="connsiteX1" fmla="*/ 12191325 w 12195724"/>
                <a:gd name="connsiteY1" fmla="*/ 252000 h 252000"/>
                <a:gd name="connsiteX2" fmla="*/ 8307405 w 12195724"/>
                <a:gd name="connsiteY2" fmla="*/ 252000 h 252000"/>
                <a:gd name="connsiteX3" fmla="*/ 0 w 12195724"/>
                <a:gd name="connsiteY3" fmla="*/ 106994 h 252000"/>
                <a:gd name="connsiteX4" fmla="*/ 1867 w 12195724"/>
                <a:gd name="connsiteY4" fmla="*/ 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724" h="252000">
                  <a:moveTo>
                    <a:pt x="12195724" y="0"/>
                  </a:moveTo>
                  <a:lnTo>
                    <a:pt x="12191325" y="252000"/>
                  </a:lnTo>
                  <a:lnTo>
                    <a:pt x="8307405" y="252000"/>
                  </a:lnTo>
                  <a:lnTo>
                    <a:pt x="0" y="106994"/>
                  </a:lnTo>
                  <a:lnTo>
                    <a:pt x="18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D067397-29E4-490F-A9AA-FB140ABC1A64}"/>
                </a:ext>
              </a:extLst>
            </p:cNvPr>
            <p:cNvSpPr/>
            <p:nvPr/>
          </p:nvSpPr>
          <p:spPr>
            <a:xfrm rot="21540000">
              <a:off x="-282" y="6680584"/>
              <a:ext cx="12195096" cy="216000"/>
            </a:xfrm>
            <a:custGeom>
              <a:avLst/>
              <a:gdLst>
                <a:gd name="connsiteX0" fmla="*/ 12195096 w 12195096"/>
                <a:gd name="connsiteY0" fmla="*/ 0 h 216000"/>
                <a:gd name="connsiteX1" fmla="*/ 12191326 w 12195096"/>
                <a:gd name="connsiteY1" fmla="*/ 216000 h 216000"/>
                <a:gd name="connsiteX2" fmla="*/ 8307391 w 12195096"/>
                <a:gd name="connsiteY2" fmla="*/ 216000 h 216000"/>
                <a:gd name="connsiteX3" fmla="*/ 0 w 12195096"/>
                <a:gd name="connsiteY3" fmla="*/ 70994 h 216000"/>
                <a:gd name="connsiteX4" fmla="*/ 1239 w 12195096"/>
                <a:gd name="connsiteY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096" h="216000">
                  <a:moveTo>
                    <a:pt x="12195096" y="0"/>
                  </a:moveTo>
                  <a:lnTo>
                    <a:pt x="12191326" y="216000"/>
                  </a:lnTo>
                  <a:lnTo>
                    <a:pt x="8307391" y="216000"/>
                  </a:lnTo>
                  <a:lnTo>
                    <a:pt x="0" y="70994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B7CD277-47DE-49D0-8C7A-EF72CD58D684}"/>
                </a:ext>
              </a:extLst>
            </p:cNvPr>
            <p:cNvSpPr/>
            <p:nvPr/>
          </p:nvSpPr>
          <p:spPr>
            <a:xfrm rot="21540000">
              <a:off x="32" y="6716587"/>
              <a:ext cx="12194468" cy="180000"/>
            </a:xfrm>
            <a:custGeom>
              <a:avLst/>
              <a:gdLst>
                <a:gd name="connsiteX0" fmla="*/ 12194468 w 12194468"/>
                <a:gd name="connsiteY0" fmla="*/ 0 h 180000"/>
                <a:gd name="connsiteX1" fmla="*/ 12191326 w 12194468"/>
                <a:gd name="connsiteY1" fmla="*/ 180000 h 180000"/>
                <a:gd name="connsiteX2" fmla="*/ 8307436 w 12194468"/>
                <a:gd name="connsiteY2" fmla="*/ 180000 h 180000"/>
                <a:gd name="connsiteX3" fmla="*/ 0 w 12194468"/>
                <a:gd name="connsiteY3" fmla="*/ 34993 h 180000"/>
                <a:gd name="connsiteX4" fmla="*/ 611 w 12194468"/>
                <a:gd name="connsiteY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468" h="180000">
                  <a:moveTo>
                    <a:pt x="12194468" y="0"/>
                  </a:moveTo>
                  <a:lnTo>
                    <a:pt x="12191326" y="180000"/>
                  </a:lnTo>
                  <a:lnTo>
                    <a:pt x="8307436" y="180000"/>
                  </a:lnTo>
                  <a:lnTo>
                    <a:pt x="0" y="34993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F345049-0096-492D-9205-1C1CE103AAB7}"/>
                </a:ext>
              </a:extLst>
            </p:cNvPr>
            <p:cNvSpPr/>
            <p:nvPr/>
          </p:nvSpPr>
          <p:spPr>
            <a:xfrm rot="21540000">
              <a:off x="-991" y="6607634"/>
              <a:ext cx="12193983" cy="7200"/>
            </a:xfrm>
            <a:custGeom>
              <a:avLst/>
              <a:gdLst>
                <a:gd name="connsiteX0" fmla="*/ 12193983 w 12193983"/>
                <a:gd name="connsiteY0" fmla="*/ 0 h 7200"/>
                <a:gd name="connsiteX1" fmla="*/ 12193857 w 12193983"/>
                <a:gd name="connsiteY1" fmla="*/ 7200 h 7200"/>
                <a:gd name="connsiteX2" fmla="*/ 0 w 12193983"/>
                <a:gd name="connsiteY2" fmla="*/ 7200 h 7200"/>
                <a:gd name="connsiteX3" fmla="*/ 126 w 12193983"/>
                <a:gd name="connsiteY3" fmla="*/ 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83" h="7200">
                  <a:moveTo>
                    <a:pt x="12193983" y="0"/>
                  </a:moveTo>
                  <a:lnTo>
                    <a:pt x="12193857" y="7200"/>
                  </a:lnTo>
                  <a:lnTo>
                    <a:pt x="0" y="720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2287AD2-5714-443F-B338-8F13D992FB33}"/>
              </a:ext>
            </a:extLst>
          </p:cNvPr>
          <p:cNvGrpSpPr/>
          <p:nvPr/>
        </p:nvGrpSpPr>
        <p:grpSpPr>
          <a:xfrm>
            <a:off x="5873482" y="3154146"/>
            <a:ext cx="5861317" cy="1818358"/>
            <a:chOff x="4994061" y="1028989"/>
            <a:chExt cx="2992854" cy="125843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3EBC7956-779A-4DC9-B8D9-CFEA4AC6E401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15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D8C81AC-6320-4C48-B8BE-194AAE857332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A000220140718C07PPSH-4510">
              <a:extLst>
                <a:ext uri="{FF2B5EF4-FFF2-40B4-BE49-F238E27FC236}">
                  <a16:creationId xmlns:a16="http://schemas.microsoft.com/office/drawing/2014/main" id="{BCA24BCB-FCEF-4DC5-AAA0-1CCA39CC80C2}"/>
                </a:ext>
              </a:extLst>
            </p:cNvPr>
            <p:cNvSpPr/>
            <p:nvPr userDrawn="1">
              <p:custDataLst>
                <p:tags r:id="rId1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3" name="PA-A000220140718C07PPSH-4510">
              <a:extLst>
                <a:ext uri="{FF2B5EF4-FFF2-40B4-BE49-F238E27FC236}">
                  <a16:creationId xmlns:a16="http://schemas.microsoft.com/office/drawing/2014/main" id="{BA3865DE-2CB8-4420-88B7-09AF9F1FDF0F}"/>
                </a:ext>
              </a:extLst>
            </p:cNvPr>
            <p:cNvSpPr/>
            <p:nvPr userDrawn="1">
              <p:custDataLst>
                <p:tags r:id="rId2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F02C327C-8A27-4C7B-81A2-453B5BB77C7A}"/>
              </a:ext>
            </a:extLst>
          </p:cNvPr>
          <p:cNvSpPr/>
          <p:nvPr/>
        </p:nvSpPr>
        <p:spPr>
          <a:xfrm>
            <a:off x="917155" y="1824312"/>
            <a:ext cx="5002634" cy="12444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91F0C7E-F8F0-45BA-88E8-7A8EDBB1E811}"/>
              </a:ext>
            </a:extLst>
          </p:cNvPr>
          <p:cNvSpPr/>
          <p:nvPr/>
        </p:nvSpPr>
        <p:spPr>
          <a:xfrm>
            <a:off x="870977" y="1754033"/>
            <a:ext cx="5007450" cy="1275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2BE3023-E497-449B-900E-A4C22960BB56}"/>
              </a:ext>
            </a:extLst>
          </p:cNvPr>
          <p:cNvSpPr/>
          <p:nvPr/>
        </p:nvSpPr>
        <p:spPr>
          <a:xfrm>
            <a:off x="870973" y="1754033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9531BF8-8796-4095-A8DE-186131184210}"/>
              </a:ext>
            </a:extLst>
          </p:cNvPr>
          <p:cNvSpPr txBox="1"/>
          <p:nvPr/>
        </p:nvSpPr>
        <p:spPr>
          <a:xfrm>
            <a:off x="1004005" y="1803367"/>
            <a:ext cx="276357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20XX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获得行业</a:t>
            </a:r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W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奖杯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3A9CB47-0D4C-4555-B7F3-3982FE14A750}"/>
              </a:ext>
            </a:extLst>
          </p:cNvPr>
          <p:cNvSpPr txBox="1"/>
          <p:nvPr/>
        </p:nvSpPr>
        <p:spPr>
          <a:xfrm>
            <a:off x="1004007" y="2332569"/>
            <a:ext cx="4685594" cy="571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作为行业类大号，必定会去争取具有行业代表性的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奖杯，很荣幸连续三年获取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5A22B70-94B4-4CC3-8C15-610213AD29DE}"/>
              </a:ext>
            </a:extLst>
          </p:cNvPr>
          <p:cNvGrpSpPr/>
          <p:nvPr/>
        </p:nvGrpSpPr>
        <p:grpSpPr>
          <a:xfrm>
            <a:off x="3805238" y="1754033"/>
            <a:ext cx="207169" cy="468000"/>
            <a:chOff x="3805238" y="2114248"/>
            <a:chExt cx="207169" cy="46800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451D6B38-45EB-4A87-820B-F6C24EDF7208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A8038698-9DDB-42B6-B9B1-34CEADBEC3D0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1391791-EF19-48F4-94EA-893E4B26E426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3457E104-BEFA-49F0-A591-9BEEA50885C3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DE361D-9681-482B-9268-8F58270300A1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B8B39960-44E2-45F0-925E-45BC098C4194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676B861D-9014-4C7A-845D-46FA5E044AB9}"/>
              </a:ext>
            </a:extLst>
          </p:cNvPr>
          <p:cNvSpPr/>
          <p:nvPr/>
        </p:nvSpPr>
        <p:spPr>
          <a:xfrm>
            <a:off x="917155" y="3271985"/>
            <a:ext cx="5002634" cy="12444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B8D58E0-FFCA-4B16-942C-E54FB10200CA}"/>
              </a:ext>
            </a:extLst>
          </p:cNvPr>
          <p:cNvSpPr/>
          <p:nvPr/>
        </p:nvSpPr>
        <p:spPr>
          <a:xfrm>
            <a:off x="870977" y="3201706"/>
            <a:ext cx="5007450" cy="1275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59BC03A-4874-4B09-90DD-24B3DB4F7F0F}"/>
              </a:ext>
            </a:extLst>
          </p:cNvPr>
          <p:cNvSpPr/>
          <p:nvPr/>
        </p:nvSpPr>
        <p:spPr>
          <a:xfrm>
            <a:off x="870973" y="3201706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D210191-F360-4A0C-BAC8-D75FCECEC83E}"/>
              </a:ext>
            </a:extLst>
          </p:cNvPr>
          <p:cNvSpPr txBox="1"/>
          <p:nvPr/>
        </p:nvSpPr>
        <p:spPr>
          <a:xfrm>
            <a:off x="1004005" y="3251040"/>
            <a:ext cx="276357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20XX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获得行业</a:t>
            </a:r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W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奖杯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D46A2CD-9AEC-4842-8574-FDE62B93FB4B}"/>
              </a:ext>
            </a:extLst>
          </p:cNvPr>
          <p:cNvSpPr txBox="1"/>
          <p:nvPr/>
        </p:nvSpPr>
        <p:spPr>
          <a:xfrm>
            <a:off x="1004007" y="3780242"/>
            <a:ext cx="4685594" cy="571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作为行业类大号，必定会去争取具有行业代表性的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奖杯，很荣幸连续三年获取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奖杯。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5DE9F3F-CE81-4DCA-B4FB-680AC27BBD4C}"/>
              </a:ext>
            </a:extLst>
          </p:cNvPr>
          <p:cNvGrpSpPr/>
          <p:nvPr/>
        </p:nvGrpSpPr>
        <p:grpSpPr>
          <a:xfrm>
            <a:off x="3805238" y="3201706"/>
            <a:ext cx="207169" cy="468000"/>
            <a:chOff x="3805238" y="2114248"/>
            <a:chExt cx="207169" cy="468000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31AADD7D-DB0D-4F3F-908A-6417D9D81CEA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3A62E615-CE3B-450E-8988-6B66AEB7E44F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A7B2F2DF-F3DF-4A2C-91E4-7350ED2BE89F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4CB6E3C-BD92-4B64-BB98-9BB7A22A4B6A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ACF4FD25-D64D-4BB2-A80D-7AE7AAF5873D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BA32F8E1-C116-4E58-9F3E-629EBCD7D07D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2EC36078-1DDA-46C0-8730-4012DFBC3DB7}"/>
              </a:ext>
            </a:extLst>
          </p:cNvPr>
          <p:cNvSpPr/>
          <p:nvPr/>
        </p:nvSpPr>
        <p:spPr>
          <a:xfrm>
            <a:off x="917155" y="4719658"/>
            <a:ext cx="5002634" cy="12444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5E71D84-C717-4E65-82DE-5CF4B65D667B}"/>
              </a:ext>
            </a:extLst>
          </p:cNvPr>
          <p:cNvSpPr/>
          <p:nvPr/>
        </p:nvSpPr>
        <p:spPr>
          <a:xfrm>
            <a:off x="870977" y="4649379"/>
            <a:ext cx="5007450" cy="1275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80C8752D-FEB7-498E-8ADF-0C1DC081359A}"/>
              </a:ext>
            </a:extLst>
          </p:cNvPr>
          <p:cNvSpPr/>
          <p:nvPr/>
        </p:nvSpPr>
        <p:spPr>
          <a:xfrm>
            <a:off x="870973" y="4649379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FA3D43E-4B8C-47B2-9609-05C8474388B2}"/>
              </a:ext>
            </a:extLst>
          </p:cNvPr>
          <p:cNvSpPr txBox="1"/>
          <p:nvPr/>
        </p:nvSpPr>
        <p:spPr>
          <a:xfrm>
            <a:off x="1004005" y="4698713"/>
            <a:ext cx="276357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20XX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获得行业</a:t>
            </a:r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W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奖杯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2D4168E-D04D-454C-B02F-65F7C6C58E0F}"/>
              </a:ext>
            </a:extLst>
          </p:cNvPr>
          <p:cNvSpPr txBox="1"/>
          <p:nvPr/>
        </p:nvSpPr>
        <p:spPr>
          <a:xfrm>
            <a:off x="1004007" y="5227915"/>
            <a:ext cx="4685594" cy="571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作为行业类大号，必定会去争取具有行业代表性的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奖杯，很荣幸连续三年获取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奖杯。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5995E55-6715-421E-B695-83444ED62EEA}"/>
              </a:ext>
            </a:extLst>
          </p:cNvPr>
          <p:cNvGrpSpPr/>
          <p:nvPr/>
        </p:nvGrpSpPr>
        <p:grpSpPr>
          <a:xfrm>
            <a:off x="3805238" y="4649379"/>
            <a:ext cx="207169" cy="468000"/>
            <a:chOff x="3805238" y="2114248"/>
            <a:chExt cx="207169" cy="468000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C730117B-35F7-49CE-95E8-28436A9586EB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50B1ADA0-B505-4F12-AF71-BBC28CDA372F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EA2879CD-DE59-4F0B-99D0-8344A9D8394B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151641BD-BF42-4E83-B2FE-C6CC2DB69614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277CED11-0011-4494-8541-E0EFD337A3AE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7402C609-6F54-43B0-9801-15FF14FC23F4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灯片编号占位符 49">
            <a:extLst>
              <a:ext uri="{FF2B5EF4-FFF2-40B4-BE49-F238E27FC236}">
                <a16:creationId xmlns:a16="http://schemas.microsoft.com/office/drawing/2014/main" id="{FAE24EB0-5C8F-4DD3-93E4-3630EE3A75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5314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id="{FFEC7632-A106-4400-AACA-3B155AC72309}"/>
              </a:ext>
            </a:extLst>
          </p:cNvPr>
          <p:cNvSpPr/>
          <p:nvPr/>
        </p:nvSpPr>
        <p:spPr>
          <a:xfrm>
            <a:off x="6420848" y="3914676"/>
            <a:ext cx="4870865" cy="12444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D7EFE4C-F95B-4FA8-A887-6D0D644E402E}"/>
              </a:ext>
            </a:extLst>
          </p:cNvPr>
          <p:cNvSpPr/>
          <p:nvPr/>
        </p:nvSpPr>
        <p:spPr>
          <a:xfrm>
            <a:off x="6374670" y="3844397"/>
            <a:ext cx="4875554" cy="1275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CBA59E96-EB4E-43D3-8E67-701045D67694}"/>
              </a:ext>
            </a:extLst>
          </p:cNvPr>
          <p:cNvSpPr/>
          <p:nvPr/>
        </p:nvSpPr>
        <p:spPr>
          <a:xfrm>
            <a:off x="8066306" y="3844397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9156876-B7D3-432B-B913-49B60CC92220}"/>
              </a:ext>
            </a:extLst>
          </p:cNvPr>
          <p:cNvSpPr txBox="1"/>
          <p:nvPr/>
        </p:nvSpPr>
        <p:spPr>
          <a:xfrm>
            <a:off x="8470961" y="3893731"/>
            <a:ext cx="263533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20XX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获得行业</a:t>
            </a:r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E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奖杯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E38E1B9-5B8C-434A-8361-DE2950E8793E}"/>
              </a:ext>
            </a:extLst>
          </p:cNvPr>
          <p:cNvSpPr txBox="1"/>
          <p:nvPr/>
        </p:nvSpPr>
        <p:spPr>
          <a:xfrm>
            <a:off x="6842980" y="4422933"/>
            <a:ext cx="4263318" cy="571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作为行业类大号，必定会去争取具有行业代表性的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奖杯，很荣幸连续三年获取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B834753-F350-4CC3-8F62-183BBC53DBD6}"/>
              </a:ext>
            </a:extLst>
          </p:cNvPr>
          <p:cNvGrpSpPr/>
          <p:nvPr/>
        </p:nvGrpSpPr>
        <p:grpSpPr>
          <a:xfrm flipH="1">
            <a:off x="8097351" y="3844397"/>
            <a:ext cx="207169" cy="468000"/>
            <a:chOff x="3805238" y="2114248"/>
            <a:chExt cx="207169" cy="468000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F201BB5D-CE65-4AB3-B26E-7979555D7432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2EFF2806-1181-4891-A97B-10CB5A2F68E1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41BCCDE7-1415-4FC5-80F2-976DAB4391C5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0CFB9D1F-CDDC-4456-9DBE-A9478ABA076D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CFF4DDCE-23D2-4D16-A789-4D04787734A5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8F494F69-3964-4748-A591-72DC0F2AA1C1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37FAC594-2976-4D30-9FFB-6AA937A484C0}"/>
              </a:ext>
            </a:extLst>
          </p:cNvPr>
          <p:cNvSpPr/>
          <p:nvPr/>
        </p:nvSpPr>
        <p:spPr>
          <a:xfrm>
            <a:off x="6420848" y="2314442"/>
            <a:ext cx="4870865" cy="12444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2AC148DE-8AC5-46AB-AAD7-9F65F6A6B516}"/>
              </a:ext>
            </a:extLst>
          </p:cNvPr>
          <p:cNvSpPr/>
          <p:nvPr/>
        </p:nvSpPr>
        <p:spPr>
          <a:xfrm>
            <a:off x="6374670" y="2244163"/>
            <a:ext cx="4875554" cy="1275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B7DE8773-07D7-487E-8CB5-DE32B68388E0}"/>
              </a:ext>
            </a:extLst>
          </p:cNvPr>
          <p:cNvSpPr/>
          <p:nvPr/>
        </p:nvSpPr>
        <p:spPr>
          <a:xfrm>
            <a:off x="8066306" y="2244163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A819025-B3A4-45CE-8E33-EF9CF909A2C2}"/>
              </a:ext>
            </a:extLst>
          </p:cNvPr>
          <p:cNvSpPr txBox="1"/>
          <p:nvPr/>
        </p:nvSpPr>
        <p:spPr>
          <a:xfrm>
            <a:off x="8470961" y="2293497"/>
            <a:ext cx="263533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20XX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获得行业</a:t>
            </a:r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E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奖杯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4038C89-556F-42B8-8787-3D83ACA7C0A3}"/>
              </a:ext>
            </a:extLst>
          </p:cNvPr>
          <p:cNvSpPr txBox="1"/>
          <p:nvPr/>
        </p:nvSpPr>
        <p:spPr>
          <a:xfrm>
            <a:off x="6842980" y="2822699"/>
            <a:ext cx="4263318" cy="571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作为行业类大号，必定会去争取具有行业代表性的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奖杯，很荣幸连续三年获取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29E7F1-C4D5-473E-B310-7A97190E9A20}"/>
              </a:ext>
            </a:extLst>
          </p:cNvPr>
          <p:cNvGrpSpPr/>
          <p:nvPr/>
        </p:nvGrpSpPr>
        <p:grpSpPr>
          <a:xfrm flipH="1">
            <a:off x="8097351" y="2244163"/>
            <a:ext cx="207169" cy="468000"/>
            <a:chOff x="3805238" y="2114248"/>
            <a:chExt cx="207169" cy="468000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A9620224-6D7C-4D4E-9C04-A222EC506816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834B2C40-B74C-45B6-83E2-8E47C92FA1DA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803889A8-F9F2-4000-A9B6-06D0470B2803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29E257B5-65C1-472C-B015-78DF2E879BA8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AC412B6B-3781-445D-92B7-88ED357F997A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DFF4520-6397-4A6A-94B9-432394085CC7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169EFB52-0E68-41BA-94D1-8156D451906C}"/>
              </a:ext>
            </a:extLst>
          </p:cNvPr>
          <p:cNvSpPr/>
          <p:nvPr/>
        </p:nvSpPr>
        <p:spPr>
          <a:xfrm>
            <a:off x="973438" y="3914676"/>
            <a:ext cx="4870865" cy="12444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A72B531-8EAF-4BC5-9A77-25DB3FE332AB}"/>
              </a:ext>
            </a:extLst>
          </p:cNvPr>
          <p:cNvSpPr/>
          <p:nvPr/>
        </p:nvSpPr>
        <p:spPr>
          <a:xfrm>
            <a:off x="927260" y="3844397"/>
            <a:ext cx="4875554" cy="1275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6D98B96-2BFF-46A5-81C6-C88253691586}"/>
              </a:ext>
            </a:extLst>
          </p:cNvPr>
          <p:cNvSpPr/>
          <p:nvPr/>
        </p:nvSpPr>
        <p:spPr>
          <a:xfrm>
            <a:off x="927256" y="3844397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BE3070A-7E92-48B2-A256-BBE34E6583D7}"/>
              </a:ext>
            </a:extLst>
          </p:cNvPr>
          <p:cNvSpPr txBox="1"/>
          <p:nvPr/>
        </p:nvSpPr>
        <p:spPr>
          <a:xfrm>
            <a:off x="1060288" y="3893731"/>
            <a:ext cx="263533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20XX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获得行业</a:t>
            </a:r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E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奖杯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7CAD98C-EED8-4F99-94AA-C5E749B02B87}"/>
              </a:ext>
            </a:extLst>
          </p:cNvPr>
          <p:cNvSpPr txBox="1"/>
          <p:nvPr/>
        </p:nvSpPr>
        <p:spPr>
          <a:xfrm>
            <a:off x="1060290" y="4422933"/>
            <a:ext cx="4263318" cy="571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作为行业类大号，必定会去争取具有行业代表性的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奖杯，很荣幸连续三年获取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A6363BA-09BD-49BB-AA3E-DBA6B2FA4752}"/>
              </a:ext>
            </a:extLst>
          </p:cNvPr>
          <p:cNvGrpSpPr/>
          <p:nvPr/>
        </p:nvGrpSpPr>
        <p:grpSpPr>
          <a:xfrm>
            <a:off x="3861521" y="3844397"/>
            <a:ext cx="207169" cy="468000"/>
            <a:chOff x="3805238" y="2114248"/>
            <a:chExt cx="207169" cy="468000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8266EB0D-A406-4C41-B186-8F7B2482DA07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EA3F7F4-E5E9-435D-9195-6BFA8C861F2D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3941173A-89E4-4E03-8D2A-7B223D794FEB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4CF8246E-7837-4AB6-B6CD-E80CA000EAE0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37A89761-79B9-4A70-BAF3-6208AA5F6887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D7396A71-CEC2-4AF1-B163-54C6C0F16C17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0BC9FE6C-0F0F-4E7C-BA1E-A7B466A9E36B}"/>
              </a:ext>
            </a:extLst>
          </p:cNvPr>
          <p:cNvSpPr/>
          <p:nvPr/>
        </p:nvSpPr>
        <p:spPr>
          <a:xfrm>
            <a:off x="936494" y="2314442"/>
            <a:ext cx="4870865" cy="12444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1D546FD-D952-4D76-AA96-3454867899E5}"/>
              </a:ext>
            </a:extLst>
          </p:cNvPr>
          <p:cNvSpPr/>
          <p:nvPr/>
        </p:nvSpPr>
        <p:spPr>
          <a:xfrm>
            <a:off x="890316" y="2244163"/>
            <a:ext cx="4875554" cy="1275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E573D14-6B6F-4A72-9547-0E88327EAEA1}"/>
              </a:ext>
            </a:extLst>
          </p:cNvPr>
          <p:cNvSpPr/>
          <p:nvPr/>
        </p:nvSpPr>
        <p:spPr>
          <a:xfrm>
            <a:off x="890312" y="2244163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EEEF560-2D40-4580-AB2D-C807E89D1C1A}"/>
              </a:ext>
            </a:extLst>
          </p:cNvPr>
          <p:cNvSpPr txBox="1"/>
          <p:nvPr/>
        </p:nvSpPr>
        <p:spPr>
          <a:xfrm>
            <a:off x="1023344" y="2293497"/>
            <a:ext cx="263533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20XX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获得行业</a:t>
            </a:r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E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奖杯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3977F97-5E96-4085-8634-71ED87065CB0}"/>
              </a:ext>
            </a:extLst>
          </p:cNvPr>
          <p:cNvSpPr txBox="1"/>
          <p:nvPr/>
        </p:nvSpPr>
        <p:spPr>
          <a:xfrm>
            <a:off x="1023346" y="2822699"/>
            <a:ext cx="4263318" cy="571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作为行业类大号，必定会去争取具有行业代表性的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奖杯，很荣幸连续三年获取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奖杯。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15B1E14-571F-44EF-A997-DB4AF6F1679B}"/>
              </a:ext>
            </a:extLst>
          </p:cNvPr>
          <p:cNvGrpSpPr/>
          <p:nvPr/>
        </p:nvGrpSpPr>
        <p:grpSpPr>
          <a:xfrm>
            <a:off x="3824577" y="2244163"/>
            <a:ext cx="207169" cy="468000"/>
            <a:chOff x="3805238" y="2114248"/>
            <a:chExt cx="207169" cy="46800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10201686-3376-4CE3-A0F0-DCCA996763A5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413A293-C464-45C7-B69F-65F2C84D1FBC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8898ED-0E8A-46FD-AFDB-4497CA39A23C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87711B1-96E5-4937-B180-F4C22F1DB077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BE9D8DF7-25F1-4327-98FA-74B41A7B02CC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306934C0-9902-4251-B69D-AD4E31297D1D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获得行业</a:t>
            </a:r>
            <a:r>
              <a:rPr lang="en-US" altLang="zh-CN" dirty="0"/>
              <a:t>E</a:t>
            </a:r>
            <a:r>
              <a:rPr lang="zh-CN" altLang="en-US" dirty="0"/>
              <a:t>奖杯</a:t>
            </a:r>
          </a:p>
        </p:txBody>
      </p:sp>
      <p:pic>
        <p:nvPicPr>
          <p:cNvPr id="11" name="图片 10" descr="徽标&#10;&#10;低可信度描述已自动生成">
            <a:extLst>
              <a:ext uri="{FF2B5EF4-FFF2-40B4-BE49-F238E27FC236}">
                <a16:creationId xmlns:a16="http://schemas.microsoft.com/office/drawing/2014/main" id="{C7D80640-88AF-4890-87AE-1D665D41C7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2" y="1294282"/>
            <a:ext cx="2133596" cy="506132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E913D1E-44AF-4619-A37D-C046D4460EFB}"/>
              </a:ext>
            </a:extLst>
          </p:cNvPr>
          <p:cNvGrpSpPr/>
          <p:nvPr/>
        </p:nvGrpSpPr>
        <p:grpSpPr>
          <a:xfrm>
            <a:off x="3165342" y="3154146"/>
            <a:ext cx="5861317" cy="1818358"/>
            <a:chOff x="4994061" y="1028989"/>
            <a:chExt cx="2992854" cy="125843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D95A9CE-A251-4A80-A369-B52553346529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3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0BAD5DB-5D30-4E2E-97A2-76573801FFA6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PA-A000220140718C07PPSH-4510">
              <a:extLst>
                <a:ext uri="{FF2B5EF4-FFF2-40B4-BE49-F238E27FC236}">
                  <a16:creationId xmlns:a16="http://schemas.microsoft.com/office/drawing/2014/main" id="{8DBF8420-A6BC-47E9-8AD0-185C34DE67FA}"/>
                </a:ext>
              </a:extLst>
            </p:cNvPr>
            <p:cNvSpPr/>
            <p:nvPr userDrawn="1">
              <p:custDataLst>
                <p:tags r:id="rId1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8" name="PA-A000220140718C07PPSH-4510">
              <a:extLst>
                <a:ext uri="{FF2B5EF4-FFF2-40B4-BE49-F238E27FC236}">
                  <a16:creationId xmlns:a16="http://schemas.microsoft.com/office/drawing/2014/main" id="{B0AA8F0C-7C6E-46C8-9E26-14F7B77F95BB}"/>
                </a:ext>
              </a:extLst>
            </p:cNvPr>
            <p:cNvSpPr/>
            <p:nvPr userDrawn="1">
              <p:custDataLst>
                <p:tags r:id="rId2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4ED49CB4-21BC-44D6-8898-ED3D7A413E3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0081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BFAAAAF-6EB7-475A-A976-C710B9FCEC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22668" y="2656475"/>
            <a:ext cx="6546665" cy="1911292"/>
          </a:xfrm>
        </p:spPr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B34CEBD-B43D-4C84-84DB-CE282B5196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84327" y="3501322"/>
            <a:ext cx="8623346" cy="221599"/>
          </a:xfrm>
        </p:spPr>
        <p:txBody>
          <a:bodyPr/>
          <a:lstStyle/>
          <a:p>
            <a:r>
              <a:rPr lang="en-US" altLang="zh-CN" dirty="0"/>
              <a:t>FUTURE PLANNING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78449A8-0E85-4EAE-B640-2AE63187A2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46940" y="4592926"/>
            <a:ext cx="8698120" cy="663771"/>
          </a:xfrm>
        </p:spPr>
        <p:txBody>
          <a:bodyPr/>
          <a:lstStyle/>
          <a:p>
            <a:pPr algn="ctr"/>
            <a:r>
              <a:rPr lang="zh-CN" altLang="en-US" dirty="0"/>
              <a:t>为了契合新媒体的新趋势，初步制定了未来的发展方向，其中，</a:t>
            </a:r>
            <a:r>
              <a:rPr lang="en-US" altLang="zh-CN" dirty="0"/>
              <a:t>C</a:t>
            </a:r>
            <a:r>
              <a:rPr lang="zh-CN" altLang="en-US" dirty="0"/>
              <a:t>平台和</a:t>
            </a:r>
            <a:r>
              <a:rPr lang="en-US" altLang="zh-CN" dirty="0"/>
              <a:t>D</a:t>
            </a:r>
            <a:r>
              <a:rPr lang="zh-CN" altLang="en-US" dirty="0"/>
              <a:t>平台的账号</a:t>
            </a:r>
            <a:endParaRPr lang="en-US" altLang="zh-CN" dirty="0"/>
          </a:p>
          <a:p>
            <a:pPr algn="ctr"/>
            <a:r>
              <a:rPr lang="zh-CN" altLang="en-US" dirty="0"/>
              <a:t>处于内容转型阶段，为此我们成立了内容转型小组进行研究。</a:t>
            </a:r>
            <a:endParaRPr lang="en-US" altLang="zh-CN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909A02B-0818-4099-8BE6-3EC3CEE11B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6345" y="1138672"/>
            <a:ext cx="4039311" cy="1329595"/>
          </a:xfrm>
        </p:spPr>
        <p:txBody>
          <a:bodyPr/>
          <a:lstStyle/>
          <a:p>
            <a:r>
              <a:rPr lang="en-US" altLang="zh-CN" dirty="0"/>
              <a:t>PART 04</a:t>
            </a:r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EF311C2-0268-4359-A566-9B1C2A307DD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144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>
            <a:extLst>
              <a:ext uri="{FF2B5EF4-FFF2-40B4-BE49-F238E27FC236}">
                <a16:creationId xmlns:a16="http://schemas.microsoft.com/office/drawing/2014/main" id="{F192A162-A949-4628-AB2D-8F5B4DDE6E42}"/>
              </a:ext>
            </a:extLst>
          </p:cNvPr>
          <p:cNvGrpSpPr/>
          <p:nvPr/>
        </p:nvGrpSpPr>
        <p:grpSpPr>
          <a:xfrm>
            <a:off x="4349505" y="1858345"/>
            <a:ext cx="3550142" cy="2049714"/>
            <a:chOff x="5079619" y="3962829"/>
            <a:chExt cx="3638101" cy="2100499"/>
          </a:xfrm>
        </p:grpSpPr>
        <p:sp>
          <p:nvSpPr>
            <p:cNvPr id="85" name="Rectangle 14+">
              <a:extLst>
                <a:ext uri="{FF2B5EF4-FFF2-40B4-BE49-F238E27FC236}">
                  <a16:creationId xmlns:a16="http://schemas.microsoft.com/office/drawing/2014/main" id="{119F0FE0-1FC6-40BA-BAA3-B402A3061A59}"/>
                </a:ext>
              </a:extLst>
            </p:cNvPr>
            <p:cNvSpPr/>
            <p:nvPr userDrawn="1"/>
          </p:nvSpPr>
          <p:spPr>
            <a:xfrm>
              <a:off x="5117720" y="4000929"/>
              <a:ext cx="3600000" cy="20623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53E7E0DB-7A5F-48FC-99FF-09CC474EA2AD}"/>
                </a:ext>
              </a:extLst>
            </p:cNvPr>
            <p:cNvSpPr/>
            <p:nvPr userDrawn="1"/>
          </p:nvSpPr>
          <p:spPr>
            <a:xfrm>
              <a:off x="5079619" y="3962829"/>
              <a:ext cx="3600000" cy="2062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66661C25-B32F-49DB-85E9-BBE36E1BA81D}"/>
              </a:ext>
            </a:extLst>
          </p:cNvPr>
          <p:cNvGrpSpPr/>
          <p:nvPr/>
        </p:nvGrpSpPr>
        <p:grpSpPr>
          <a:xfrm>
            <a:off x="8009061" y="1858345"/>
            <a:ext cx="3550142" cy="2049714"/>
            <a:chOff x="5079619" y="3962829"/>
            <a:chExt cx="3638101" cy="2100499"/>
          </a:xfrm>
        </p:grpSpPr>
        <p:sp>
          <p:nvSpPr>
            <p:cNvPr id="115" name="Rectangle 14+">
              <a:extLst>
                <a:ext uri="{FF2B5EF4-FFF2-40B4-BE49-F238E27FC236}">
                  <a16:creationId xmlns:a16="http://schemas.microsoft.com/office/drawing/2014/main" id="{33123A23-34DB-46A2-91DE-799A3E81F68E}"/>
                </a:ext>
              </a:extLst>
            </p:cNvPr>
            <p:cNvSpPr/>
            <p:nvPr userDrawn="1"/>
          </p:nvSpPr>
          <p:spPr>
            <a:xfrm>
              <a:off x="5117720" y="4000929"/>
              <a:ext cx="3600000" cy="20623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FE73F34B-A570-4FF8-8BD9-155DA05B4381}"/>
                </a:ext>
              </a:extLst>
            </p:cNvPr>
            <p:cNvSpPr/>
            <p:nvPr userDrawn="1"/>
          </p:nvSpPr>
          <p:spPr>
            <a:xfrm>
              <a:off x="5079619" y="3962829"/>
              <a:ext cx="3600000" cy="2062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9CB01CED-1E1B-43B9-9781-159A9A2D9469}"/>
              </a:ext>
            </a:extLst>
          </p:cNvPr>
          <p:cNvGrpSpPr/>
          <p:nvPr/>
        </p:nvGrpSpPr>
        <p:grpSpPr>
          <a:xfrm>
            <a:off x="686948" y="1858345"/>
            <a:ext cx="3550142" cy="2049714"/>
            <a:chOff x="5079619" y="3962829"/>
            <a:chExt cx="3638101" cy="2100499"/>
          </a:xfrm>
        </p:grpSpPr>
        <p:sp>
          <p:nvSpPr>
            <p:cNvPr id="118" name="Rectangle 14+">
              <a:extLst>
                <a:ext uri="{FF2B5EF4-FFF2-40B4-BE49-F238E27FC236}">
                  <a16:creationId xmlns:a16="http://schemas.microsoft.com/office/drawing/2014/main" id="{7766835E-38AB-41E1-96EB-37D5AFBFE2A5}"/>
                </a:ext>
              </a:extLst>
            </p:cNvPr>
            <p:cNvSpPr/>
            <p:nvPr userDrawn="1"/>
          </p:nvSpPr>
          <p:spPr>
            <a:xfrm>
              <a:off x="5117720" y="4000929"/>
              <a:ext cx="3600000" cy="20623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A34568FE-4334-453F-89F9-41709C8D8914}"/>
                </a:ext>
              </a:extLst>
            </p:cNvPr>
            <p:cNvSpPr/>
            <p:nvPr userDrawn="1"/>
          </p:nvSpPr>
          <p:spPr>
            <a:xfrm>
              <a:off x="5079619" y="3962829"/>
              <a:ext cx="3600000" cy="2062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D99514D7-4028-42DB-A981-F65EB38D9BD8}"/>
              </a:ext>
            </a:extLst>
          </p:cNvPr>
          <p:cNvGrpSpPr/>
          <p:nvPr/>
        </p:nvGrpSpPr>
        <p:grpSpPr>
          <a:xfrm>
            <a:off x="4349505" y="4073958"/>
            <a:ext cx="3550142" cy="2049714"/>
            <a:chOff x="5079619" y="3962829"/>
            <a:chExt cx="3638101" cy="2100499"/>
          </a:xfrm>
        </p:grpSpPr>
        <p:sp>
          <p:nvSpPr>
            <p:cNvPr id="121" name="Rectangle 14+">
              <a:extLst>
                <a:ext uri="{FF2B5EF4-FFF2-40B4-BE49-F238E27FC236}">
                  <a16:creationId xmlns:a16="http://schemas.microsoft.com/office/drawing/2014/main" id="{4F7F632F-CF3D-48E3-A88A-DEB484ECE090}"/>
                </a:ext>
              </a:extLst>
            </p:cNvPr>
            <p:cNvSpPr/>
            <p:nvPr userDrawn="1"/>
          </p:nvSpPr>
          <p:spPr>
            <a:xfrm>
              <a:off x="5117720" y="4000929"/>
              <a:ext cx="3600000" cy="20623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CF585AE2-DC0C-4D49-8AD8-E34F048A5C8A}"/>
                </a:ext>
              </a:extLst>
            </p:cNvPr>
            <p:cNvSpPr/>
            <p:nvPr userDrawn="1"/>
          </p:nvSpPr>
          <p:spPr>
            <a:xfrm>
              <a:off x="5079619" y="3962829"/>
              <a:ext cx="3600000" cy="2062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5843F01A-64A2-459A-B75C-BBDE04ED0861}"/>
              </a:ext>
            </a:extLst>
          </p:cNvPr>
          <p:cNvGrpSpPr/>
          <p:nvPr/>
        </p:nvGrpSpPr>
        <p:grpSpPr>
          <a:xfrm>
            <a:off x="8009061" y="4073958"/>
            <a:ext cx="3550142" cy="2049714"/>
            <a:chOff x="5079619" y="3962829"/>
            <a:chExt cx="3638101" cy="2100499"/>
          </a:xfrm>
        </p:grpSpPr>
        <p:sp>
          <p:nvSpPr>
            <p:cNvPr id="124" name="Rectangle 14+">
              <a:extLst>
                <a:ext uri="{FF2B5EF4-FFF2-40B4-BE49-F238E27FC236}">
                  <a16:creationId xmlns:a16="http://schemas.microsoft.com/office/drawing/2014/main" id="{8D634783-2352-4208-9569-519B9DD57014}"/>
                </a:ext>
              </a:extLst>
            </p:cNvPr>
            <p:cNvSpPr/>
            <p:nvPr userDrawn="1"/>
          </p:nvSpPr>
          <p:spPr>
            <a:xfrm>
              <a:off x="5117720" y="4000929"/>
              <a:ext cx="3600000" cy="20623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B48BCB0C-16D7-4EB5-8ADE-DC018E7BB06E}"/>
                </a:ext>
              </a:extLst>
            </p:cNvPr>
            <p:cNvSpPr/>
            <p:nvPr userDrawn="1"/>
          </p:nvSpPr>
          <p:spPr>
            <a:xfrm>
              <a:off x="5079619" y="3962829"/>
              <a:ext cx="3600000" cy="2062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8AD3A6E1-319B-4C40-AF0B-8AD21FBB9F3A}"/>
              </a:ext>
            </a:extLst>
          </p:cNvPr>
          <p:cNvGrpSpPr/>
          <p:nvPr/>
        </p:nvGrpSpPr>
        <p:grpSpPr>
          <a:xfrm>
            <a:off x="686948" y="4073958"/>
            <a:ext cx="3550142" cy="2049714"/>
            <a:chOff x="5079619" y="3962829"/>
            <a:chExt cx="3638101" cy="2100499"/>
          </a:xfrm>
        </p:grpSpPr>
        <p:sp>
          <p:nvSpPr>
            <p:cNvPr id="127" name="Rectangle 14+">
              <a:extLst>
                <a:ext uri="{FF2B5EF4-FFF2-40B4-BE49-F238E27FC236}">
                  <a16:creationId xmlns:a16="http://schemas.microsoft.com/office/drawing/2014/main" id="{F1CDF49D-9AE9-4E96-A37E-61DB0B13949A}"/>
                </a:ext>
              </a:extLst>
            </p:cNvPr>
            <p:cNvSpPr/>
            <p:nvPr userDrawn="1"/>
          </p:nvSpPr>
          <p:spPr>
            <a:xfrm>
              <a:off x="5117720" y="4000929"/>
              <a:ext cx="3600000" cy="20623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BB14ED7C-7ED3-4363-B8B3-8283FF8FC3AC}"/>
                </a:ext>
              </a:extLst>
            </p:cNvPr>
            <p:cNvSpPr/>
            <p:nvPr userDrawn="1"/>
          </p:nvSpPr>
          <p:spPr>
            <a:xfrm>
              <a:off x="5079619" y="3962829"/>
              <a:ext cx="3600000" cy="2062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28DF97A-76A6-44FE-B7BB-0F17AE1112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内容转型研究</a:t>
            </a:r>
          </a:p>
        </p:txBody>
      </p:sp>
      <p:pic>
        <p:nvPicPr>
          <p:cNvPr id="44" name="图片占位符 43" descr="两名同事在粘有便签的黑板前计划工作">
            <a:extLst>
              <a:ext uri="{FF2B5EF4-FFF2-40B4-BE49-F238E27FC236}">
                <a16:creationId xmlns:a16="http://schemas.microsoft.com/office/drawing/2014/main" id="{FA8F84CA-5ECD-457F-9B21-E36A53D9D7C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46" name="图片占位符 45" descr="正在检查原型的人">
            <a:extLst>
              <a:ext uri="{FF2B5EF4-FFF2-40B4-BE49-F238E27FC236}">
                <a16:creationId xmlns:a16="http://schemas.microsoft.com/office/drawing/2014/main" id="{441B5F05-11F9-4ABA-BC8B-FC16C4BE10B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48" name="图片占位符 47" descr="木匠用铅笔在一块木头上沿着卷尺标记一个点">
            <a:extLst>
              <a:ext uri="{FF2B5EF4-FFF2-40B4-BE49-F238E27FC236}">
                <a16:creationId xmlns:a16="http://schemas.microsoft.com/office/drawing/2014/main" id="{199E1C24-119F-45F0-A0F1-35490B92173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50" name="图片占位符 49" descr="使用可粘便笺在黑板上创建日历的人">
            <a:extLst>
              <a:ext uri="{FF2B5EF4-FFF2-40B4-BE49-F238E27FC236}">
                <a16:creationId xmlns:a16="http://schemas.microsoft.com/office/drawing/2014/main" id="{31B6A55D-8EF6-4C99-9BE0-A8AE36294E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52" name="图片占位符 51" descr="教室中装配机器人的青涩女孩">
            <a:extLst>
              <a:ext uri="{FF2B5EF4-FFF2-40B4-BE49-F238E27FC236}">
                <a16:creationId xmlns:a16="http://schemas.microsoft.com/office/drawing/2014/main" id="{C5006C23-9E7F-44A3-9302-09BD7A2B193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54" name="图片占位符 53" descr="在桌前审阅文件的人">
            <a:extLst>
              <a:ext uri="{FF2B5EF4-FFF2-40B4-BE49-F238E27FC236}">
                <a16:creationId xmlns:a16="http://schemas.microsoft.com/office/drawing/2014/main" id="{74A98BB2-C619-4065-AC42-4DFE0DA92BC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BB627F25-4CE8-48D6-9D90-B8EE227E8B7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27</a:t>
            </a:fld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0F320A8-2E07-4552-9BD1-7BA82A952133}"/>
              </a:ext>
            </a:extLst>
          </p:cNvPr>
          <p:cNvGrpSpPr/>
          <p:nvPr/>
        </p:nvGrpSpPr>
        <p:grpSpPr>
          <a:xfrm>
            <a:off x="-991" y="6607634"/>
            <a:ext cx="12196119" cy="288953"/>
            <a:chOff x="-991" y="6607634"/>
            <a:chExt cx="12196119" cy="28895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14F6F23-109E-4E5B-8C9E-9B45FBCF96C7}"/>
                </a:ext>
              </a:extLst>
            </p:cNvPr>
            <p:cNvSpPr/>
            <p:nvPr/>
          </p:nvSpPr>
          <p:spPr>
            <a:xfrm rot="21540000">
              <a:off x="-596" y="6644581"/>
              <a:ext cx="12195724" cy="252000"/>
            </a:xfrm>
            <a:custGeom>
              <a:avLst/>
              <a:gdLst>
                <a:gd name="connsiteX0" fmla="*/ 12195724 w 12195724"/>
                <a:gd name="connsiteY0" fmla="*/ 0 h 252000"/>
                <a:gd name="connsiteX1" fmla="*/ 12191325 w 12195724"/>
                <a:gd name="connsiteY1" fmla="*/ 252000 h 252000"/>
                <a:gd name="connsiteX2" fmla="*/ 8307405 w 12195724"/>
                <a:gd name="connsiteY2" fmla="*/ 252000 h 252000"/>
                <a:gd name="connsiteX3" fmla="*/ 0 w 12195724"/>
                <a:gd name="connsiteY3" fmla="*/ 106994 h 252000"/>
                <a:gd name="connsiteX4" fmla="*/ 1867 w 12195724"/>
                <a:gd name="connsiteY4" fmla="*/ 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724" h="252000">
                  <a:moveTo>
                    <a:pt x="12195724" y="0"/>
                  </a:moveTo>
                  <a:lnTo>
                    <a:pt x="12191325" y="252000"/>
                  </a:lnTo>
                  <a:lnTo>
                    <a:pt x="8307405" y="252000"/>
                  </a:lnTo>
                  <a:lnTo>
                    <a:pt x="0" y="106994"/>
                  </a:lnTo>
                  <a:lnTo>
                    <a:pt x="18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C6A6552-2C8D-4F5D-B374-95C28BB4B6C7}"/>
                </a:ext>
              </a:extLst>
            </p:cNvPr>
            <p:cNvSpPr/>
            <p:nvPr/>
          </p:nvSpPr>
          <p:spPr>
            <a:xfrm rot="21540000">
              <a:off x="-282" y="6680584"/>
              <a:ext cx="12195096" cy="216000"/>
            </a:xfrm>
            <a:custGeom>
              <a:avLst/>
              <a:gdLst>
                <a:gd name="connsiteX0" fmla="*/ 12195096 w 12195096"/>
                <a:gd name="connsiteY0" fmla="*/ 0 h 216000"/>
                <a:gd name="connsiteX1" fmla="*/ 12191326 w 12195096"/>
                <a:gd name="connsiteY1" fmla="*/ 216000 h 216000"/>
                <a:gd name="connsiteX2" fmla="*/ 8307391 w 12195096"/>
                <a:gd name="connsiteY2" fmla="*/ 216000 h 216000"/>
                <a:gd name="connsiteX3" fmla="*/ 0 w 12195096"/>
                <a:gd name="connsiteY3" fmla="*/ 70994 h 216000"/>
                <a:gd name="connsiteX4" fmla="*/ 1239 w 12195096"/>
                <a:gd name="connsiteY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096" h="216000">
                  <a:moveTo>
                    <a:pt x="12195096" y="0"/>
                  </a:moveTo>
                  <a:lnTo>
                    <a:pt x="12191326" y="216000"/>
                  </a:lnTo>
                  <a:lnTo>
                    <a:pt x="8307391" y="216000"/>
                  </a:lnTo>
                  <a:lnTo>
                    <a:pt x="0" y="70994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1C1079A-2243-43EB-8AD3-4468B6D09BFE}"/>
                </a:ext>
              </a:extLst>
            </p:cNvPr>
            <p:cNvSpPr/>
            <p:nvPr/>
          </p:nvSpPr>
          <p:spPr>
            <a:xfrm rot="21540000">
              <a:off x="32" y="6716587"/>
              <a:ext cx="12194468" cy="180000"/>
            </a:xfrm>
            <a:custGeom>
              <a:avLst/>
              <a:gdLst>
                <a:gd name="connsiteX0" fmla="*/ 12194468 w 12194468"/>
                <a:gd name="connsiteY0" fmla="*/ 0 h 180000"/>
                <a:gd name="connsiteX1" fmla="*/ 12191326 w 12194468"/>
                <a:gd name="connsiteY1" fmla="*/ 180000 h 180000"/>
                <a:gd name="connsiteX2" fmla="*/ 8307436 w 12194468"/>
                <a:gd name="connsiteY2" fmla="*/ 180000 h 180000"/>
                <a:gd name="connsiteX3" fmla="*/ 0 w 12194468"/>
                <a:gd name="connsiteY3" fmla="*/ 34993 h 180000"/>
                <a:gd name="connsiteX4" fmla="*/ 611 w 12194468"/>
                <a:gd name="connsiteY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468" h="180000">
                  <a:moveTo>
                    <a:pt x="12194468" y="0"/>
                  </a:moveTo>
                  <a:lnTo>
                    <a:pt x="12191326" y="180000"/>
                  </a:lnTo>
                  <a:lnTo>
                    <a:pt x="8307436" y="180000"/>
                  </a:lnTo>
                  <a:lnTo>
                    <a:pt x="0" y="34993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112F593-651D-40CE-8F25-92A2611127B6}"/>
                </a:ext>
              </a:extLst>
            </p:cNvPr>
            <p:cNvSpPr/>
            <p:nvPr/>
          </p:nvSpPr>
          <p:spPr>
            <a:xfrm rot="21540000">
              <a:off x="-991" y="6607634"/>
              <a:ext cx="12193983" cy="7200"/>
            </a:xfrm>
            <a:custGeom>
              <a:avLst/>
              <a:gdLst>
                <a:gd name="connsiteX0" fmla="*/ 12193983 w 12193983"/>
                <a:gd name="connsiteY0" fmla="*/ 0 h 7200"/>
                <a:gd name="connsiteX1" fmla="*/ 12193857 w 12193983"/>
                <a:gd name="connsiteY1" fmla="*/ 7200 h 7200"/>
                <a:gd name="connsiteX2" fmla="*/ 0 w 12193983"/>
                <a:gd name="connsiteY2" fmla="*/ 7200 h 7200"/>
                <a:gd name="connsiteX3" fmla="*/ 126 w 12193983"/>
                <a:gd name="connsiteY3" fmla="*/ 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83" h="7200">
                  <a:moveTo>
                    <a:pt x="12193983" y="0"/>
                  </a:moveTo>
                  <a:lnTo>
                    <a:pt x="12193857" y="7200"/>
                  </a:lnTo>
                  <a:lnTo>
                    <a:pt x="0" y="720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id="{E5C509F1-6B29-43A6-9C43-AD46E911D0B1}"/>
              </a:ext>
            </a:extLst>
          </p:cNvPr>
          <p:cNvSpPr/>
          <p:nvPr/>
        </p:nvSpPr>
        <p:spPr>
          <a:xfrm>
            <a:off x="1494007" y="3338724"/>
            <a:ext cx="1936023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9C0CC81-A158-49AA-A4A9-795E3F8E2A17}"/>
              </a:ext>
            </a:extLst>
          </p:cNvPr>
          <p:cNvSpPr txBox="1"/>
          <p:nvPr/>
        </p:nvSpPr>
        <p:spPr>
          <a:xfrm>
            <a:off x="1751361" y="3388058"/>
            <a:ext cx="114133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测绘领域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105DF40-D602-4323-9323-8B7EF5F3E883}"/>
              </a:ext>
            </a:extLst>
          </p:cNvPr>
          <p:cNvGrpSpPr/>
          <p:nvPr/>
        </p:nvGrpSpPr>
        <p:grpSpPr>
          <a:xfrm>
            <a:off x="3199481" y="3338724"/>
            <a:ext cx="207169" cy="468000"/>
            <a:chOff x="3805238" y="2114248"/>
            <a:chExt cx="207169" cy="468000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754EA882-0870-4B23-82B8-FD31B94A119D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B3116C59-3218-43E3-BEF2-A324970BFDAE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9C183F66-D4F5-41DE-BBAC-44DBCC852071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77CCA871-7AE4-44C4-BFE4-1B2F8AAC7047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ADA1139E-D8E8-48FB-8784-8572B1C8867E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A28929AC-5CC6-420A-A5F3-7A4827BFAED7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56369E59-E02D-43E7-8CAB-591C793DD385}"/>
              </a:ext>
            </a:extLst>
          </p:cNvPr>
          <p:cNvSpPr/>
          <p:nvPr/>
        </p:nvSpPr>
        <p:spPr>
          <a:xfrm>
            <a:off x="5127989" y="3338724"/>
            <a:ext cx="1936023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A7E88E1-D9D6-4B34-BD8A-4A9B2773DC12}"/>
              </a:ext>
            </a:extLst>
          </p:cNvPr>
          <p:cNvSpPr txBox="1"/>
          <p:nvPr/>
        </p:nvSpPr>
        <p:spPr>
          <a:xfrm>
            <a:off x="5385343" y="3388058"/>
            <a:ext cx="114133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教育领域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DEBCEF5-843C-4476-A9DD-10E8C192D087}"/>
              </a:ext>
            </a:extLst>
          </p:cNvPr>
          <p:cNvGrpSpPr/>
          <p:nvPr/>
        </p:nvGrpSpPr>
        <p:grpSpPr>
          <a:xfrm>
            <a:off x="6833463" y="3338724"/>
            <a:ext cx="207169" cy="468000"/>
            <a:chOff x="3805238" y="2114248"/>
            <a:chExt cx="207169" cy="468000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1C42F132-0C30-4887-AF33-400A29334C72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43D4599B-C33E-4427-B24B-9255538672AD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08055824-C9EC-4076-95D7-2BCFE85F479A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CB43C5C6-B4A9-4E85-8173-EBF93299AF9A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CBD95A54-1742-42F2-BABD-4898B46CCF71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BB1896F3-040E-4F12-8C68-53C76E558250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矩形 75">
            <a:extLst>
              <a:ext uri="{FF2B5EF4-FFF2-40B4-BE49-F238E27FC236}">
                <a16:creationId xmlns:a16="http://schemas.microsoft.com/office/drawing/2014/main" id="{FB2567CE-A644-4E2B-B06C-25353ED99512}"/>
              </a:ext>
            </a:extLst>
          </p:cNvPr>
          <p:cNvSpPr/>
          <p:nvPr/>
        </p:nvSpPr>
        <p:spPr>
          <a:xfrm>
            <a:off x="8816120" y="3338724"/>
            <a:ext cx="1936023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162B6A56-0F10-4C20-980C-3E615F4A321D}"/>
              </a:ext>
            </a:extLst>
          </p:cNvPr>
          <p:cNvSpPr txBox="1"/>
          <p:nvPr/>
        </p:nvSpPr>
        <p:spPr>
          <a:xfrm>
            <a:off x="9073474" y="3388058"/>
            <a:ext cx="114133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科研领域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F6548C36-C6BB-469B-8949-CA8924DD2270}"/>
              </a:ext>
            </a:extLst>
          </p:cNvPr>
          <p:cNvGrpSpPr/>
          <p:nvPr/>
        </p:nvGrpSpPr>
        <p:grpSpPr>
          <a:xfrm>
            <a:off x="10521594" y="3338724"/>
            <a:ext cx="207169" cy="468000"/>
            <a:chOff x="3805238" y="2114248"/>
            <a:chExt cx="207169" cy="468000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81D81085-AAB5-4107-B78F-AA77FB79B73B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4C771028-2E8B-47B6-8E08-EFA0CA567686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176A29CD-0F4D-4538-A546-47758B791216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11EA8784-5767-47FB-82E8-5EF9D64B7B14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CDCBB1EB-753C-45D5-8F53-5061FB9511A3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FFE7C1B7-932A-46A8-B494-569588AF3D85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85">
            <a:extLst>
              <a:ext uri="{FF2B5EF4-FFF2-40B4-BE49-F238E27FC236}">
                <a16:creationId xmlns:a16="http://schemas.microsoft.com/office/drawing/2014/main" id="{2EBF4E5E-229E-492F-B6C7-4A67FAA6253D}"/>
              </a:ext>
            </a:extLst>
          </p:cNvPr>
          <p:cNvSpPr/>
          <p:nvPr/>
        </p:nvSpPr>
        <p:spPr>
          <a:xfrm>
            <a:off x="1494007" y="5619488"/>
            <a:ext cx="1936023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91B466A9-9B25-4F93-A3CA-0F0144960EBC}"/>
              </a:ext>
            </a:extLst>
          </p:cNvPr>
          <p:cNvSpPr txBox="1"/>
          <p:nvPr/>
        </p:nvSpPr>
        <p:spPr>
          <a:xfrm>
            <a:off x="1751361" y="5668822"/>
            <a:ext cx="114133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公共领域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1144C1A8-79B0-43C4-AF41-990785850EAC}"/>
              </a:ext>
            </a:extLst>
          </p:cNvPr>
          <p:cNvGrpSpPr/>
          <p:nvPr/>
        </p:nvGrpSpPr>
        <p:grpSpPr>
          <a:xfrm>
            <a:off x="3199481" y="5619488"/>
            <a:ext cx="207169" cy="468000"/>
            <a:chOff x="3805238" y="2114248"/>
            <a:chExt cx="207169" cy="468000"/>
          </a:xfrm>
        </p:grpSpPr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8077DE60-046C-4E61-B920-F8218306945F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5BFAD577-1CB4-4F49-8F75-49FD799E2A2A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3EA61B79-6CBC-408D-B6D3-51E391245112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88FB5272-4387-40BC-9101-C9FB84B3B062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B6CFA0CE-20E6-4B7D-B431-613C2A814B5B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4AAD21ED-BBFC-4F6A-B3FB-B17934445976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矩形 95">
            <a:extLst>
              <a:ext uri="{FF2B5EF4-FFF2-40B4-BE49-F238E27FC236}">
                <a16:creationId xmlns:a16="http://schemas.microsoft.com/office/drawing/2014/main" id="{8584DBC9-15AD-4F05-9BE7-351D90284AAA}"/>
              </a:ext>
            </a:extLst>
          </p:cNvPr>
          <p:cNvSpPr/>
          <p:nvPr/>
        </p:nvSpPr>
        <p:spPr>
          <a:xfrm>
            <a:off x="5127989" y="5619488"/>
            <a:ext cx="1936023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89187757-7896-4807-A09B-E9FFEA68965F}"/>
              </a:ext>
            </a:extLst>
          </p:cNvPr>
          <p:cNvSpPr txBox="1"/>
          <p:nvPr/>
        </p:nvSpPr>
        <p:spPr>
          <a:xfrm>
            <a:off x="5385343" y="5668822"/>
            <a:ext cx="114133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国际领域</a:t>
            </a: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2121FA7B-4AD5-4308-944A-51A21324DAB6}"/>
              </a:ext>
            </a:extLst>
          </p:cNvPr>
          <p:cNvGrpSpPr/>
          <p:nvPr/>
        </p:nvGrpSpPr>
        <p:grpSpPr>
          <a:xfrm>
            <a:off x="6833463" y="5619488"/>
            <a:ext cx="207169" cy="468000"/>
            <a:chOff x="3805238" y="2114248"/>
            <a:chExt cx="207169" cy="468000"/>
          </a:xfrm>
        </p:grpSpPr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7DB28819-9BA5-472A-86B8-4207ED239428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074686F-57D7-42DE-A579-ED092A61F88F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05893D5A-F06B-4A8B-A16C-04B8978AA7F1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CACD2988-3EA2-49F7-B69E-A550E25A11DE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76C72FF7-32E9-459B-8822-2F3C356D326D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59AFC75B-7E16-4C3A-A4BC-64E1DEA64C7F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矩形 105">
            <a:extLst>
              <a:ext uri="{FF2B5EF4-FFF2-40B4-BE49-F238E27FC236}">
                <a16:creationId xmlns:a16="http://schemas.microsoft.com/office/drawing/2014/main" id="{EE5307E4-91DB-4DDC-8D59-200774618324}"/>
              </a:ext>
            </a:extLst>
          </p:cNvPr>
          <p:cNvSpPr/>
          <p:nvPr/>
        </p:nvSpPr>
        <p:spPr>
          <a:xfrm>
            <a:off x="8816120" y="5619488"/>
            <a:ext cx="1936023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49CD5DC0-B53C-4DE0-B922-12245649FAEE}"/>
              </a:ext>
            </a:extLst>
          </p:cNvPr>
          <p:cNvSpPr txBox="1"/>
          <p:nvPr/>
        </p:nvSpPr>
        <p:spPr>
          <a:xfrm>
            <a:off x="9073474" y="5668822"/>
            <a:ext cx="114133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制造领域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6DB7AD8-7A66-44EE-A069-6B482AD5C7BF}"/>
              </a:ext>
            </a:extLst>
          </p:cNvPr>
          <p:cNvGrpSpPr/>
          <p:nvPr/>
        </p:nvGrpSpPr>
        <p:grpSpPr>
          <a:xfrm>
            <a:off x="10521594" y="5619488"/>
            <a:ext cx="207169" cy="468000"/>
            <a:chOff x="3805238" y="2114248"/>
            <a:chExt cx="207169" cy="468000"/>
          </a:xfrm>
        </p:grpSpPr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5EAC8804-F9D8-4290-9315-DBCA3BC07785}"/>
                </a:ext>
              </a:extLst>
            </p:cNvPr>
            <p:cNvCxnSpPr>
              <a:cxnSpLocks/>
            </p:cNvCxnSpPr>
            <p:nvPr/>
          </p:nvCxnSpPr>
          <p:spPr>
            <a:xfrm>
              <a:off x="3805238" y="2114248"/>
              <a:ext cx="0" cy="468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4773C7A0-2303-4CEB-B9AC-4EE6FC647AA6}"/>
                </a:ext>
              </a:extLst>
            </p:cNvPr>
            <p:cNvCxnSpPr>
              <a:cxnSpLocks/>
            </p:cNvCxnSpPr>
            <p:nvPr/>
          </p:nvCxnSpPr>
          <p:spPr>
            <a:xfrm>
              <a:off x="3840361" y="2114248"/>
              <a:ext cx="0" cy="4680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01F41D32-16B0-4CAA-8B14-8D817E5DD6BA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84" y="2114248"/>
              <a:ext cx="0" cy="468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24914E25-2516-4D6D-880A-24AB04F6E520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07" y="2114248"/>
              <a:ext cx="0" cy="4680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E7575273-03C7-47FD-83A2-704B8E8EF525}"/>
                </a:ext>
              </a:extLst>
            </p:cNvPr>
            <p:cNvCxnSpPr>
              <a:cxnSpLocks/>
            </p:cNvCxnSpPr>
            <p:nvPr/>
          </p:nvCxnSpPr>
          <p:spPr>
            <a:xfrm>
              <a:off x="3945731" y="2114248"/>
              <a:ext cx="0" cy="468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C7E9E771-98B5-4DFA-9ACA-402C5A919F13}"/>
                </a:ext>
              </a:extLst>
            </p:cNvPr>
            <p:cNvCxnSpPr>
              <a:cxnSpLocks/>
            </p:cNvCxnSpPr>
            <p:nvPr/>
          </p:nvCxnSpPr>
          <p:spPr>
            <a:xfrm>
              <a:off x="4012407" y="2114248"/>
              <a:ext cx="0" cy="468000"/>
            </a:xfrm>
            <a:prstGeom prst="line">
              <a:avLst/>
            </a:prstGeom>
            <a:ln w="603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67335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任意多边形: 形状 220">
            <a:extLst>
              <a:ext uri="{FF2B5EF4-FFF2-40B4-BE49-F238E27FC236}">
                <a16:creationId xmlns:a16="http://schemas.microsoft.com/office/drawing/2014/main" id="{A61159B1-BFC2-4E17-8A07-654469334760}"/>
              </a:ext>
            </a:extLst>
          </p:cNvPr>
          <p:cNvSpPr/>
          <p:nvPr/>
        </p:nvSpPr>
        <p:spPr>
          <a:xfrm>
            <a:off x="6068291" y="4285673"/>
            <a:ext cx="1597891" cy="1117600"/>
          </a:xfrm>
          <a:custGeom>
            <a:avLst/>
            <a:gdLst>
              <a:gd name="connsiteX0" fmla="*/ 0 w 1597891"/>
              <a:gd name="connsiteY0" fmla="*/ 1117600 h 1117600"/>
              <a:gd name="connsiteX1" fmla="*/ 1597891 w 1597891"/>
              <a:gd name="connsiteY1" fmla="*/ 683491 h 1117600"/>
              <a:gd name="connsiteX2" fmla="*/ 1597891 w 1597891"/>
              <a:gd name="connsiteY2" fmla="*/ 0 h 11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7891" h="1117600">
                <a:moveTo>
                  <a:pt x="0" y="1117600"/>
                </a:moveTo>
                <a:lnTo>
                  <a:pt x="1597891" y="683491"/>
                </a:lnTo>
                <a:lnTo>
                  <a:pt x="1597891" y="0"/>
                </a:lnTo>
              </a:path>
            </a:pathLst>
          </a:custGeom>
          <a:noFill/>
          <a:ln w="19050">
            <a:gradFill flip="none" rotWithShape="1">
              <a:gsLst>
                <a:gs pos="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任意多边形: 形状 221">
            <a:extLst>
              <a:ext uri="{FF2B5EF4-FFF2-40B4-BE49-F238E27FC236}">
                <a16:creationId xmlns:a16="http://schemas.microsoft.com/office/drawing/2014/main" id="{6B16674B-F26B-46B5-819D-E94AFEF22DD6}"/>
              </a:ext>
            </a:extLst>
          </p:cNvPr>
          <p:cNvSpPr/>
          <p:nvPr/>
        </p:nvSpPr>
        <p:spPr>
          <a:xfrm>
            <a:off x="10076873" y="4572000"/>
            <a:ext cx="785091" cy="1043709"/>
          </a:xfrm>
          <a:custGeom>
            <a:avLst/>
            <a:gdLst>
              <a:gd name="connsiteX0" fmla="*/ 0 w 785091"/>
              <a:gd name="connsiteY0" fmla="*/ 1043709 h 1043709"/>
              <a:gd name="connsiteX1" fmla="*/ 785091 w 785091"/>
              <a:gd name="connsiteY1" fmla="*/ 508000 h 1043709"/>
              <a:gd name="connsiteX2" fmla="*/ 785091 w 785091"/>
              <a:gd name="connsiteY2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5091" h="1043709">
                <a:moveTo>
                  <a:pt x="0" y="1043709"/>
                </a:moveTo>
                <a:lnTo>
                  <a:pt x="785091" y="508000"/>
                </a:lnTo>
                <a:lnTo>
                  <a:pt x="785091" y="0"/>
                </a:lnTo>
              </a:path>
            </a:pathLst>
          </a:custGeom>
          <a:noFill/>
          <a:ln w="19050">
            <a:gradFill flip="none" rotWithShape="1">
              <a:gsLst>
                <a:gs pos="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id="{C3672CB8-BDF1-4EAB-9098-051B4135BD19}"/>
              </a:ext>
            </a:extLst>
          </p:cNvPr>
          <p:cNvSpPr/>
          <p:nvPr/>
        </p:nvSpPr>
        <p:spPr>
          <a:xfrm>
            <a:off x="3454400" y="2253673"/>
            <a:ext cx="683491" cy="1413163"/>
          </a:xfrm>
          <a:custGeom>
            <a:avLst/>
            <a:gdLst>
              <a:gd name="connsiteX0" fmla="*/ 683491 w 683491"/>
              <a:gd name="connsiteY0" fmla="*/ 0 h 1413163"/>
              <a:gd name="connsiteX1" fmla="*/ 0 w 683491"/>
              <a:gd name="connsiteY1" fmla="*/ 415636 h 1413163"/>
              <a:gd name="connsiteX2" fmla="*/ 0 w 683491"/>
              <a:gd name="connsiteY2" fmla="*/ 1413163 h 141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3491" h="1413163">
                <a:moveTo>
                  <a:pt x="683491" y="0"/>
                </a:moveTo>
                <a:lnTo>
                  <a:pt x="0" y="415636"/>
                </a:lnTo>
                <a:lnTo>
                  <a:pt x="0" y="1413163"/>
                </a:lnTo>
              </a:path>
            </a:pathLst>
          </a:custGeom>
          <a:noFill/>
          <a:ln w="19050">
            <a:gradFill>
              <a:gsLst>
                <a:gs pos="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任意多边形: 形状 214">
            <a:extLst>
              <a:ext uri="{FF2B5EF4-FFF2-40B4-BE49-F238E27FC236}">
                <a16:creationId xmlns:a16="http://schemas.microsoft.com/office/drawing/2014/main" id="{9D004A04-6634-4F67-AE97-5C410FD2DB67}"/>
              </a:ext>
            </a:extLst>
          </p:cNvPr>
          <p:cNvSpPr/>
          <p:nvPr/>
        </p:nvSpPr>
        <p:spPr>
          <a:xfrm>
            <a:off x="6751782" y="2244436"/>
            <a:ext cx="1182254" cy="1006764"/>
          </a:xfrm>
          <a:custGeom>
            <a:avLst/>
            <a:gdLst>
              <a:gd name="connsiteX0" fmla="*/ 1182254 w 1182254"/>
              <a:gd name="connsiteY0" fmla="*/ 0 h 1006764"/>
              <a:gd name="connsiteX1" fmla="*/ 0 w 1182254"/>
              <a:gd name="connsiteY1" fmla="*/ 369455 h 1006764"/>
              <a:gd name="connsiteX2" fmla="*/ 0 w 1182254"/>
              <a:gd name="connsiteY2" fmla="*/ 1006764 h 100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254" h="1006764">
                <a:moveTo>
                  <a:pt x="1182254" y="0"/>
                </a:moveTo>
                <a:lnTo>
                  <a:pt x="0" y="369455"/>
                </a:lnTo>
                <a:lnTo>
                  <a:pt x="0" y="1006764"/>
                </a:lnTo>
              </a:path>
            </a:pathLst>
          </a:custGeom>
          <a:noFill/>
          <a:ln w="19050">
            <a:gradFill>
              <a:gsLst>
                <a:gs pos="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BA94BC76-1CBB-485E-AC8D-AE7632FA2B3C}"/>
              </a:ext>
            </a:extLst>
          </p:cNvPr>
          <p:cNvGrpSpPr/>
          <p:nvPr/>
        </p:nvGrpSpPr>
        <p:grpSpPr>
          <a:xfrm>
            <a:off x="3936608" y="4473197"/>
            <a:ext cx="2243350" cy="1391423"/>
            <a:chOff x="3146973" y="4666601"/>
            <a:chExt cx="2684121" cy="1569099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7ADE90F0-9AB9-4281-ABA1-7F65A195122E}"/>
                </a:ext>
              </a:extLst>
            </p:cNvPr>
            <p:cNvGrpSpPr/>
            <p:nvPr/>
          </p:nvGrpSpPr>
          <p:grpSpPr>
            <a:xfrm>
              <a:off x="3146973" y="4666601"/>
              <a:ext cx="2684121" cy="1569099"/>
              <a:chOff x="3497400" y="4696050"/>
              <a:chExt cx="3550142" cy="2075363"/>
            </a:xfrm>
          </p:grpSpPr>
          <p:sp>
            <p:nvSpPr>
              <p:cNvPr id="93" name="Rectangle 14+">
                <a:extLst>
                  <a:ext uri="{FF2B5EF4-FFF2-40B4-BE49-F238E27FC236}">
                    <a16:creationId xmlns:a16="http://schemas.microsoft.com/office/drawing/2014/main" id="{A316CA45-3623-4B17-B0E2-0C85FE496975}"/>
                  </a:ext>
                </a:extLst>
              </p:cNvPr>
              <p:cNvSpPr/>
              <p:nvPr/>
            </p:nvSpPr>
            <p:spPr>
              <a:xfrm>
                <a:off x="3534580" y="4733694"/>
                <a:ext cx="3512962" cy="2037719"/>
              </a:xfrm>
              <a:prstGeom prst="rect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16033E43-0067-4861-B408-278477A24BDC}"/>
                  </a:ext>
                </a:extLst>
              </p:cNvPr>
              <p:cNvSpPr/>
              <p:nvPr/>
            </p:nvSpPr>
            <p:spPr>
              <a:xfrm>
                <a:off x="3497400" y="4696050"/>
                <a:ext cx="3512962" cy="203771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2BC73944-E8D4-4409-8EAD-E55CFFA44BB7}"/>
                </a:ext>
              </a:extLst>
            </p:cNvPr>
            <p:cNvSpPr/>
            <p:nvPr/>
          </p:nvSpPr>
          <p:spPr>
            <a:xfrm>
              <a:off x="3148085" y="4666601"/>
              <a:ext cx="2654899" cy="468000"/>
            </a:xfrm>
            <a:prstGeom prst="rect">
              <a:avLst/>
            </a:prstGeom>
            <a:solidFill>
              <a:schemeClr val="tx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F07FD1B7-3ED5-4095-ABFB-834D0C45BA91}"/>
                </a:ext>
              </a:extLst>
            </p:cNvPr>
            <p:cNvGrpSpPr/>
            <p:nvPr/>
          </p:nvGrpSpPr>
          <p:grpSpPr>
            <a:xfrm>
              <a:off x="5564065" y="4666601"/>
              <a:ext cx="207169" cy="468000"/>
              <a:chOff x="3791218" y="4058736"/>
              <a:chExt cx="207169" cy="468000"/>
            </a:xfrm>
          </p:grpSpPr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E6640B0A-17A9-4B50-BC23-E19F496D3B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1218" y="4058736"/>
                <a:ext cx="0" cy="46800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5795CBDE-673D-4CCC-80C9-53995EC116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6341" y="4058736"/>
                <a:ext cx="0" cy="468000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55FA6BF6-8030-44C2-8BBA-33422477AF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1464" y="4058736"/>
                <a:ext cx="0" cy="46800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BF3CE922-E980-4942-9BA5-D6F4E34C4A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6587" y="4058736"/>
                <a:ext cx="0" cy="46800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1093E99F-944C-41C4-AF09-79682FD980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1711" y="4058736"/>
                <a:ext cx="0" cy="46800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EAD0A78F-DED1-47E7-B45B-6B272425D8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8387" y="4058736"/>
                <a:ext cx="0" cy="468000"/>
              </a:xfrm>
              <a:prstGeom prst="line">
                <a:avLst/>
              </a:prstGeom>
              <a:ln w="603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5C65DFCB-627A-4F7A-947B-03B3AAB49FD1}"/>
              </a:ext>
            </a:extLst>
          </p:cNvPr>
          <p:cNvGrpSpPr/>
          <p:nvPr/>
        </p:nvGrpSpPr>
        <p:grpSpPr>
          <a:xfrm>
            <a:off x="3401278" y="2966114"/>
            <a:ext cx="7894792" cy="1636972"/>
            <a:chOff x="3401278" y="2568350"/>
            <a:chExt cx="7894792" cy="2127700"/>
          </a:xfrm>
        </p:grpSpPr>
        <p:grpSp>
          <p:nvGrpSpPr>
            <p:cNvPr id="82" name="Group 80+">
              <a:extLst>
                <a:ext uri="{FF2B5EF4-FFF2-40B4-BE49-F238E27FC236}">
                  <a16:creationId xmlns:a16="http://schemas.microsoft.com/office/drawing/2014/main" id="{651323E6-7309-4DFF-9E3B-01183BF5A597}"/>
                </a:ext>
              </a:extLst>
            </p:cNvPr>
            <p:cNvGrpSpPr/>
            <p:nvPr/>
          </p:nvGrpSpPr>
          <p:grpSpPr>
            <a:xfrm>
              <a:off x="3447458" y="2568350"/>
              <a:ext cx="7848612" cy="2127700"/>
              <a:chOff x="3368843" y="2396427"/>
              <a:chExt cx="8098212" cy="2471545"/>
            </a:xfrm>
            <a:noFill/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074F05E-BAF4-4D77-BCD7-018E7F4B73F2}"/>
                  </a:ext>
                </a:extLst>
              </p:cNvPr>
              <p:cNvSpPr/>
              <p:nvPr/>
            </p:nvSpPr>
            <p:spPr>
              <a:xfrm flipH="1">
                <a:off x="10646220" y="2396427"/>
                <a:ext cx="820835" cy="2471545"/>
              </a:xfrm>
              <a:custGeom>
                <a:avLst/>
                <a:gdLst>
                  <a:gd name="connsiteX0" fmla="*/ 965454 w 965454"/>
                  <a:gd name="connsiteY0" fmla="*/ 2780157 h 5560314"/>
                  <a:gd name="connsiteX1" fmla="*/ 482727 w 965454"/>
                  <a:gd name="connsiteY1" fmla="*/ 5560314 h 5560314"/>
                  <a:gd name="connsiteX2" fmla="*/ 0 w 965454"/>
                  <a:gd name="connsiteY2" fmla="*/ 2780157 h 5560314"/>
                  <a:gd name="connsiteX3" fmla="*/ 482727 w 965454"/>
                  <a:gd name="connsiteY3" fmla="*/ 0 h 5560314"/>
                  <a:gd name="connsiteX4" fmla="*/ 965454 w 965454"/>
                  <a:gd name="connsiteY4" fmla="*/ 2780157 h 556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454" h="5560314">
                    <a:moveTo>
                      <a:pt x="965454" y="2780157"/>
                    </a:moveTo>
                    <a:cubicBezTo>
                      <a:pt x="965454" y="4315595"/>
                      <a:pt x="749330" y="5560314"/>
                      <a:pt x="482727" y="5560314"/>
                    </a:cubicBezTo>
                    <a:cubicBezTo>
                      <a:pt x="216124" y="5560314"/>
                      <a:pt x="0" y="4315595"/>
                      <a:pt x="0" y="2780157"/>
                    </a:cubicBezTo>
                    <a:cubicBezTo>
                      <a:pt x="0" y="1244719"/>
                      <a:pt x="216124" y="0"/>
                      <a:pt x="482727" y="0"/>
                    </a:cubicBezTo>
                    <a:cubicBezTo>
                      <a:pt x="749330" y="0"/>
                      <a:pt x="965454" y="1244719"/>
                      <a:pt x="965454" y="278015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45AB3A74-D9C2-4FF5-B67F-B6ED2449D925}"/>
                  </a:ext>
                </a:extLst>
              </p:cNvPr>
              <p:cNvSpPr/>
              <p:nvPr/>
            </p:nvSpPr>
            <p:spPr>
              <a:xfrm flipH="1">
                <a:off x="9509209" y="2520013"/>
                <a:ext cx="738881" cy="2224373"/>
              </a:xfrm>
              <a:custGeom>
                <a:avLst/>
                <a:gdLst>
                  <a:gd name="connsiteX0" fmla="*/ 869061 w 869061"/>
                  <a:gd name="connsiteY0" fmla="*/ 2502122 h 5004244"/>
                  <a:gd name="connsiteX1" fmla="*/ 434531 w 869061"/>
                  <a:gd name="connsiteY1" fmla="*/ 5004245 h 5004244"/>
                  <a:gd name="connsiteX2" fmla="*/ 0 w 869061"/>
                  <a:gd name="connsiteY2" fmla="*/ 2502122 h 5004244"/>
                  <a:gd name="connsiteX3" fmla="*/ 434531 w 869061"/>
                  <a:gd name="connsiteY3" fmla="*/ 0 h 5004244"/>
                  <a:gd name="connsiteX4" fmla="*/ 869061 w 869061"/>
                  <a:gd name="connsiteY4" fmla="*/ 2502122 h 500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9061" h="5004244">
                    <a:moveTo>
                      <a:pt x="869061" y="2502122"/>
                    </a:moveTo>
                    <a:cubicBezTo>
                      <a:pt x="869061" y="3884006"/>
                      <a:pt x="674515" y="5004245"/>
                      <a:pt x="434531" y="5004245"/>
                    </a:cubicBezTo>
                    <a:cubicBezTo>
                      <a:pt x="194546" y="5004245"/>
                      <a:pt x="0" y="3884006"/>
                      <a:pt x="0" y="2502122"/>
                    </a:cubicBezTo>
                    <a:cubicBezTo>
                      <a:pt x="0" y="1120238"/>
                      <a:pt x="194546" y="0"/>
                      <a:pt x="434531" y="0"/>
                    </a:cubicBezTo>
                    <a:cubicBezTo>
                      <a:pt x="674515" y="0"/>
                      <a:pt x="869061" y="1120238"/>
                      <a:pt x="869061" y="2502122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9BFCD833-6857-4244-8781-E12CE2844671}"/>
                  </a:ext>
                </a:extLst>
              </p:cNvPr>
              <p:cNvSpPr/>
              <p:nvPr/>
            </p:nvSpPr>
            <p:spPr>
              <a:xfrm flipH="1">
                <a:off x="8454318" y="2643598"/>
                <a:ext cx="656765" cy="1977202"/>
              </a:xfrm>
              <a:custGeom>
                <a:avLst/>
                <a:gdLst>
                  <a:gd name="connsiteX0" fmla="*/ 772477 w 772477"/>
                  <a:gd name="connsiteY0" fmla="*/ 2224087 h 4448175"/>
                  <a:gd name="connsiteX1" fmla="*/ 386239 w 772477"/>
                  <a:gd name="connsiteY1" fmla="*/ 4448175 h 4448175"/>
                  <a:gd name="connsiteX2" fmla="*/ 0 w 772477"/>
                  <a:gd name="connsiteY2" fmla="*/ 2224087 h 4448175"/>
                  <a:gd name="connsiteX3" fmla="*/ 386239 w 772477"/>
                  <a:gd name="connsiteY3" fmla="*/ 0 h 4448175"/>
                  <a:gd name="connsiteX4" fmla="*/ 772477 w 772477"/>
                  <a:gd name="connsiteY4" fmla="*/ 2224087 h 444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2477" h="4448175">
                    <a:moveTo>
                      <a:pt x="772477" y="2224087"/>
                    </a:moveTo>
                    <a:cubicBezTo>
                      <a:pt x="772477" y="3452417"/>
                      <a:pt x="599553" y="4448175"/>
                      <a:pt x="386239" y="4448175"/>
                    </a:cubicBezTo>
                    <a:cubicBezTo>
                      <a:pt x="172925" y="4448175"/>
                      <a:pt x="0" y="3452417"/>
                      <a:pt x="0" y="2224087"/>
                    </a:cubicBezTo>
                    <a:cubicBezTo>
                      <a:pt x="0" y="995758"/>
                      <a:pt x="172925" y="0"/>
                      <a:pt x="386239" y="0"/>
                    </a:cubicBezTo>
                    <a:cubicBezTo>
                      <a:pt x="599553" y="0"/>
                      <a:pt x="772477" y="995758"/>
                      <a:pt x="772477" y="222408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01E90908-7C1C-410F-AB5E-79BA7811668C}"/>
                  </a:ext>
                </a:extLst>
              </p:cNvPr>
              <p:cNvSpPr/>
              <p:nvPr/>
            </p:nvSpPr>
            <p:spPr>
              <a:xfrm flipH="1">
                <a:off x="7481543" y="2767184"/>
                <a:ext cx="574649" cy="1730030"/>
              </a:xfrm>
              <a:custGeom>
                <a:avLst/>
                <a:gdLst>
                  <a:gd name="connsiteX0" fmla="*/ 675894 w 675894"/>
                  <a:gd name="connsiteY0" fmla="*/ 1946053 h 3892105"/>
                  <a:gd name="connsiteX1" fmla="*/ 337947 w 675894"/>
                  <a:gd name="connsiteY1" fmla="*/ 3892105 h 3892105"/>
                  <a:gd name="connsiteX2" fmla="*/ 0 w 675894"/>
                  <a:gd name="connsiteY2" fmla="*/ 1946053 h 3892105"/>
                  <a:gd name="connsiteX3" fmla="*/ 337947 w 675894"/>
                  <a:gd name="connsiteY3" fmla="*/ 0 h 3892105"/>
                  <a:gd name="connsiteX4" fmla="*/ 675894 w 675894"/>
                  <a:gd name="connsiteY4" fmla="*/ 1946053 h 389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5894" h="3892105">
                    <a:moveTo>
                      <a:pt x="675894" y="1946053"/>
                    </a:moveTo>
                    <a:cubicBezTo>
                      <a:pt x="675894" y="3020828"/>
                      <a:pt x="524590" y="3892105"/>
                      <a:pt x="337947" y="3892105"/>
                    </a:cubicBezTo>
                    <a:cubicBezTo>
                      <a:pt x="151304" y="3892105"/>
                      <a:pt x="0" y="3020828"/>
                      <a:pt x="0" y="1946053"/>
                    </a:cubicBezTo>
                    <a:cubicBezTo>
                      <a:pt x="0" y="871277"/>
                      <a:pt x="151304" y="0"/>
                      <a:pt x="337947" y="0"/>
                    </a:cubicBezTo>
                    <a:cubicBezTo>
                      <a:pt x="524590" y="0"/>
                      <a:pt x="675894" y="871277"/>
                      <a:pt x="675894" y="194605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CD9CD0F-B0DD-4884-8276-B78D959A5590}"/>
                  </a:ext>
                </a:extLst>
              </p:cNvPr>
              <p:cNvSpPr/>
              <p:nvPr/>
            </p:nvSpPr>
            <p:spPr>
              <a:xfrm flipH="1">
                <a:off x="6590884" y="2890728"/>
                <a:ext cx="492533" cy="1482944"/>
              </a:xfrm>
              <a:custGeom>
                <a:avLst/>
                <a:gdLst>
                  <a:gd name="connsiteX0" fmla="*/ 579310 w 579310"/>
                  <a:gd name="connsiteY0" fmla="*/ 1668113 h 3336226"/>
                  <a:gd name="connsiteX1" fmla="*/ 289655 w 579310"/>
                  <a:gd name="connsiteY1" fmla="*/ 3336227 h 3336226"/>
                  <a:gd name="connsiteX2" fmla="*/ 0 w 579310"/>
                  <a:gd name="connsiteY2" fmla="*/ 1668113 h 3336226"/>
                  <a:gd name="connsiteX3" fmla="*/ 289655 w 579310"/>
                  <a:gd name="connsiteY3" fmla="*/ 0 h 3336226"/>
                  <a:gd name="connsiteX4" fmla="*/ 579310 w 579310"/>
                  <a:gd name="connsiteY4" fmla="*/ 1668113 h 333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310" h="3336226">
                    <a:moveTo>
                      <a:pt x="579310" y="1668113"/>
                    </a:moveTo>
                    <a:cubicBezTo>
                      <a:pt x="579310" y="2589387"/>
                      <a:pt x="449627" y="3336227"/>
                      <a:pt x="289655" y="3336227"/>
                    </a:cubicBezTo>
                    <a:cubicBezTo>
                      <a:pt x="129683" y="3336227"/>
                      <a:pt x="0" y="2589387"/>
                      <a:pt x="0" y="1668113"/>
                    </a:cubicBezTo>
                    <a:cubicBezTo>
                      <a:pt x="0" y="746840"/>
                      <a:pt x="129683" y="0"/>
                      <a:pt x="289655" y="0"/>
                    </a:cubicBezTo>
                    <a:cubicBezTo>
                      <a:pt x="449627" y="0"/>
                      <a:pt x="579310" y="746840"/>
                      <a:pt x="579310" y="166811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E4536FF-50C4-4701-82C9-5E3C093A557E}"/>
                  </a:ext>
                </a:extLst>
              </p:cNvPr>
              <p:cNvSpPr/>
              <p:nvPr/>
            </p:nvSpPr>
            <p:spPr>
              <a:xfrm flipH="1">
                <a:off x="5782341" y="3014313"/>
                <a:ext cx="410417" cy="1235773"/>
              </a:xfrm>
              <a:custGeom>
                <a:avLst/>
                <a:gdLst>
                  <a:gd name="connsiteX0" fmla="*/ 482727 w 482727"/>
                  <a:gd name="connsiteY0" fmla="*/ 1390078 h 2780157"/>
                  <a:gd name="connsiteX1" fmla="*/ 241364 w 482727"/>
                  <a:gd name="connsiteY1" fmla="*/ 2780157 h 2780157"/>
                  <a:gd name="connsiteX2" fmla="*/ 0 w 482727"/>
                  <a:gd name="connsiteY2" fmla="*/ 1390078 h 2780157"/>
                  <a:gd name="connsiteX3" fmla="*/ 241364 w 482727"/>
                  <a:gd name="connsiteY3" fmla="*/ 0 h 2780157"/>
                  <a:gd name="connsiteX4" fmla="*/ 482727 w 482727"/>
                  <a:gd name="connsiteY4" fmla="*/ 1390078 h 2780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727" h="2780157">
                    <a:moveTo>
                      <a:pt x="482727" y="1390078"/>
                    </a:moveTo>
                    <a:cubicBezTo>
                      <a:pt x="482727" y="2157798"/>
                      <a:pt x="374665" y="2780157"/>
                      <a:pt x="241364" y="2780157"/>
                    </a:cubicBezTo>
                    <a:cubicBezTo>
                      <a:pt x="108062" y="2780157"/>
                      <a:pt x="0" y="2157798"/>
                      <a:pt x="0" y="1390078"/>
                    </a:cubicBezTo>
                    <a:cubicBezTo>
                      <a:pt x="0" y="622359"/>
                      <a:pt x="108062" y="0"/>
                      <a:pt x="241364" y="0"/>
                    </a:cubicBezTo>
                    <a:cubicBezTo>
                      <a:pt x="374665" y="0"/>
                      <a:pt x="482727" y="622359"/>
                      <a:pt x="482727" y="139007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DC0D73B7-254C-4E3E-9929-0D7E4834C10A}"/>
                  </a:ext>
                </a:extLst>
              </p:cNvPr>
              <p:cNvSpPr/>
              <p:nvPr/>
            </p:nvSpPr>
            <p:spPr>
              <a:xfrm flipH="1">
                <a:off x="5055914" y="3137899"/>
                <a:ext cx="328301" cy="988601"/>
              </a:xfrm>
              <a:custGeom>
                <a:avLst/>
                <a:gdLst>
                  <a:gd name="connsiteX0" fmla="*/ 386143 w 386143"/>
                  <a:gd name="connsiteY0" fmla="*/ 1112044 h 2224087"/>
                  <a:gd name="connsiteX1" fmla="*/ 193072 w 386143"/>
                  <a:gd name="connsiteY1" fmla="*/ 2224087 h 2224087"/>
                  <a:gd name="connsiteX2" fmla="*/ 0 w 386143"/>
                  <a:gd name="connsiteY2" fmla="*/ 1112044 h 2224087"/>
                  <a:gd name="connsiteX3" fmla="*/ 193072 w 386143"/>
                  <a:gd name="connsiteY3" fmla="*/ 0 h 2224087"/>
                  <a:gd name="connsiteX4" fmla="*/ 386143 w 386143"/>
                  <a:gd name="connsiteY4" fmla="*/ 1112044 h 2224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143" h="2224087">
                    <a:moveTo>
                      <a:pt x="386143" y="1112044"/>
                    </a:moveTo>
                    <a:cubicBezTo>
                      <a:pt x="386143" y="1726209"/>
                      <a:pt x="299702" y="2224087"/>
                      <a:pt x="193072" y="2224087"/>
                    </a:cubicBezTo>
                    <a:cubicBezTo>
                      <a:pt x="86441" y="2224087"/>
                      <a:pt x="0" y="1726209"/>
                      <a:pt x="0" y="1112044"/>
                    </a:cubicBezTo>
                    <a:cubicBezTo>
                      <a:pt x="0" y="497879"/>
                      <a:pt x="86441" y="0"/>
                      <a:pt x="193072" y="0"/>
                    </a:cubicBezTo>
                    <a:cubicBezTo>
                      <a:pt x="299702" y="0"/>
                      <a:pt x="386143" y="497879"/>
                      <a:pt x="386143" y="1112044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4DA1FDE-53E7-48D9-9DA8-53888CED43EB}"/>
                  </a:ext>
                </a:extLst>
              </p:cNvPr>
              <p:cNvSpPr/>
              <p:nvPr/>
            </p:nvSpPr>
            <p:spPr>
              <a:xfrm flipH="1">
                <a:off x="4411441" y="3261485"/>
                <a:ext cx="246347" cy="741430"/>
              </a:xfrm>
              <a:custGeom>
                <a:avLst/>
                <a:gdLst>
                  <a:gd name="connsiteX0" fmla="*/ 289750 w 289750"/>
                  <a:gd name="connsiteY0" fmla="*/ 834009 h 1668018"/>
                  <a:gd name="connsiteX1" fmla="*/ 144875 w 289750"/>
                  <a:gd name="connsiteY1" fmla="*/ 1668018 h 1668018"/>
                  <a:gd name="connsiteX2" fmla="*/ -1 w 289750"/>
                  <a:gd name="connsiteY2" fmla="*/ 834009 h 1668018"/>
                  <a:gd name="connsiteX3" fmla="*/ 144875 w 289750"/>
                  <a:gd name="connsiteY3" fmla="*/ 0 h 1668018"/>
                  <a:gd name="connsiteX4" fmla="*/ 289750 w 289750"/>
                  <a:gd name="connsiteY4" fmla="*/ 834009 h 1668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750" h="1668018">
                    <a:moveTo>
                      <a:pt x="289750" y="834009"/>
                    </a:moveTo>
                    <a:cubicBezTo>
                      <a:pt x="289750" y="1294619"/>
                      <a:pt x="224887" y="1668018"/>
                      <a:pt x="144875" y="1668018"/>
                    </a:cubicBezTo>
                    <a:cubicBezTo>
                      <a:pt x="64862" y="1668018"/>
                      <a:pt x="-1" y="1294619"/>
                      <a:pt x="-1" y="834009"/>
                    </a:cubicBezTo>
                    <a:cubicBezTo>
                      <a:pt x="-1" y="373398"/>
                      <a:pt x="64862" y="0"/>
                      <a:pt x="144875" y="0"/>
                    </a:cubicBezTo>
                    <a:cubicBezTo>
                      <a:pt x="224887" y="0"/>
                      <a:pt x="289750" y="373398"/>
                      <a:pt x="289750" y="83400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9622E68B-833E-4B02-A4E4-EEC6C6082B91}"/>
                  </a:ext>
                </a:extLst>
              </p:cNvPr>
              <p:cNvSpPr/>
              <p:nvPr/>
            </p:nvSpPr>
            <p:spPr>
              <a:xfrm flipH="1">
                <a:off x="3849084" y="3385028"/>
                <a:ext cx="164231" cy="494343"/>
              </a:xfrm>
              <a:custGeom>
                <a:avLst/>
                <a:gdLst>
                  <a:gd name="connsiteX0" fmla="*/ 193167 w 193166"/>
                  <a:gd name="connsiteY0" fmla="*/ 556069 h 1112139"/>
                  <a:gd name="connsiteX1" fmla="*/ 96583 w 193166"/>
                  <a:gd name="connsiteY1" fmla="*/ 1112139 h 1112139"/>
                  <a:gd name="connsiteX2" fmla="*/ 0 w 193166"/>
                  <a:gd name="connsiteY2" fmla="*/ 556069 h 1112139"/>
                  <a:gd name="connsiteX3" fmla="*/ 96583 w 193166"/>
                  <a:gd name="connsiteY3" fmla="*/ 0 h 1112139"/>
                  <a:gd name="connsiteX4" fmla="*/ 193167 w 193166"/>
                  <a:gd name="connsiteY4" fmla="*/ 556069 h 1112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166" h="1112139">
                    <a:moveTo>
                      <a:pt x="193167" y="556069"/>
                    </a:moveTo>
                    <a:cubicBezTo>
                      <a:pt x="193167" y="863178"/>
                      <a:pt x="149925" y="1112139"/>
                      <a:pt x="96583" y="1112139"/>
                    </a:cubicBezTo>
                    <a:cubicBezTo>
                      <a:pt x="43242" y="1112139"/>
                      <a:pt x="0" y="863178"/>
                      <a:pt x="0" y="556069"/>
                    </a:cubicBezTo>
                    <a:cubicBezTo>
                      <a:pt x="0" y="248961"/>
                      <a:pt x="43242" y="0"/>
                      <a:pt x="96583" y="0"/>
                    </a:cubicBezTo>
                    <a:cubicBezTo>
                      <a:pt x="149925" y="0"/>
                      <a:pt x="193167" y="248960"/>
                      <a:pt x="193167" y="55606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C728F6F9-CE99-4894-910B-BC02076F1E38}"/>
                  </a:ext>
                </a:extLst>
              </p:cNvPr>
              <p:cNvSpPr/>
              <p:nvPr/>
            </p:nvSpPr>
            <p:spPr>
              <a:xfrm flipH="1">
                <a:off x="3368843" y="3508614"/>
                <a:ext cx="82115" cy="247171"/>
              </a:xfrm>
              <a:custGeom>
                <a:avLst/>
                <a:gdLst>
                  <a:gd name="connsiteX0" fmla="*/ 96583 w 96583"/>
                  <a:gd name="connsiteY0" fmla="*/ 278034 h 556069"/>
                  <a:gd name="connsiteX1" fmla="*/ 48291 w 96583"/>
                  <a:gd name="connsiteY1" fmla="*/ 0 h 556069"/>
                  <a:gd name="connsiteX2" fmla="*/ 0 w 96583"/>
                  <a:gd name="connsiteY2" fmla="*/ 278034 h 556069"/>
                  <a:gd name="connsiteX3" fmla="*/ 48291 w 96583"/>
                  <a:gd name="connsiteY3" fmla="*/ 556069 h 556069"/>
                  <a:gd name="connsiteX4" fmla="*/ 96583 w 96583"/>
                  <a:gd name="connsiteY4" fmla="*/ 278034 h 556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83" h="556069">
                    <a:moveTo>
                      <a:pt x="96583" y="278034"/>
                    </a:moveTo>
                    <a:cubicBezTo>
                      <a:pt x="96583" y="124206"/>
                      <a:pt x="74962" y="0"/>
                      <a:pt x="48291" y="0"/>
                    </a:cubicBezTo>
                    <a:cubicBezTo>
                      <a:pt x="21526" y="0"/>
                      <a:pt x="0" y="124206"/>
                      <a:pt x="0" y="278034"/>
                    </a:cubicBezTo>
                    <a:cubicBezTo>
                      <a:pt x="0" y="431863"/>
                      <a:pt x="21526" y="556069"/>
                      <a:pt x="48291" y="556069"/>
                    </a:cubicBezTo>
                    <a:cubicBezTo>
                      <a:pt x="74962" y="555974"/>
                      <a:pt x="96583" y="431863"/>
                      <a:pt x="96583" y="278034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D6BB9F5E-D684-44EF-BABD-90365D787BC2}"/>
                </a:ext>
              </a:extLst>
            </p:cNvPr>
            <p:cNvGrpSpPr/>
            <p:nvPr/>
          </p:nvGrpSpPr>
          <p:grpSpPr>
            <a:xfrm>
              <a:off x="3401278" y="2568350"/>
              <a:ext cx="7848612" cy="2127700"/>
              <a:chOff x="3368843" y="2396427"/>
              <a:chExt cx="8098212" cy="2471545"/>
            </a:xfrm>
            <a:solidFill>
              <a:srgbClr val="FFFFFF"/>
            </a:solidFill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8E8E2C9-8C32-40EC-8D1D-5A1811B16F02}"/>
                  </a:ext>
                </a:extLst>
              </p:cNvPr>
              <p:cNvSpPr/>
              <p:nvPr/>
            </p:nvSpPr>
            <p:spPr>
              <a:xfrm flipH="1">
                <a:off x="10646220" y="2396427"/>
                <a:ext cx="820835" cy="2471545"/>
              </a:xfrm>
              <a:custGeom>
                <a:avLst/>
                <a:gdLst>
                  <a:gd name="connsiteX0" fmla="*/ 965454 w 965454"/>
                  <a:gd name="connsiteY0" fmla="*/ 2780157 h 5560314"/>
                  <a:gd name="connsiteX1" fmla="*/ 482727 w 965454"/>
                  <a:gd name="connsiteY1" fmla="*/ 5560314 h 5560314"/>
                  <a:gd name="connsiteX2" fmla="*/ 0 w 965454"/>
                  <a:gd name="connsiteY2" fmla="*/ 2780157 h 5560314"/>
                  <a:gd name="connsiteX3" fmla="*/ 482727 w 965454"/>
                  <a:gd name="connsiteY3" fmla="*/ 0 h 5560314"/>
                  <a:gd name="connsiteX4" fmla="*/ 965454 w 965454"/>
                  <a:gd name="connsiteY4" fmla="*/ 2780157 h 556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454" h="5560314">
                    <a:moveTo>
                      <a:pt x="965454" y="2780157"/>
                    </a:moveTo>
                    <a:cubicBezTo>
                      <a:pt x="965454" y="4315595"/>
                      <a:pt x="749330" y="5560314"/>
                      <a:pt x="482727" y="5560314"/>
                    </a:cubicBezTo>
                    <a:cubicBezTo>
                      <a:pt x="216124" y="5560314"/>
                      <a:pt x="0" y="4315595"/>
                      <a:pt x="0" y="2780157"/>
                    </a:cubicBezTo>
                    <a:cubicBezTo>
                      <a:pt x="0" y="1244719"/>
                      <a:pt x="216124" y="0"/>
                      <a:pt x="482727" y="0"/>
                    </a:cubicBezTo>
                    <a:cubicBezTo>
                      <a:pt x="749330" y="0"/>
                      <a:pt x="965454" y="1244719"/>
                      <a:pt x="965454" y="2780157"/>
                    </a:cubicBezTo>
                    <a:close/>
                  </a:path>
                </a:pathLst>
              </a:custGeom>
              <a:grpFill/>
              <a:ln w="139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618F88D7-F623-4815-BBF5-259AE90E3D6D}"/>
                  </a:ext>
                </a:extLst>
              </p:cNvPr>
              <p:cNvSpPr/>
              <p:nvPr/>
            </p:nvSpPr>
            <p:spPr>
              <a:xfrm flipH="1">
                <a:off x="9509209" y="2520013"/>
                <a:ext cx="738881" cy="2224373"/>
              </a:xfrm>
              <a:custGeom>
                <a:avLst/>
                <a:gdLst>
                  <a:gd name="connsiteX0" fmla="*/ 869061 w 869061"/>
                  <a:gd name="connsiteY0" fmla="*/ 2502122 h 5004244"/>
                  <a:gd name="connsiteX1" fmla="*/ 434531 w 869061"/>
                  <a:gd name="connsiteY1" fmla="*/ 5004245 h 5004244"/>
                  <a:gd name="connsiteX2" fmla="*/ 0 w 869061"/>
                  <a:gd name="connsiteY2" fmla="*/ 2502122 h 5004244"/>
                  <a:gd name="connsiteX3" fmla="*/ 434531 w 869061"/>
                  <a:gd name="connsiteY3" fmla="*/ 0 h 5004244"/>
                  <a:gd name="connsiteX4" fmla="*/ 869061 w 869061"/>
                  <a:gd name="connsiteY4" fmla="*/ 2502122 h 500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9061" h="5004244">
                    <a:moveTo>
                      <a:pt x="869061" y="2502122"/>
                    </a:moveTo>
                    <a:cubicBezTo>
                      <a:pt x="869061" y="3884006"/>
                      <a:pt x="674515" y="5004245"/>
                      <a:pt x="434531" y="5004245"/>
                    </a:cubicBezTo>
                    <a:cubicBezTo>
                      <a:pt x="194546" y="5004245"/>
                      <a:pt x="0" y="3884006"/>
                      <a:pt x="0" y="2502122"/>
                    </a:cubicBezTo>
                    <a:cubicBezTo>
                      <a:pt x="0" y="1120238"/>
                      <a:pt x="194546" y="0"/>
                      <a:pt x="434531" y="0"/>
                    </a:cubicBezTo>
                    <a:cubicBezTo>
                      <a:pt x="674515" y="0"/>
                      <a:pt x="869061" y="1120238"/>
                      <a:pt x="869061" y="2502122"/>
                    </a:cubicBezTo>
                    <a:close/>
                  </a:path>
                </a:pathLst>
              </a:custGeom>
              <a:grpFill/>
              <a:ln w="139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AF462FFC-1BD4-4E6A-B8EF-6C406A4166F7}"/>
                  </a:ext>
                </a:extLst>
              </p:cNvPr>
              <p:cNvSpPr/>
              <p:nvPr/>
            </p:nvSpPr>
            <p:spPr>
              <a:xfrm flipH="1">
                <a:off x="8454318" y="2643598"/>
                <a:ext cx="656765" cy="1977202"/>
              </a:xfrm>
              <a:custGeom>
                <a:avLst/>
                <a:gdLst>
                  <a:gd name="connsiteX0" fmla="*/ 772477 w 772477"/>
                  <a:gd name="connsiteY0" fmla="*/ 2224087 h 4448175"/>
                  <a:gd name="connsiteX1" fmla="*/ 386239 w 772477"/>
                  <a:gd name="connsiteY1" fmla="*/ 4448175 h 4448175"/>
                  <a:gd name="connsiteX2" fmla="*/ 0 w 772477"/>
                  <a:gd name="connsiteY2" fmla="*/ 2224087 h 4448175"/>
                  <a:gd name="connsiteX3" fmla="*/ 386239 w 772477"/>
                  <a:gd name="connsiteY3" fmla="*/ 0 h 4448175"/>
                  <a:gd name="connsiteX4" fmla="*/ 772477 w 772477"/>
                  <a:gd name="connsiteY4" fmla="*/ 2224087 h 444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2477" h="4448175">
                    <a:moveTo>
                      <a:pt x="772477" y="2224087"/>
                    </a:moveTo>
                    <a:cubicBezTo>
                      <a:pt x="772477" y="3452417"/>
                      <a:pt x="599553" y="4448175"/>
                      <a:pt x="386239" y="4448175"/>
                    </a:cubicBezTo>
                    <a:cubicBezTo>
                      <a:pt x="172925" y="4448175"/>
                      <a:pt x="0" y="3452417"/>
                      <a:pt x="0" y="2224087"/>
                    </a:cubicBezTo>
                    <a:cubicBezTo>
                      <a:pt x="0" y="995758"/>
                      <a:pt x="172925" y="0"/>
                      <a:pt x="386239" y="0"/>
                    </a:cubicBezTo>
                    <a:cubicBezTo>
                      <a:pt x="599553" y="0"/>
                      <a:pt x="772477" y="995758"/>
                      <a:pt x="772477" y="2224087"/>
                    </a:cubicBezTo>
                    <a:close/>
                  </a:path>
                </a:pathLst>
              </a:custGeom>
              <a:grpFill/>
              <a:ln w="139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81F9000B-A8DD-40D7-9DD0-21560C3AC39E}"/>
                  </a:ext>
                </a:extLst>
              </p:cNvPr>
              <p:cNvSpPr/>
              <p:nvPr/>
            </p:nvSpPr>
            <p:spPr>
              <a:xfrm flipH="1">
                <a:off x="7481543" y="2767184"/>
                <a:ext cx="574649" cy="1730030"/>
              </a:xfrm>
              <a:custGeom>
                <a:avLst/>
                <a:gdLst>
                  <a:gd name="connsiteX0" fmla="*/ 675894 w 675894"/>
                  <a:gd name="connsiteY0" fmla="*/ 1946053 h 3892105"/>
                  <a:gd name="connsiteX1" fmla="*/ 337947 w 675894"/>
                  <a:gd name="connsiteY1" fmla="*/ 3892105 h 3892105"/>
                  <a:gd name="connsiteX2" fmla="*/ 0 w 675894"/>
                  <a:gd name="connsiteY2" fmla="*/ 1946053 h 3892105"/>
                  <a:gd name="connsiteX3" fmla="*/ 337947 w 675894"/>
                  <a:gd name="connsiteY3" fmla="*/ 0 h 3892105"/>
                  <a:gd name="connsiteX4" fmla="*/ 675894 w 675894"/>
                  <a:gd name="connsiteY4" fmla="*/ 1946053 h 389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5894" h="3892105">
                    <a:moveTo>
                      <a:pt x="675894" y="1946053"/>
                    </a:moveTo>
                    <a:cubicBezTo>
                      <a:pt x="675894" y="3020828"/>
                      <a:pt x="524590" y="3892105"/>
                      <a:pt x="337947" y="3892105"/>
                    </a:cubicBezTo>
                    <a:cubicBezTo>
                      <a:pt x="151304" y="3892105"/>
                      <a:pt x="0" y="3020828"/>
                      <a:pt x="0" y="1946053"/>
                    </a:cubicBezTo>
                    <a:cubicBezTo>
                      <a:pt x="0" y="871277"/>
                      <a:pt x="151304" y="0"/>
                      <a:pt x="337947" y="0"/>
                    </a:cubicBezTo>
                    <a:cubicBezTo>
                      <a:pt x="524590" y="0"/>
                      <a:pt x="675894" y="871277"/>
                      <a:pt x="675894" y="1946053"/>
                    </a:cubicBezTo>
                    <a:close/>
                  </a:path>
                </a:pathLst>
              </a:custGeom>
              <a:grpFill/>
              <a:ln w="139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DDE937C8-30E8-4142-8C24-6B3E1B591126}"/>
                  </a:ext>
                </a:extLst>
              </p:cNvPr>
              <p:cNvSpPr/>
              <p:nvPr/>
            </p:nvSpPr>
            <p:spPr>
              <a:xfrm flipH="1">
                <a:off x="6590884" y="2890728"/>
                <a:ext cx="492533" cy="1482944"/>
              </a:xfrm>
              <a:custGeom>
                <a:avLst/>
                <a:gdLst>
                  <a:gd name="connsiteX0" fmla="*/ 579310 w 579310"/>
                  <a:gd name="connsiteY0" fmla="*/ 1668113 h 3336226"/>
                  <a:gd name="connsiteX1" fmla="*/ 289655 w 579310"/>
                  <a:gd name="connsiteY1" fmla="*/ 3336227 h 3336226"/>
                  <a:gd name="connsiteX2" fmla="*/ 0 w 579310"/>
                  <a:gd name="connsiteY2" fmla="*/ 1668113 h 3336226"/>
                  <a:gd name="connsiteX3" fmla="*/ 289655 w 579310"/>
                  <a:gd name="connsiteY3" fmla="*/ 0 h 3336226"/>
                  <a:gd name="connsiteX4" fmla="*/ 579310 w 579310"/>
                  <a:gd name="connsiteY4" fmla="*/ 1668113 h 333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310" h="3336226">
                    <a:moveTo>
                      <a:pt x="579310" y="1668113"/>
                    </a:moveTo>
                    <a:cubicBezTo>
                      <a:pt x="579310" y="2589387"/>
                      <a:pt x="449627" y="3336227"/>
                      <a:pt x="289655" y="3336227"/>
                    </a:cubicBezTo>
                    <a:cubicBezTo>
                      <a:pt x="129683" y="3336227"/>
                      <a:pt x="0" y="2589387"/>
                      <a:pt x="0" y="1668113"/>
                    </a:cubicBezTo>
                    <a:cubicBezTo>
                      <a:pt x="0" y="746840"/>
                      <a:pt x="129683" y="0"/>
                      <a:pt x="289655" y="0"/>
                    </a:cubicBezTo>
                    <a:cubicBezTo>
                      <a:pt x="449627" y="0"/>
                      <a:pt x="579310" y="746840"/>
                      <a:pt x="579310" y="1668113"/>
                    </a:cubicBezTo>
                    <a:close/>
                  </a:path>
                </a:pathLst>
              </a:custGeom>
              <a:grpFill/>
              <a:ln w="139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EA80803-E5D9-4F43-8240-7E936372A0DD}"/>
                  </a:ext>
                </a:extLst>
              </p:cNvPr>
              <p:cNvSpPr/>
              <p:nvPr/>
            </p:nvSpPr>
            <p:spPr>
              <a:xfrm flipH="1">
                <a:off x="5782341" y="3014313"/>
                <a:ext cx="410417" cy="1235773"/>
              </a:xfrm>
              <a:custGeom>
                <a:avLst/>
                <a:gdLst>
                  <a:gd name="connsiteX0" fmla="*/ 482727 w 482727"/>
                  <a:gd name="connsiteY0" fmla="*/ 1390078 h 2780157"/>
                  <a:gd name="connsiteX1" fmla="*/ 241364 w 482727"/>
                  <a:gd name="connsiteY1" fmla="*/ 2780157 h 2780157"/>
                  <a:gd name="connsiteX2" fmla="*/ 0 w 482727"/>
                  <a:gd name="connsiteY2" fmla="*/ 1390078 h 2780157"/>
                  <a:gd name="connsiteX3" fmla="*/ 241364 w 482727"/>
                  <a:gd name="connsiteY3" fmla="*/ 0 h 2780157"/>
                  <a:gd name="connsiteX4" fmla="*/ 482727 w 482727"/>
                  <a:gd name="connsiteY4" fmla="*/ 1390078 h 2780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727" h="2780157">
                    <a:moveTo>
                      <a:pt x="482727" y="1390078"/>
                    </a:moveTo>
                    <a:cubicBezTo>
                      <a:pt x="482727" y="2157798"/>
                      <a:pt x="374665" y="2780157"/>
                      <a:pt x="241364" y="2780157"/>
                    </a:cubicBezTo>
                    <a:cubicBezTo>
                      <a:pt x="108062" y="2780157"/>
                      <a:pt x="0" y="2157798"/>
                      <a:pt x="0" y="1390078"/>
                    </a:cubicBezTo>
                    <a:cubicBezTo>
                      <a:pt x="0" y="622359"/>
                      <a:pt x="108062" y="0"/>
                      <a:pt x="241364" y="0"/>
                    </a:cubicBezTo>
                    <a:cubicBezTo>
                      <a:pt x="374665" y="0"/>
                      <a:pt x="482727" y="622359"/>
                      <a:pt x="482727" y="1390078"/>
                    </a:cubicBezTo>
                    <a:close/>
                  </a:path>
                </a:pathLst>
              </a:custGeom>
              <a:grpFill/>
              <a:ln w="139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C24315D8-4747-4965-ABBC-24F0530509E3}"/>
                  </a:ext>
                </a:extLst>
              </p:cNvPr>
              <p:cNvSpPr/>
              <p:nvPr/>
            </p:nvSpPr>
            <p:spPr>
              <a:xfrm flipH="1">
                <a:off x="5055914" y="3137899"/>
                <a:ext cx="328301" cy="988601"/>
              </a:xfrm>
              <a:custGeom>
                <a:avLst/>
                <a:gdLst>
                  <a:gd name="connsiteX0" fmla="*/ 386143 w 386143"/>
                  <a:gd name="connsiteY0" fmla="*/ 1112044 h 2224087"/>
                  <a:gd name="connsiteX1" fmla="*/ 193072 w 386143"/>
                  <a:gd name="connsiteY1" fmla="*/ 2224087 h 2224087"/>
                  <a:gd name="connsiteX2" fmla="*/ 0 w 386143"/>
                  <a:gd name="connsiteY2" fmla="*/ 1112044 h 2224087"/>
                  <a:gd name="connsiteX3" fmla="*/ 193072 w 386143"/>
                  <a:gd name="connsiteY3" fmla="*/ 0 h 2224087"/>
                  <a:gd name="connsiteX4" fmla="*/ 386143 w 386143"/>
                  <a:gd name="connsiteY4" fmla="*/ 1112044 h 2224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143" h="2224087">
                    <a:moveTo>
                      <a:pt x="386143" y="1112044"/>
                    </a:moveTo>
                    <a:cubicBezTo>
                      <a:pt x="386143" y="1726209"/>
                      <a:pt x="299702" y="2224087"/>
                      <a:pt x="193072" y="2224087"/>
                    </a:cubicBezTo>
                    <a:cubicBezTo>
                      <a:pt x="86441" y="2224087"/>
                      <a:pt x="0" y="1726209"/>
                      <a:pt x="0" y="1112044"/>
                    </a:cubicBezTo>
                    <a:cubicBezTo>
                      <a:pt x="0" y="497879"/>
                      <a:pt x="86441" y="0"/>
                      <a:pt x="193072" y="0"/>
                    </a:cubicBezTo>
                    <a:cubicBezTo>
                      <a:pt x="299702" y="0"/>
                      <a:pt x="386143" y="497879"/>
                      <a:pt x="386143" y="1112044"/>
                    </a:cubicBezTo>
                    <a:close/>
                  </a:path>
                </a:pathLst>
              </a:custGeom>
              <a:grpFill/>
              <a:ln w="139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599C8DC-B6A0-4A91-8BE5-C32161649584}"/>
                  </a:ext>
                </a:extLst>
              </p:cNvPr>
              <p:cNvSpPr/>
              <p:nvPr/>
            </p:nvSpPr>
            <p:spPr>
              <a:xfrm flipH="1">
                <a:off x="4411441" y="3261485"/>
                <a:ext cx="246347" cy="741430"/>
              </a:xfrm>
              <a:custGeom>
                <a:avLst/>
                <a:gdLst>
                  <a:gd name="connsiteX0" fmla="*/ 289750 w 289750"/>
                  <a:gd name="connsiteY0" fmla="*/ 834009 h 1668018"/>
                  <a:gd name="connsiteX1" fmla="*/ 144875 w 289750"/>
                  <a:gd name="connsiteY1" fmla="*/ 1668018 h 1668018"/>
                  <a:gd name="connsiteX2" fmla="*/ -1 w 289750"/>
                  <a:gd name="connsiteY2" fmla="*/ 834009 h 1668018"/>
                  <a:gd name="connsiteX3" fmla="*/ 144875 w 289750"/>
                  <a:gd name="connsiteY3" fmla="*/ 0 h 1668018"/>
                  <a:gd name="connsiteX4" fmla="*/ 289750 w 289750"/>
                  <a:gd name="connsiteY4" fmla="*/ 834009 h 1668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750" h="1668018">
                    <a:moveTo>
                      <a:pt x="289750" y="834009"/>
                    </a:moveTo>
                    <a:cubicBezTo>
                      <a:pt x="289750" y="1294619"/>
                      <a:pt x="224887" y="1668018"/>
                      <a:pt x="144875" y="1668018"/>
                    </a:cubicBezTo>
                    <a:cubicBezTo>
                      <a:pt x="64862" y="1668018"/>
                      <a:pt x="-1" y="1294619"/>
                      <a:pt x="-1" y="834009"/>
                    </a:cubicBezTo>
                    <a:cubicBezTo>
                      <a:pt x="-1" y="373398"/>
                      <a:pt x="64862" y="0"/>
                      <a:pt x="144875" y="0"/>
                    </a:cubicBezTo>
                    <a:cubicBezTo>
                      <a:pt x="224887" y="0"/>
                      <a:pt x="289750" y="373398"/>
                      <a:pt x="289750" y="834009"/>
                    </a:cubicBezTo>
                    <a:close/>
                  </a:path>
                </a:pathLst>
              </a:custGeom>
              <a:grpFill/>
              <a:ln w="139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C8E5734-C593-4DCB-A4C1-539C5B1F49B1}"/>
                  </a:ext>
                </a:extLst>
              </p:cNvPr>
              <p:cNvSpPr/>
              <p:nvPr/>
            </p:nvSpPr>
            <p:spPr>
              <a:xfrm flipH="1">
                <a:off x="3849084" y="3385028"/>
                <a:ext cx="164231" cy="494343"/>
              </a:xfrm>
              <a:custGeom>
                <a:avLst/>
                <a:gdLst>
                  <a:gd name="connsiteX0" fmla="*/ 193167 w 193166"/>
                  <a:gd name="connsiteY0" fmla="*/ 556069 h 1112139"/>
                  <a:gd name="connsiteX1" fmla="*/ 96583 w 193166"/>
                  <a:gd name="connsiteY1" fmla="*/ 1112139 h 1112139"/>
                  <a:gd name="connsiteX2" fmla="*/ 0 w 193166"/>
                  <a:gd name="connsiteY2" fmla="*/ 556069 h 1112139"/>
                  <a:gd name="connsiteX3" fmla="*/ 96583 w 193166"/>
                  <a:gd name="connsiteY3" fmla="*/ 0 h 1112139"/>
                  <a:gd name="connsiteX4" fmla="*/ 193167 w 193166"/>
                  <a:gd name="connsiteY4" fmla="*/ 556069 h 1112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166" h="1112139">
                    <a:moveTo>
                      <a:pt x="193167" y="556069"/>
                    </a:moveTo>
                    <a:cubicBezTo>
                      <a:pt x="193167" y="863178"/>
                      <a:pt x="149925" y="1112139"/>
                      <a:pt x="96583" y="1112139"/>
                    </a:cubicBezTo>
                    <a:cubicBezTo>
                      <a:pt x="43242" y="1112139"/>
                      <a:pt x="0" y="863178"/>
                      <a:pt x="0" y="556069"/>
                    </a:cubicBezTo>
                    <a:cubicBezTo>
                      <a:pt x="0" y="248961"/>
                      <a:pt x="43242" y="0"/>
                      <a:pt x="96583" y="0"/>
                    </a:cubicBezTo>
                    <a:cubicBezTo>
                      <a:pt x="149925" y="0"/>
                      <a:pt x="193167" y="248960"/>
                      <a:pt x="193167" y="556069"/>
                    </a:cubicBezTo>
                    <a:close/>
                  </a:path>
                </a:pathLst>
              </a:custGeom>
              <a:grpFill/>
              <a:ln w="139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772E20A3-2463-46FA-BA4F-3D8A471260C6}"/>
                  </a:ext>
                </a:extLst>
              </p:cNvPr>
              <p:cNvSpPr/>
              <p:nvPr/>
            </p:nvSpPr>
            <p:spPr>
              <a:xfrm flipH="1">
                <a:off x="3368843" y="3508614"/>
                <a:ext cx="82115" cy="247171"/>
              </a:xfrm>
              <a:custGeom>
                <a:avLst/>
                <a:gdLst>
                  <a:gd name="connsiteX0" fmla="*/ 96583 w 96583"/>
                  <a:gd name="connsiteY0" fmla="*/ 278034 h 556069"/>
                  <a:gd name="connsiteX1" fmla="*/ 48291 w 96583"/>
                  <a:gd name="connsiteY1" fmla="*/ 0 h 556069"/>
                  <a:gd name="connsiteX2" fmla="*/ 0 w 96583"/>
                  <a:gd name="connsiteY2" fmla="*/ 278034 h 556069"/>
                  <a:gd name="connsiteX3" fmla="*/ 48291 w 96583"/>
                  <a:gd name="connsiteY3" fmla="*/ 556069 h 556069"/>
                  <a:gd name="connsiteX4" fmla="*/ 96583 w 96583"/>
                  <a:gd name="connsiteY4" fmla="*/ 278034 h 556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83" h="556069">
                    <a:moveTo>
                      <a:pt x="96583" y="278034"/>
                    </a:moveTo>
                    <a:cubicBezTo>
                      <a:pt x="96583" y="124206"/>
                      <a:pt x="74962" y="0"/>
                      <a:pt x="48291" y="0"/>
                    </a:cubicBezTo>
                    <a:cubicBezTo>
                      <a:pt x="21526" y="0"/>
                      <a:pt x="0" y="124206"/>
                      <a:pt x="0" y="278034"/>
                    </a:cubicBezTo>
                    <a:cubicBezTo>
                      <a:pt x="0" y="431863"/>
                      <a:pt x="21526" y="556069"/>
                      <a:pt x="48291" y="556069"/>
                    </a:cubicBezTo>
                    <a:cubicBezTo>
                      <a:pt x="74962" y="555974"/>
                      <a:pt x="96583" y="431863"/>
                      <a:pt x="96583" y="278034"/>
                    </a:cubicBezTo>
                    <a:close/>
                  </a:path>
                </a:pathLst>
              </a:custGeom>
              <a:grpFill/>
              <a:ln w="139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28DF97A-76A6-44FE-B7BB-0F17AE1112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2950" y="679464"/>
            <a:ext cx="3354868" cy="352306"/>
          </a:xfrm>
        </p:spPr>
        <p:txBody>
          <a:bodyPr>
            <a:normAutofit lnSpcReduction="10000"/>
          </a:bodyPr>
          <a:lstStyle/>
          <a:p>
            <a:r>
              <a:rPr lang="zh-CN" altLang="en-US" dirty="0"/>
              <a:t>转型时间进行规划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7C21239-A479-4125-95CE-BBDB11F88B5D}"/>
              </a:ext>
            </a:extLst>
          </p:cNvPr>
          <p:cNvSpPr/>
          <p:nvPr/>
        </p:nvSpPr>
        <p:spPr>
          <a:xfrm rot="18144035">
            <a:off x="710172" y="2500006"/>
            <a:ext cx="2588238" cy="2588238"/>
          </a:xfrm>
          <a:prstGeom prst="ellipse">
            <a:avLst/>
          </a:prstGeom>
          <a:noFill/>
          <a:ln>
            <a:gradFill>
              <a:gsLst>
                <a:gs pos="0">
                  <a:schemeClr val="bg2"/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桌子, 消防栓, 蛋糕, 玻璃&#10;&#10;描述已自动生成">
            <a:extLst>
              <a:ext uri="{FF2B5EF4-FFF2-40B4-BE49-F238E27FC236}">
                <a16:creationId xmlns:a16="http://schemas.microsoft.com/office/drawing/2014/main" id="{FCA0E54B-67DB-4A61-94D7-746E01CA205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89" y="2730274"/>
            <a:ext cx="2157604" cy="2127702"/>
          </a:xfrm>
          <a:prstGeom prst="rect">
            <a:avLst/>
          </a:prstGeom>
        </p:spPr>
      </p:pic>
      <p:sp>
        <p:nvSpPr>
          <p:cNvPr id="96" name="文本框 95">
            <a:extLst>
              <a:ext uri="{FF2B5EF4-FFF2-40B4-BE49-F238E27FC236}">
                <a16:creationId xmlns:a16="http://schemas.microsoft.com/office/drawing/2014/main" id="{350EAC5C-A347-48AC-8643-685E798CB230}"/>
              </a:ext>
            </a:extLst>
          </p:cNvPr>
          <p:cNvSpPr txBox="1"/>
          <p:nvPr/>
        </p:nvSpPr>
        <p:spPr>
          <a:xfrm>
            <a:off x="4044395" y="4557621"/>
            <a:ext cx="172998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招聘对应的运营人才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C6055B36-E04E-4C67-A0EB-5C8A2D8FD428}"/>
              </a:ext>
            </a:extLst>
          </p:cNvPr>
          <p:cNvSpPr txBox="1"/>
          <p:nvPr/>
        </p:nvSpPr>
        <p:spPr>
          <a:xfrm>
            <a:off x="4043471" y="4936368"/>
            <a:ext cx="2106637" cy="758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需要根据规划制定的领域，招聘对应的运营人才，规划需要多少人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岗位。</a:t>
            </a:r>
          </a:p>
        </p:txBody>
      </p: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7E94D5DA-AF3B-4315-BE0C-73780352F597}"/>
              </a:ext>
            </a:extLst>
          </p:cNvPr>
          <p:cNvGrpSpPr/>
          <p:nvPr/>
        </p:nvGrpSpPr>
        <p:grpSpPr>
          <a:xfrm>
            <a:off x="7866414" y="4722577"/>
            <a:ext cx="2243350" cy="1391423"/>
            <a:chOff x="3146973" y="4666601"/>
            <a:chExt cx="2684121" cy="1569099"/>
          </a:xfrm>
        </p:grpSpPr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ED149DF9-536D-4384-BEC4-B364DC59F137}"/>
                </a:ext>
              </a:extLst>
            </p:cNvPr>
            <p:cNvGrpSpPr/>
            <p:nvPr/>
          </p:nvGrpSpPr>
          <p:grpSpPr>
            <a:xfrm>
              <a:off x="3146973" y="4666601"/>
              <a:ext cx="2684121" cy="1569099"/>
              <a:chOff x="3497400" y="4696050"/>
              <a:chExt cx="3550142" cy="2075363"/>
            </a:xfrm>
          </p:grpSpPr>
          <p:sp>
            <p:nvSpPr>
              <p:cNvPr id="178" name="Rectangle 14+">
                <a:extLst>
                  <a:ext uri="{FF2B5EF4-FFF2-40B4-BE49-F238E27FC236}">
                    <a16:creationId xmlns:a16="http://schemas.microsoft.com/office/drawing/2014/main" id="{781F645A-FD17-4F33-A206-ED9F5CB974AC}"/>
                  </a:ext>
                </a:extLst>
              </p:cNvPr>
              <p:cNvSpPr/>
              <p:nvPr/>
            </p:nvSpPr>
            <p:spPr>
              <a:xfrm>
                <a:off x="3534580" y="4733694"/>
                <a:ext cx="3512962" cy="2037719"/>
              </a:xfrm>
              <a:prstGeom prst="rect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矩形 178">
                <a:extLst>
                  <a:ext uri="{FF2B5EF4-FFF2-40B4-BE49-F238E27FC236}">
                    <a16:creationId xmlns:a16="http://schemas.microsoft.com/office/drawing/2014/main" id="{8CCBECF3-D249-48C1-BC3F-9F923F88F141}"/>
                  </a:ext>
                </a:extLst>
              </p:cNvPr>
              <p:cNvSpPr/>
              <p:nvPr/>
            </p:nvSpPr>
            <p:spPr>
              <a:xfrm>
                <a:off x="3497400" y="4696050"/>
                <a:ext cx="3512962" cy="203771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0" name="矩形 169">
              <a:extLst>
                <a:ext uri="{FF2B5EF4-FFF2-40B4-BE49-F238E27FC236}">
                  <a16:creationId xmlns:a16="http://schemas.microsoft.com/office/drawing/2014/main" id="{6DB56583-257B-4558-8403-9E6B91807E40}"/>
                </a:ext>
              </a:extLst>
            </p:cNvPr>
            <p:cNvSpPr/>
            <p:nvPr/>
          </p:nvSpPr>
          <p:spPr>
            <a:xfrm>
              <a:off x="3148085" y="4666601"/>
              <a:ext cx="2654899" cy="468000"/>
            </a:xfrm>
            <a:prstGeom prst="rect">
              <a:avLst/>
            </a:prstGeom>
            <a:solidFill>
              <a:schemeClr val="tx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D5BEB601-352C-48F7-8F88-E00178975D1B}"/>
                </a:ext>
              </a:extLst>
            </p:cNvPr>
            <p:cNvGrpSpPr/>
            <p:nvPr/>
          </p:nvGrpSpPr>
          <p:grpSpPr>
            <a:xfrm>
              <a:off x="5564065" y="4666601"/>
              <a:ext cx="207169" cy="468000"/>
              <a:chOff x="3791218" y="4058736"/>
              <a:chExt cx="207169" cy="468000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46540962-11D9-4486-888A-7B5EFE8D56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1218" y="4058736"/>
                <a:ext cx="0" cy="46800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7C9A6CAE-81EB-454F-A9B6-3AAA6D595E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6341" y="4058736"/>
                <a:ext cx="0" cy="468000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141F26E9-7A9C-45FE-8C24-2772C3CF68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1464" y="4058736"/>
                <a:ext cx="0" cy="46800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C65AD697-E7A5-4BAD-B210-D7DEDB0D6D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6587" y="4058736"/>
                <a:ext cx="0" cy="46800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2AE68551-7A68-4FE9-B990-CEC6DED43C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1711" y="4058736"/>
                <a:ext cx="0" cy="46800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62DB5C1E-0B51-45EA-8FD6-7EE9224811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8387" y="4058736"/>
                <a:ext cx="0" cy="468000"/>
              </a:xfrm>
              <a:prstGeom prst="line">
                <a:avLst/>
              </a:prstGeom>
              <a:ln w="603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0" name="文本框 179">
            <a:extLst>
              <a:ext uri="{FF2B5EF4-FFF2-40B4-BE49-F238E27FC236}">
                <a16:creationId xmlns:a16="http://schemas.microsoft.com/office/drawing/2014/main" id="{294C0895-0FD4-422E-94D2-8F5740A15EFC}"/>
              </a:ext>
            </a:extLst>
          </p:cNvPr>
          <p:cNvSpPr txBox="1"/>
          <p:nvPr/>
        </p:nvSpPr>
        <p:spPr>
          <a:xfrm>
            <a:off x="7974201" y="4807001"/>
            <a:ext cx="172998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确定平台转型负责人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FE907C49-2835-47C8-82AC-923DB0E6EFD5}"/>
              </a:ext>
            </a:extLst>
          </p:cNvPr>
          <p:cNvSpPr txBox="1"/>
          <p:nvPr/>
        </p:nvSpPr>
        <p:spPr>
          <a:xfrm>
            <a:off x="7973277" y="5185748"/>
            <a:ext cx="2106637" cy="758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由于管理人才较少，需要培养新的管理人才，在初期筹建的过程中选中某。</a:t>
            </a:r>
          </a:p>
        </p:txBody>
      </p: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2C9278A1-0827-40AA-80C7-DE8D786A9EF7}"/>
              </a:ext>
            </a:extLst>
          </p:cNvPr>
          <p:cNvGrpSpPr/>
          <p:nvPr/>
        </p:nvGrpSpPr>
        <p:grpSpPr>
          <a:xfrm>
            <a:off x="4079196" y="1512627"/>
            <a:ext cx="2243350" cy="1391423"/>
            <a:chOff x="3146973" y="4666601"/>
            <a:chExt cx="2684121" cy="1569099"/>
          </a:xfrm>
        </p:grpSpPr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F13F938D-C303-4C80-A3F5-A36CC622F43F}"/>
                </a:ext>
              </a:extLst>
            </p:cNvPr>
            <p:cNvGrpSpPr/>
            <p:nvPr/>
          </p:nvGrpSpPr>
          <p:grpSpPr>
            <a:xfrm>
              <a:off x="3146973" y="4666601"/>
              <a:ext cx="2684121" cy="1569099"/>
              <a:chOff x="3497400" y="4696050"/>
              <a:chExt cx="3550142" cy="2075363"/>
            </a:xfrm>
          </p:grpSpPr>
          <p:sp>
            <p:nvSpPr>
              <p:cNvPr id="192" name="Rectangle 14+">
                <a:extLst>
                  <a:ext uri="{FF2B5EF4-FFF2-40B4-BE49-F238E27FC236}">
                    <a16:creationId xmlns:a16="http://schemas.microsoft.com/office/drawing/2014/main" id="{53A690DF-A1CB-4E5F-87E3-124BD0036AA2}"/>
                  </a:ext>
                </a:extLst>
              </p:cNvPr>
              <p:cNvSpPr/>
              <p:nvPr/>
            </p:nvSpPr>
            <p:spPr>
              <a:xfrm>
                <a:off x="3534580" y="4733694"/>
                <a:ext cx="3512962" cy="2037719"/>
              </a:xfrm>
              <a:prstGeom prst="rect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矩形 192">
                <a:extLst>
                  <a:ext uri="{FF2B5EF4-FFF2-40B4-BE49-F238E27FC236}">
                    <a16:creationId xmlns:a16="http://schemas.microsoft.com/office/drawing/2014/main" id="{E8EA5AD2-6C8E-4312-B130-58E00AFBA386}"/>
                  </a:ext>
                </a:extLst>
              </p:cNvPr>
              <p:cNvSpPr/>
              <p:nvPr/>
            </p:nvSpPr>
            <p:spPr>
              <a:xfrm>
                <a:off x="3497400" y="4696050"/>
                <a:ext cx="3512962" cy="203771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4" name="矩形 183">
              <a:extLst>
                <a:ext uri="{FF2B5EF4-FFF2-40B4-BE49-F238E27FC236}">
                  <a16:creationId xmlns:a16="http://schemas.microsoft.com/office/drawing/2014/main" id="{527BF754-61A3-4FDC-BFB3-DDCEAF0F8300}"/>
                </a:ext>
              </a:extLst>
            </p:cNvPr>
            <p:cNvSpPr/>
            <p:nvPr/>
          </p:nvSpPr>
          <p:spPr>
            <a:xfrm>
              <a:off x="3148085" y="4666601"/>
              <a:ext cx="2654899" cy="468000"/>
            </a:xfrm>
            <a:prstGeom prst="rect">
              <a:avLst/>
            </a:prstGeom>
            <a:solidFill>
              <a:schemeClr val="tx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E68B1C94-7EAC-4396-8F46-FFAE327C27DF}"/>
                </a:ext>
              </a:extLst>
            </p:cNvPr>
            <p:cNvGrpSpPr/>
            <p:nvPr/>
          </p:nvGrpSpPr>
          <p:grpSpPr>
            <a:xfrm>
              <a:off x="5564065" y="4666601"/>
              <a:ext cx="207169" cy="468000"/>
              <a:chOff x="3791218" y="4058736"/>
              <a:chExt cx="207169" cy="468000"/>
            </a:xfrm>
          </p:grpSpPr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id="{B6946F06-53C4-44B1-91E3-33B381DE07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1218" y="4058736"/>
                <a:ext cx="0" cy="46800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id="{01A35F9E-9415-42A5-8146-4F45DAC841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6341" y="4058736"/>
                <a:ext cx="0" cy="468000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1E9845C3-FF96-4CFE-A29B-E87A1F81E2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1464" y="4058736"/>
                <a:ext cx="0" cy="46800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2437564A-6744-4F71-803E-15B9F0D384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6587" y="4058736"/>
                <a:ext cx="0" cy="46800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F322F051-9A83-4858-A48F-CDDB0B9759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1711" y="4058736"/>
                <a:ext cx="0" cy="46800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>
                <a:extLst>
                  <a:ext uri="{FF2B5EF4-FFF2-40B4-BE49-F238E27FC236}">
                    <a16:creationId xmlns:a16="http://schemas.microsoft.com/office/drawing/2014/main" id="{8641D78E-9AD0-41E2-ADFE-C611F054D6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8387" y="4058736"/>
                <a:ext cx="0" cy="468000"/>
              </a:xfrm>
              <a:prstGeom prst="line">
                <a:avLst/>
              </a:prstGeom>
              <a:ln w="603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4" name="文本框 193">
            <a:extLst>
              <a:ext uri="{FF2B5EF4-FFF2-40B4-BE49-F238E27FC236}">
                <a16:creationId xmlns:a16="http://schemas.microsoft.com/office/drawing/2014/main" id="{94D33099-6BCA-4F6A-8BE2-5F010C2285BE}"/>
              </a:ext>
            </a:extLst>
          </p:cNvPr>
          <p:cNvSpPr txBox="1"/>
          <p:nvPr/>
        </p:nvSpPr>
        <p:spPr>
          <a:xfrm>
            <a:off x="4186983" y="1597051"/>
            <a:ext cx="172998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规划内容的领域方向</a:t>
            </a: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DB609FCB-D1E1-4850-BFD2-D8CD1C0A7601}"/>
              </a:ext>
            </a:extLst>
          </p:cNvPr>
          <p:cNvSpPr txBox="1"/>
          <p:nvPr/>
        </p:nvSpPr>
        <p:spPr>
          <a:xfrm>
            <a:off x="4186059" y="1975798"/>
            <a:ext cx="2106637" cy="758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规划内容的转型几大领域方向，需要用多长时间，多少人力、物力。</a:t>
            </a:r>
          </a:p>
        </p:txBody>
      </p: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CB40519A-33AC-4114-A392-AD78A73AB6F8}"/>
              </a:ext>
            </a:extLst>
          </p:cNvPr>
          <p:cNvGrpSpPr/>
          <p:nvPr/>
        </p:nvGrpSpPr>
        <p:grpSpPr>
          <a:xfrm>
            <a:off x="7898168" y="1346376"/>
            <a:ext cx="2243350" cy="1391423"/>
            <a:chOff x="3146973" y="4666601"/>
            <a:chExt cx="2684121" cy="1569099"/>
          </a:xfrm>
        </p:grpSpPr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18A4C256-CB11-4FB6-9B11-7591E35BAA4B}"/>
                </a:ext>
              </a:extLst>
            </p:cNvPr>
            <p:cNvGrpSpPr/>
            <p:nvPr/>
          </p:nvGrpSpPr>
          <p:grpSpPr>
            <a:xfrm>
              <a:off x="3146973" y="4666601"/>
              <a:ext cx="2684121" cy="1569099"/>
              <a:chOff x="3497400" y="4696050"/>
              <a:chExt cx="3550142" cy="2075363"/>
            </a:xfrm>
          </p:grpSpPr>
          <p:sp>
            <p:nvSpPr>
              <p:cNvPr id="206" name="Rectangle 14+">
                <a:extLst>
                  <a:ext uri="{FF2B5EF4-FFF2-40B4-BE49-F238E27FC236}">
                    <a16:creationId xmlns:a16="http://schemas.microsoft.com/office/drawing/2014/main" id="{A4083556-CC42-4E1E-BDF9-335CF4A98FD3}"/>
                  </a:ext>
                </a:extLst>
              </p:cNvPr>
              <p:cNvSpPr/>
              <p:nvPr/>
            </p:nvSpPr>
            <p:spPr>
              <a:xfrm>
                <a:off x="3534580" y="4733694"/>
                <a:ext cx="3512962" cy="2037719"/>
              </a:xfrm>
              <a:prstGeom prst="rect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矩形 206">
                <a:extLst>
                  <a:ext uri="{FF2B5EF4-FFF2-40B4-BE49-F238E27FC236}">
                    <a16:creationId xmlns:a16="http://schemas.microsoft.com/office/drawing/2014/main" id="{109758A8-C163-41B8-B9B7-9C9864BF0CF6}"/>
                  </a:ext>
                </a:extLst>
              </p:cNvPr>
              <p:cNvSpPr/>
              <p:nvPr/>
            </p:nvSpPr>
            <p:spPr>
              <a:xfrm>
                <a:off x="3497400" y="4696050"/>
                <a:ext cx="3512962" cy="203771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id="{8C77A2C9-40B6-407F-B289-6F92262B0902}"/>
                </a:ext>
              </a:extLst>
            </p:cNvPr>
            <p:cNvSpPr/>
            <p:nvPr/>
          </p:nvSpPr>
          <p:spPr>
            <a:xfrm>
              <a:off x="3148085" y="4666601"/>
              <a:ext cx="2654899" cy="468000"/>
            </a:xfrm>
            <a:prstGeom prst="rect">
              <a:avLst/>
            </a:prstGeom>
            <a:solidFill>
              <a:schemeClr val="tx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E9762E83-82E5-4365-9CFC-AC6957DD9110}"/>
                </a:ext>
              </a:extLst>
            </p:cNvPr>
            <p:cNvGrpSpPr/>
            <p:nvPr/>
          </p:nvGrpSpPr>
          <p:grpSpPr>
            <a:xfrm>
              <a:off x="5564065" y="4666601"/>
              <a:ext cx="207169" cy="468000"/>
              <a:chOff x="3791218" y="4058736"/>
              <a:chExt cx="207169" cy="468000"/>
            </a:xfrm>
          </p:grpSpPr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6A59925E-7965-4597-B4C3-4A25DE1027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1218" y="4058736"/>
                <a:ext cx="0" cy="46800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A866B2F9-EB3A-4B7C-9BE5-BD9231F9E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6341" y="4058736"/>
                <a:ext cx="0" cy="468000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AA6B92D8-7D64-4E6C-9AFC-A055B387E4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1464" y="4058736"/>
                <a:ext cx="0" cy="46800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D0F85926-EBF2-4F95-BA12-1A800E977F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6587" y="4058736"/>
                <a:ext cx="0" cy="46800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>
                <a:extLst>
                  <a:ext uri="{FF2B5EF4-FFF2-40B4-BE49-F238E27FC236}">
                    <a16:creationId xmlns:a16="http://schemas.microsoft.com/office/drawing/2014/main" id="{71634DF7-174F-4356-869B-CD12EC8FA5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1711" y="4058736"/>
                <a:ext cx="0" cy="46800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332399F0-1FF8-440D-B3F9-219D470264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8387" y="4058736"/>
                <a:ext cx="0" cy="468000"/>
              </a:xfrm>
              <a:prstGeom prst="line">
                <a:avLst/>
              </a:prstGeom>
              <a:ln w="603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45D7A47-3A3B-4FA9-A029-CCC9DE016CC8}"/>
              </a:ext>
            </a:extLst>
          </p:cNvPr>
          <p:cNvSpPr txBox="1"/>
          <p:nvPr/>
        </p:nvSpPr>
        <p:spPr>
          <a:xfrm>
            <a:off x="8005955" y="1430800"/>
            <a:ext cx="172998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确定各个平台的账号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D44ED24-3306-4E91-8957-5EE755A9ACBB}"/>
              </a:ext>
            </a:extLst>
          </p:cNvPr>
          <p:cNvSpPr txBox="1"/>
          <p:nvPr/>
        </p:nvSpPr>
        <p:spPr>
          <a:xfrm>
            <a:off x="8005031" y="1809547"/>
            <a:ext cx="2106637" cy="758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确定下在每个平台需要启动的账号，包括头像、简介，初期启动方案。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B793EDF9-CEE6-40E6-AC7F-5D6D807089D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9868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28DF97A-76A6-44FE-B7BB-0F17AE1112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2950" y="679464"/>
            <a:ext cx="3356600" cy="352306"/>
          </a:xfrm>
        </p:spPr>
        <p:txBody>
          <a:bodyPr>
            <a:normAutofit lnSpcReduction="10000"/>
          </a:bodyPr>
          <a:lstStyle/>
          <a:p>
            <a:r>
              <a:rPr lang="zh-CN" altLang="en-US" dirty="0"/>
              <a:t>新时代</a:t>
            </a:r>
            <a:r>
              <a:rPr lang="en-US" altLang="zh-CN" dirty="0"/>
              <a:t>/</a:t>
            </a:r>
            <a:r>
              <a:rPr lang="zh-CN" altLang="en-US" dirty="0"/>
              <a:t>新使命</a:t>
            </a:r>
            <a:r>
              <a:rPr lang="en-US" altLang="zh-CN" dirty="0"/>
              <a:t>/</a:t>
            </a:r>
            <a:r>
              <a:rPr lang="zh-CN" altLang="en-US" dirty="0"/>
              <a:t>新路程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CCB058D-76F9-4EA3-9D68-F9A1F0A20CFB}"/>
              </a:ext>
            </a:extLst>
          </p:cNvPr>
          <p:cNvGrpSpPr/>
          <p:nvPr/>
        </p:nvGrpSpPr>
        <p:grpSpPr>
          <a:xfrm rot="688139">
            <a:off x="682124" y="1772048"/>
            <a:ext cx="3376800" cy="1419868"/>
            <a:chOff x="4994061" y="1028989"/>
            <a:chExt cx="2992854" cy="125843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00EBC20-1838-4EE1-BD99-E32C9C2E10ED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33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1573C48-BE68-4B66-B90D-7B901FA33042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PA-A000220140718C07PPSH-4510">
              <a:extLst>
                <a:ext uri="{FF2B5EF4-FFF2-40B4-BE49-F238E27FC236}">
                  <a16:creationId xmlns:a16="http://schemas.microsoft.com/office/drawing/2014/main" id="{24681221-BDA9-4B3E-9E24-51ADD7C326C0}"/>
                </a:ext>
              </a:extLst>
            </p:cNvPr>
            <p:cNvSpPr/>
            <p:nvPr userDrawn="1">
              <p:custDataLst>
                <p:tags r:id="rId5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8" name="PA-A000220140718C07PPSH-4510">
              <a:extLst>
                <a:ext uri="{FF2B5EF4-FFF2-40B4-BE49-F238E27FC236}">
                  <a16:creationId xmlns:a16="http://schemas.microsoft.com/office/drawing/2014/main" id="{9EF36728-32FF-4408-BB7C-8E4CBF905304}"/>
                </a:ext>
              </a:extLst>
            </p:cNvPr>
            <p:cNvSpPr/>
            <p:nvPr userDrawn="1">
              <p:custDataLst>
                <p:tags r:id="rId6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9122641-5300-426B-90B2-871B3E551B0F}"/>
              </a:ext>
            </a:extLst>
          </p:cNvPr>
          <p:cNvSpPr txBox="1"/>
          <p:nvPr/>
        </p:nvSpPr>
        <p:spPr>
          <a:xfrm>
            <a:off x="1580495" y="2235761"/>
            <a:ext cx="113973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新时代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B01EA01-CE43-4637-ADEA-A5A585B23B35}"/>
              </a:ext>
            </a:extLst>
          </p:cNvPr>
          <p:cNvGrpSpPr/>
          <p:nvPr/>
        </p:nvGrpSpPr>
        <p:grpSpPr>
          <a:xfrm>
            <a:off x="1616901" y="3208470"/>
            <a:ext cx="2459106" cy="2687502"/>
            <a:chOff x="3497400" y="4696050"/>
            <a:chExt cx="3563946" cy="2060008"/>
          </a:xfrm>
        </p:grpSpPr>
        <p:sp>
          <p:nvSpPr>
            <p:cNvPr id="21" name="Rectangle 14+">
              <a:extLst>
                <a:ext uri="{FF2B5EF4-FFF2-40B4-BE49-F238E27FC236}">
                  <a16:creationId xmlns:a16="http://schemas.microsoft.com/office/drawing/2014/main" id="{7C4EDD1A-50AF-4772-9F96-BE22EAE4D721}"/>
                </a:ext>
              </a:extLst>
            </p:cNvPr>
            <p:cNvSpPr/>
            <p:nvPr/>
          </p:nvSpPr>
          <p:spPr>
            <a:xfrm>
              <a:off x="3548384" y="4718339"/>
              <a:ext cx="3512962" cy="2037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EF9F071-F538-4767-9B49-51B651BAA116}"/>
                </a:ext>
              </a:extLst>
            </p:cNvPr>
            <p:cNvSpPr/>
            <p:nvPr/>
          </p:nvSpPr>
          <p:spPr>
            <a:xfrm>
              <a:off x="3497400" y="4696050"/>
              <a:ext cx="3512962" cy="203771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2B6124F1-52AF-41C6-8FC8-A7DB4CF74B5D}"/>
              </a:ext>
            </a:extLst>
          </p:cNvPr>
          <p:cNvSpPr txBox="1"/>
          <p:nvPr/>
        </p:nvSpPr>
        <p:spPr>
          <a:xfrm>
            <a:off x="1753494" y="3379131"/>
            <a:ext cx="2207657" cy="23439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在新的发展时代，我们必须与时俱进，不被时代所淘汰，新媒体作为当下急需跟随时代的潮流，将更多有价值、有能量的信息传递给每一个人，传递到每一个地方是我们最终的使命。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3F635E-EB38-4219-9546-B7B1554DA27B}"/>
              </a:ext>
            </a:extLst>
          </p:cNvPr>
          <p:cNvGrpSpPr/>
          <p:nvPr/>
        </p:nvGrpSpPr>
        <p:grpSpPr>
          <a:xfrm>
            <a:off x="3162064" y="2831325"/>
            <a:ext cx="698067" cy="275464"/>
            <a:chOff x="7604935" y="4518193"/>
            <a:chExt cx="619536" cy="244475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44FE7E77-1378-47A3-A1D8-696158FCAD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149261C-68EF-42F5-B9EE-48B9915C0CF4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138A607-39DE-4B9C-B1D6-B9EDBF393A33}"/>
              </a:ext>
            </a:extLst>
          </p:cNvPr>
          <p:cNvGrpSpPr/>
          <p:nvPr/>
        </p:nvGrpSpPr>
        <p:grpSpPr>
          <a:xfrm rot="688139">
            <a:off x="4321876" y="1772048"/>
            <a:ext cx="3376800" cy="1419868"/>
            <a:chOff x="4994061" y="1028989"/>
            <a:chExt cx="2992854" cy="125843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DEE551F-1CAD-47F5-8DD5-F50DF292903F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33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331397E-D497-490E-A199-7933FA3CA15A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-A000220140718C07PPSH-4510">
              <a:extLst>
                <a:ext uri="{FF2B5EF4-FFF2-40B4-BE49-F238E27FC236}">
                  <a16:creationId xmlns:a16="http://schemas.microsoft.com/office/drawing/2014/main" id="{070A7F6A-BD6E-4CAB-AA8F-4497782345F0}"/>
                </a:ext>
              </a:extLst>
            </p:cNvPr>
            <p:cNvSpPr/>
            <p:nvPr userDrawn="1">
              <p:custDataLst>
                <p:tags r:id="rId3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3" name="PA-A000220140718C07PPSH-4510">
              <a:extLst>
                <a:ext uri="{FF2B5EF4-FFF2-40B4-BE49-F238E27FC236}">
                  <a16:creationId xmlns:a16="http://schemas.microsoft.com/office/drawing/2014/main" id="{A0801033-164E-49D6-9139-0C55E077476F}"/>
                </a:ext>
              </a:extLst>
            </p:cNvPr>
            <p:cNvSpPr/>
            <p:nvPr userDrawn="1">
              <p:custDataLst>
                <p:tags r:id="rId4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72F582E3-014E-4341-96CE-5C527C71D5FE}"/>
              </a:ext>
            </a:extLst>
          </p:cNvPr>
          <p:cNvSpPr txBox="1"/>
          <p:nvPr/>
        </p:nvSpPr>
        <p:spPr>
          <a:xfrm>
            <a:off x="5220247" y="2235761"/>
            <a:ext cx="113973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新使命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E6EE011-2ABB-49CE-BFCB-2D957F46978C}"/>
              </a:ext>
            </a:extLst>
          </p:cNvPr>
          <p:cNvGrpSpPr/>
          <p:nvPr/>
        </p:nvGrpSpPr>
        <p:grpSpPr>
          <a:xfrm>
            <a:off x="5256653" y="3208470"/>
            <a:ext cx="2459106" cy="2687502"/>
            <a:chOff x="3497400" y="4696050"/>
            <a:chExt cx="3563946" cy="2060008"/>
          </a:xfrm>
        </p:grpSpPr>
        <p:sp>
          <p:nvSpPr>
            <p:cNvPr id="36" name="Rectangle 14+">
              <a:extLst>
                <a:ext uri="{FF2B5EF4-FFF2-40B4-BE49-F238E27FC236}">
                  <a16:creationId xmlns:a16="http://schemas.microsoft.com/office/drawing/2014/main" id="{3B2D2275-661E-4621-B4D2-02927C4E0987}"/>
                </a:ext>
              </a:extLst>
            </p:cNvPr>
            <p:cNvSpPr/>
            <p:nvPr/>
          </p:nvSpPr>
          <p:spPr>
            <a:xfrm>
              <a:off x="3548384" y="4718339"/>
              <a:ext cx="3512962" cy="2037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75FBE79-CE47-4D91-8912-C4C5AC8F0B95}"/>
                </a:ext>
              </a:extLst>
            </p:cNvPr>
            <p:cNvSpPr/>
            <p:nvPr/>
          </p:nvSpPr>
          <p:spPr>
            <a:xfrm>
              <a:off x="3497400" y="4696050"/>
              <a:ext cx="3512962" cy="203771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9A0ABB83-BDBC-4C43-A636-5F6EA86C15D5}"/>
              </a:ext>
            </a:extLst>
          </p:cNvPr>
          <p:cNvSpPr txBox="1"/>
          <p:nvPr/>
        </p:nvSpPr>
        <p:spPr>
          <a:xfrm>
            <a:off x="5393246" y="3379131"/>
            <a:ext cx="2207657" cy="20484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作为媒体行业传播量较快较广的分支，新媒体运营部，将践行“传播有价值的信息，赋予强壮力量的精神”的新使命，将信息传递到每一个地方。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7BCBC70-9BF2-4CF4-8D3A-D9E7E63533C9}"/>
              </a:ext>
            </a:extLst>
          </p:cNvPr>
          <p:cNvGrpSpPr/>
          <p:nvPr/>
        </p:nvGrpSpPr>
        <p:grpSpPr>
          <a:xfrm>
            <a:off x="6801816" y="2831325"/>
            <a:ext cx="698067" cy="275464"/>
            <a:chOff x="7604935" y="4518193"/>
            <a:chExt cx="619536" cy="244475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4611CA0B-7B78-499A-8DD8-D0121CFF6E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156E0F0-4A36-4965-AC36-151118E4CB47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9AD11F0-5EB6-4A33-96E5-7E306E351F4B}"/>
              </a:ext>
            </a:extLst>
          </p:cNvPr>
          <p:cNvGrpSpPr/>
          <p:nvPr/>
        </p:nvGrpSpPr>
        <p:grpSpPr>
          <a:xfrm rot="688139">
            <a:off x="7961628" y="1772048"/>
            <a:ext cx="3376800" cy="1419868"/>
            <a:chOff x="4994061" y="1028989"/>
            <a:chExt cx="2992854" cy="125843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2462CA11-A52B-4D98-ACF1-D9B874931EF0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33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76C32BD-DC59-4460-BE1B-00FD639B943E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PA-A000220140718C07PPSH-4510">
              <a:extLst>
                <a:ext uri="{FF2B5EF4-FFF2-40B4-BE49-F238E27FC236}">
                  <a16:creationId xmlns:a16="http://schemas.microsoft.com/office/drawing/2014/main" id="{250930A4-DA41-4607-892D-0409F325411B}"/>
                </a:ext>
              </a:extLst>
            </p:cNvPr>
            <p:cNvSpPr/>
            <p:nvPr userDrawn="1">
              <p:custDataLst>
                <p:tags r:id="rId1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6" name="PA-A000220140718C07PPSH-4510">
              <a:extLst>
                <a:ext uri="{FF2B5EF4-FFF2-40B4-BE49-F238E27FC236}">
                  <a16:creationId xmlns:a16="http://schemas.microsoft.com/office/drawing/2014/main" id="{4E6E04DB-CD89-45F8-857F-F47E0F88C35F}"/>
                </a:ext>
              </a:extLst>
            </p:cNvPr>
            <p:cNvSpPr/>
            <p:nvPr userDrawn="1">
              <p:custDataLst>
                <p:tags r:id="rId2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CA13D11C-D7F6-4273-8FC9-E5D1C2752597}"/>
              </a:ext>
            </a:extLst>
          </p:cNvPr>
          <p:cNvSpPr txBox="1"/>
          <p:nvPr/>
        </p:nvSpPr>
        <p:spPr>
          <a:xfrm>
            <a:off x="8859999" y="2235761"/>
            <a:ext cx="113973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新征程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EB3EAD4-480B-48DA-8343-6F65B91B38BC}"/>
              </a:ext>
            </a:extLst>
          </p:cNvPr>
          <p:cNvGrpSpPr/>
          <p:nvPr/>
        </p:nvGrpSpPr>
        <p:grpSpPr>
          <a:xfrm>
            <a:off x="8896405" y="3208470"/>
            <a:ext cx="2459106" cy="2687502"/>
            <a:chOff x="3497400" y="4696050"/>
            <a:chExt cx="3563946" cy="2060008"/>
          </a:xfrm>
        </p:grpSpPr>
        <p:sp>
          <p:nvSpPr>
            <p:cNvPr id="49" name="Rectangle 14+">
              <a:extLst>
                <a:ext uri="{FF2B5EF4-FFF2-40B4-BE49-F238E27FC236}">
                  <a16:creationId xmlns:a16="http://schemas.microsoft.com/office/drawing/2014/main" id="{11CA8C8A-0801-4AA0-9D80-2EFAA5599553}"/>
                </a:ext>
              </a:extLst>
            </p:cNvPr>
            <p:cNvSpPr/>
            <p:nvPr/>
          </p:nvSpPr>
          <p:spPr>
            <a:xfrm>
              <a:off x="3548384" y="4718339"/>
              <a:ext cx="3512962" cy="2037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9C9006D0-9965-4C08-AB4A-B1F5601CAE37}"/>
                </a:ext>
              </a:extLst>
            </p:cNvPr>
            <p:cNvSpPr/>
            <p:nvPr/>
          </p:nvSpPr>
          <p:spPr>
            <a:xfrm>
              <a:off x="3497400" y="4696050"/>
              <a:ext cx="3512962" cy="203771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C2E04354-E7A8-41E6-8E76-21C3EC2D60E8}"/>
              </a:ext>
            </a:extLst>
          </p:cNvPr>
          <p:cNvSpPr txBox="1"/>
          <p:nvPr/>
        </p:nvSpPr>
        <p:spPr>
          <a:xfrm>
            <a:off x="9032998" y="3379131"/>
            <a:ext cx="2207657" cy="23439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为了不被淘汰，我们做了内容方面的转型，制定了发展规划，并引进新的人才。培养新型管理人才，为新媒体运营管理部输送新的力量，未来将一起在新征程上不断前行。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786052A-A72C-4E9A-B038-498D82EB905A}"/>
              </a:ext>
            </a:extLst>
          </p:cNvPr>
          <p:cNvGrpSpPr/>
          <p:nvPr/>
        </p:nvGrpSpPr>
        <p:grpSpPr>
          <a:xfrm>
            <a:off x="10441568" y="2831325"/>
            <a:ext cx="698067" cy="275464"/>
            <a:chOff x="7604935" y="4518193"/>
            <a:chExt cx="619536" cy="244475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CF190013-4EC9-4570-B603-99DF83CAA3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4935" y="4645780"/>
              <a:ext cx="608873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847BD66-D5B6-4FD6-9296-3AA6D3825038}"/>
                </a:ext>
              </a:extLst>
            </p:cNvPr>
            <p:cNvSpPr/>
            <p:nvPr/>
          </p:nvSpPr>
          <p:spPr>
            <a:xfrm>
              <a:off x="8097471" y="4518193"/>
              <a:ext cx="127000" cy="244475"/>
            </a:xfrm>
            <a:custGeom>
              <a:avLst/>
              <a:gdLst>
                <a:gd name="connsiteX0" fmla="*/ 0 w 127000"/>
                <a:gd name="connsiteY0" fmla="*/ 0 h 244475"/>
                <a:gd name="connsiteX1" fmla="*/ 127000 w 127000"/>
                <a:gd name="connsiteY1" fmla="*/ 127000 h 244475"/>
                <a:gd name="connsiteX2" fmla="*/ 0 w 127000"/>
                <a:gd name="connsiteY2" fmla="*/ 24447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244475">
                  <a:moveTo>
                    <a:pt x="0" y="0"/>
                  </a:moveTo>
                  <a:lnTo>
                    <a:pt x="127000" y="127000"/>
                  </a:lnTo>
                  <a:lnTo>
                    <a:pt x="0" y="244475"/>
                  </a:lnTo>
                </a:path>
              </a:pathLst>
            </a:cu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07549DE-220D-4D07-B4EB-F1BB13EC4F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08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9C4BE12D-D5F0-434F-B7AF-DB4BF1F88080}"/>
              </a:ext>
            </a:extLst>
          </p:cNvPr>
          <p:cNvGrpSpPr/>
          <p:nvPr/>
        </p:nvGrpSpPr>
        <p:grpSpPr>
          <a:xfrm>
            <a:off x="934720" y="6158805"/>
            <a:ext cx="3322889" cy="153888"/>
            <a:chOff x="1022280" y="6198214"/>
            <a:chExt cx="3322889" cy="15388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8E90CFF9-AC17-4750-9CFA-B9366D2206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280" y="6233089"/>
              <a:ext cx="45103" cy="8414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54A4A7CC-4958-4F18-866A-CECAB4BA9A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821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EDE16AB-7237-402A-A839-BFE2F64BB4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415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2CC7E1E9-8021-403D-9A2F-9A3D84F1CE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6008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14476B7-6346-4029-87C8-7518EB1BF0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0602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3700ECC3-B598-4C7A-8F3D-EF4C91FA2A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195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10737B07-72DC-4328-B585-91F4CB3351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789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C626DD4E-02F3-4B5C-B387-E91940F032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382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1935"/>
                  <a:lumOff val="1806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94161E3C-38E6-4036-94D3-404E348956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976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9355"/>
                  <a:lumOff val="206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6570A9B-0BAB-4063-8BDB-9E88855DD5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569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6774"/>
                  <a:lumOff val="2322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D4D366F2-6B44-4194-A2D7-1DA35167A1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8163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4194"/>
                  <a:lumOff val="2580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CE008180-7C65-4C07-BAB2-6AE1DD3A21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756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1613"/>
                  <a:lumOff val="2838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C7BDD2AF-CDD6-4EEB-BA28-060175E21D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350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9032"/>
                  <a:lumOff val="3096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78EB895D-AE24-400F-BDF6-06CFEF63D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943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6452"/>
                  <a:lumOff val="3354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5BC2A9DC-1866-40D0-BC0A-9D34041A9B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6537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3871"/>
                  <a:lumOff val="3612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F3988104-1FCD-4437-9448-3239F7BFCD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1130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1290"/>
                  <a:lumOff val="3871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4842CABC-5D40-4B67-9D9D-D4EA703EFA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724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8710"/>
                  <a:lumOff val="4129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9AC2A7AD-B76E-497E-A932-C7EDD40607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317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6129"/>
                  <a:lumOff val="4387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A8197F7B-1291-4E45-A56E-0D6DE949F9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911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3548"/>
                  <a:lumOff val="4645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CB05AA0E-4E4A-43B0-8A36-0E0A24D248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9504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0968"/>
                  <a:lumOff val="4903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597442B6-06F0-467A-94E7-337BAAC44D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098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8387"/>
                  <a:lumOff val="5161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66660AB3-B986-4FE1-B405-F86CC60E58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691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4796A73-2148-462E-B1AA-2D35D5EEAF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285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E7D83B5-1DB5-4BC5-B483-2E1B5BC1B5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7878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CA7E931-60D1-4E5E-BC67-5EECEA0DB8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2472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6C540F4-0972-451A-89D0-428E36A149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7065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2D2763DB-F103-4525-8E2E-F067C84400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1659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7D867C56-4B04-4EDF-80E1-A027786BB1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6252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13AF45F7-3D6B-4EC0-A538-1C75F48874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0846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984951DA-9760-48D1-82F9-5BA96AF269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5439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4D71FF74-98FD-4B9D-B99D-CD961B5B33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033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D3FC1E65-1408-415D-B60C-A4981B2ADB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46267" y="6233089"/>
              <a:ext cx="45103" cy="8414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>
              <a:extLst>
                <a:ext uri="{FF2B5EF4-FFF2-40B4-BE49-F238E27FC236}">
                  <a16:creationId xmlns:a16="http://schemas.microsoft.com/office/drawing/2014/main" id="{4EFF9F8A-1E9D-4283-A0C2-26AF5CB21C11}"/>
                </a:ext>
              </a:extLst>
            </p:cNvPr>
            <p:cNvCxnSpPr>
              <a:cxnSpLocks/>
            </p:cNvCxnSpPr>
            <p:nvPr/>
          </p:nvCxnSpPr>
          <p:spPr>
            <a:xfrm>
              <a:off x="2514600" y="6275159"/>
              <a:ext cx="926306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066CDC7-DB3B-4617-97A1-46035F2574A4}"/>
                </a:ext>
              </a:extLst>
            </p:cNvPr>
            <p:cNvSpPr txBox="1"/>
            <p:nvPr/>
          </p:nvSpPr>
          <p:spPr>
            <a:xfrm>
              <a:off x="3491168" y="6198214"/>
              <a:ext cx="854001" cy="1538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1000" i="1" dirty="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rPr>
                <a:t>PLAN DESIGN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931AE6B-57F8-46F1-910D-AC3B1C482A45}"/>
              </a:ext>
            </a:extLst>
          </p:cNvPr>
          <p:cNvGrpSpPr/>
          <p:nvPr/>
        </p:nvGrpSpPr>
        <p:grpSpPr>
          <a:xfrm>
            <a:off x="8977271" y="6193680"/>
            <a:ext cx="2418626" cy="84140"/>
            <a:chOff x="8977271" y="6193680"/>
            <a:chExt cx="2418626" cy="84140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E460F4F9-25D5-447E-B628-E9B5D5604667}"/>
                </a:ext>
              </a:extLst>
            </p:cNvPr>
            <p:cNvCxnSpPr>
              <a:cxnSpLocks/>
            </p:cNvCxnSpPr>
            <p:nvPr/>
          </p:nvCxnSpPr>
          <p:spPr>
            <a:xfrm>
              <a:off x="11350794" y="6193680"/>
              <a:ext cx="45103" cy="8414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B34030D3-6F90-47BB-A3ED-084BF4FDCCBC}"/>
                </a:ext>
              </a:extLst>
            </p:cNvPr>
            <p:cNvCxnSpPr>
              <a:cxnSpLocks/>
            </p:cNvCxnSpPr>
            <p:nvPr/>
          </p:nvCxnSpPr>
          <p:spPr>
            <a:xfrm>
              <a:off x="1130485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5BAEF207-BCE2-4A2A-8A41-0B0D474124DA}"/>
                </a:ext>
              </a:extLst>
            </p:cNvPr>
            <p:cNvCxnSpPr>
              <a:cxnSpLocks/>
            </p:cNvCxnSpPr>
            <p:nvPr/>
          </p:nvCxnSpPr>
          <p:spPr>
            <a:xfrm>
              <a:off x="1125892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16FC596-4B1F-4D88-A613-08544AD2CC89}"/>
                </a:ext>
              </a:extLst>
            </p:cNvPr>
            <p:cNvCxnSpPr>
              <a:cxnSpLocks/>
            </p:cNvCxnSpPr>
            <p:nvPr/>
          </p:nvCxnSpPr>
          <p:spPr>
            <a:xfrm>
              <a:off x="1121298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FF543694-0324-4A65-B86E-4727D3A8D757}"/>
                </a:ext>
              </a:extLst>
            </p:cNvPr>
            <p:cNvCxnSpPr>
              <a:cxnSpLocks/>
            </p:cNvCxnSpPr>
            <p:nvPr/>
          </p:nvCxnSpPr>
          <p:spPr>
            <a:xfrm>
              <a:off x="1116705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836EB8A9-E58F-475E-ADBB-1A24FE61A86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111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7E70FC49-C580-41CE-8D8E-2591DEC9362B}"/>
                </a:ext>
              </a:extLst>
            </p:cNvPr>
            <p:cNvCxnSpPr>
              <a:cxnSpLocks/>
            </p:cNvCxnSpPr>
            <p:nvPr/>
          </p:nvCxnSpPr>
          <p:spPr>
            <a:xfrm>
              <a:off x="1107518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9A366036-5658-430F-8558-642F52B13DFF}"/>
                </a:ext>
              </a:extLst>
            </p:cNvPr>
            <p:cNvCxnSpPr>
              <a:cxnSpLocks/>
            </p:cNvCxnSpPr>
            <p:nvPr/>
          </p:nvCxnSpPr>
          <p:spPr>
            <a:xfrm>
              <a:off x="1102924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1935"/>
                  <a:lumOff val="1806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21B71AF4-901F-4360-932B-04E80579C015}"/>
                </a:ext>
              </a:extLst>
            </p:cNvPr>
            <p:cNvCxnSpPr>
              <a:cxnSpLocks/>
            </p:cNvCxnSpPr>
            <p:nvPr/>
          </p:nvCxnSpPr>
          <p:spPr>
            <a:xfrm>
              <a:off x="1098331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9355"/>
                  <a:lumOff val="206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70E5D7AF-E507-43B1-9FD0-3653AAEC25AD}"/>
                </a:ext>
              </a:extLst>
            </p:cNvPr>
            <p:cNvCxnSpPr>
              <a:cxnSpLocks/>
            </p:cNvCxnSpPr>
            <p:nvPr/>
          </p:nvCxnSpPr>
          <p:spPr>
            <a:xfrm>
              <a:off x="1093737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6774"/>
                  <a:lumOff val="2322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A350E81F-FDFD-48B8-88FB-30D7857375F8}"/>
                </a:ext>
              </a:extLst>
            </p:cNvPr>
            <p:cNvCxnSpPr>
              <a:cxnSpLocks/>
            </p:cNvCxnSpPr>
            <p:nvPr/>
          </p:nvCxnSpPr>
          <p:spPr>
            <a:xfrm>
              <a:off x="1089144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4194"/>
                  <a:lumOff val="2580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1EF6D96F-FF3F-41A7-8BAE-16F9D4EE9224}"/>
                </a:ext>
              </a:extLst>
            </p:cNvPr>
            <p:cNvCxnSpPr>
              <a:cxnSpLocks/>
            </p:cNvCxnSpPr>
            <p:nvPr/>
          </p:nvCxnSpPr>
          <p:spPr>
            <a:xfrm>
              <a:off x="1084550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1613"/>
                  <a:lumOff val="2838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5FAE2BA3-ADD5-46F5-9271-DFA3F898BA4A}"/>
                </a:ext>
              </a:extLst>
            </p:cNvPr>
            <p:cNvCxnSpPr>
              <a:cxnSpLocks/>
            </p:cNvCxnSpPr>
            <p:nvPr/>
          </p:nvCxnSpPr>
          <p:spPr>
            <a:xfrm>
              <a:off x="1079957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9032"/>
                  <a:lumOff val="3096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D5B7A54E-75FF-4D1B-85F7-0A47CA73034E}"/>
                </a:ext>
              </a:extLst>
            </p:cNvPr>
            <p:cNvCxnSpPr>
              <a:cxnSpLocks/>
            </p:cNvCxnSpPr>
            <p:nvPr/>
          </p:nvCxnSpPr>
          <p:spPr>
            <a:xfrm>
              <a:off x="1075363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6452"/>
                  <a:lumOff val="3354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BF55FB00-7117-467B-8D4A-7DE4588049A8}"/>
                </a:ext>
              </a:extLst>
            </p:cNvPr>
            <p:cNvCxnSpPr>
              <a:cxnSpLocks/>
            </p:cNvCxnSpPr>
            <p:nvPr/>
          </p:nvCxnSpPr>
          <p:spPr>
            <a:xfrm>
              <a:off x="1070770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3871"/>
                  <a:lumOff val="3612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1A46E43E-596F-4139-8248-484EE52E9E43}"/>
                </a:ext>
              </a:extLst>
            </p:cNvPr>
            <p:cNvCxnSpPr>
              <a:cxnSpLocks/>
            </p:cNvCxnSpPr>
            <p:nvPr/>
          </p:nvCxnSpPr>
          <p:spPr>
            <a:xfrm>
              <a:off x="1066176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1290"/>
                  <a:lumOff val="3871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08EDA609-3B7E-4E06-AAC2-43941A54F96A}"/>
                </a:ext>
              </a:extLst>
            </p:cNvPr>
            <p:cNvCxnSpPr>
              <a:cxnSpLocks/>
            </p:cNvCxnSpPr>
            <p:nvPr/>
          </p:nvCxnSpPr>
          <p:spPr>
            <a:xfrm>
              <a:off x="1061583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8710"/>
                  <a:lumOff val="4129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0D79FD9F-685E-4D76-A462-479A73B9847E}"/>
                </a:ext>
              </a:extLst>
            </p:cNvPr>
            <p:cNvCxnSpPr>
              <a:cxnSpLocks/>
            </p:cNvCxnSpPr>
            <p:nvPr/>
          </p:nvCxnSpPr>
          <p:spPr>
            <a:xfrm>
              <a:off x="1056989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6129"/>
                  <a:lumOff val="4387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782087DB-78DE-4819-A6B7-0D818DE7F0C6}"/>
                </a:ext>
              </a:extLst>
            </p:cNvPr>
            <p:cNvCxnSpPr>
              <a:cxnSpLocks/>
            </p:cNvCxnSpPr>
            <p:nvPr/>
          </p:nvCxnSpPr>
          <p:spPr>
            <a:xfrm>
              <a:off x="1052396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3548"/>
                  <a:lumOff val="4645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11EBFF5D-59F0-48D8-93D9-11181813F701}"/>
                </a:ext>
              </a:extLst>
            </p:cNvPr>
            <p:cNvCxnSpPr>
              <a:cxnSpLocks/>
            </p:cNvCxnSpPr>
            <p:nvPr/>
          </p:nvCxnSpPr>
          <p:spPr>
            <a:xfrm>
              <a:off x="1047802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0968"/>
                  <a:lumOff val="4903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9DB36E55-927B-4D2E-A054-EB878138AB94}"/>
                </a:ext>
              </a:extLst>
            </p:cNvPr>
            <p:cNvCxnSpPr>
              <a:cxnSpLocks/>
            </p:cNvCxnSpPr>
            <p:nvPr/>
          </p:nvCxnSpPr>
          <p:spPr>
            <a:xfrm>
              <a:off x="1043209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8387"/>
                  <a:lumOff val="5161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50061750-2354-4B41-8A63-2463A2ECA5D4}"/>
                </a:ext>
              </a:extLst>
            </p:cNvPr>
            <p:cNvCxnSpPr>
              <a:cxnSpLocks/>
            </p:cNvCxnSpPr>
            <p:nvPr/>
          </p:nvCxnSpPr>
          <p:spPr>
            <a:xfrm>
              <a:off x="1038615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885478BA-4B46-4A6B-ACDB-5476FC9D6F65}"/>
                </a:ext>
              </a:extLst>
            </p:cNvPr>
            <p:cNvCxnSpPr>
              <a:cxnSpLocks/>
            </p:cNvCxnSpPr>
            <p:nvPr/>
          </p:nvCxnSpPr>
          <p:spPr>
            <a:xfrm>
              <a:off x="1034022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D47358F9-488D-4D6B-A1EB-BEA8C15E3715}"/>
                </a:ext>
              </a:extLst>
            </p:cNvPr>
            <p:cNvCxnSpPr>
              <a:cxnSpLocks/>
            </p:cNvCxnSpPr>
            <p:nvPr/>
          </p:nvCxnSpPr>
          <p:spPr>
            <a:xfrm>
              <a:off x="1029428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6ABD7451-7DD7-401D-A3B9-67DA752F10B9}"/>
                </a:ext>
              </a:extLst>
            </p:cNvPr>
            <p:cNvCxnSpPr>
              <a:cxnSpLocks/>
            </p:cNvCxnSpPr>
            <p:nvPr/>
          </p:nvCxnSpPr>
          <p:spPr>
            <a:xfrm>
              <a:off x="1024835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E71211C6-258E-411C-8AFD-5F56DE6BD90B}"/>
                </a:ext>
              </a:extLst>
            </p:cNvPr>
            <p:cNvCxnSpPr>
              <a:cxnSpLocks/>
            </p:cNvCxnSpPr>
            <p:nvPr/>
          </p:nvCxnSpPr>
          <p:spPr>
            <a:xfrm>
              <a:off x="1020241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3C097E67-9FA8-41ED-9E5F-5A7A93535C06}"/>
                </a:ext>
              </a:extLst>
            </p:cNvPr>
            <p:cNvCxnSpPr>
              <a:cxnSpLocks/>
            </p:cNvCxnSpPr>
            <p:nvPr/>
          </p:nvCxnSpPr>
          <p:spPr>
            <a:xfrm>
              <a:off x="1015648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4AE274E2-F3D3-431F-80DE-0A79E64B0EE2}"/>
                </a:ext>
              </a:extLst>
            </p:cNvPr>
            <p:cNvCxnSpPr>
              <a:cxnSpLocks/>
            </p:cNvCxnSpPr>
            <p:nvPr/>
          </p:nvCxnSpPr>
          <p:spPr>
            <a:xfrm>
              <a:off x="1011054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C6325D5E-D9B4-446A-ADA5-2FED0A8FEBA4}"/>
                </a:ext>
              </a:extLst>
            </p:cNvPr>
            <p:cNvCxnSpPr>
              <a:cxnSpLocks/>
            </p:cNvCxnSpPr>
            <p:nvPr/>
          </p:nvCxnSpPr>
          <p:spPr>
            <a:xfrm>
              <a:off x="1006461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0AD7C8C9-7489-48DD-83D1-52374211A9F5}"/>
                </a:ext>
              </a:extLst>
            </p:cNvPr>
            <p:cNvCxnSpPr>
              <a:cxnSpLocks/>
            </p:cNvCxnSpPr>
            <p:nvPr/>
          </p:nvCxnSpPr>
          <p:spPr>
            <a:xfrm>
              <a:off x="1001867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A513E9B7-7447-426C-AAEC-68426C30EB7D}"/>
                </a:ext>
              </a:extLst>
            </p:cNvPr>
            <p:cNvCxnSpPr>
              <a:cxnSpLocks/>
            </p:cNvCxnSpPr>
            <p:nvPr/>
          </p:nvCxnSpPr>
          <p:spPr>
            <a:xfrm>
              <a:off x="997274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18DF4789-4CB1-40BC-87A0-9806026C4656}"/>
                </a:ext>
              </a:extLst>
            </p:cNvPr>
            <p:cNvCxnSpPr>
              <a:cxnSpLocks/>
            </p:cNvCxnSpPr>
            <p:nvPr/>
          </p:nvCxnSpPr>
          <p:spPr>
            <a:xfrm>
              <a:off x="9926807" y="6193680"/>
              <a:ext cx="45103" cy="8414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箭头连接符 90">
              <a:extLst>
                <a:ext uri="{FF2B5EF4-FFF2-40B4-BE49-F238E27FC236}">
                  <a16:creationId xmlns:a16="http://schemas.microsoft.com/office/drawing/2014/main" id="{78150F73-9CCB-4F94-B9C3-5CD843636E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77271" y="6235750"/>
              <a:ext cx="926306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PA-A000220140718C07PPSH-4510">
            <a:extLst>
              <a:ext uri="{FF2B5EF4-FFF2-40B4-BE49-F238E27FC236}">
                <a16:creationId xmlns:a16="http://schemas.microsoft.com/office/drawing/2014/main" id="{ED2ECA27-3F03-40A1-AF4C-0CA6C8D2393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2741412" y="3186986"/>
            <a:ext cx="551221" cy="495344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52" name="文本占位符 151">
            <a:extLst>
              <a:ext uri="{FF2B5EF4-FFF2-40B4-BE49-F238E27FC236}">
                <a16:creationId xmlns:a16="http://schemas.microsoft.com/office/drawing/2014/main" id="{4B99DC38-65E6-4097-8A05-4D955E5C38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80374" y="2466853"/>
            <a:ext cx="2276264" cy="664797"/>
          </a:xfrm>
        </p:spPr>
        <p:txBody>
          <a:bodyPr/>
          <a:lstStyle/>
          <a:p>
            <a:r>
              <a:rPr lang="zh-CN" altLang="en-US" dirty="0"/>
              <a:t>矩阵账号</a:t>
            </a:r>
          </a:p>
        </p:txBody>
      </p:sp>
      <p:sp>
        <p:nvSpPr>
          <p:cNvPr id="153" name="文本占位符 152">
            <a:extLst>
              <a:ext uri="{FF2B5EF4-FFF2-40B4-BE49-F238E27FC236}">
                <a16:creationId xmlns:a16="http://schemas.microsoft.com/office/drawing/2014/main" id="{9F732199-E4B2-4F08-9B42-716F59B2CC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80374" y="3241983"/>
            <a:ext cx="2276264" cy="193899"/>
          </a:xfrm>
        </p:spPr>
        <p:txBody>
          <a:bodyPr/>
          <a:lstStyle/>
          <a:p>
            <a:pPr algn="dist"/>
            <a:r>
              <a:rPr lang="en-US" altLang="zh-CN" dirty="0"/>
              <a:t>MATRIX ACCOUNT</a:t>
            </a:r>
          </a:p>
        </p:txBody>
      </p:sp>
      <p:sp>
        <p:nvSpPr>
          <p:cNvPr id="154" name="文本占位符 153">
            <a:extLst>
              <a:ext uri="{FF2B5EF4-FFF2-40B4-BE49-F238E27FC236}">
                <a16:creationId xmlns:a16="http://schemas.microsoft.com/office/drawing/2014/main" id="{2E003714-0F49-45AC-9543-958AED7413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04120" y="2466853"/>
            <a:ext cx="625171" cy="664797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55" name="文本占位符 154">
            <a:extLst>
              <a:ext uri="{FF2B5EF4-FFF2-40B4-BE49-F238E27FC236}">
                <a16:creationId xmlns:a16="http://schemas.microsoft.com/office/drawing/2014/main" id="{2551598B-323F-4156-BE1D-0ECAE102C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72534" y="2466853"/>
            <a:ext cx="2276264" cy="664797"/>
          </a:xfrm>
        </p:spPr>
        <p:txBody>
          <a:bodyPr/>
          <a:lstStyle/>
          <a:p>
            <a:r>
              <a:rPr lang="zh-CN" altLang="en-US" dirty="0"/>
              <a:t>活动策划</a:t>
            </a:r>
          </a:p>
        </p:txBody>
      </p:sp>
      <p:sp>
        <p:nvSpPr>
          <p:cNvPr id="156" name="文本占位符 155">
            <a:extLst>
              <a:ext uri="{FF2B5EF4-FFF2-40B4-BE49-F238E27FC236}">
                <a16:creationId xmlns:a16="http://schemas.microsoft.com/office/drawing/2014/main" id="{20F928AC-B705-4E0E-A452-1B076CEBD9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972534" y="3241983"/>
            <a:ext cx="2276264" cy="193899"/>
          </a:xfrm>
        </p:spPr>
        <p:txBody>
          <a:bodyPr/>
          <a:lstStyle/>
          <a:p>
            <a:pPr algn="dist"/>
            <a:r>
              <a:rPr lang="en-US" altLang="zh-CN" dirty="0"/>
              <a:t>EVENT PLANNING</a:t>
            </a:r>
          </a:p>
        </p:txBody>
      </p:sp>
      <p:sp>
        <p:nvSpPr>
          <p:cNvPr id="157" name="文本占位符 156">
            <a:extLst>
              <a:ext uri="{FF2B5EF4-FFF2-40B4-BE49-F238E27FC236}">
                <a16:creationId xmlns:a16="http://schemas.microsoft.com/office/drawing/2014/main" id="{95A51944-98DE-4307-8862-783F8578E8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96280" y="2466853"/>
            <a:ext cx="625171" cy="664797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58" name="文本占位符 157">
            <a:extLst>
              <a:ext uri="{FF2B5EF4-FFF2-40B4-BE49-F238E27FC236}">
                <a16:creationId xmlns:a16="http://schemas.microsoft.com/office/drawing/2014/main" id="{76991986-86D8-4899-AF57-3F404CFA738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880374" y="4166923"/>
            <a:ext cx="2276264" cy="664797"/>
          </a:xfrm>
        </p:spPr>
        <p:txBody>
          <a:bodyPr/>
          <a:lstStyle/>
          <a:p>
            <a:r>
              <a:rPr lang="zh-CN" altLang="en-US" dirty="0"/>
              <a:t>荣誉奖项</a:t>
            </a:r>
          </a:p>
        </p:txBody>
      </p:sp>
      <p:sp>
        <p:nvSpPr>
          <p:cNvPr id="159" name="文本占位符 158">
            <a:extLst>
              <a:ext uri="{FF2B5EF4-FFF2-40B4-BE49-F238E27FC236}">
                <a16:creationId xmlns:a16="http://schemas.microsoft.com/office/drawing/2014/main" id="{456DBC8B-A278-4196-809B-E0FD70387C7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880374" y="4942053"/>
            <a:ext cx="2276264" cy="193899"/>
          </a:xfrm>
        </p:spPr>
        <p:txBody>
          <a:bodyPr/>
          <a:lstStyle/>
          <a:p>
            <a:pPr algn="dist"/>
            <a:r>
              <a:rPr lang="en-US" altLang="zh-CN" dirty="0"/>
              <a:t>HONORARY AWARDS</a:t>
            </a:r>
          </a:p>
        </p:txBody>
      </p:sp>
      <p:sp>
        <p:nvSpPr>
          <p:cNvPr id="160" name="文本占位符 159">
            <a:extLst>
              <a:ext uri="{FF2B5EF4-FFF2-40B4-BE49-F238E27FC236}">
                <a16:creationId xmlns:a16="http://schemas.microsoft.com/office/drawing/2014/main" id="{A5848140-3DC3-4B3F-86A2-652DEA5BF30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004120" y="4166923"/>
            <a:ext cx="625171" cy="664797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61" name="文本占位符 160">
            <a:extLst>
              <a:ext uri="{FF2B5EF4-FFF2-40B4-BE49-F238E27FC236}">
                <a16:creationId xmlns:a16="http://schemas.microsoft.com/office/drawing/2014/main" id="{6EBFFC79-95AC-4FA4-9B26-D82CC9E88CB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972534" y="4166923"/>
            <a:ext cx="2276264" cy="664797"/>
          </a:xfrm>
        </p:spPr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162" name="文本占位符 161">
            <a:extLst>
              <a:ext uri="{FF2B5EF4-FFF2-40B4-BE49-F238E27FC236}">
                <a16:creationId xmlns:a16="http://schemas.microsoft.com/office/drawing/2014/main" id="{6CFBE167-D15E-4931-8E36-6AB800B02E3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72534" y="4942053"/>
            <a:ext cx="2276264" cy="193899"/>
          </a:xfrm>
        </p:spPr>
        <p:txBody>
          <a:bodyPr/>
          <a:lstStyle/>
          <a:p>
            <a:pPr algn="dist"/>
            <a:r>
              <a:rPr lang="en-US" altLang="zh-CN" dirty="0"/>
              <a:t>FUTURE PLANNING</a:t>
            </a:r>
          </a:p>
        </p:txBody>
      </p:sp>
      <p:sp>
        <p:nvSpPr>
          <p:cNvPr id="163" name="文本占位符 162">
            <a:extLst>
              <a:ext uri="{FF2B5EF4-FFF2-40B4-BE49-F238E27FC236}">
                <a16:creationId xmlns:a16="http://schemas.microsoft.com/office/drawing/2014/main" id="{BA8EA89A-F2B7-42CA-B99D-618B55B4CDB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096280" y="4166923"/>
            <a:ext cx="625171" cy="664797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9A66A32-8896-4168-8CEC-06608DEEAB3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5179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8AE8BC34-47A7-435C-BD76-646F821565A9}"/>
              </a:ext>
            </a:extLst>
          </p:cNvPr>
          <p:cNvSpPr/>
          <p:nvPr/>
        </p:nvSpPr>
        <p:spPr>
          <a:xfrm rot="782275" flipV="1">
            <a:off x="1074718" y="1547890"/>
            <a:ext cx="9459020" cy="3571772"/>
          </a:xfrm>
          <a:custGeom>
            <a:avLst/>
            <a:gdLst>
              <a:gd name="connsiteX0" fmla="*/ 3851187 w 7874702"/>
              <a:gd name="connsiteY0" fmla="*/ 9113 h 3729885"/>
              <a:gd name="connsiteX1" fmla="*/ 7873740 w 7874702"/>
              <a:gd name="connsiteY1" fmla="*/ 1682181 h 3729885"/>
              <a:gd name="connsiteX2" fmla="*/ 4023515 w 7874702"/>
              <a:gd name="connsiteY2" fmla="*/ 3720772 h 3729885"/>
              <a:gd name="connsiteX3" fmla="*/ 962 w 7874702"/>
              <a:gd name="connsiteY3" fmla="*/ 2047704 h 3729885"/>
              <a:gd name="connsiteX4" fmla="*/ 3851187 w 7874702"/>
              <a:gd name="connsiteY4" fmla="*/ 9113 h 3729885"/>
              <a:gd name="connsiteX5" fmla="*/ 3502442 w 7874702"/>
              <a:gd name="connsiteY5" fmla="*/ 303285 h 3729885"/>
              <a:gd name="connsiteX6" fmla="*/ 483034 w 7874702"/>
              <a:gd name="connsiteY6" fmla="*/ 1915505 h 3729885"/>
              <a:gd name="connsiteX7" fmla="*/ 3846318 w 7874702"/>
              <a:gd name="connsiteY7" fmla="*/ 3536092 h 3729885"/>
              <a:gd name="connsiteX8" fmla="*/ 7209602 w 7874702"/>
              <a:gd name="connsiteY8" fmla="*/ 1915506 h 3729885"/>
              <a:gd name="connsiteX9" fmla="*/ 3846318 w 7874702"/>
              <a:gd name="connsiteY9" fmla="*/ 294918 h 3729885"/>
              <a:gd name="connsiteX10" fmla="*/ 3502442 w 7874702"/>
              <a:gd name="connsiteY10" fmla="*/ 303285 h 372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74702" h="3729885">
                <a:moveTo>
                  <a:pt x="3851187" y="9113"/>
                </a:moveTo>
                <a:cubicBezTo>
                  <a:pt x="6025194" y="-91824"/>
                  <a:pt x="7826152" y="657234"/>
                  <a:pt x="7873740" y="1682181"/>
                </a:cubicBezTo>
                <a:cubicBezTo>
                  <a:pt x="7921327" y="2707128"/>
                  <a:pt x="6197522" y="3619836"/>
                  <a:pt x="4023515" y="3720772"/>
                </a:cubicBezTo>
                <a:cubicBezTo>
                  <a:pt x="1849508" y="3821709"/>
                  <a:pt x="48549" y="3072651"/>
                  <a:pt x="962" y="2047704"/>
                </a:cubicBezTo>
                <a:cubicBezTo>
                  <a:pt x="-46625" y="1022758"/>
                  <a:pt x="1677180" y="110049"/>
                  <a:pt x="3851187" y="9113"/>
                </a:cubicBezTo>
                <a:close/>
                <a:moveTo>
                  <a:pt x="3502442" y="303285"/>
                </a:moveTo>
                <a:cubicBezTo>
                  <a:pt x="1806486" y="386275"/>
                  <a:pt x="483035" y="1076419"/>
                  <a:pt x="483034" y="1915505"/>
                </a:cubicBezTo>
                <a:cubicBezTo>
                  <a:pt x="483034" y="2810530"/>
                  <a:pt x="1988828" y="3536092"/>
                  <a:pt x="3846318" y="3536092"/>
                </a:cubicBezTo>
                <a:cubicBezTo>
                  <a:pt x="5703808" y="3536093"/>
                  <a:pt x="7209602" y="2810530"/>
                  <a:pt x="7209602" y="1915506"/>
                </a:cubicBezTo>
                <a:cubicBezTo>
                  <a:pt x="7209602" y="1020481"/>
                  <a:pt x="5703808" y="294918"/>
                  <a:pt x="3846318" y="294918"/>
                </a:cubicBezTo>
                <a:cubicBezTo>
                  <a:pt x="3730225" y="294918"/>
                  <a:pt x="3615506" y="297752"/>
                  <a:pt x="3502442" y="303285"/>
                </a:cubicBezTo>
                <a:close/>
              </a:path>
            </a:pathLst>
          </a:custGeom>
          <a:gradFill flip="none" rotWithShape="1">
            <a:gsLst>
              <a:gs pos="25000">
                <a:schemeClr val="accent2"/>
              </a:gs>
              <a:gs pos="90000">
                <a:schemeClr val="accent3">
                  <a:alpha val="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0">
                  <a:schemeClr val="accent2">
                    <a:alpha val="75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21541560-561F-4445-B64E-8FB66CE5EFA7}"/>
              </a:ext>
            </a:extLst>
          </p:cNvPr>
          <p:cNvSpPr txBox="1"/>
          <p:nvPr/>
        </p:nvSpPr>
        <p:spPr>
          <a:xfrm>
            <a:off x="2003534" y="1544058"/>
            <a:ext cx="818493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accent1"/>
                </a:solidFill>
                <a:effectLst>
                  <a:outerShdw blurRad="254000" dist="76200" sx="102000" sy="102000" algn="ctr" rotWithShape="0">
                    <a:schemeClr val="accent1">
                      <a:alpha val="25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眼有繁花似锦</a:t>
            </a:r>
            <a:endParaRPr lang="en-US" altLang="zh-CN" sz="11500" dirty="0">
              <a:solidFill>
                <a:schemeClr val="accent1"/>
              </a:solidFill>
              <a:effectLst>
                <a:outerShdw blurRad="254000" dist="76200" sx="102000" sy="102000" algn="ctr" rotWithShape="0">
                  <a:schemeClr val="accent1">
                    <a:alpha val="25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234" name="PA-A000220140718C07PPSH-4510">
            <a:extLst>
              <a:ext uri="{FF2B5EF4-FFF2-40B4-BE49-F238E27FC236}">
                <a16:creationId xmlns:a16="http://schemas.microsoft.com/office/drawing/2014/main" id="{23D5C27E-E911-44D9-9D49-81D5F8CEB8E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88314" y="1886857"/>
            <a:ext cx="717828" cy="645062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35" name="PA-A000220140718C07PPSH-4510">
            <a:extLst>
              <a:ext uri="{FF2B5EF4-FFF2-40B4-BE49-F238E27FC236}">
                <a16:creationId xmlns:a16="http://schemas.microsoft.com/office/drawing/2014/main" id="{8D414329-3CFA-40B8-B849-EF4B0B3A4B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809749" y="1130300"/>
            <a:ext cx="356243" cy="492008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39" name="PA-A000220140718C07PPSH-4510">
            <a:extLst>
              <a:ext uri="{FF2B5EF4-FFF2-40B4-BE49-F238E27FC236}">
                <a16:creationId xmlns:a16="http://schemas.microsoft.com/office/drawing/2014/main" id="{576D451D-E09E-4D72-8E29-10FA63B2DE2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077436" y="2934470"/>
            <a:ext cx="356243" cy="492008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46" name="PA-A000220140718C07PPSH-4510">
            <a:extLst>
              <a:ext uri="{FF2B5EF4-FFF2-40B4-BE49-F238E27FC236}">
                <a16:creationId xmlns:a16="http://schemas.microsoft.com/office/drawing/2014/main" id="{3BF05C97-46AE-437A-92F2-656C8DB5F78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325052" y="3591734"/>
            <a:ext cx="217254" cy="313205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365" name="组合 364">
            <a:extLst>
              <a:ext uri="{FF2B5EF4-FFF2-40B4-BE49-F238E27FC236}">
                <a16:creationId xmlns:a16="http://schemas.microsoft.com/office/drawing/2014/main" id="{DA28A722-9E92-4C6B-933D-2819DF213208}"/>
              </a:ext>
            </a:extLst>
          </p:cNvPr>
          <p:cNvGrpSpPr/>
          <p:nvPr/>
        </p:nvGrpSpPr>
        <p:grpSpPr>
          <a:xfrm>
            <a:off x="934720" y="6158806"/>
            <a:ext cx="3337989" cy="153888"/>
            <a:chOff x="1022280" y="6198215"/>
            <a:chExt cx="3337989" cy="153888"/>
          </a:xfrm>
        </p:grpSpPr>
        <p:cxnSp>
          <p:nvCxnSpPr>
            <p:cNvPr id="271" name="直接连接符 270">
              <a:extLst>
                <a:ext uri="{FF2B5EF4-FFF2-40B4-BE49-F238E27FC236}">
                  <a16:creationId xmlns:a16="http://schemas.microsoft.com/office/drawing/2014/main" id="{FD286AFA-E840-4F53-B060-9D191DA0C8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280" y="6233089"/>
              <a:ext cx="45103" cy="8414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>
              <a:extLst>
                <a:ext uri="{FF2B5EF4-FFF2-40B4-BE49-F238E27FC236}">
                  <a16:creationId xmlns:a16="http://schemas.microsoft.com/office/drawing/2014/main" id="{5A1E9A63-9A37-408A-9815-67FE013301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821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>
              <a:extLst>
                <a:ext uri="{FF2B5EF4-FFF2-40B4-BE49-F238E27FC236}">
                  <a16:creationId xmlns:a16="http://schemas.microsoft.com/office/drawing/2014/main" id="{9004A838-3B57-429F-BE39-9236264C6B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415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>
              <a:extLst>
                <a:ext uri="{FF2B5EF4-FFF2-40B4-BE49-F238E27FC236}">
                  <a16:creationId xmlns:a16="http://schemas.microsoft.com/office/drawing/2014/main" id="{03A9D595-2732-46DC-B5B9-F6AFA9527F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6008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>
              <a:extLst>
                <a:ext uri="{FF2B5EF4-FFF2-40B4-BE49-F238E27FC236}">
                  <a16:creationId xmlns:a16="http://schemas.microsoft.com/office/drawing/2014/main" id="{45F0F6CD-FCEE-4216-A6FC-72EEEB0D14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0602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>
              <a:extLst>
                <a:ext uri="{FF2B5EF4-FFF2-40B4-BE49-F238E27FC236}">
                  <a16:creationId xmlns:a16="http://schemas.microsoft.com/office/drawing/2014/main" id="{4158F938-D832-449C-B526-5BAE80AFA6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195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>
              <a:extLst>
                <a:ext uri="{FF2B5EF4-FFF2-40B4-BE49-F238E27FC236}">
                  <a16:creationId xmlns:a16="http://schemas.microsoft.com/office/drawing/2014/main" id="{8CE00EDE-9FAD-4AA4-8BC2-0E92755E9A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789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>
              <a:extLst>
                <a:ext uri="{FF2B5EF4-FFF2-40B4-BE49-F238E27FC236}">
                  <a16:creationId xmlns:a16="http://schemas.microsoft.com/office/drawing/2014/main" id="{66EA7A75-A385-4E8C-A3A5-C8B607F874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382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1935"/>
                  <a:lumOff val="1806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>
              <a:extLst>
                <a:ext uri="{FF2B5EF4-FFF2-40B4-BE49-F238E27FC236}">
                  <a16:creationId xmlns:a16="http://schemas.microsoft.com/office/drawing/2014/main" id="{BD3C76C6-9B29-491B-9297-E27AC1D638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976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9355"/>
                  <a:lumOff val="206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>
              <a:extLst>
                <a:ext uri="{FF2B5EF4-FFF2-40B4-BE49-F238E27FC236}">
                  <a16:creationId xmlns:a16="http://schemas.microsoft.com/office/drawing/2014/main" id="{7E10DBCC-B51E-4A1D-96E5-1129A9F7DD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569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6774"/>
                  <a:lumOff val="2322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>
              <a:extLst>
                <a:ext uri="{FF2B5EF4-FFF2-40B4-BE49-F238E27FC236}">
                  <a16:creationId xmlns:a16="http://schemas.microsoft.com/office/drawing/2014/main" id="{95B22D30-EA58-486C-BCA7-2025BA1CC5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8163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4194"/>
                  <a:lumOff val="2580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>
              <a:extLst>
                <a:ext uri="{FF2B5EF4-FFF2-40B4-BE49-F238E27FC236}">
                  <a16:creationId xmlns:a16="http://schemas.microsoft.com/office/drawing/2014/main" id="{B2CFC4EF-E3E9-49D8-92E8-E513612E43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756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1613"/>
                  <a:lumOff val="2838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>
              <a:extLst>
                <a:ext uri="{FF2B5EF4-FFF2-40B4-BE49-F238E27FC236}">
                  <a16:creationId xmlns:a16="http://schemas.microsoft.com/office/drawing/2014/main" id="{61AAA8E0-6066-45A4-BC1D-72F0F4375C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350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9032"/>
                  <a:lumOff val="3096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>
              <a:extLst>
                <a:ext uri="{FF2B5EF4-FFF2-40B4-BE49-F238E27FC236}">
                  <a16:creationId xmlns:a16="http://schemas.microsoft.com/office/drawing/2014/main" id="{C7735D9F-5CA3-4C62-A5CD-A2A85AA9CF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943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6452"/>
                  <a:lumOff val="3354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>
              <a:extLst>
                <a:ext uri="{FF2B5EF4-FFF2-40B4-BE49-F238E27FC236}">
                  <a16:creationId xmlns:a16="http://schemas.microsoft.com/office/drawing/2014/main" id="{4EC0B77B-228F-47A1-9882-1390B68323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6537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3871"/>
                  <a:lumOff val="3612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>
              <a:extLst>
                <a:ext uri="{FF2B5EF4-FFF2-40B4-BE49-F238E27FC236}">
                  <a16:creationId xmlns:a16="http://schemas.microsoft.com/office/drawing/2014/main" id="{3275B8E0-C0CD-4471-A284-3E7A735B65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1130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1290"/>
                  <a:lumOff val="3871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>
              <a:extLst>
                <a:ext uri="{FF2B5EF4-FFF2-40B4-BE49-F238E27FC236}">
                  <a16:creationId xmlns:a16="http://schemas.microsoft.com/office/drawing/2014/main" id="{8425C431-B965-46D3-8437-565B98BDF96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724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8710"/>
                  <a:lumOff val="4129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>
              <a:extLst>
                <a:ext uri="{FF2B5EF4-FFF2-40B4-BE49-F238E27FC236}">
                  <a16:creationId xmlns:a16="http://schemas.microsoft.com/office/drawing/2014/main" id="{C64930E8-5589-4225-B6A9-47448993B7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317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6129"/>
                  <a:lumOff val="4387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>
              <a:extLst>
                <a:ext uri="{FF2B5EF4-FFF2-40B4-BE49-F238E27FC236}">
                  <a16:creationId xmlns:a16="http://schemas.microsoft.com/office/drawing/2014/main" id="{54D25CEC-86B7-4859-98C0-D8C814A316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911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3548"/>
                  <a:lumOff val="4645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>
              <a:extLst>
                <a:ext uri="{FF2B5EF4-FFF2-40B4-BE49-F238E27FC236}">
                  <a16:creationId xmlns:a16="http://schemas.microsoft.com/office/drawing/2014/main" id="{54F68031-2D54-49AA-8473-98197CF94B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9504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0968"/>
                  <a:lumOff val="4903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>
              <a:extLst>
                <a:ext uri="{FF2B5EF4-FFF2-40B4-BE49-F238E27FC236}">
                  <a16:creationId xmlns:a16="http://schemas.microsoft.com/office/drawing/2014/main" id="{391371CC-17DE-4D94-A52E-1AC1AEDAFF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098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8387"/>
                  <a:lumOff val="5161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>
              <a:extLst>
                <a:ext uri="{FF2B5EF4-FFF2-40B4-BE49-F238E27FC236}">
                  <a16:creationId xmlns:a16="http://schemas.microsoft.com/office/drawing/2014/main" id="{D2604928-730B-4701-B7B9-3374A404FB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691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>
              <a:extLst>
                <a:ext uri="{FF2B5EF4-FFF2-40B4-BE49-F238E27FC236}">
                  <a16:creationId xmlns:a16="http://schemas.microsoft.com/office/drawing/2014/main" id="{6D25A329-3F56-49FE-A984-04CEE532CC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285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>
              <a:extLst>
                <a:ext uri="{FF2B5EF4-FFF2-40B4-BE49-F238E27FC236}">
                  <a16:creationId xmlns:a16="http://schemas.microsoft.com/office/drawing/2014/main" id="{56BF5772-5996-4124-9956-D52AA06884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7878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>
              <a:extLst>
                <a:ext uri="{FF2B5EF4-FFF2-40B4-BE49-F238E27FC236}">
                  <a16:creationId xmlns:a16="http://schemas.microsoft.com/office/drawing/2014/main" id="{60CE8B29-0BD4-4383-900D-E30F53532E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2472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>
              <a:extLst>
                <a:ext uri="{FF2B5EF4-FFF2-40B4-BE49-F238E27FC236}">
                  <a16:creationId xmlns:a16="http://schemas.microsoft.com/office/drawing/2014/main" id="{C54E2B82-8F65-4BAD-8FF9-AE1567DDB0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7065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>
              <a:extLst>
                <a:ext uri="{FF2B5EF4-FFF2-40B4-BE49-F238E27FC236}">
                  <a16:creationId xmlns:a16="http://schemas.microsoft.com/office/drawing/2014/main" id="{D5493E26-C10F-4FC4-8E96-D71FA2E92D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1659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>
              <a:extLst>
                <a:ext uri="{FF2B5EF4-FFF2-40B4-BE49-F238E27FC236}">
                  <a16:creationId xmlns:a16="http://schemas.microsoft.com/office/drawing/2014/main" id="{0A875EC2-C813-42F1-8564-3004057CC5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6252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>
              <a:extLst>
                <a:ext uri="{FF2B5EF4-FFF2-40B4-BE49-F238E27FC236}">
                  <a16:creationId xmlns:a16="http://schemas.microsoft.com/office/drawing/2014/main" id="{D3D364C0-E6EB-4532-BD0A-3BD0A0E165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0846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直接连接符 353">
              <a:extLst>
                <a:ext uri="{FF2B5EF4-FFF2-40B4-BE49-F238E27FC236}">
                  <a16:creationId xmlns:a16="http://schemas.microsoft.com/office/drawing/2014/main" id="{914A1D5E-66BF-4DA8-B89B-B9DD34AFF4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5439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>
              <a:extLst>
                <a:ext uri="{FF2B5EF4-FFF2-40B4-BE49-F238E27FC236}">
                  <a16:creationId xmlns:a16="http://schemas.microsoft.com/office/drawing/2014/main" id="{9E79C095-2A0A-4788-9CA2-4EB203978D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033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>
              <a:extLst>
                <a:ext uri="{FF2B5EF4-FFF2-40B4-BE49-F238E27FC236}">
                  <a16:creationId xmlns:a16="http://schemas.microsoft.com/office/drawing/2014/main" id="{4E8BF5EA-4CAF-465D-BBF4-70275A60E6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46267" y="6233089"/>
              <a:ext cx="45103" cy="8414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箭头连接符 361">
              <a:extLst>
                <a:ext uri="{FF2B5EF4-FFF2-40B4-BE49-F238E27FC236}">
                  <a16:creationId xmlns:a16="http://schemas.microsoft.com/office/drawing/2014/main" id="{D576B850-6230-4B32-80B7-BE6B173D31D4}"/>
                </a:ext>
              </a:extLst>
            </p:cNvPr>
            <p:cNvCxnSpPr>
              <a:cxnSpLocks/>
            </p:cNvCxnSpPr>
            <p:nvPr/>
          </p:nvCxnSpPr>
          <p:spPr>
            <a:xfrm>
              <a:off x="2514600" y="6275159"/>
              <a:ext cx="926306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4" name="文本框 363">
              <a:extLst>
                <a:ext uri="{FF2B5EF4-FFF2-40B4-BE49-F238E27FC236}">
                  <a16:creationId xmlns:a16="http://schemas.microsoft.com/office/drawing/2014/main" id="{55B015D0-8893-44AB-A0A6-2E4FC115F8D3}"/>
                </a:ext>
              </a:extLst>
            </p:cNvPr>
            <p:cNvSpPr txBox="1"/>
            <p:nvPr/>
          </p:nvSpPr>
          <p:spPr>
            <a:xfrm>
              <a:off x="3491168" y="6198215"/>
              <a:ext cx="869101" cy="1538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1000" i="1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rPr>
                <a:t>PLAN DESIGN</a:t>
              </a:r>
            </a:p>
          </p:txBody>
        </p:sp>
      </p:grpSp>
      <p:grpSp>
        <p:nvGrpSpPr>
          <p:cNvPr id="433" name="组合 432">
            <a:extLst>
              <a:ext uri="{FF2B5EF4-FFF2-40B4-BE49-F238E27FC236}">
                <a16:creationId xmlns:a16="http://schemas.microsoft.com/office/drawing/2014/main" id="{8F49C34F-9317-4307-856E-770E391EC369}"/>
              </a:ext>
            </a:extLst>
          </p:cNvPr>
          <p:cNvGrpSpPr/>
          <p:nvPr/>
        </p:nvGrpSpPr>
        <p:grpSpPr>
          <a:xfrm>
            <a:off x="8977271" y="6193680"/>
            <a:ext cx="2418626" cy="84140"/>
            <a:chOff x="8977271" y="6193680"/>
            <a:chExt cx="2418626" cy="84140"/>
          </a:xfrm>
        </p:grpSpPr>
        <p:cxnSp>
          <p:nvCxnSpPr>
            <p:cNvPr id="367" name="直接连接符 366">
              <a:extLst>
                <a:ext uri="{FF2B5EF4-FFF2-40B4-BE49-F238E27FC236}">
                  <a16:creationId xmlns:a16="http://schemas.microsoft.com/office/drawing/2014/main" id="{820FA782-AAB5-4E83-8B29-A8E6FD648C89}"/>
                </a:ext>
              </a:extLst>
            </p:cNvPr>
            <p:cNvCxnSpPr>
              <a:cxnSpLocks/>
            </p:cNvCxnSpPr>
            <p:nvPr/>
          </p:nvCxnSpPr>
          <p:spPr>
            <a:xfrm>
              <a:off x="11350794" y="6193680"/>
              <a:ext cx="45103" cy="8414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>
              <a:extLst>
                <a:ext uri="{FF2B5EF4-FFF2-40B4-BE49-F238E27FC236}">
                  <a16:creationId xmlns:a16="http://schemas.microsoft.com/office/drawing/2014/main" id="{3D86AFCA-8B24-43D6-8B25-6D3BA65B804C}"/>
                </a:ext>
              </a:extLst>
            </p:cNvPr>
            <p:cNvCxnSpPr>
              <a:cxnSpLocks/>
            </p:cNvCxnSpPr>
            <p:nvPr/>
          </p:nvCxnSpPr>
          <p:spPr>
            <a:xfrm>
              <a:off x="1130485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>
              <a:extLst>
                <a:ext uri="{FF2B5EF4-FFF2-40B4-BE49-F238E27FC236}">
                  <a16:creationId xmlns:a16="http://schemas.microsoft.com/office/drawing/2014/main" id="{124BD435-0DC2-4F3E-982F-BB7146BFAACA}"/>
                </a:ext>
              </a:extLst>
            </p:cNvPr>
            <p:cNvCxnSpPr>
              <a:cxnSpLocks/>
            </p:cNvCxnSpPr>
            <p:nvPr/>
          </p:nvCxnSpPr>
          <p:spPr>
            <a:xfrm>
              <a:off x="1125892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>
              <a:extLst>
                <a:ext uri="{FF2B5EF4-FFF2-40B4-BE49-F238E27FC236}">
                  <a16:creationId xmlns:a16="http://schemas.microsoft.com/office/drawing/2014/main" id="{5AB85B2F-A8A8-41C4-8411-82D7273E73A0}"/>
                </a:ext>
              </a:extLst>
            </p:cNvPr>
            <p:cNvCxnSpPr>
              <a:cxnSpLocks/>
            </p:cNvCxnSpPr>
            <p:nvPr/>
          </p:nvCxnSpPr>
          <p:spPr>
            <a:xfrm>
              <a:off x="1121298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>
              <a:extLst>
                <a:ext uri="{FF2B5EF4-FFF2-40B4-BE49-F238E27FC236}">
                  <a16:creationId xmlns:a16="http://schemas.microsoft.com/office/drawing/2014/main" id="{58C17FD3-9EAD-4935-84DF-C65A0182E81F}"/>
                </a:ext>
              </a:extLst>
            </p:cNvPr>
            <p:cNvCxnSpPr>
              <a:cxnSpLocks/>
            </p:cNvCxnSpPr>
            <p:nvPr/>
          </p:nvCxnSpPr>
          <p:spPr>
            <a:xfrm>
              <a:off x="1116705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直接连接符 371">
              <a:extLst>
                <a:ext uri="{FF2B5EF4-FFF2-40B4-BE49-F238E27FC236}">
                  <a16:creationId xmlns:a16="http://schemas.microsoft.com/office/drawing/2014/main" id="{0579AD3B-2DA6-4F41-913D-1546D94CFD1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111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直接连接符 372">
              <a:extLst>
                <a:ext uri="{FF2B5EF4-FFF2-40B4-BE49-F238E27FC236}">
                  <a16:creationId xmlns:a16="http://schemas.microsoft.com/office/drawing/2014/main" id="{CC3781CB-A730-4071-A92B-37BED2E88A4C}"/>
                </a:ext>
              </a:extLst>
            </p:cNvPr>
            <p:cNvCxnSpPr>
              <a:cxnSpLocks/>
            </p:cNvCxnSpPr>
            <p:nvPr/>
          </p:nvCxnSpPr>
          <p:spPr>
            <a:xfrm>
              <a:off x="1107518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直接连接符 373">
              <a:extLst>
                <a:ext uri="{FF2B5EF4-FFF2-40B4-BE49-F238E27FC236}">
                  <a16:creationId xmlns:a16="http://schemas.microsoft.com/office/drawing/2014/main" id="{ABE45107-ADDF-465F-976D-824541FE8812}"/>
                </a:ext>
              </a:extLst>
            </p:cNvPr>
            <p:cNvCxnSpPr>
              <a:cxnSpLocks/>
            </p:cNvCxnSpPr>
            <p:nvPr/>
          </p:nvCxnSpPr>
          <p:spPr>
            <a:xfrm>
              <a:off x="1102924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1935"/>
                  <a:lumOff val="1806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直接连接符 374">
              <a:extLst>
                <a:ext uri="{FF2B5EF4-FFF2-40B4-BE49-F238E27FC236}">
                  <a16:creationId xmlns:a16="http://schemas.microsoft.com/office/drawing/2014/main" id="{F92E6989-3B6B-4457-92F8-F031B5740EDD}"/>
                </a:ext>
              </a:extLst>
            </p:cNvPr>
            <p:cNvCxnSpPr>
              <a:cxnSpLocks/>
            </p:cNvCxnSpPr>
            <p:nvPr/>
          </p:nvCxnSpPr>
          <p:spPr>
            <a:xfrm>
              <a:off x="1098331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9355"/>
                  <a:lumOff val="206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接连接符 375">
              <a:extLst>
                <a:ext uri="{FF2B5EF4-FFF2-40B4-BE49-F238E27FC236}">
                  <a16:creationId xmlns:a16="http://schemas.microsoft.com/office/drawing/2014/main" id="{3763661C-7B45-4139-A847-9890C822A066}"/>
                </a:ext>
              </a:extLst>
            </p:cNvPr>
            <p:cNvCxnSpPr>
              <a:cxnSpLocks/>
            </p:cNvCxnSpPr>
            <p:nvPr/>
          </p:nvCxnSpPr>
          <p:spPr>
            <a:xfrm>
              <a:off x="1093737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6774"/>
                  <a:lumOff val="2322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直接连接符 376">
              <a:extLst>
                <a:ext uri="{FF2B5EF4-FFF2-40B4-BE49-F238E27FC236}">
                  <a16:creationId xmlns:a16="http://schemas.microsoft.com/office/drawing/2014/main" id="{99A1D268-5E67-4D3C-B918-A44F6C6EEFED}"/>
                </a:ext>
              </a:extLst>
            </p:cNvPr>
            <p:cNvCxnSpPr>
              <a:cxnSpLocks/>
            </p:cNvCxnSpPr>
            <p:nvPr/>
          </p:nvCxnSpPr>
          <p:spPr>
            <a:xfrm>
              <a:off x="1089144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4194"/>
                  <a:lumOff val="2580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直接连接符 377">
              <a:extLst>
                <a:ext uri="{FF2B5EF4-FFF2-40B4-BE49-F238E27FC236}">
                  <a16:creationId xmlns:a16="http://schemas.microsoft.com/office/drawing/2014/main" id="{8F286720-C4B5-456C-9226-AAF276D0E0BC}"/>
                </a:ext>
              </a:extLst>
            </p:cNvPr>
            <p:cNvCxnSpPr>
              <a:cxnSpLocks/>
            </p:cNvCxnSpPr>
            <p:nvPr/>
          </p:nvCxnSpPr>
          <p:spPr>
            <a:xfrm>
              <a:off x="1084550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1613"/>
                  <a:lumOff val="2838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直接连接符 378">
              <a:extLst>
                <a:ext uri="{FF2B5EF4-FFF2-40B4-BE49-F238E27FC236}">
                  <a16:creationId xmlns:a16="http://schemas.microsoft.com/office/drawing/2014/main" id="{A7A1572B-9797-4685-9507-842E29C3E388}"/>
                </a:ext>
              </a:extLst>
            </p:cNvPr>
            <p:cNvCxnSpPr>
              <a:cxnSpLocks/>
            </p:cNvCxnSpPr>
            <p:nvPr/>
          </p:nvCxnSpPr>
          <p:spPr>
            <a:xfrm>
              <a:off x="1079957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9032"/>
                  <a:lumOff val="3096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直接连接符 379">
              <a:extLst>
                <a:ext uri="{FF2B5EF4-FFF2-40B4-BE49-F238E27FC236}">
                  <a16:creationId xmlns:a16="http://schemas.microsoft.com/office/drawing/2014/main" id="{EA625EF7-317F-4EFC-8E26-62F2778ED9AA}"/>
                </a:ext>
              </a:extLst>
            </p:cNvPr>
            <p:cNvCxnSpPr>
              <a:cxnSpLocks/>
            </p:cNvCxnSpPr>
            <p:nvPr/>
          </p:nvCxnSpPr>
          <p:spPr>
            <a:xfrm>
              <a:off x="1075363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6452"/>
                  <a:lumOff val="3354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直接连接符 380">
              <a:extLst>
                <a:ext uri="{FF2B5EF4-FFF2-40B4-BE49-F238E27FC236}">
                  <a16:creationId xmlns:a16="http://schemas.microsoft.com/office/drawing/2014/main" id="{9C80CEB0-3D0E-4681-ADA0-0C9E5377FF56}"/>
                </a:ext>
              </a:extLst>
            </p:cNvPr>
            <p:cNvCxnSpPr>
              <a:cxnSpLocks/>
            </p:cNvCxnSpPr>
            <p:nvPr/>
          </p:nvCxnSpPr>
          <p:spPr>
            <a:xfrm>
              <a:off x="1070770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3871"/>
                  <a:lumOff val="3612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直接连接符 381">
              <a:extLst>
                <a:ext uri="{FF2B5EF4-FFF2-40B4-BE49-F238E27FC236}">
                  <a16:creationId xmlns:a16="http://schemas.microsoft.com/office/drawing/2014/main" id="{4B88BE47-E35F-414B-BEFF-C7720D1F43BB}"/>
                </a:ext>
              </a:extLst>
            </p:cNvPr>
            <p:cNvCxnSpPr>
              <a:cxnSpLocks/>
            </p:cNvCxnSpPr>
            <p:nvPr/>
          </p:nvCxnSpPr>
          <p:spPr>
            <a:xfrm>
              <a:off x="1066176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1290"/>
                  <a:lumOff val="3871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直接连接符 382">
              <a:extLst>
                <a:ext uri="{FF2B5EF4-FFF2-40B4-BE49-F238E27FC236}">
                  <a16:creationId xmlns:a16="http://schemas.microsoft.com/office/drawing/2014/main" id="{C892BA59-33ED-4710-B826-ED9DC0E324F3}"/>
                </a:ext>
              </a:extLst>
            </p:cNvPr>
            <p:cNvCxnSpPr>
              <a:cxnSpLocks/>
            </p:cNvCxnSpPr>
            <p:nvPr/>
          </p:nvCxnSpPr>
          <p:spPr>
            <a:xfrm>
              <a:off x="1061583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8710"/>
                  <a:lumOff val="4129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>
              <a:extLst>
                <a:ext uri="{FF2B5EF4-FFF2-40B4-BE49-F238E27FC236}">
                  <a16:creationId xmlns:a16="http://schemas.microsoft.com/office/drawing/2014/main" id="{1E81AB51-AC9E-4A2F-A32B-261B648C03E4}"/>
                </a:ext>
              </a:extLst>
            </p:cNvPr>
            <p:cNvCxnSpPr>
              <a:cxnSpLocks/>
            </p:cNvCxnSpPr>
            <p:nvPr/>
          </p:nvCxnSpPr>
          <p:spPr>
            <a:xfrm>
              <a:off x="1056989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6129"/>
                  <a:lumOff val="4387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直接连接符 384">
              <a:extLst>
                <a:ext uri="{FF2B5EF4-FFF2-40B4-BE49-F238E27FC236}">
                  <a16:creationId xmlns:a16="http://schemas.microsoft.com/office/drawing/2014/main" id="{FC64D385-37BF-4CDA-8C9A-6DACC7C70552}"/>
                </a:ext>
              </a:extLst>
            </p:cNvPr>
            <p:cNvCxnSpPr>
              <a:cxnSpLocks/>
            </p:cNvCxnSpPr>
            <p:nvPr/>
          </p:nvCxnSpPr>
          <p:spPr>
            <a:xfrm>
              <a:off x="1052396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3548"/>
                  <a:lumOff val="4645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直接连接符 385">
              <a:extLst>
                <a:ext uri="{FF2B5EF4-FFF2-40B4-BE49-F238E27FC236}">
                  <a16:creationId xmlns:a16="http://schemas.microsoft.com/office/drawing/2014/main" id="{D39BE6A3-6B44-4598-8B48-B8B1BF9BE985}"/>
                </a:ext>
              </a:extLst>
            </p:cNvPr>
            <p:cNvCxnSpPr>
              <a:cxnSpLocks/>
            </p:cNvCxnSpPr>
            <p:nvPr/>
          </p:nvCxnSpPr>
          <p:spPr>
            <a:xfrm>
              <a:off x="1047802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0968"/>
                  <a:lumOff val="4903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直接连接符 386">
              <a:extLst>
                <a:ext uri="{FF2B5EF4-FFF2-40B4-BE49-F238E27FC236}">
                  <a16:creationId xmlns:a16="http://schemas.microsoft.com/office/drawing/2014/main" id="{395AE8D4-5C7C-41D1-816B-CBA6E98467B7}"/>
                </a:ext>
              </a:extLst>
            </p:cNvPr>
            <p:cNvCxnSpPr>
              <a:cxnSpLocks/>
            </p:cNvCxnSpPr>
            <p:nvPr/>
          </p:nvCxnSpPr>
          <p:spPr>
            <a:xfrm>
              <a:off x="1043209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8387"/>
                  <a:lumOff val="5161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直接连接符 387">
              <a:extLst>
                <a:ext uri="{FF2B5EF4-FFF2-40B4-BE49-F238E27FC236}">
                  <a16:creationId xmlns:a16="http://schemas.microsoft.com/office/drawing/2014/main" id="{C813EADB-1EE5-41FA-8D98-0710073F24BE}"/>
                </a:ext>
              </a:extLst>
            </p:cNvPr>
            <p:cNvCxnSpPr>
              <a:cxnSpLocks/>
            </p:cNvCxnSpPr>
            <p:nvPr/>
          </p:nvCxnSpPr>
          <p:spPr>
            <a:xfrm>
              <a:off x="1038615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直接连接符 388">
              <a:extLst>
                <a:ext uri="{FF2B5EF4-FFF2-40B4-BE49-F238E27FC236}">
                  <a16:creationId xmlns:a16="http://schemas.microsoft.com/office/drawing/2014/main" id="{381E0AA8-52F9-43A8-BA90-0BFC41AD666D}"/>
                </a:ext>
              </a:extLst>
            </p:cNvPr>
            <p:cNvCxnSpPr>
              <a:cxnSpLocks/>
            </p:cNvCxnSpPr>
            <p:nvPr/>
          </p:nvCxnSpPr>
          <p:spPr>
            <a:xfrm>
              <a:off x="1034022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直接连接符 389">
              <a:extLst>
                <a:ext uri="{FF2B5EF4-FFF2-40B4-BE49-F238E27FC236}">
                  <a16:creationId xmlns:a16="http://schemas.microsoft.com/office/drawing/2014/main" id="{A8E8BF2A-9A4F-4B43-AF1E-FBE8B1B10513}"/>
                </a:ext>
              </a:extLst>
            </p:cNvPr>
            <p:cNvCxnSpPr>
              <a:cxnSpLocks/>
            </p:cNvCxnSpPr>
            <p:nvPr/>
          </p:nvCxnSpPr>
          <p:spPr>
            <a:xfrm>
              <a:off x="1029428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直接连接符 390">
              <a:extLst>
                <a:ext uri="{FF2B5EF4-FFF2-40B4-BE49-F238E27FC236}">
                  <a16:creationId xmlns:a16="http://schemas.microsoft.com/office/drawing/2014/main" id="{1334117D-FAB7-45C0-986A-BC377AABF8C6}"/>
                </a:ext>
              </a:extLst>
            </p:cNvPr>
            <p:cNvCxnSpPr>
              <a:cxnSpLocks/>
            </p:cNvCxnSpPr>
            <p:nvPr/>
          </p:nvCxnSpPr>
          <p:spPr>
            <a:xfrm>
              <a:off x="1024835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直接连接符 391">
              <a:extLst>
                <a:ext uri="{FF2B5EF4-FFF2-40B4-BE49-F238E27FC236}">
                  <a16:creationId xmlns:a16="http://schemas.microsoft.com/office/drawing/2014/main" id="{F4E4C930-14FB-4F8A-8047-3D411EBE7E60}"/>
                </a:ext>
              </a:extLst>
            </p:cNvPr>
            <p:cNvCxnSpPr>
              <a:cxnSpLocks/>
            </p:cNvCxnSpPr>
            <p:nvPr/>
          </p:nvCxnSpPr>
          <p:spPr>
            <a:xfrm>
              <a:off x="1020241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直接连接符 392">
              <a:extLst>
                <a:ext uri="{FF2B5EF4-FFF2-40B4-BE49-F238E27FC236}">
                  <a16:creationId xmlns:a16="http://schemas.microsoft.com/office/drawing/2014/main" id="{A676504C-721F-431E-82E0-C0A7B1AA3704}"/>
                </a:ext>
              </a:extLst>
            </p:cNvPr>
            <p:cNvCxnSpPr>
              <a:cxnSpLocks/>
            </p:cNvCxnSpPr>
            <p:nvPr/>
          </p:nvCxnSpPr>
          <p:spPr>
            <a:xfrm>
              <a:off x="1015648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直接连接符 393">
              <a:extLst>
                <a:ext uri="{FF2B5EF4-FFF2-40B4-BE49-F238E27FC236}">
                  <a16:creationId xmlns:a16="http://schemas.microsoft.com/office/drawing/2014/main" id="{FBC0DA3F-2014-4D6A-A0AE-1FFF01536F9D}"/>
                </a:ext>
              </a:extLst>
            </p:cNvPr>
            <p:cNvCxnSpPr>
              <a:cxnSpLocks/>
            </p:cNvCxnSpPr>
            <p:nvPr/>
          </p:nvCxnSpPr>
          <p:spPr>
            <a:xfrm>
              <a:off x="1011054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直接连接符 394">
              <a:extLst>
                <a:ext uri="{FF2B5EF4-FFF2-40B4-BE49-F238E27FC236}">
                  <a16:creationId xmlns:a16="http://schemas.microsoft.com/office/drawing/2014/main" id="{BC485849-F3B7-409B-A620-813C51CC126A}"/>
                </a:ext>
              </a:extLst>
            </p:cNvPr>
            <p:cNvCxnSpPr>
              <a:cxnSpLocks/>
            </p:cNvCxnSpPr>
            <p:nvPr/>
          </p:nvCxnSpPr>
          <p:spPr>
            <a:xfrm>
              <a:off x="1006461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直接连接符 395">
              <a:extLst>
                <a:ext uri="{FF2B5EF4-FFF2-40B4-BE49-F238E27FC236}">
                  <a16:creationId xmlns:a16="http://schemas.microsoft.com/office/drawing/2014/main" id="{3D288E21-C9A1-4954-AAD5-482F4672D57B}"/>
                </a:ext>
              </a:extLst>
            </p:cNvPr>
            <p:cNvCxnSpPr>
              <a:cxnSpLocks/>
            </p:cNvCxnSpPr>
            <p:nvPr/>
          </p:nvCxnSpPr>
          <p:spPr>
            <a:xfrm>
              <a:off x="1001867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直接连接符 396">
              <a:extLst>
                <a:ext uri="{FF2B5EF4-FFF2-40B4-BE49-F238E27FC236}">
                  <a16:creationId xmlns:a16="http://schemas.microsoft.com/office/drawing/2014/main" id="{1495DCA9-C1DD-44C5-9CE3-90831F75450B}"/>
                </a:ext>
              </a:extLst>
            </p:cNvPr>
            <p:cNvCxnSpPr>
              <a:cxnSpLocks/>
            </p:cNvCxnSpPr>
            <p:nvPr/>
          </p:nvCxnSpPr>
          <p:spPr>
            <a:xfrm>
              <a:off x="997274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直接连接符 397">
              <a:extLst>
                <a:ext uri="{FF2B5EF4-FFF2-40B4-BE49-F238E27FC236}">
                  <a16:creationId xmlns:a16="http://schemas.microsoft.com/office/drawing/2014/main" id="{E1E3AE07-D819-40B5-B34E-5ED12A725092}"/>
                </a:ext>
              </a:extLst>
            </p:cNvPr>
            <p:cNvCxnSpPr>
              <a:cxnSpLocks/>
            </p:cNvCxnSpPr>
            <p:nvPr/>
          </p:nvCxnSpPr>
          <p:spPr>
            <a:xfrm>
              <a:off x="9926807" y="6193680"/>
              <a:ext cx="45103" cy="8414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直接箭头连接符 398">
              <a:extLst>
                <a:ext uri="{FF2B5EF4-FFF2-40B4-BE49-F238E27FC236}">
                  <a16:creationId xmlns:a16="http://schemas.microsoft.com/office/drawing/2014/main" id="{4F0179C4-6300-4EF7-8B02-961B0378F3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77271" y="6235750"/>
              <a:ext cx="926306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20AB0F5-9E90-4AE5-B348-657FD8E0A179}"/>
              </a:ext>
            </a:extLst>
          </p:cNvPr>
          <p:cNvGrpSpPr/>
          <p:nvPr/>
        </p:nvGrpSpPr>
        <p:grpSpPr>
          <a:xfrm rot="1266890">
            <a:off x="1837330" y="4648639"/>
            <a:ext cx="1264390" cy="455417"/>
            <a:chOff x="1692232" y="4843189"/>
            <a:chExt cx="1264390" cy="455417"/>
          </a:xfrm>
        </p:grpSpPr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8BB32DB9-13EC-448B-AFB3-FDC18360CD8F}"/>
                </a:ext>
              </a:extLst>
            </p:cNvPr>
            <p:cNvSpPr/>
            <p:nvPr/>
          </p:nvSpPr>
          <p:spPr>
            <a:xfrm>
              <a:off x="1692232" y="4843189"/>
              <a:ext cx="1264390" cy="455417"/>
            </a:xfrm>
            <a:prstGeom prst="roundRect">
              <a:avLst>
                <a:gd name="adj" fmla="val 5381"/>
              </a:avLst>
            </a:prstGeom>
            <a:solidFill>
              <a:schemeClr val="bg2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5430D46-BD49-4FFE-B767-BC18AB72ED30}"/>
                </a:ext>
              </a:extLst>
            </p:cNvPr>
            <p:cNvGrpSpPr/>
            <p:nvPr/>
          </p:nvGrpSpPr>
          <p:grpSpPr>
            <a:xfrm>
              <a:off x="1726044" y="4868715"/>
              <a:ext cx="1196767" cy="343097"/>
              <a:chOff x="2220070" y="7262536"/>
              <a:chExt cx="1196767" cy="343097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D1FB8DF7-85F9-4B4B-A812-A59F844B5B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20070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FF31F25A-C9CA-4233-BC95-D1E046EC7D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7698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994A7BC8-4BC4-4D92-991B-18C86C65DF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4312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DC2A9E4E-0CA5-4F35-804A-0725A273DA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1940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C3D87F99-CD25-4468-96AB-7509761A5A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5279" y="7262536"/>
                <a:ext cx="0" cy="34309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B4AC32F3-E785-4E23-9278-2D3AC73BD9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8663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688933EC-12CB-4692-A7D0-D661315E56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26291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8438476F-2844-4D2C-9219-957F966BD3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62905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5D4FD1DC-76F0-4D9D-A525-FFC0D9FE4E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90533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04811236-0504-47BF-95C3-9AB0E00A68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3872" y="7262536"/>
                <a:ext cx="0" cy="34309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7CD24E4A-02B5-484E-8874-1035195578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77256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2FF3B7FE-9CF8-4FEC-B170-1E8FCB82B4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04884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89B13F20-D452-4AAC-81DC-7823C0E51B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41498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CDFA6259-CC99-4B48-AE41-745E7EAC2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9126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D2D56338-DCFE-42FE-8F8F-B48AF8C5FB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2465" y="7262536"/>
                <a:ext cx="0" cy="3430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65519949-55A7-41E1-9140-3141B8CB41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55849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528F18F8-2FAB-41E6-819B-8446EA0C40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83477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8BEB2E79-EE1A-4AE3-A6FD-7696263B27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0091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21ED989C-7149-482B-BEFA-B411FE6703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47719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39772A52-00CA-4A1D-B199-0F35335D0A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81058" y="7262536"/>
                <a:ext cx="0" cy="34309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C85AFC74-EAA2-40B8-9751-9CC344E952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34442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51B05FF2-E064-4344-9FBB-35092F40DE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62070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3C90325C-8601-4166-A0F3-7F3F05CA63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98684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EED86E60-F7EE-497C-97C1-3D98279B63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26312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3164EAD3-50A0-4952-815F-BCAE7D5951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59651" y="7262536"/>
                <a:ext cx="0" cy="34309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F6A88F32-2235-407E-91F0-5AE20BA8FB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3035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558C8407-C0D0-47EC-88B2-6300F9C6C6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0663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28D0CC05-B747-454F-8041-5026105C03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77277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E746CB3F-5C0B-48F8-82C9-D6CDDE4C7F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4905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39EE0D0B-8548-4B9D-B0EC-CF78AA6E01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38244" y="7262536"/>
                <a:ext cx="0" cy="34309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CAA7BCD9-AD32-424E-BBA0-4A0AAEF79F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3533" y="7262536"/>
                <a:ext cx="0" cy="343097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0080F89B-667B-4E54-A6F8-97BDA8A95C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19256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462BBCC4-B41D-4D5D-90A3-9185F35583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5870" y="7262536"/>
                <a:ext cx="0" cy="3430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0C6A6A99-298F-4800-ADF7-02AC1CA693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83498" y="7262536"/>
                <a:ext cx="0" cy="34309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81323C90-8FC0-4925-8219-22177796AD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16837" y="7262536"/>
                <a:ext cx="0" cy="34309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3856416-B642-4A5E-8784-31D1B6BF665D}"/>
                </a:ext>
              </a:extLst>
            </p:cNvPr>
            <p:cNvSpPr txBox="1"/>
            <p:nvPr/>
          </p:nvSpPr>
          <p:spPr>
            <a:xfrm>
              <a:off x="1711915" y="5219889"/>
              <a:ext cx="1225024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500" b="1" dirty="0"/>
                <a:t>NEW MEDIA PLAN</a:t>
              </a:r>
              <a:endParaRPr lang="zh-CN" altLang="en-US" sz="500" b="1" dirty="0"/>
            </a:p>
          </p:txBody>
        </p:sp>
      </p:grpSp>
      <p:sp>
        <p:nvSpPr>
          <p:cNvPr id="222" name="文本框 221">
            <a:extLst>
              <a:ext uri="{FF2B5EF4-FFF2-40B4-BE49-F238E27FC236}">
                <a16:creationId xmlns:a16="http://schemas.microsoft.com/office/drawing/2014/main" id="{DC0649D4-EB05-485B-A3E2-D1680CBACF8A}"/>
              </a:ext>
            </a:extLst>
          </p:cNvPr>
          <p:cNvSpPr txBox="1"/>
          <p:nvPr/>
        </p:nvSpPr>
        <p:spPr>
          <a:xfrm>
            <a:off x="2007353" y="3333776"/>
            <a:ext cx="818493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accent1"/>
                </a:solidFill>
                <a:effectLst>
                  <a:outerShdw blurRad="254000" dist="76200" sx="102000" sy="102000" algn="ctr" rotWithShape="0">
                    <a:schemeClr val="accent1">
                      <a:alpha val="25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心怀星辰大海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254057-73EB-4488-818E-0539F311B860}"/>
              </a:ext>
            </a:extLst>
          </p:cNvPr>
          <p:cNvSpPr txBox="1"/>
          <p:nvPr/>
        </p:nvSpPr>
        <p:spPr>
          <a:xfrm>
            <a:off x="4940300" y="5052962"/>
            <a:ext cx="23114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2"/>
                </a:solidFill>
              </a:rPr>
              <a:t>THANK YOU</a:t>
            </a:r>
            <a:endParaRPr lang="zh-CN" altLang="en-US" sz="3600" dirty="0">
              <a:solidFill>
                <a:schemeClr val="bg2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14C3486-58FC-4832-AF12-E1098E5636F6}"/>
              </a:ext>
            </a:extLst>
          </p:cNvPr>
          <p:cNvCxnSpPr>
            <a:cxnSpLocks/>
          </p:cNvCxnSpPr>
          <p:nvPr/>
        </p:nvCxnSpPr>
        <p:spPr>
          <a:xfrm>
            <a:off x="4628698" y="5329961"/>
            <a:ext cx="360000" cy="0"/>
          </a:xfrm>
          <a:prstGeom prst="line">
            <a:avLst/>
          </a:prstGeom>
          <a:ln w="952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接连接符 179">
            <a:extLst>
              <a:ext uri="{FF2B5EF4-FFF2-40B4-BE49-F238E27FC236}">
                <a16:creationId xmlns:a16="http://schemas.microsoft.com/office/drawing/2014/main" id="{E36F4182-16E7-44F6-94E8-DEA4D0381EC2}"/>
              </a:ext>
            </a:extLst>
          </p:cNvPr>
          <p:cNvCxnSpPr>
            <a:cxnSpLocks/>
          </p:cNvCxnSpPr>
          <p:nvPr/>
        </p:nvCxnSpPr>
        <p:spPr>
          <a:xfrm>
            <a:off x="7203303" y="5329961"/>
            <a:ext cx="360000" cy="0"/>
          </a:xfrm>
          <a:prstGeom prst="line">
            <a:avLst/>
          </a:prstGeom>
          <a:ln w="952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5" name="图片 134">
            <a:extLst>
              <a:ext uri="{FF2B5EF4-FFF2-40B4-BE49-F238E27FC236}">
                <a16:creationId xmlns:a16="http://schemas.microsoft.com/office/drawing/2014/main" id="{7473E6AE-4E6E-428A-9BE3-FCD49F9211E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1523" y="3238270"/>
            <a:ext cx="8267055" cy="1875707"/>
          </a:xfrm>
          <a:prstGeom prst="rect">
            <a:avLst/>
          </a:prstGeom>
        </p:spPr>
      </p:pic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EF7CA33C-E3FD-40A3-A5C5-25D891F6F7D1}"/>
              </a:ext>
            </a:extLst>
          </p:cNvPr>
          <p:cNvGrpSpPr/>
          <p:nvPr/>
        </p:nvGrpSpPr>
        <p:grpSpPr>
          <a:xfrm>
            <a:off x="30225" y="173903"/>
            <a:ext cx="12131550" cy="6425738"/>
            <a:chOff x="30225" y="173903"/>
            <a:chExt cx="12131550" cy="6425738"/>
          </a:xfrm>
        </p:grpSpPr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4FAE0DE0-2E18-4582-8E9B-40534BCA9622}"/>
                </a:ext>
              </a:extLst>
            </p:cNvPr>
            <p:cNvSpPr txBox="1"/>
            <p:nvPr/>
          </p:nvSpPr>
          <p:spPr>
            <a:xfrm rot="16140000">
              <a:off x="-563888" y="5708864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E0F67061-256A-4253-97BD-BEC69F21314B}"/>
                </a:ext>
              </a:extLst>
            </p:cNvPr>
            <p:cNvSpPr txBox="1"/>
            <p:nvPr/>
          </p:nvSpPr>
          <p:spPr>
            <a:xfrm rot="16140000">
              <a:off x="-590962" y="4157847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988BD087-C91D-41C0-95DC-092C8F08887B}"/>
                </a:ext>
              </a:extLst>
            </p:cNvPr>
            <p:cNvSpPr txBox="1"/>
            <p:nvPr/>
          </p:nvSpPr>
          <p:spPr>
            <a:xfrm rot="16140000">
              <a:off x="-618036" y="2606831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E90B148E-0016-4BDA-A20C-43AAF70FC74D}"/>
                </a:ext>
              </a:extLst>
            </p:cNvPr>
            <p:cNvSpPr txBox="1"/>
            <p:nvPr/>
          </p:nvSpPr>
          <p:spPr>
            <a:xfrm rot="16140000">
              <a:off x="-645109" y="1055815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defRPr>
              </a:lvl1pPr>
            </a:lstStyle>
            <a:p>
              <a:pPr algn="ctr"/>
              <a:r>
                <a:rPr lang="en-US" altLang="zh-CN" sz="1400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rPr>
                <a:t>NEW MEDIA DESIGN</a:t>
              </a:r>
            </a:p>
          </p:txBody>
        </p: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A0C8D0E0-7CF8-434B-811C-3E53E4F617BA}"/>
                </a:ext>
              </a:extLst>
            </p:cNvPr>
            <p:cNvSpPr txBox="1"/>
            <p:nvPr/>
          </p:nvSpPr>
          <p:spPr>
            <a:xfrm rot="16140000">
              <a:off x="11270997" y="5502286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7688D24B-116C-4E0E-B471-C98CB0F0C406}"/>
                </a:ext>
              </a:extLst>
            </p:cNvPr>
            <p:cNvSpPr txBox="1"/>
            <p:nvPr/>
          </p:nvSpPr>
          <p:spPr>
            <a:xfrm rot="16140000">
              <a:off x="11243923" y="3951269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F19F3F85-ED6B-4639-9EDA-FBE6137F5E53}"/>
                </a:ext>
              </a:extLst>
            </p:cNvPr>
            <p:cNvSpPr txBox="1"/>
            <p:nvPr/>
          </p:nvSpPr>
          <p:spPr>
            <a:xfrm rot="16140000">
              <a:off x="11216849" y="2400253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0D71870F-54E6-4765-AF27-D22E4DD7DD6E}"/>
                </a:ext>
              </a:extLst>
            </p:cNvPr>
            <p:cNvSpPr txBox="1"/>
            <p:nvPr/>
          </p:nvSpPr>
          <p:spPr>
            <a:xfrm rot="16140000">
              <a:off x="11189776" y="849237"/>
              <a:ext cx="156611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36000">
                        <a:schemeClr val="accent1">
                          <a:lumMod val="40000"/>
                          <a:lumOff val="60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NEW MEDIA DESIGN</a:t>
              </a: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68CB2AE-3796-4303-8A4E-0268118A102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2502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63175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7103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32166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君梦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3885" y="1126545"/>
            <a:ext cx="1719482" cy="1719482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能讲的了故事，也能做得了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，进击成长的一枚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99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后，欢迎来撩，一起来探索！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187091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君梦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641A223A-45C6-4B04-BD69-F572A51315F4}"/>
              </a:ext>
            </a:extLst>
          </p:cNvPr>
          <p:cNvGrpSpPr/>
          <p:nvPr/>
        </p:nvGrpSpPr>
        <p:grpSpPr>
          <a:xfrm>
            <a:off x="934720" y="6158805"/>
            <a:ext cx="3322889" cy="153888"/>
            <a:chOff x="1022280" y="6198214"/>
            <a:chExt cx="3322889" cy="15388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672F8F34-286F-4821-A372-80FAFBC14A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280" y="6233089"/>
              <a:ext cx="45103" cy="8414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534F07B-8CDA-4774-82F8-22249B70AC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821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9C4FB48-B238-4355-9AC9-06EA397A6A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415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0B53D5B-45B6-42A2-A1E9-2F62BB166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6008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254A72EC-57A6-4694-8B3B-0B65BAE287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0602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458F965D-0512-48C1-BD32-FE73990270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195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E381E02-366A-4436-BE2D-6E7AA13852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7890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B3065988-AF8D-4F5E-BB16-6B372F2E90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3825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1935"/>
                  <a:lumOff val="1806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9E517CC-FA7E-4E7C-80F2-FEE9C62875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976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9355"/>
                  <a:lumOff val="206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D0E88B5-0D41-40EC-B120-DE2124C224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569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6774"/>
                  <a:lumOff val="2322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4BF093BA-7449-4124-A55C-0EE809DDD5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8163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4194"/>
                  <a:lumOff val="2580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6EA7776F-9EF3-44B4-8752-1D36A9CF38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756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1613"/>
                  <a:lumOff val="2838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A2FA4F5F-E98F-4D97-AB2D-55178AF08B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350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9032"/>
                  <a:lumOff val="3096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9B10240-FC6F-44EA-B19A-0720F86263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943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6452"/>
                  <a:lumOff val="3354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71D9EC9-EBCA-486C-8E24-0CDA16E9D3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6537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3871"/>
                  <a:lumOff val="3612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EAE6DBA8-5C12-475A-B362-7037519C3B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1130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1290"/>
                  <a:lumOff val="3871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29505199-6A47-4960-AA6E-640393B960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724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8710"/>
                  <a:lumOff val="4129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78700C04-4F5D-4967-B992-01CA3337CC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317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6129"/>
                  <a:lumOff val="4387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3EC4E83B-738B-46B5-A8A7-A03CA5F342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911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3548"/>
                  <a:lumOff val="4645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D3B3ABDB-C9DE-4619-8E8F-59EE2068A4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9504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0968"/>
                  <a:lumOff val="4903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D2C55C5A-739B-45A6-AA46-7AFBC76FBC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098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8387"/>
                  <a:lumOff val="5161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7DD5E20-D159-4C36-8AB8-2CB3B39AC7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691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40145622-67ED-44DE-964B-7B8E5494B2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2851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80E3C265-D6C9-4DAC-B6C3-35A869BBCA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78786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2D4855F8-3555-41DD-82ED-60F8A4B144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2472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1ED3771-541F-42DB-AA6E-5A3B0C1590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7065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29A0CE06-8650-4C24-9FF2-73D61CB515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1659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C14147DE-EBF9-49A3-8699-D412417A32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6252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650893F8-3E44-4FC2-ABFE-B79ACD7F4A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0846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BF4DC1B7-9491-4F07-A098-BF85AD8FB1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54397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F2570A7C-EB18-4E75-AF93-B9AE96BF0D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0332" y="6233089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B40B4CE2-9785-46A4-9A72-388CDE16C0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46267" y="6233089"/>
              <a:ext cx="45103" cy="8414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9F858671-EE98-4E8C-9BFD-CDBB644C166A}"/>
                </a:ext>
              </a:extLst>
            </p:cNvPr>
            <p:cNvCxnSpPr>
              <a:cxnSpLocks/>
            </p:cNvCxnSpPr>
            <p:nvPr/>
          </p:nvCxnSpPr>
          <p:spPr>
            <a:xfrm>
              <a:off x="2514600" y="6275159"/>
              <a:ext cx="926306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1372762-DD51-4D35-B8A0-8DC8F8136CA6}"/>
                </a:ext>
              </a:extLst>
            </p:cNvPr>
            <p:cNvSpPr txBox="1"/>
            <p:nvPr/>
          </p:nvSpPr>
          <p:spPr>
            <a:xfrm>
              <a:off x="3491168" y="6198214"/>
              <a:ext cx="854001" cy="1538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1000" i="1" dirty="0">
                  <a:gradFill flip="none" rotWithShape="1">
                    <a:gsLst>
                      <a:gs pos="36000">
                        <a:srgbClr val="80E9C1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atin typeface="+mj-lt"/>
                </a:rPr>
                <a:t>PLAN DESIGN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C203BCC-08A3-4974-B1DF-524562D09326}"/>
              </a:ext>
            </a:extLst>
          </p:cNvPr>
          <p:cNvGrpSpPr/>
          <p:nvPr/>
        </p:nvGrpSpPr>
        <p:grpSpPr>
          <a:xfrm>
            <a:off x="8977271" y="6193680"/>
            <a:ext cx="2418626" cy="84140"/>
            <a:chOff x="8977271" y="6193680"/>
            <a:chExt cx="2418626" cy="84140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3EB6004E-7DE2-47F4-B391-332B8C63046C}"/>
                </a:ext>
              </a:extLst>
            </p:cNvPr>
            <p:cNvCxnSpPr>
              <a:cxnSpLocks/>
            </p:cNvCxnSpPr>
            <p:nvPr/>
          </p:nvCxnSpPr>
          <p:spPr>
            <a:xfrm>
              <a:off x="11350794" y="6193680"/>
              <a:ext cx="45103" cy="8414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88255C9-AEA3-47E6-901A-486672A188C3}"/>
                </a:ext>
              </a:extLst>
            </p:cNvPr>
            <p:cNvCxnSpPr>
              <a:cxnSpLocks/>
            </p:cNvCxnSpPr>
            <p:nvPr/>
          </p:nvCxnSpPr>
          <p:spPr>
            <a:xfrm>
              <a:off x="1130485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84C33D19-38E7-4B31-A705-9854F84029E5}"/>
                </a:ext>
              </a:extLst>
            </p:cNvPr>
            <p:cNvCxnSpPr>
              <a:cxnSpLocks/>
            </p:cNvCxnSpPr>
            <p:nvPr/>
          </p:nvCxnSpPr>
          <p:spPr>
            <a:xfrm>
              <a:off x="1125892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D3A5DE80-286B-4DFA-A013-914B7CF4DDEB}"/>
                </a:ext>
              </a:extLst>
            </p:cNvPr>
            <p:cNvCxnSpPr>
              <a:cxnSpLocks/>
            </p:cNvCxnSpPr>
            <p:nvPr/>
          </p:nvCxnSpPr>
          <p:spPr>
            <a:xfrm>
              <a:off x="1121298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850974C-3A1C-4022-8DC3-250DDD3F82BF}"/>
                </a:ext>
              </a:extLst>
            </p:cNvPr>
            <p:cNvCxnSpPr>
              <a:cxnSpLocks/>
            </p:cNvCxnSpPr>
            <p:nvPr/>
          </p:nvCxnSpPr>
          <p:spPr>
            <a:xfrm>
              <a:off x="1116705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ED7F2584-A0D5-419A-9CA4-70A7FAB3A715}"/>
                </a:ext>
              </a:extLst>
            </p:cNvPr>
            <p:cNvCxnSpPr>
              <a:cxnSpLocks/>
            </p:cNvCxnSpPr>
            <p:nvPr/>
          </p:nvCxnSpPr>
          <p:spPr>
            <a:xfrm>
              <a:off x="1112111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64ECEBA0-927A-4FA3-BA34-D14053524FA5}"/>
                </a:ext>
              </a:extLst>
            </p:cNvPr>
            <p:cNvCxnSpPr>
              <a:cxnSpLocks/>
            </p:cNvCxnSpPr>
            <p:nvPr/>
          </p:nvCxnSpPr>
          <p:spPr>
            <a:xfrm>
              <a:off x="11075184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81073F95-37BA-4330-9061-16F3CBB274B5}"/>
                </a:ext>
              </a:extLst>
            </p:cNvPr>
            <p:cNvCxnSpPr>
              <a:cxnSpLocks/>
            </p:cNvCxnSpPr>
            <p:nvPr/>
          </p:nvCxnSpPr>
          <p:spPr>
            <a:xfrm>
              <a:off x="11029249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81935"/>
                  <a:lumOff val="1806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A1DDA38B-CCDA-4088-8D47-E6A6371F64DE}"/>
                </a:ext>
              </a:extLst>
            </p:cNvPr>
            <p:cNvCxnSpPr>
              <a:cxnSpLocks/>
            </p:cNvCxnSpPr>
            <p:nvPr/>
          </p:nvCxnSpPr>
          <p:spPr>
            <a:xfrm>
              <a:off x="1098331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9355"/>
                  <a:lumOff val="206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A24BC09C-120D-4B41-A246-29189B090769}"/>
                </a:ext>
              </a:extLst>
            </p:cNvPr>
            <p:cNvCxnSpPr>
              <a:cxnSpLocks/>
            </p:cNvCxnSpPr>
            <p:nvPr/>
          </p:nvCxnSpPr>
          <p:spPr>
            <a:xfrm>
              <a:off x="1093737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6774"/>
                  <a:lumOff val="2322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EBBEB4F8-1EFC-4F1A-9CAC-841491AF6A99}"/>
                </a:ext>
              </a:extLst>
            </p:cNvPr>
            <p:cNvCxnSpPr>
              <a:cxnSpLocks/>
            </p:cNvCxnSpPr>
            <p:nvPr/>
          </p:nvCxnSpPr>
          <p:spPr>
            <a:xfrm>
              <a:off x="1089144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4194"/>
                  <a:lumOff val="2580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C98972F9-9299-49F3-91C9-525832F360D9}"/>
                </a:ext>
              </a:extLst>
            </p:cNvPr>
            <p:cNvCxnSpPr>
              <a:cxnSpLocks/>
            </p:cNvCxnSpPr>
            <p:nvPr/>
          </p:nvCxnSpPr>
          <p:spPr>
            <a:xfrm>
              <a:off x="1084550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71613"/>
                  <a:lumOff val="2838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C65FF556-5D0B-4EF0-808F-64F5CBA6333F}"/>
                </a:ext>
              </a:extLst>
            </p:cNvPr>
            <p:cNvCxnSpPr>
              <a:cxnSpLocks/>
            </p:cNvCxnSpPr>
            <p:nvPr/>
          </p:nvCxnSpPr>
          <p:spPr>
            <a:xfrm>
              <a:off x="1079957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9032"/>
                  <a:lumOff val="3096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FCE9F194-7543-4D0C-83A8-28975E38ABD0}"/>
                </a:ext>
              </a:extLst>
            </p:cNvPr>
            <p:cNvCxnSpPr>
              <a:cxnSpLocks/>
            </p:cNvCxnSpPr>
            <p:nvPr/>
          </p:nvCxnSpPr>
          <p:spPr>
            <a:xfrm>
              <a:off x="1075363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6452"/>
                  <a:lumOff val="3354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80B4AF3-EAA6-4700-BF2E-8A398B676345}"/>
                </a:ext>
              </a:extLst>
            </p:cNvPr>
            <p:cNvCxnSpPr>
              <a:cxnSpLocks/>
            </p:cNvCxnSpPr>
            <p:nvPr/>
          </p:nvCxnSpPr>
          <p:spPr>
            <a:xfrm>
              <a:off x="1070770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3871"/>
                  <a:lumOff val="3612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A08BCEF2-6335-43ED-B5EB-C5FDC7F0DCB7}"/>
                </a:ext>
              </a:extLst>
            </p:cNvPr>
            <p:cNvCxnSpPr>
              <a:cxnSpLocks/>
            </p:cNvCxnSpPr>
            <p:nvPr/>
          </p:nvCxnSpPr>
          <p:spPr>
            <a:xfrm>
              <a:off x="1066176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61290"/>
                  <a:lumOff val="3871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575C63DB-0946-4A2C-BCFF-28C12FAC6B4A}"/>
                </a:ext>
              </a:extLst>
            </p:cNvPr>
            <p:cNvCxnSpPr>
              <a:cxnSpLocks/>
            </p:cNvCxnSpPr>
            <p:nvPr/>
          </p:nvCxnSpPr>
          <p:spPr>
            <a:xfrm>
              <a:off x="1061583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8710"/>
                  <a:lumOff val="4129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ADD3271B-3572-4495-AE4C-CB5F7553DCE8}"/>
                </a:ext>
              </a:extLst>
            </p:cNvPr>
            <p:cNvCxnSpPr>
              <a:cxnSpLocks/>
            </p:cNvCxnSpPr>
            <p:nvPr/>
          </p:nvCxnSpPr>
          <p:spPr>
            <a:xfrm>
              <a:off x="1056989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6129"/>
                  <a:lumOff val="4387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DC143735-F929-4EBB-B04A-0F7A96AB1E85}"/>
                </a:ext>
              </a:extLst>
            </p:cNvPr>
            <p:cNvCxnSpPr>
              <a:cxnSpLocks/>
            </p:cNvCxnSpPr>
            <p:nvPr/>
          </p:nvCxnSpPr>
          <p:spPr>
            <a:xfrm>
              <a:off x="1052396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3548"/>
                  <a:lumOff val="4645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421B0E18-145E-4141-9272-0CF229EB759D}"/>
                </a:ext>
              </a:extLst>
            </p:cNvPr>
            <p:cNvCxnSpPr>
              <a:cxnSpLocks/>
            </p:cNvCxnSpPr>
            <p:nvPr/>
          </p:nvCxnSpPr>
          <p:spPr>
            <a:xfrm>
              <a:off x="1047802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50968"/>
                  <a:lumOff val="4903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40378E13-98A3-4293-ACBF-D3A3D2244B00}"/>
                </a:ext>
              </a:extLst>
            </p:cNvPr>
            <p:cNvCxnSpPr>
              <a:cxnSpLocks/>
            </p:cNvCxnSpPr>
            <p:nvPr/>
          </p:nvCxnSpPr>
          <p:spPr>
            <a:xfrm>
              <a:off x="1043209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8387"/>
                  <a:lumOff val="5161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8F1BF060-1B2A-4DC2-809F-F389C65DF307}"/>
                </a:ext>
              </a:extLst>
            </p:cNvPr>
            <p:cNvCxnSpPr>
              <a:cxnSpLocks/>
            </p:cNvCxnSpPr>
            <p:nvPr/>
          </p:nvCxnSpPr>
          <p:spPr>
            <a:xfrm>
              <a:off x="1038615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B1E1BC39-BF59-4A4D-88ED-3FBE5D906E43}"/>
                </a:ext>
              </a:extLst>
            </p:cNvPr>
            <p:cNvCxnSpPr>
              <a:cxnSpLocks/>
            </p:cNvCxnSpPr>
            <p:nvPr/>
          </p:nvCxnSpPr>
          <p:spPr>
            <a:xfrm>
              <a:off x="10340223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A2B0FE96-6B50-4169-A719-BBA4C16A781A}"/>
                </a:ext>
              </a:extLst>
            </p:cNvPr>
            <p:cNvCxnSpPr>
              <a:cxnSpLocks/>
            </p:cNvCxnSpPr>
            <p:nvPr/>
          </p:nvCxnSpPr>
          <p:spPr>
            <a:xfrm>
              <a:off x="10294288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A7A6C197-F82F-4FC0-ACC2-0F4784969239}"/>
                </a:ext>
              </a:extLst>
            </p:cNvPr>
            <p:cNvCxnSpPr>
              <a:cxnSpLocks/>
            </p:cNvCxnSpPr>
            <p:nvPr/>
          </p:nvCxnSpPr>
          <p:spPr>
            <a:xfrm>
              <a:off x="1024835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E387FA08-AFF2-4350-9CBB-9C6C953A48F6}"/>
                </a:ext>
              </a:extLst>
            </p:cNvPr>
            <p:cNvCxnSpPr>
              <a:cxnSpLocks/>
            </p:cNvCxnSpPr>
            <p:nvPr/>
          </p:nvCxnSpPr>
          <p:spPr>
            <a:xfrm>
              <a:off x="1020241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A32E9B49-9579-4DED-9755-CCB32CB89A34}"/>
                </a:ext>
              </a:extLst>
            </p:cNvPr>
            <p:cNvCxnSpPr>
              <a:cxnSpLocks/>
            </p:cNvCxnSpPr>
            <p:nvPr/>
          </p:nvCxnSpPr>
          <p:spPr>
            <a:xfrm>
              <a:off x="1015648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D42363B2-FAA3-4CDD-9D7A-1FEDE0975FB9}"/>
                </a:ext>
              </a:extLst>
            </p:cNvPr>
            <p:cNvCxnSpPr>
              <a:cxnSpLocks/>
            </p:cNvCxnSpPr>
            <p:nvPr/>
          </p:nvCxnSpPr>
          <p:spPr>
            <a:xfrm>
              <a:off x="1011054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4F1D3EDE-D234-44AE-BE5D-E2D1C34559C6}"/>
                </a:ext>
              </a:extLst>
            </p:cNvPr>
            <p:cNvCxnSpPr>
              <a:cxnSpLocks/>
            </p:cNvCxnSpPr>
            <p:nvPr/>
          </p:nvCxnSpPr>
          <p:spPr>
            <a:xfrm>
              <a:off x="1006461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7CA74D75-56A6-4088-BAF1-8C6C6777B3F2}"/>
                </a:ext>
              </a:extLst>
            </p:cNvPr>
            <p:cNvCxnSpPr>
              <a:cxnSpLocks/>
            </p:cNvCxnSpPr>
            <p:nvPr/>
          </p:nvCxnSpPr>
          <p:spPr>
            <a:xfrm>
              <a:off x="10018677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A59DDCC8-D92F-4274-B639-C7513A0EE011}"/>
                </a:ext>
              </a:extLst>
            </p:cNvPr>
            <p:cNvCxnSpPr>
              <a:cxnSpLocks/>
            </p:cNvCxnSpPr>
            <p:nvPr/>
          </p:nvCxnSpPr>
          <p:spPr>
            <a:xfrm>
              <a:off x="9972742" y="6193680"/>
              <a:ext cx="45103" cy="84140"/>
            </a:xfrm>
            <a:prstGeom prst="line">
              <a:avLst/>
            </a:prstGeom>
            <a:ln w="9525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E34F59B2-1C87-4DFB-9F9C-1A1EDFFA9E6D}"/>
                </a:ext>
              </a:extLst>
            </p:cNvPr>
            <p:cNvCxnSpPr>
              <a:cxnSpLocks/>
            </p:cNvCxnSpPr>
            <p:nvPr/>
          </p:nvCxnSpPr>
          <p:spPr>
            <a:xfrm>
              <a:off x="9926807" y="6193680"/>
              <a:ext cx="45103" cy="8414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箭头连接符 77">
              <a:extLst>
                <a:ext uri="{FF2B5EF4-FFF2-40B4-BE49-F238E27FC236}">
                  <a16:creationId xmlns:a16="http://schemas.microsoft.com/office/drawing/2014/main" id="{B285912B-995E-42D0-8A4E-584D589BF7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77271" y="6235750"/>
              <a:ext cx="926306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PA-A000220140718C07PPSH-4510">
            <a:extLst>
              <a:ext uri="{FF2B5EF4-FFF2-40B4-BE49-F238E27FC236}">
                <a16:creationId xmlns:a16="http://schemas.microsoft.com/office/drawing/2014/main" id="{B3F42516-853E-4CF6-93CA-E32D53E9480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65603" y="1575054"/>
            <a:ext cx="717828" cy="645062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5" name="PA-A000220140718C07PPSH-4510">
            <a:extLst>
              <a:ext uri="{FF2B5EF4-FFF2-40B4-BE49-F238E27FC236}">
                <a16:creationId xmlns:a16="http://schemas.microsoft.com/office/drawing/2014/main" id="{1DC6A82B-54C0-4F77-8187-1A00B3E53D4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8477" y="998752"/>
            <a:ext cx="356243" cy="492008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6" name="PA-A000220140718C07PPSH-4510">
            <a:extLst>
              <a:ext uri="{FF2B5EF4-FFF2-40B4-BE49-F238E27FC236}">
                <a16:creationId xmlns:a16="http://schemas.microsoft.com/office/drawing/2014/main" id="{370D4027-63CF-4F03-973D-D72420B2908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971909" y="2729414"/>
            <a:ext cx="551221" cy="495344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7" name="PA-A000220140718C07PPSH-4510">
            <a:extLst>
              <a:ext uri="{FF2B5EF4-FFF2-40B4-BE49-F238E27FC236}">
                <a16:creationId xmlns:a16="http://schemas.microsoft.com/office/drawing/2014/main" id="{D201CC24-799C-4F16-A902-4C9523796CB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812578" y="4520312"/>
            <a:ext cx="273559" cy="377814"/>
          </a:xfrm>
          <a:custGeom>
            <a:avLst/>
            <a:gdLst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  <a:gd name="connsiteX0" fmla="*/ 0 w 1027015"/>
              <a:gd name="connsiteY0" fmla="*/ 952500 h 1905000"/>
              <a:gd name="connsiteX1" fmla="*/ 455788 w 1027015"/>
              <a:gd name="connsiteY1" fmla="*/ 845437 h 1905000"/>
              <a:gd name="connsiteX2" fmla="*/ 513508 w 1027015"/>
              <a:gd name="connsiteY2" fmla="*/ 0 h 1905000"/>
              <a:gd name="connsiteX3" fmla="*/ 571227 w 1027015"/>
              <a:gd name="connsiteY3" fmla="*/ 845437 h 1905000"/>
              <a:gd name="connsiteX4" fmla="*/ 1027015 w 1027015"/>
              <a:gd name="connsiteY4" fmla="*/ 952500 h 1905000"/>
              <a:gd name="connsiteX5" fmla="*/ 571227 w 1027015"/>
              <a:gd name="connsiteY5" fmla="*/ 1059563 h 1905000"/>
              <a:gd name="connsiteX6" fmla="*/ 513508 w 1027015"/>
              <a:gd name="connsiteY6" fmla="*/ 1905000 h 1905000"/>
              <a:gd name="connsiteX7" fmla="*/ 455788 w 1027015"/>
              <a:gd name="connsiteY7" fmla="*/ 1059563 h 1905000"/>
              <a:gd name="connsiteX8" fmla="*/ 0 w 1027015"/>
              <a:gd name="connsiteY8" fmla="*/ 9525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7015" h="1905000">
                <a:moveTo>
                  <a:pt x="0" y="952500"/>
                </a:moveTo>
                <a:cubicBezTo>
                  <a:pt x="233209" y="926972"/>
                  <a:pt x="303859" y="947165"/>
                  <a:pt x="455788" y="845437"/>
                </a:cubicBezTo>
                <a:cubicBezTo>
                  <a:pt x="510588" y="563625"/>
                  <a:pt x="494268" y="281812"/>
                  <a:pt x="513508" y="0"/>
                </a:cubicBezTo>
                <a:cubicBezTo>
                  <a:pt x="532748" y="281812"/>
                  <a:pt x="521507" y="563625"/>
                  <a:pt x="571227" y="845437"/>
                </a:cubicBezTo>
                <a:cubicBezTo>
                  <a:pt x="697756" y="937005"/>
                  <a:pt x="712526" y="932052"/>
                  <a:pt x="1027015" y="952500"/>
                </a:cubicBezTo>
                <a:cubicBezTo>
                  <a:pt x="939856" y="971043"/>
                  <a:pt x="692676" y="952755"/>
                  <a:pt x="571227" y="1059563"/>
                </a:cubicBezTo>
                <a:cubicBezTo>
                  <a:pt x="516427" y="1346455"/>
                  <a:pt x="532748" y="1623188"/>
                  <a:pt x="513508" y="1905000"/>
                </a:cubicBezTo>
                <a:cubicBezTo>
                  <a:pt x="494268" y="1623188"/>
                  <a:pt x="502333" y="1271525"/>
                  <a:pt x="455788" y="1059563"/>
                </a:cubicBezTo>
                <a:cubicBezTo>
                  <a:pt x="359739" y="988315"/>
                  <a:pt x="233209" y="983108"/>
                  <a:pt x="0" y="952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9" name="文本占位符 88">
            <a:extLst>
              <a:ext uri="{FF2B5EF4-FFF2-40B4-BE49-F238E27FC236}">
                <a16:creationId xmlns:a16="http://schemas.microsoft.com/office/drawing/2014/main" id="{2AF74232-6EA2-4FED-90E7-872F66DE39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22668" y="2656475"/>
            <a:ext cx="6546665" cy="1911292"/>
          </a:xfrm>
        </p:spPr>
        <p:txBody>
          <a:bodyPr/>
          <a:lstStyle/>
          <a:p>
            <a:r>
              <a:rPr lang="zh-CN" altLang="en-US" dirty="0"/>
              <a:t>矩阵账号</a:t>
            </a:r>
          </a:p>
        </p:txBody>
      </p:sp>
      <p:sp>
        <p:nvSpPr>
          <p:cNvPr id="90" name="文本占位符 89">
            <a:extLst>
              <a:ext uri="{FF2B5EF4-FFF2-40B4-BE49-F238E27FC236}">
                <a16:creationId xmlns:a16="http://schemas.microsoft.com/office/drawing/2014/main" id="{23718B7B-3B91-4915-B2CB-AF9B9077DA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dist"/>
            <a:r>
              <a:rPr lang="en-US" altLang="zh-CN" dirty="0"/>
              <a:t>MATRUX ACCOUNT</a:t>
            </a:r>
            <a:endParaRPr lang="zh-CN" altLang="en-US" dirty="0"/>
          </a:p>
        </p:txBody>
      </p:sp>
      <p:sp>
        <p:nvSpPr>
          <p:cNvPr id="91" name="文本占位符 90">
            <a:extLst>
              <a:ext uri="{FF2B5EF4-FFF2-40B4-BE49-F238E27FC236}">
                <a16:creationId xmlns:a16="http://schemas.microsoft.com/office/drawing/2014/main" id="{B63FC20F-F91A-463C-9B12-B883856FAF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46940" y="4592926"/>
            <a:ext cx="8698120" cy="663771"/>
          </a:xfrm>
        </p:spPr>
        <p:txBody>
          <a:bodyPr/>
          <a:lstStyle/>
          <a:p>
            <a:pPr algn="ctr"/>
            <a:r>
              <a:rPr lang="zh-CN" altLang="en-US" dirty="0"/>
              <a:t>目前团队新媒体账号的情况简介，运营人员、外部人员、盈利情况。</a:t>
            </a:r>
          </a:p>
          <a:p>
            <a:pPr algn="ctr"/>
            <a:r>
              <a:rPr lang="zh-CN" altLang="en-US" dirty="0"/>
              <a:t>各账号的粉丝画像、数据合作账号，账号干货内容输出量。</a:t>
            </a:r>
          </a:p>
        </p:txBody>
      </p:sp>
      <p:sp>
        <p:nvSpPr>
          <p:cNvPr id="92" name="文本占位符 91">
            <a:extLst>
              <a:ext uri="{FF2B5EF4-FFF2-40B4-BE49-F238E27FC236}">
                <a16:creationId xmlns:a16="http://schemas.microsoft.com/office/drawing/2014/main" id="{F5F3F7B6-2C55-45C2-BAB4-53976DDCC6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6345" y="1138672"/>
            <a:ext cx="4039311" cy="1329595"/>
          </a:xfrm>
        </p:spPr>
        <p:txBody>
          <a:bodyPr/>
          <a:lstStyle/>
          <a:p>
            <a:r>
              <a:rPr lang="en-US" altLang="zh-CN" dirty="0"/>
              <a:t>PART 01</a:t>
            </a:r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D6756DF-484B-4E5B-BFA8-700805AE7C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981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运营团队成员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64B8ED04-9AB7-4252-ADB3-17C6DA89ADB7}"/>
              </a:ext>
            </a:extLst>
          </p:cNvPr>
          <p:cNvSpPr/>
          <p:nvPr/>
        </p:nvSpPr>
        <p:spPr>
          <a:xfrm rot="565322" flipV="1">
            <a:off x="433755" y="3025116"/>
            <a:ext cx="11153040" cy="2461799"/>
          </a:xfrm>
          <a:custGeom>
            <a:avLst/>
            <a:gdLst>
              <a:gd name="connsiteX0" fmla="*/ 3851187 w 7874702"/>
              <a:gd name="connsiteY0" fmla="*/ 9113 h 3729885"/>
              <a:gd name="connsiteX1" fmla="*/ 7873740 w 7874702"/>
              <a:gd name="connsiteY1" fmla="*/ 1682181 h 3729885"/>
              <a:gd name="connsiteX2" fmla="*/ 4023515 w 7874702"/>
              <a:gd name="connsiteY2" fmla="*/ 3720772 h 3729885"/>
              <a:gd name="connsiteX3" fmla="*/ 962 w 7874702"/>
              <a:gd name="connsiteY3" fmla="*/ 2047704 h 3729885"/>
              <a:gd name="connsiteX4" fmla="*/ 3851187 w 7874702"/>
              <a:gd name="connsiteY4" fmla="*/ 9113 h 3729885"/>
              <a:gd name="connsiteX5" fmla="*/ 3502442 w 7874702"/>
              <a:gd name="connsiteY5" fmla="*/ 303285 h 3729885"/>
              <a:gd name="connsiteX6" fmla="*/ 483034 w 7874702"/>
              <a:gd name="connsiteY6" fmla="*/ 1915505 h 3729885"/>
              <a:gd name="connsiteX7" fmla="*/ 3846318 w 7874702"/>
              <a:gd name="connsiteY7" fmla="*/ 3536092 h 3729885"/>
              <a:gd name="connsiteX8" fmla="*/ 7209602 w 7874702"/>
              <a:gd name="connsiteY8" fmla="*/ 1915506 h 3729885"/>
              <a:gd name="connsiteX9" fmla="*/ 3846318 w 7874702"/>
              <a:gd name="connsiteY9" fmla="*/ 294918 h 3729885"/>
              <a:gd name="connsiteX10" fmla="*/ 3502442 w 7874702"/>
              <a:gd name="connsiteY10" fmla="*/ 303285 h 372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74702" h="3729885">
                <a:moveTo>
                  <a:pt x="3851187" y="9113"/>
                </a:moveTo>
                <a:cubicBezTo>
                  <a:pt x="6025194" y="-91824"/>
                  <a:pt x="7826152" y="657234"/>
                  <a:pt x="7873740" y="1682181"/>
                </a:cubicBezTo>
                <a:cubicBezTo>
                  <a:pt x="7921327" y="2707128"/>
                  <a:pt x="6197522" y="3619836"/>
                  <a:pt x="4023515" y="3720772"/>
                </a:cubicBezTo>
                <a:cubicBezTo>
                  <a:pt x="1849508" y="3821709"/>
                  <a:pt x="48549" y="3072651"/>
                  <a:pt x="962" y="2047704"/>
                </a:cubicBezTo>
                <a:cubicBezTo>
                  <a:pt x="-46625" y="1022758"/>
                  <a:pt x="1677180" y="110049"/>
                  <a:pt x="3851187" y="9113"/>
                </a:cubicBezTo>
                <a:close/>
                <a:moveTo>
                  <a:pt x="3502442" y="303285"/>
                </a:moveTo>
                <a:cubicBezTo>
                  <a:pt x="1806486" y="386275"/>
                  <a:pt x="483035" y="1076419"/>
                  <a:pt x="483034" y="1915505"/>
                </a:cubicBezTo>
                <a:cubicBezTo>
                  <a:pt x="483034" y="2810530"/>
                  <a:pt x="1988828" y="3536092"/>
                  <a:pt x="3846318" y="3536092"/>
                </a:cubicBezTo>
                <a:cubicBezTo>
                  <a:pt x="5703808" y="3536093"/>
                  <a:pt x="7209602" y="2810530"/>
                  <a:pt x="7209602" y="1915506"/>
                </a:cubicBezTo>
                <a:cubicBezTo>
                  <a:pt x="7209602" y="1020481"/>
                  <a:pt x="5703808" y="294918"/>
                  <a:pt x="3846318" y="294918"/>
                </a:cubicBezTo>
                <a:cubicBezTo>
                  <a:pt x="3730225" y="294918"/>
                  <a:pt x="3615506" y="297752"/>
                  <a:pt x="3502442" y="303285"/>
                </a:cubicBezTo>
                <a:close/>
              </a:path>
            </a:pathLst>
          </a:custGeom>
          <a:gradFill flip="none" rotWithShape="1">
            <a:gsLst>
              <a:gs pos="25000">
                <a:schemeClr val="accent2"/>
              </a:gs>
              <a:gs pos="80000">
                <a:schemeClr val="accent3">
                  <a:alpha val="5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2">
                    <a:alpha val="12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2" name="图片 81" descr="双手放在口袋里的年轻商务人士">
            <a:extLst>
              <a:ext uri="{FF2B5EF4-FFF2-40B4-BE49-F238E27FC236}">
                <a16:creationId xmlns:a16="http://schemas.microsoft.com/office/drawing/2014/main" id="{D826B88A-8D35-4CD5-9B7E-642EFE5B9AE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50597" y="1442684"/>
            <a:ext cx="2108890" cy="5415317"/>
          </a:xfrm>
          <a:custGeom>
            <a:avLst/>
            <a:gdLst>
              <a:gd name="connsiteX0" fmla="*/ 0 w 2108890"/>
              <a:gd name="connsiteY0" fmla="*/ 0 h 5415317"/>
              <a:gd name="connsiteX1" fmla="*/ 2108890 w 2108890"/>
              <a:gd name="connsiteY1" fmla="*/ 0 h 5415317"/>
              <a:gd name="connsiteX2" fmla="*/ 2108890 w 2108890"/>
              <a:gd name="connsiteY2" fmla="*/ 5415317 h 5415317"/>
              <a:gd name="connsiteX3" fmla="*/ 0 w 2108890"/>
              <a:gd name="connsiteY3" fmla="*/ 5415317 h 541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8890" h="5415317">
                <a:moveTo>
                  <a:pt x="0" y="0"/>
                </a:moveTo>
                <a:lnTo>
                  <a:pt x="2108890" y="0"/>
                </a:lnTo>
                <a:lnTo>
                  <a:pt x="2108890" y="5415317"/>
                </a:lnTo>
                <a:lnTo>
                  <a:pt x="0" y="5415317"/>
                </a:lnTo>
                <a:close/>
              </a:path>
            </a:pathLst>
          </a:custGeom>
          <a:effectLst>
            <a:outerShdw blurRad="190500" dir="5400000" sx="90000" sy="90000" algn="t" rotWithShape="0">
              <a:schemeClr val="accent1">
                <a:alpha val="10000"/>
              </a:schemeClr>
            </a:outerShdw>
          </a:effectLst>
        </p:spPr>
      </p:pic>
      <p:pic>
        <p:nvPicPr>
          <p:cNvPr id="81" name="图片 80" descr="微笑着手臂交叉的年轻商务人士">
            <a:extLst>
              <a:ext uri="{FF2B5EF4-FFF2-40B4-BE49-F238E27FC236}">
                <a16:creationId xmlns:a16="http://schemas.microsoft.com/office/drawing/2014/main" id="{9C7B8BEB-E7D6-4E99-9DDB-5AF9C1F140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11004" y="1551882"/>
            <a:ext cx="1690314" cy="5306119"/>
          </a:xfrm>
          <a:custGeom>
            <a:avLst/>
            <a:gdLst>
              <a:gd name="connsiteX0" fmla="*/ 0 w 1690314"/>
              <a:gd name="connsiteY0" fmla="*/ 0 h 5306119"/>
              <a:gd name="connsiteX1" fmla="*/ 1690314 w 1690314"/>
              <a:gd name="connsiteY1" fmla="*/ 0 h 5306119"/>
              <a:gd name="connsiteX2" fmla="*/ 1690314 w 1690314"/>
              <a:gd name="connsiteY2" fmla="*/ 5306119 h 5306119"/>
              <a:gd name="connsiteX3" fmla="*/ 0 w 1690314"/>
              <a:gd name="connsiteY3" fmla="*/ 5306119 h 530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0314" h="5306119">
                <a:moveTo>
                  <a:pt x="0" y="0"/>
                </a:moveTo>
                <a:lnTo>
                  <a:pt x="1690314" y="0"/>
                </a:lnTo>
                <a:lnTo>
                  <a:pt x="1690314" y="5306119"/>
                </a:lnTo>
                <a:lnTo>
                  <a:pt x="0" y="5306119"/>
                </a:lnTo>
                <a:close/>
              </a:path>
            </a:pathLst>
          </a:custGeom>
          <a:effectLst>
            <a:outerShdw blurRad="190500" dir="5400000" sx="90000" sy="90000" algn="t" rotWithShape="0">
              <a:schemeClr val="accent1">
                <a:alpha val="10000"/>
              </a:schemeClr>
            </a:outerShdw>
          </a:effectLst>
        </p:spPr>
      </p:pic>
      <p:pic>
        <p:nvPicPr>
          <p:cNvPr id="79" name="图片 78" descr="双臂交叉的年轻商务人士">
            <a:extLst>
              <a:ext uri="{FF2B5EF4-FFF2-40B4-BE49-F238E27FC236}">
                <a16:creationId xmlns:a16="http://schemas.microsoft.com/office/drawing/2014/main" id="{82017495-F18F-47C1-AE25-A8E17F4A2F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79041" y="1419344"/>
            <a:ext cx="2211351" cy="5438656"/>
          </a:xfrm>
          <a:custGeom>
            <a:avLst/>
            <a:gdLst>
              <a:gd name="connsiteX0" fmla="*/ 0 w 2211351"/>
              <a:gd name="connsiteY0" fmla="*/ 0 h 5438656"/>
              <a:gd name="connsiteX1" fmla="*/ 2211351 w 2211351"/>
              <a:gd name="connsiteY1" fmla="*/ 0 h 5438656"/>
              <a:gd name="connsiteX2" fmla="*/ 2211351 w 2211351"/>
              <a:gd name="connsiteY2" fmla="*/ 5438656 h 5438656"/>
              <a:gd name="connsiteX3" fmla="*/ 0 w 2211351"/>
              <a:gd name="connsiteY3" fmla="*/ 5438656 h 543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1351" h="5438656">
                <a:moveTo>
                  <a:pt x="0" y="0"/>
                </a:moveTo>
                <a:lnTo>
                  <a:pt x="2211351" y="0"/>
                </a:lnTo>
                <a:lnTo>
                  <a:pt x="2211351" y="5438656"/>
                </a:lnTo>
                <a:lnTo>
                  <a:pt x="0" y="5438656"/>
                </a:lnTo>
                <a:close/>
              </a:path>
            </a:pathLst>
          </a:custGeom>
          <a:effectLst>
            <a:outerShdw blurRad="190500" dir="5400000" sx="90000" sy="90000" algn="t" rotWithShape="0">
              <a:schemeClr val="accent1">
                <a:alpha val="10000"/>
              </a:schemeClr>
            </a:outerShdw>
          </a:effectLst>
        </p:spPr>
      </p:pic>
      <p:pic>
        <p:nvPicPr>
          <p:cNvPr id="80" name="图片 79" descr="双臂交叉的年轻商务女性">
            <a:extLst>
              <a:ext uri="{FF2B5EF4-FFF2-40B4-BE49-F238E27FC236}">
                <a16:creationId xmlns:a16="http://schemas.microsoft.com/office/drawing/2014/main" id="{D19CF501-B1B3-4C37-AD78-1C4EC75742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60113" y="1551882"/>
            <a:ext cx="1512747" cy="5306119"/>
          </a:xfrm>
          <a:custGeom>
            <a:avLst/>
            <a:gdLst>
              <a:gd name="connsiteX0" fmla="*/ 0 w 1512747"/>
              <a:gd name="connsiteY0" fmla="*/ 0 h 5306119"/>
              <a:gd name="connsiteX1" fmla="*/ 1512747 w 1512747"/>
              <a:gd name="connsiteY1" fmla="*/ 0 h 5306119"/>
              <a:gd name="connsiteX2" fmla="*/ 1512747 w 1512747"/>
              <a:gd name="connsiteY2" fmla="*/ 5306119 h 5306119"/>
              <a:gd name="connsiteX3" fmla="*/ 0 w 1512747"/>
              <a:gd name="connsiteY3" fmla="*/ 5306119 h 530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2747" h="5306119">
                <a:moveTo>
                  <a:pt x="0" y="0"/>
                </a:moveTo>
                <a:lnTo>
                  <a:pt x="1512747" y="0"/>
                </a:lnTo>
                <a:lnTo>
                  <a:pt x="1512747" y="5306119"/>
                </a:lnTo>
                <a:lnTo>
                  <a:pt x="0" y="5306119"/>
                </a:lnTo>
                <a:close/>
              </a:path>
            </a:pathLst>
          </a:custGeom>
          <a:effectLst>
            <a:outerShdw blurRad="190500" dir="5400000" sx="90000" sy="90000" algn="t" rotWithShape="0">
              <a:schemeClr val="accent1">
                <a:alpha val="10000"/>
              </a:schemeClr>
            </a:outerShdw>
          </a:effectLst>
        </p:spPr>
      </p:pic>
      <p:pic>
        <p:nvPicPr>
          <p:cNvPr id="77" name="图片 76" descr="双手叉腰的休闲女士">
            <a:extLst>
              <a:ext uri="{FF2B5EF4-FFF2-40B4-BE49-F238E27FC236}">
                <a16:creationId xmlns:a16="http://schemas.microsoft.com/office/drawing/2014/main" id="{F303C54F-4087-4CEA-AFF3-024E32C99D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50546" y="1810884"/>
            <a:ext cx="2681418" cy="5047116"/>
          </a:xfrm>
          <a:custGeom>
            <a:avLst/>
            <a:gdLst>
              <a:gd name="connsiteX0" fmla="*/ 0 w 2681418"/>
              <a:gd name="connsiteY0" fmla="*/ 0 h 5047116"/>
              <a:gd name="connsiteX1" fmla="*/ 2681418 w 2681418"/>
              <a:gd name="connsiteY1" fmla="*/ 0 h 5047116"/>
              <a:gd name="connsiteX2" fmla="*/ 2681418 w 2681418"/>
              <a:gd name="connsiteY2" fmla="*/ 5047116 h 5047116"/>
              <a:gd name="connsiteX3" fmla="*/ 0 w 2681418"/>
              <a:gd name="connsiteY3" fmla="*/ 5047116 h 504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418" h="5047116">
                <a:moveTo>
                  <a:pt x="0" y="0"/>
                </a:moveTo>
                <a:lnTo>
                  <a:pt x="2681418" y="0"/>
                </a:lnTo>
                <a:lnTo>
                  <a:pt x="2681418" y="5047116"/>
                </a:lnTo>
                <a:lnTo>
                  <a:pt x="0" y="5047116"/>
                </a:lnTo>
                <a:close/>
              </a:path>
            </a:pathLst>
          </a:custGeom>
          <a:effectLst>
            <a:outerShdw blurRad="190500" dir="5400000" sx="90000" sy="90000" algn="t" rotWithShape="0">
              <a:schemeClr val="accent1">
                <a:alpha val="10000"/>
              </a:schemeClr>
            </a:outerShdw>
          </a:effectLst>
        </p:spPr>
      </p:pic>
      <p:pic>
        <p:nvPicPr>
          <p:cNvPr id="78" name="图片 77" descr="手托下巴的女人">
            <a:extLst>
              <a:ext uri="{FF2B5EF4-FFF2-40B4-BE49-F238E27FC236}">
                <a16:creationId xmlns:a16="http://schemas.microsoft.com/office/drawing/2014/main" id="{36530FF9-DE01-4395-9651-4B59BD4C64C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50569" y="1684418"/>
            <a:ext cx="1901582" cy="5173583"/>
          </a:xfrm>
          <a:custGeom>
            <a:avLst/>
            <a:gdLst>
              <a:gd name="connsiteX0" fmla="*/ 0 w 1901582"/>
              <a:gd name="connsiteY0" fmla="*/ 0 h 5173583"/>
              <a:gd name="connsiteX1" fmla="*/ 1901582 w 1901582"/>
              <a:gd name="connsiteY1" fmla="*/ 0 h 5173583"/>
              <a:gd name="connsiteX2" fmla="*/ 1901582 w 1901582"/>
              <a:gd name="connsiteY2" fmla="*/ 5173583 h 5173583"/>
              <a:gd name="connsiteX3" fmla="*/ 0 w 1901582"/>
              <a:gd name="connsiteY3" fmla="*/ 5173583 h 5173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1582" h="5173583">
                <a:moveTo>
                  <a:pt x="0" y="0"/>
                </a:moveTo>
                <a:lnTo>
                  <a:pt x="1901582" y="0"/>
                </a:lnTo>
                <a:lnTo>
                  <a:pt x="1901582" y="5173583"/>
                </a:lnTo>
                <a:lnTo>
                  <a:pt x="0" y="5173583"/>
                </a:lnTo>
                <a:close/>
              </a:path>
            </a:pathLst>
          </a:custGeom>
          <a:effectLst>
            <a:outerShdw blurRad="190500" dir="5400000" sx="90000" sy="90000" algn="t" rotWithShape="0">
              <a:schemeClr val="accent1">
                <a:alpha val="10000"/>
              </a:schemeClr>
            </a:outerShdw>
          </a:effectLst>
        </p:spPr>
      </p:pic>
      <p:sp>
        <p:nvSpPr>
          <p:cNvPr id="27" name="Freeform 22+">
            <a:extLst>
              <a:ext uri="{FF2B5EF4-FFF2-40B4-BE49-F238E27FC236}">
                <a16:creationId xmlns:a16="http://schemas.microsoft.com/office/drawing/2014/main" id="{978A3657-6212-4047-BB4B-FFDA8D777AF3}"/>
              </a:ext>
            </a:extLst>
          </p:cNvPr>
          <p:cNvSpPr/>
          <p:nvPr/>
        </p:nvSpPr>
        <p:spPr>
          <a:xfrm rot="565322" flipV="1">
            <a:off x="433755" y="3025116"/>
            <a:ext cx="11153040" cy="2461799"/>
          </a:xfrm>
          <a:custGeom>
            <a:avLst/>
            <a:gdLst>
              <a:gd name="connsiteX0" fmla="*/ 3851187 w 7874702"/>
              <a:gd name="connsiteY0" fmla="*/ 9113 h 3729885"/>
              <a:gd name="connsiteX1" fmla="*/ 7873740 w 7874702"/>
              <a:gd name="connsiteY1" fmla="*/ 1682181 h 3729885"/>
              <a:gd name="connsiteX2" fmla="*/ 4023515 w 7874702"/>
              <a:gd name="connsiteY2" fmla="*/ 3720772 h 3729885"/>
              <a:gd name="connsiteX3" fmla="*/ 962 w 7874702"/>
              <a:gd name="connsiteY3" fmla="*/ 2047704 h 3729885"/>
              <a:gd name="connsiteX4" fmla="*/ 3851187 w 7874702"/>
              <a:gd name="connsiteY4" fmla="*/ 9113 h 3729885"/>
              <a:gd name="connsiteX5" fmla="*/ 3502442 w 7874702"/>
              <a:gd name="connsiteY5" fmla="*/ 303285 h 3729885"/>
              <a:gd name="connsiteX6" fmla="*/ 483034 w 7874702"/>
              <a:gd name="connsiteY6" fmla="*/ 1915505 h 3729885"/>
              <a:gd name="connsiteX7" fmla="*/ 3846318 w 7874702"/>
              <a:gd name="connsiteY7" fmla="*/ 3536092 h 3729885"/>
              <a:gd name="connsiteX8" fmla="*/ 7209602 w 7874702"/>
              <a:gd name="connsiteY8" fmla="*/ 1915506 h 3729885"/>
              <a:gd name="connsiteX9" fmla="*/ 3846318 w 7874702"/>
              <a:gd name="connsiteY9" fmla="*/ 294918 h 3729885"/>
              <a:gd name="connsiteX10" fmla="*/ 3502442 w 7874702"/>
              <a:gd name="connsiteY10" fmla="*/ 303285 h 372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74702" h="3729885">
                <a:moveTo>
                  <a:pt x="3851187" y="9113"/>
                </a:moveTo>
                <a:cubicBezTo>
                  <a:pt x="6025194" y="-91824"/>
                  <a:pt x="7826152" y="657234"/>
                  <a:pt x="7873740" y="1682181"/>
                </a:cubicBezTo>
                <a:cubicBezTo>
                  <a:pt x="7921327" y="2707128"/>
                  <a:pt x="6197522" y="3619836"/>
                  <a:pt x="4023515" y="3720772"/>
                </a:cubicBezTo>
                <a:cubicBezTo>
                  <a:pt x="1849508" y="3821709"/>
                  <a:pt x="48549" y="3072651"/>
                  <a:pt x="962" y="2047704"/>
                </a:cubicBezTo>
                <a:cubicBezTo>
                  <a:pt x="-46625" y="1022758"/>
                  <a:pt x="1677180" y="110049"/>
                  <a:pt x="3851187" y="9113"/>
                </a:cubicBezTo>
                <a:close/>
                <a:moveTo>
                  <a:pt x="3502442" y="303285"/>
                </a:moveTo>
                <a:cubicBezTo>
                  <a:pt x="1806486" y="386275"/>
                  <a:pt x="483035" y="1076419"/>
                  <a:pt x="483034" y="1915505"/>
                </a:cubicBezTo>
                <a:cubicBezTo>
                  <a:pt x="483034" y="2810530"/>
                  <a:pt x="1988828" y="3536092"/>
                  <a:pt x="3846318" y="3536092"/>
                </a:cubicBezTo>
                <a:cubicBezTo>
                  <a:pt x="5703808" y="3536093"/>
                  <a:pt x="7209602" y="2810530"/>
                  <a:pt x="7209602" y="1915506"/>
                </a:cubicBezTo>
                <a:cubicBezTo>
                  <a:pt x="7209602" y="1020481"/>
                  <a:pt x="5703808" y="294918"/>
                  <a:pt x="3846318" y="294918"/>
                </a:cubicBezTo>
                <a:cubicBezTo>
                  <a:pt x="3730225" y="294918"/>
                  <a:pt x="3615506" y="297752"/>
                  <a:pt x="3502442" y="303285"/>
                </a:cubicBezTo>
                <a:close/>
              </a:path>
            </a:pathLst>
          </a:custGeom>
          <a:gradFill flip="none" rotWithShape="1">
            <a:gsLst>
              <a:gs pos="25000">
                <a:schemeClr val="accent2"/>
              </a:gs>
              <a:gs pos="43000">
                <a:schemeClr val="accent3">
                  <a:alpha val="5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F25A0F4-B8BE-434B-BB5E-9648950D68F0}"/>
              </a:ext>
            </a:extLst>
          </p:cNvPr>
          <p:cNvGrpSpPr/>
          <p:nvPr/>
        </p:nvGrpSpPr>
        <p:grpSpPr>
          <a:xfrm>
            <a:off x="7861755" y="3580794"/>
            <a:ext cx="1282224" cy="654958"/>
            <a:chOff x="1850143" y="3429000"/>
            <a:chExt cx="1282224" cy="65495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3A4B7F2F-498C-48CC-90CF-994BF339FD36}"/>
                </a:ext>
              </a:extLst>
            </p:cNvPr>
            <p:cNvGrpSpPr/>
            <p:nvPr/>
          </p:nvGrpSpPr>
          <p:grpSpPr>
            <a:xfrm>
              <a:off x="1850143" y="3429000"/>
              <a:ext cx="1282224" cy="654958"/>
              <a:chOff x="7609371" y="5723411"/>
              <a:chExt cx="1282224" cy="654958"/>
            </a:xfrm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C13AA66-498C-468D-B1CE-4DCD8EFD918E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1E2F482-4756-4E05-AFF8-1B629B39FADF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C4B157E-F0EA-4AAC-928F-84FA3E7B1867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EC09AF5-C23B-4120-B3D7-5BB1BF81F9A1}"/>
                </a:ext>
              </a:extLst>
            </p:cNvPr>
            <p:cNvSpPr txBox="1"/>
            <p:nvPr/>
          </p:nvSpPr>
          <p:spPr>
            <a:xfrm>
              <a:off x="2153821" y="3530828"/>
              <a:ext cx="66685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30000">
                        <a:schemeClr val="accent1"/>
                      </a:gs>
                      <a:gs pos="66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王牌设计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4FC6E82-3941-4E56-B4EB-2FE290719E0F}"/>
                </a:ext>
              </a:extLst>
            </p:cNvPr>
            <p:cNvSpPr txBox="1"/>
            <p:nvPr/>
          </p:nvSpPr>
          <p:spPr>
            <a:xfrm>
              <a:off x="2038412" y="3746794"/>
              <a:ext cx="89768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赵先生（设计）</a:t>
              </a:r>
            </a:p>
          </p:txBody>
        </p:sp>
      </p:grpSp>
      <p:sp>
        <p:nvSpPr>
          <p:cNvPr id="28" name="弧形 27">
            <a:extLst>
              <a:ext uri="{FF2B5EF4-FFF2-40B4-BE49-F238E27FC236}">
                <a16:creationId xmlns:a16="http://schemas.microsoft.com/office/drawing/2014/main" id="{A534C611-25D7-4086-9359-41B4D25EE691}"/>
              </a:ext>
            </a:extLst>
          </p:cNvPr>
          <p:cNvSpPr/>
          <p:nvPr/>
        </p:nvSpPr>
        <p:spPr>
          <a:xfrm rot="20775546">
            <a:off x="874370" y="2790308"/>
            <a:ext cx="10661521" cy="1942490"/>
          </a:xfrm>
          <a:prstGeom prst="arc">
            <a:avLst>
              <a:gd name="adj1" fmla="val 20259947"/>
              <a:gd name="adj2" fmla="val 11233316"/>
            </a:avLst>
          </a:prstGeom>
          <a:noFill/>
          <a:ln w="15875">
            <a:gradFill flip="none" rotWithShape="1">
              <a:gsLst>
                <a:gs pos="24000">
                  <a:schemeClr val="accent3"/>
                </a:gs>
                <a:gs pos="60000">
                  <a:schemeClr val="accent2">
                    <a:alpha val="0"/>
                  </a:schemeClr>
                </a:gs>
              </a:gsLst>
              <a:lin ang="18900000" scaled="1"/>
              <a:tileRect/>
            </a:gradFill>
          </a:ln>
          <a:effectLst>
            <a:glow rad="63500">
              <a:schemeClr val="accent3">
                <a:satMod val="175000"/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29B6A3-8B75-4532-8568-09E38A81CD89}"/>
              </a:ext>
            </a:extLst>
          </p:cNvPr>
          <p:cNvGrpSpPr/>
          <p:nvPr/>
        </p:nvGrpSpPr>
        <p:grpSpPr>
          <a:xfrm>
            <a:off x="1850143" y="3429000"/>
            <a:ext cx="1282224" cy="654958"/>
            <a:chOff x="1850143" y="3429000"/>
            <a:chExt cx="1282224" cy="654958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8C7C0ACD-AAE9-4904-AE11-9E562DBBD50B}"/>
                </a:ext>
              </a:extLst>
            </p:cNvPr>
            <p:cNvGrpSpPr/>
            <p:nvPr/>
          </p:nvGrpSpPr>
          <p:grpSpPr>
            <a:xfrm>
              <a:off x="1850143" y="3429000"/>
              <a:ext cx="1282224" cy="654958"/>
              <a:chOff x="7609371" y="5723411"/>
              <a:chExt cx="1282224" cy="654958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12A6882-374F-44A1-8C0C-797C7BA06EFF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BC6542E-B828-45B7-9681-3EA181D7294C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47EEB4E-308B-49DB-A711-F44D48A775ED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327C2E3-EA21-479B-9AD2-3A984FD2E511}"/>
                </a:ext>
              </a:extLst>
            </p:cNvPr>
            <p:cNvSpPr txBox="1"/>
            <p:nvPr/>
          </p:nvSpPr>
          <p:spPr>
            <a:xfrm>
              <a:off x="2007150" y="3530828"/>
              <a:ext cx="96019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400" dirty="0">
                  <a:gradFill>
                    <a:gsLst>
                      <a:gs pos="30000">
                        <a:schemeClr val="accent1"/>
                      </a:gs>
                      <a:gs pos="66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A</a:t>
              </a:r>
              <a:r>
                <a:rPr lang="zh-CN" altLang="en-US" sz="1400" dirty="0">
                  <a:gradFill>
                    <a:gsLst>
                      <a:gs pos="30000">
                        <a:schemeClr val="accent1"/>
                      </a:gs>
                      <a:gs pos="66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账号主理人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9CE48A7-7CB8-4633-868E-13A348685ACB}"/>
                </a:ext>
              </a:extLst>
            </p:cNvPr>
            <p:cNvSpPr txBox="1"/>
            <p:nvPr/>
          </p:nvSpPr>
          <p:spPr>
            <a:xfrm>
              <a:off x="2038410" y="3746794"/>
              <a:ext cx="89768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王女士（运营）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1CD74E5-28FB-4417-8323-9E935768B162}"/>
              </a:ext>
            </a:extLst>
          </p:cNvPr>
          <p:cNvGrpSpPr/>
          <p:nvPr/>
        </p:nvGrpSpPr>
        <p:grpSpPr>
          <a:xfrm>
            <a:off x="3414391" y="3742702"/>
            <a:ext cx="1282224" cy="654958"/>
            <a:chOff x="1850143" y="3429000"/>
            <a:chExt cx="1282224" cy="65495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17A53BC-1C05-46E4-A04E-51EC2F0896C7}"/>
                </a:ext>
              </a:extLst>
            </p:cNvPr>
            <p:cNvGrpSpPr/>
            <p:nvPr/>
          </p:nvGrpSpPr>
          <p:grpSpPr>
            <a:xfrm>
              <a:off x="1850143" y="3429000"/>
              <a:ext cx="1282224" cy="654958"/>
              <a:chOff x="7609371" y="5723411"/>
              <a:chExt cx="1282224" cy="654958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13CD13D-AFAD-4626-B43E-79A7ABE9C2E1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36FE178B-6329-48F1-81CB-169326442AA2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82451228-4480-4997-B898-ECCA496815B0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4F0CB30-AC14-4A46-9B9E-9F8578A10114}"/>
                </a:ext>
              </a:extLst>
            </p:cNvPr>
            <p:cNvSpPr txBox="1"/>
            <p:nvPr/>
          </p:nvSpPr>
          <p:spPr>
            <a:xfrm>
              <a:off x="2007150" y="3530828"/>
              <a:ext cx="96019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400" dirty="0">
                  <a:gradFill>
                    <a:gsLst>
                      <a:gs pos="30000">
                        <a:schemeClr val="accent1"/>
                      </a:gs>
                      <a:gs pos="66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B</a:t>
              </a:r>
              <a:r>
                <a:rPr lang="zh-CN" altLang="en-US" sz="1400" dirty="0">
                  <a:gradFill>
                    <a:gsLst>
                      <a:gs pos="30000">
                        <a:schemeClr val="accent1"/>
                      </a:gs>
                      <a:gs pos="66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账号主理人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D669548-C209-40E4-98A0-9B3C11E22975}"/>
                </a:ext>
              </a:extLst>
            </p:cNvPr>
            <p:cNvSpPr txBox="1"/>
            <p:nvPr/>
          </p:nvSpPr>
          <p:spPr>
            <a:xfrm>
              <a:off x="2038410" y="3746794"/>
              <a:ext cx="89768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李女士（运营）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F1CCB03-E80C-4AE4-B201-4689FB08402A}"/>
              </a:ext>
            </a:extLst>
          </p:cNvPr>
          <p:cNvGrpSpPr/>
          <p:nvPr/>
        </p:nvGrpSpPr>
        <p:grpSpPr>
          <a:xfrm>
            <a:off x="4931655" y="3631464"/>
            <a:ext cx="1282224" cy="654958"/>
            <a:chOff x="1850143" y="3429000"/>
            <a:chExt cx="1282224" cy="654958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C56C16D-F58C-4892-9CAF-F62DEF49F1FA}"/>
                </a:ext>
              </a:extLst>
            </p:cNvPr>
            <p:cNvGrpSpPr/>
            <p:nvPr/>
          </p:nvGrpSpPr>
          <p:grpSpPr>
            <a:xfrm>
              <a:off x="1850143" y="3429000"/>
              <a:ext cx="1282224" cy="654958"/>
              <a:chOff x="7609371" y="5723411"/>
              <a:chExt cx="1282224" cy="654958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4C5BA6A6-52D6-48D1-8CD9-EFFECA6D4516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4B730FE7-C8CA-4FCD-AE18-7758822FCF20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A1BC141-15A4-4247-8DCF-309056330EFB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698103E-6C21-4C72-9C07-F46036EAE8D2}"/>
                </a:ext>
              </a:extLst>
            </p:cNvPr>
            <p:cNvSpPr txBox="1"/>
            <p:nvPr/>
          </p:nvSpPr>
          <p:spPr>
            <a:xfrm>
              <a:off x="2070468" y="3530828"/>
              <a:ext cx="83356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30000">
                        <a:schemeClr val="accent1"/>
                      </a:gs>
                      <a:gs pos="66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运营部经理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E154D29-502F-455B-BD00-C21CA10C6142}"/>
                </a:ext>
              </a:extLst>
            </p:cNvPr>
            <p:cNvSpPr txBox="1"/>
            <p:nvPr/>
          </p:nvSpPr>
          <p:spPr>
            <a:xfrm>
              <a:off x="2038410" y="3746794"/>
              <a:ext cx="89768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张先生（管理）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1013340-3959-463B-8031-1882A2820392}"/>
              </a:ext>
            </a:extLst>
          </p:cNvPr>
          <p:cNvGrpSpPr/>
          <p:nvPr/>
        </p:nvGrpSpPr>
        <p:grpSpPr>
          <a:xfrm>
            <a:off x="6475374" y="3698723"/>
            <a:ext cx="1282224" cy="654958"/>
            <a:chOff x="1850143" y="3429000"/>
            <a:chExt cx="1282224" cy="654958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6F037527-E09C-4BA6-9EA9-12E81F696241}"/>
                </a:ext>
              </a:extLst>
            </p:cNvPr>
            <p:cNvGrpSpPr/>
            <p:nvPr/>
          </p:nvGrpSpPr>
          <p:grpSpPr>
            <a:xfrm>
              <a:off x="1850143" y="3429000"/>
              <a:ext cx="1282224" cy="654958"/>
              <a:chOff x="7609371" y="5723411"/>
              <a:chExt cx="1282224" cy="654958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E163BCC7-C115-4341-92EE-E4C9C6EE7D3A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6711B31-24A0-4257-A862-15DF60BEEC71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515C291-DF43-4B55-8BFD-BCC94FBE661A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64837B0-6C4D-4FAB-AC6F-F7A8F35CAB33}"/>
                </a:ext>
              </a:extLst>
            </p:cNvPr>
            <p:cNvSpPr txBox="1"/>
            <p:nvPr/>
          </p:nvSpPr>
          <p:spPr>
            <a:xfrm>
              <a:off x="2090506" y="3530828"/>
              <a:ext cx="79348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400" dirty="0">
                  <a:gradFill>
                    <a:gsLst>
                      <a:gs pos="30000">
                        <a:schemeClr val="accent1"/>
                      </a:gs>
                      <a:gs pos="66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A</a:t>
              </a:r>
              <a:r>
                <a:rPr lang="zh-CN" altLang="en-US" sz="1400" dirty="0">
                  <a:gradFill>
                    <a:gsLst>
                      <a:gs pos="30000">
                        <a:schemeClr val="accent1"/>
                      </a:gs>
                      <a:gs pos="66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平台矩阵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51A32EE-65C9-4073-A1F3-44D41CFE6D97}"/>
                </a:ext>
              </a:extLst>
            </p:cNvPr>
            <p:cNvSpPr txBox="1"/>
            <p:nvPr/>
          </p:nvSpPr>
          <p:spPr>
            <a:xfrm>
              <a:off x="2038411" y="3746794"/>
              <a:ext cx="89768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陈女士（管理）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090B227-E21A-4BDF-90CF-A034C2D4AB5A}"/>
              </a:ext>
            </a:extLst>
          </p:cNvPr>
          <p:cNvGrpSpPr/>
          <p:nvPr/>
        </p:nvGrpSpPr>
        <p:grpSpPr>
          <a:xfrm>
            <a:off x="9258932" y="3781610"/>
            <a:ext cx="1282224" cy="654958"/>
            <a:chOff x="1850143" y="3429000"/>
            <a:chExt cx="1282224" cy="654958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A4CF518E-4B18-4D92-911A-209AD955B79B}"/>
                </a:ext>
              </a:extLst>
            </p:cNvPr>
            <p:cNvGrpSpPr/>
            <p:nvPr/>
          </p:nvGrpSpPr>
          <p:grpSpPr>
            <a:xfrm>
              <a:off x="1850143" y="3429000"/>
              <a:ext cx="1282224" cy="654958"/>
              <a:chOff x="7609371" y="5723411"/>
              <a:chExt cx="1282224" cy="654958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43A51C59-3762-4D38-9652-62120437F8FE}"/>
                  </a:ext>
                </a:extLst>
              </p:cNvPr>
              <p:cNvSpPr/>
              <p:nvPr/>
            </p:nvSpPr>
            <p:spPr>
              <a:xfrm rot="20689666">
                <a:off x="7638518" y="5952147"/>
                <a:ext cx="1232105" cy="411986"/>
              </a:xfrm>
              <a:custGeom>
                <a:avLst/>
                <a:gdLst>
                  <a:gd name="connsiteX0" fmla="*/ 1212951 w 1232105"/>
                  <a:gd name="connsiteY0" fmla="*/ 0 h 411986"/>
                  <a:gd name="connsiteX1" fmla="*/ 1232105 w 1232105"/>
                  <a:gd name="connsiteY1" fmla="*/ 5194 h 411986"/>
                  <a:gd name="connsiteX2" fmla="*/ 1121793 w 1232105"/>
                  <a:gd name="connsiteY2" fmla="*/ 411986 h 411986"/>
                  <a:gd name="connsiteX3" fmla="*/ 0 w 1232105"/>
                  <a:gd name="connsiteY3" fmla="*/ 107785 h 411986"/>
                  <a:gd name="connsiteX4" fmla="*/ 3948 w 1232105"/>
                  <a:gd name="connsiteY4" fmla="*/ 93228 h 411986"/>
                  <a:gd name="connsiteX5" fmla="*/ 1106588 w 1232105"/>
                  <a:gd name="connsiteY5" fmla="*/ 392235 h 411986"/>
                  <a:gd name="connsiteX6" fmla="*/ 1212951 w 1232105"/>
                  <a:gd name="connsiteY6" fmla="*/ 0 h 41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2105" h="411986">
                    <a:moveTo>
                      <a:pt x="1212951" y="0"/>
                    </a:moveTo>
                    <a:lnTo>
                      <a:pt x="1232105" y="5194"/>
                    </a:lnTo>
                    <a:lnTo>
                      <a:pt x="1121793" y="411986"/>
                    </a:lnTo>
                    <a:lnTo>
                      <a:pt x="0" y="107785"/>
                    </a:lnTo>
                    <a:lnTo>
                      <a:pt x="3948" y="93228"/>
                    </a:lnTo>
                    <a:lnTo>
                      <a:pt x="1106588" y="392235"/>
                    </a:lnTo>
                    <a:lnTo>
                      <a:pt x="1212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AF39504-0F98-48AC-B63F-C958028D8DB9}"/>
                  </a:ext>
                </a:extLst>
              </p:cNvPr>
              <p:cNvSpPr/>
              <p:nvPr/>
            </p:nvSpPr>
            <p:spPr>
              <a:xfrm rot="20689666">
                <a:off x="7609371" y="5723411"/>
                <a:ext cx="1209003" cy="627404"/>
              </a:xfrm>
              <a:custGeom>
                <a:avLst/>
                <a:gdLst>
                  <a:gd name="connsiteX0" fmla="*/ 341777 w 1209003"/>
                  <a:gd name="connsiteY0" fmla="*/ 0 h 627404"/>
                  <a:gd name="connsiteX1" fmla="*/ 1209003 w 1209003"/>
                  <a:gd name="connsiteY1" fmla="*/ 235169 h 627404"/>
                  <a:gd name="connsiteX2" fmla="*/ 1102640 w 1209003"/>
                  <a:gd name="connsiteY2" fmla="*/ 627404 h 627404"/>
                  <a:gd name="connsiteX3" fmla="*/ 0 w 1209003"/>
                  <a:gd name="connsiteY3" fmla="*/ 328397 h 627404"/>
                  <a:gd name="connsiteX4" fmla="*/ 89052 w 1209003"/>
                  <a:gd name="connsiteY4" fmla="*/ 0 h 627404"/>
                  <a:gd name="connsiteX5" fmla="*/ 341777 w 1209003"/>
                  <a:gd name="connsiteY5" fmla="*/ 0 h 6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003" h="627404">
                    <a:moveTo>
                      <a:pt x="341777" y="0"/>
                    </a:moveTo>
                    <a:lnTo>
                      <a:pt x="1209003" y="235169"/>
                    </a:lnTo>
                    <a:lnTo>
                      <a:pt x="1102640" y="627404"/>
                    </a:lnTo>
                    <a:lnTo>
                      <a:pt x="0" y="328397"/>
                    </a:lnTo>
                    <a:lnTo>
                      <a:pt x="89052" y="0"/>
                    </a:lnTo>
                    <a:lnTo>
                      <a:pt x="34177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4C2AEB6E-405D-41C1-BCD9-0452BDCC23DB}"/>
                  </a:ext>
                </a:extLst>
              </p:cNvPr>
              <p:cNvSpPr/>
              <p:nvPr/>
            </p:nvSpPr>
            <p:spPr>
              <a:xfrm rot="20689666">
                <a:off x="7637953" y="5954967"/>
                <a:ext cx="1253642" cy="423402"/>
              </a:xfrm>
              <a:custGeom>
                <a:avLst/>
                <a:gdLst>
                  <a:gd name="connsiteX0" fmla="*/ 1235257 w 1253642"/>
                  <a:gd name="connsiteY0" fmla="*/ 0 h 423402"/>
                  <a:gd name="connsiteX1" fmla="*/ 1253642 w 1253642"/>
                  <a:gd name="connsiteY1" fmla="*/ 4986 h 423402"/>
                  <a:gd name="connsiteX2" fmla="*/ 1140178 w 1253642"/>
                  <a:gd name="connsiteY2" fmla="*/ 423402 h 423402"/>
                  <a:gd name="connsiteX3" fmla="*/ 0 w 1253642"/>
                  <a:gd name="connsiteY3" fmla="*/ 114216 h 423402"/>
                  <a:gd name="connsiteX4" fmla="*/ 3152 w 1253642"/>
                  <a:gd name="connsiteY4" fmla="*/ 102591 h 423402"/>
                  <a:gd name="connsiteX5" fmla="*/ 1124945 w 1253642"/>
                  <a:gd name="connsiteY5" fmla="*/ 406792 h 423402"/>
                  <a:gd name="connsiteX6" fmla="*/ 1235257 w 1253642"/>
                  <a:gd name="connsiteY6" fmla="*/ 0 h 42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2" h="423402">
                    <a:moveTo>
                      <a:pt x="1235257" y="0"/>
                    </a:moveTo>
                    <a:lnTo>
                      <a:pt x="1253642" y="4986"/>
                    </a:lnTo>
                    <a:lnTo>
                      <a:pt x="1140178" y="423402"/>
                    </a:lnTo>
                    <a:lnTo>
                      <a:pt x="0" y="114216"/>
                    </a:lnTo>
                    <a:lnTo>
                      <a:pt x="3152" y="102591"/>
                    </a:lnTo>
                    <a:lnTo>
                      <a:pt x="1124945" y="406792"/>
                    </a:lnTo>
                    <a:lnTo>
                      <a:pt x="12352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5B83046-7356-4A42-8C81-92F6D934CFFB}"/>
                </a:ext>
              </a:extLst>
            </p:cNvPr>
            <p:cNvSpPr txBox="1"/>
            <p:nvPr/>
          </p:nvSpPr>
          <p:spPr>
            <a:xfrm>
              <a:off x="2090506" y="3530828"/>
              <a:ext cx="79348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400" dirty="0">
                  <a:gradFill>
                    <a:gsLst>
                      <a:gs pos="30000">
                        <a:schemeClr val="accent1"/>
                      </a:gs>
                      <a:gs pos="66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B</a:t>
              </a:r>
              <a:r>
                <a:rPr lang="zh-CN" altLang="en-US" sz="1400" dirty="0">
                  <a:gradFill>
                    <a:gsLst>
                      <a:gs pos="30000">
                        <a:schemeClr val="accent1"/>
                      </a:gs>
                      <a:gs pos="66000">
                        <a:schemeClr val="accent2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平台矩阵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6800853-9B77-497D-A37C-B394A4EE38D5}"/>
                </a:ext>
              </a:extLst>
            </p:cNvPr>
            <p:cNvSpPr txBox="1"/>
            <p:nvPr/>
          </p:nvSpPr>
          <p:spPr>
            <a:xfrm>
              <a:off x="2038411" y="3746794"/>
              <a:ext cx="89768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洪先生（管理）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1BD60FA-4F38-4F53-B8B2-0DB5D20A8004}"/>
              </a:ext>
            </a:extLst>
          </p:cNvPr>
          <p:cNvGrpSpPr/>
          <p:nvPr/>
        </p:nvGrpSpPr>
        <p:grpSpPr>
          <a:xfrm>
            <a:off x="-991" y="6607634"/>
            <a:ext cx="12196119" cy="288953"/>
            <a:chOff x="-991" y="6607634"/>
            <a:chExt cx="12196119" cy="288953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E14304B-5D3D-4A5C-A6AD-6BD857838EE0}"/>
                </a:ext>
              </a:extLst>
            </p:cNvPr>
            <p:cNvSpPr/>
            <p:nvPr/>
          </p:nvSpPr>
          <p:spPr>
            <a:xfrm rot="21540000">
              <a:off x="-596" y="6644581"/>
              <a:ext cx="12195724" cy="252000"/>
            </a:xfrm>
            <a:custGeom>
              <a:avLst/>
              <a:gdLst>
                <a:gd name="connsiteX0" fmla="*/ 12195724 w 12195724"/>
                <a:gd name="connsiteY0" fmla="*/ 0 h 252000"/>
                <a:gd name="connsiteX1" fmla="*/ 12191325 w 12195724"/>
                <a:gd name="connsiteY1" fmla="*/ 252000 h 252000"/>
                <a:gd name="connsiteX2" fmla="*/ 8307405 w 12195724"/>
                <a:gd name="connsiteY2" fmla="*/ 252000 h 252000"/>
                <a:gd name="connsiteX3" fmla="*/ 0 w 12195724"/>
                <a:gd name="connsiteY3" fmla="*/ 106994 h 252000"/>
                <a:gd name="connsiteX4" fmla="*/ 1867 w 12195724"/>
                <a:gd name="connsiteY4" fmla="*/ 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724" h="252000">
                  <a:moveTo>
                    <a:pt x="12195724" y="0"/>
                  </a:moveTo>
                  <a:lnTo>
                    <a:pt x="12191325" y="252000"/>
                  </a:lnTo>
                  <a:lnTo>
                    <a:pt x="8307405" y="252000"/>
                  </a:lnTo>
                  <a:lnTo>
                    <a:pt x="0" y="106994"/>
                  </a:lnTo>
                  <a:lnTo>
                    <a:pt x="18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E804AF1-BBBC-4288-A31A-229609A08C00}"/>
                </a:ext>
              </a:extLst>
            </p:cNvPr>
            <p:cNvSpPr/>
            <p:nvPr/>
          </p:nvSpPr>
          <p:spPr>
            <a:xfrm rot="21540000">
              <a:off x="-282" y="6680584"/>
              <a:ext cx="12195096" cy="216000"/>
            </a:xfrm>
            <a:custGeom>
              <a:avLst/>
              <a:gdLst>
                <a:gd name="connsiteX0" fmla="*/ 12195096 w 12195096"/>
                <a:gd name="connsiteY0" fmla="*/ 0 h 216000"/>
                <a:gd name="connsiteX1" fmla="*/ 12191326 w 12195096"/>
                <a:gd name="connsiteY1" fmla="*/ 216000 h 216000"/>
                <a:gd name="connsiteX2" fmla="*/ 8307391 w 12195096"/>
                <a:gd name="connsiteY2" fmla="*/ 216000 h 216000"/>
                <a:gd name="connsiteX3" fmla="*/ 0 w 12195096"/>
                <a:gd name="connsiteY3" fmla="*/ 70994 h 216000"/>
                <a:gd name="connsiteX4" fmla="*/ 1239 w 12195096"/>
                <a:gd name="connsiteY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5096" h="216000">
                  <a:moveTo>
                    <a:pt x="12195096" y="0"/>
                  </a:moveTo>
                  <a:lnTo>
                    <a:pt x="12191326" y="216000"/>
                  </a:lnTo>
                  <a:lnTo>
                    <a:pt x="8307391" y="216000"/>
                  </a:lnTo>
                  <a:lnTo>
                    <a:pt x="0" y="70994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26AD6BA-830F-4675-9F72-D4828DE3DD2E}"/>
                </a:ext>
              </a:extLst>
            </p:cNvPr>
            <p:cNvSpPr/>
            <p:nvPr/>
          </p:nvSpPr>
          <p:spPr>
            <a:xfrm rot="21540000">
              <a:off x="32" y="6716587"/>
              <a:ext cx="12194468" cy="180000"/>
            </a:xfrm>
            <a:custGeom>
              <a:avLst/>
              <a:gdLst>
                <a:gd name="connsiteX0" fmla="*/ 12194468 w 12194468"/>
                <a:gd name="connsiteY0" fmla="*/ 0 h 180000"/>
                <a:gd name="connsiteX1" fmla="*/ 12191326 w 12194468"/>
                <a:gd name="connsiteY1" fmla="*/ 180000 h 180000"/>
                <a:gd name="connsiteX2" fmla="*/ 8307436 w 12194468"/>
                <a:gd name="connsiteY2" fmla="*/ 180000 h 180000"/>
                <a:gd name="connsiteX3" fmla="*/ 0 w 12194468"/>
                <a:gd name="connsiteY3" fmla="*/ 34993 h 180000"/>
                <a:gd name="connsiteX4" fmla="*/ 611 w 12194468"/>
                <a:gd name="connsiteY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468" h="180000">
                  <a:moveTo>
                    <a:pt x="12194468" y="0"/>
                  </a:moveTo>
                  <a:lnTo>
                    <a:pt x="12191326" y="180000"/>
                  </a:lnTo>
                  <a:lnTo>
                    <a:pt x="8307436" y="180000"/>
                  </a:lnTo>
                  <a:lnTo>
                    <a:pt x="0" y="34993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180A39E-EBB8-457A-82F0-CAE935329ADC}"/>
                </a:ext>
              </a:extLst>
            </p:cNvPr>
            <p:cNvSpPr/>
            <p:nvPr/>
          </p:nvSpPr>
          <p:spPr>
            <a:xfrm rot="21540000">
              <a:off x="-991" y="6607634"/>
              <a:ext cx="12193983" cy="7200"/>
            </a:xfrm>
            <a:custGeom>
              <a:avLst/>
              <a:gdLst>
                <a:gd name="connsiteX0" fmla="*/ 12193983 w 12193983"/>
                <a:gd name="connsiteY0" fmla="*/ 0 h 7200"/>
                <a:gd name="connsiteX1" fmla="*/ 12193857 w 12193983"/>
                <a:gd name="connsiteY1" fmla="*/ 7200 h 7200"/>
                <a:gd name="connsiteX2" fmla="*/ 0 w 12193983"/>
                <a:gd name="connsiteY2" fmla="*/ 7200 h 7200"/>
                <a:gd name="connsiteX3" fmla="*/ 126 w 12193983"/>
                <a:gd name="connsiteY3" fmla="*/ 0 h 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983" h="7200">
                  <a:moveTo>
                    <a:pt x="12193983" y="0"/>
                  </a:moveTo>
                  <a:lnTo>
                    <a:pt x="12193857" y="7200"/>
                  </a:lnTo>
                  <a:lnTo>
                    <a:pt x="0" y="720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AF3E230-3EFE-41D8-8296-61BDE5B5F55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990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外部约稿作者</a:t>
            </a:r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0C3AEC64-F1C1-47BF-B75D-76F1BA7394F2}"/>
              </a:ext>
            </a:extLst>
          </p:cNvPr>
          <p:cNvGrpSpPr/>
          <p:nvPr/>
        </p:nvGrpSpPr>
        <p:grpSpPr>
          <a:xfrm>
            <a:off x="4423218" y="1712532"/>
            <a:ext cx="3345565" cy="1260000"/>
            <a:chOff x="4423218" y="1712532"/>
            <a:chExt cx="3345565" cy="1260000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9901C8B1-05CC-4B73-B45C-EF6075674821}"/>
                </a:ext>
              </a:extLst>
            </p:cNvPr>
            <p:cNvGrpSpPr/>
            <p:nvPr/>
          </p:nvGrpSpPr>
          <p:grpSpPr>
            <a:xfrm>
              <a:off x="5264961" y="1761021"/>
              <a:ext cx="2503822" cy="1163022"/>
              <a:chOff x="2606196" y="2000447"/>
              <a:chExt cx="2503822" cy="1163022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E38DE06C-3E7D-489E-996F-FE64BA5BADE8}"/>
                  </a:ext>
                </a:extLst>
              </p:cNvPr>
              <p:cNvSpPr/>
              <p:nvPr/>
            </p:nvSpPr>
            <p:spPr>
              <a:xfrm>
                <a:off x="2606197" y="2038548"/>
                <a:ext cx="2503821" cy="112492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C1271067-CE67-477E-ACE6-00E9055CCAE8}"/>
                  </a:ext>
                </a:extLst>
              </p:cNvPr>
              <p:cNvSpPr/>
              <p:nvPr/>
            </p:nvSpPr>
            <p:spPr>
              <a:xfrm>
                <a:off x="2606197" y="2000447"/>
                <a:ext cx="2447637" cy="112492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CE0362F8-1D55-4CA7-9D12-13871BF42CA7}"/>
                  </a:ext>
                </a:extLst>
              </p:cNvPr>
              <p:cNvSpPr/>
              <p:nvPr/>
            </p:nvSpPr>
            <p:spPr>
              <a:xfrm>
                <a:off x="2606196" y="2000447"/>
                <a:ext cx="2447637" cy="46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F28299B4-9A1C-46B5-B529-1A9B88757B30}"/>
                </a:ext>
              </a:extLst>
            </p:cNvPr>
            <p:cNvSpPr/>
            <p:nvPr/>
          </p:nvSpPr>
          <p:spPr>
            <a:xfrm>
              <a:off x="4423218" y="1712532"/>
              <a:ext cx="1260000" cy="1260000"/>
            </a:xfrm>
            <a:prstGeom prst="ellipse">
              <a:avLst/>
            </a:prstGeom>
            <a:gradFill>
              <a:gsLst>
                <a:gs pos="65000">
                  <a:schemeClr val="accent3"/>
                </a:gs>
                <a:gs pos="30000">
                  <a:schemeClr val="accent2"/>
                </a:gs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PA-A000220140718C07PPSH-4510">
              <a:extLst>
                <a:ext uri="{FF2B5EF4-FFF2-40B4-BE49-F238E27FC236}">
                  <a16:creationId xmlns:a16="http://schemas.microsoft.com/office/drawing/2014/main" id="{C6716B5B-221E-417C-BC4D-F9C3D89EB4DE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5396057" y="1995021"/>
              <a:ext cx="191441" cy="229064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3E24136-AA7C-4E31-802A-AF0C079008A5}"/>
                </a:ext>
              </a:extLst>
            </p:cNvPr>
            <p:cNvSpPr txBox="1"/>
            <p:nvPr/>
          </p:nvSpPr>
          <p:spPr>
            <a:xfrm>
              <a:off x="5731489" y="1813424"/>
              <a:ext cx="193001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A</a:t>
              </a: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账号签约作者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79144E7-7AA1-4DD5-853A-E5F2CDA7BFEF}"/>
                </a:ext>
              </a:extLst>
            </p:cNvPr>
            <p:cNvSpPr txBox="1"/>
            <p:nvPr/>
          </p:nvSpPr>
          <p:spPr>
            <a:xfrm>
              <a:off x="5731489" y="2342532"/>
              <a:ext cx="1846659" cy="428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擅长科普、成长等系列文章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代表文章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元宇宙的奥秘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pic>
          <p:nvPicPr>
            <p:cNvPr id="31" name="图片 30" descr="在笔记本上书写的年轻休闲女士">
              <a:extLst>
                <a:ext uri="{FF2B5EF4-FFF2-40B4-BE49-F238E27FC236}">
                  <a16:creationId xmlns:a16="http://schemas.microsoft.com/office/drawing/2014/main" id="{00B2D601-5CCF-4ADB-BFBC-B6AED519B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00377" y="1958417"/>
              <a:ext cx="1109868" cy="1014115"/>
            </a:xfrm>
            <a:custGeom>
              <a:avLst/>
              <a:gdLst>
                <a:gd name="connsiteX0" fmla="*/ 60745 w 1109868"/>
                <a:gd name="connsiteY0" fmla="*/ 0 h 1014115"/>
                <a:gd name="connsiteX1" fmla="*/ 1052957 w 1109868"/>
                <a:gd name="connsiteY1" fmla="*/ 0 h 1014115"/>
                <a:gd name="connsiteX2" fmla="*/ 1079257 w 1109868"/>
                <a:gd name="connsiteY2" fmla="*/ 31876 h 1014115"/>
                <a:gd name="connsiteX3" fmla="*/ 1109868 w 1109868"/>
                <a:gd name="connsiteY3" fmla="*/ 88273 h 1014115"/>
                <a:gd name="connsiteX4" fmla="*/ 1109868 w 1109868"/>
                <a:gd name="connsiteY4" fmla="*/ 679957 h 1014115"/>
                <a:gd name="connsiteX5" fmla="*/ 1079257 w 1109868"/>
                <a:gd name="connsiteY5" fmla="*/ 736354 h 1014115"/>
                <a:gd name="connsiteX6" fmla="*/ 556851 w 1109868"/>
                <a:gd name="connsiteY6" fmla="*/ 1014115 h 1014115"/>
                <a:gd name="connsiteX7" fmla="*/ 34445 w 1109868"/>
                <a:gd name="connsiteY7" fmla="*/ 736354 h 1014115"/>
                <a:gd name="connsiteX8" fmla="*/ 0 w 1109868"/>
                <a:gd name="connsiteY8" fmla="*/ 672894 h 1014115"/>
                <a:gd name="connsiteX9" fmla="*/ 0 w 1109868"/>
                <a:gd name="connsiteY9" fmla="*/ 95337 h 1014115"/>
                <a:gd name="connsiteX10" fmla="*/ 34445 w 1109868"/>
                <a:gd name="connsiteY10" fmla="*/ 31876 h 101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9868" h="1014115">
                  <a:moveTo>
                    <a:pt x="60745" y="0"/>
                  </a:moveTo>
                  <a:lnTo>
                    <a:pt x="1052957" y="0"/>
                  </a:lnTo>
                  <a:lnTo>
                    <a:pt x="1079257" y="31876"/>
                  </a:lnTo>
                  <a:lnTo>
                    <a:pt x="1109868" y="88273"/>
                  </a:lnTo>
                  <a:lnTo>
                    <a:pt x="1109868" y="679957"/>
                  </a:lnTo>
                  <a:lnTo>
                    <a:pt x="1079257" y="736354"/>
                  </a:lnTo>
                  <a:cubicBezTo>
                    <a:pt x="966041" y="903935"/>
                    <a:pt x="774313" y="1014115"/>
                    <a:pt x="556851" y="1014115"/>
                  </a:cubicBezTo>
                  <a:cubicBezTo>
                    <a:pt x="339389" y="1014115"/>
                    <a:pt x="147661" y="903935"/>
                    <a:pt x="34445" y="736354"/>
                  </a:cubicBezTo>
                  <a:lnTo>
                    <a:pt x="0" y="672894"/>
                  </a:lnTo>
                  <a:lnTo>
                    <a:pt x="0" y="95337"/>
                  </a:lnTo>
                  <a:lnTo>
                    <a:pt x="34445" y="31876"/>
                  </a:lnTo>
                  <a:close/>
                </a:path>
              </a:pathLst>
            </a:custGeom>
          </p:spPr>
        </p:pic>
        <p:sp>
          <p:nvSpPr>
            <p:cNvPr id="56" name="PA-A000220140718C07PPSH-4510">
              <a:extLst>
                <a:ext uri="{FF2B5EF4-FFF2-40B4-BE49-F238E27FC236}">
                  <a16:creationId xmlns:a16="http://schemas.microsoft.com/office/drawing/2014/main" id="{88306DD7-2082-4AC6-A782-7E977FA7D89C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493033" y="2644898"/>
              <a:ext cx="234038" cy="27914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2027CFD9-859A-428E-B5C3-90FF87C6BAD6}"/>
              </a:ext>
            </a:extLst>
          </p:cNvPr>
          <p:cNvGrpSpPr/>
          <p:nvPr/>
        </p:nvGrpSpPr>
        <p:grpSpPr>
          <a:xfrm>
            <a:off x="7960745" y="1712532"/>
            <a:ext cx="3345565" cy="1260000"/>
            <a:chOff x="7960745" y="1712532"/>
            <a:chExt cx="3345565" cy="126000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1CCA2505-0030-4F92-B666-B32608AE4D7F}"/>
                </a:ext>
              </a:extLst>
            </p:cNvPr>
            <p:cNvGrpSpPr/>
            <p:nvPr/>
          </p:nvGrpSpPr>
          <p:grpSpPr>
            <a:xfrm>
              <a:off x="8802488" y="1761021"/>
              <a:ext cx="2503822" cy="1163022"/>
              <a:chOff x="2606196" y="2000447"/>
              <a:chExt cx="2503822" cy="1163022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FABC5B52-4EC4-4DD9-AF76-62D2D35B8A44}"/>
                  </a:ext>
                </a:extLst>
              </p:cNvPr>
              <p:cNvSpPr/>
              <p:nvPr/>
            </p:nvSpPr>
            <p:spPr>
              <a:xfrm>
                <a:off x="2606197" y="2038548"/>
                <a:ext cx="2503821" cy="112492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3AC1440E-1874-41F7-875A-EDCEFF527D53}"/>
                  </a:ext>
                </a:extLst>
              </p:cNvPr>
              <p:cNvSpPr/>
              <p:nvPr/>
            </p:nvSpPr>
            <p:spPr>
              <a:xfrm>
                <a:off x="2606197" y="2000447"/>
                <a:ext cx="2447637" cy="112492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9C9F1AF0-C4C7-4D01-933F-1E6A35EAF103}"/>
                  </a:ext>
                </a:extLst>
              </p:cNvPr>
              <p:cNvSpPr/>
              <p:nvPr/>
            </p:nvSpPr>
            <p:spPr>
              <a:xfrm>
                <a:off x="2606196" y="2000447"/>
                <a:ext cx="2447637" cy="46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3BA59926-26CE-45BE-989C-4603900C294D}"/>
                </a:ext>
              </a:extLst>
            </p:cNvPr>
            <p:cNvSpPr/>
            <p:nvPr/>
          </p:nvSpPr>
          <p:spPr>
            <a:xfrm>
              <a:off x="7960745" y="1712532"/>
              <a:ext cx="1260000" cy="1260000"/>
            </a:xfrm>
            <a:prstGeom prst="ellipse">
              <a:avLst/>
            </a:prstGeom>
            <a:gradFill>
              <a:gsLst>
                <a:gs pos="65000">
                  <a:schemeClr val="accent3"/>
                </a:gs>
                <a:gs pos="30000">
                  <a:schemeClr val="accent2"/>
                </a:gs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PA-A000220140718C07PPSH-4510">
              <a:extLst>
                <a:ext uri="{FF2B5EF4-FFF2-40B4-BE49-F238E27FC236}">
                  <a16:creationId xmlns:a16="http://schemas.microsoft.com/office/drawing/2014/main" id="{952B8DAD-7DE5-4BA0-A8E2-5651C2D22A6A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8933584" y="1995021"/>
              <a:ext cx="191441" cy="229064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3061BD8-0E40-409F-BF32-3D7B465BFB54}"/>
                </a:ext>
              </a:extLst>
            </p:cNvPr>
            <p:cNvSpPr txBox="1"/>
            <p:nvPr/>
          </p:nvSpPr>
          <p:spPr>
            <a:xfrm>
              <a:off x="9269016" y="1813424"/>
              <a:ext cx="193001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A</a:t>
              </a: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账号签约作者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574D741-727F-4759-B1F6-99FDF7035ED0}"/>
                </a:ext>
              </a:extLst>
            </p:cNvPr>
            <p:cNvSpPr txBox="1"/>
            <p:nvPr/>
          </p:nvSpPr>
          <p:spPr>
            <a:xfrm>
              <a:off x="9269016" y="2342532"/>
              <a:ext cx="2000548" cy="428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擅长教育、科学等系列文章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代表文章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高考“三把刀”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pic>
          <p:nvPicPr>
            <p:cNvPr id="32" name="图片 31" descr="商务人士双手放在一起">
              <a:extLst>
                <a:ext uri="{FF2B5EF4-FFF2-40B4-BE49-F238E27FC236}">
                  <a16:creationId xmlns:a16="http://schemas.microsoft.com/office/drawing/2014/main" id="{AB47249A-117F-46E2-B0DA-E5183500E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52436" y="1901553"/>
              <a:ext cx="1018098" cy="1065353"/>
            </a:xfrm>
            <a:custGeom>
              <a:avLst/>
              <a:gdLst>
                <a:gd name="connsiteX0" fmla="*/ 83504 w 1018098"/>
                <a:gd name="connsiteY0" fmla="*/ 0 h 1065353"/>
                <a:gd name="connsiteX1" fmla="*/ 991164 w 1018098"/>
                <a:gd name="connsiteY1" fmla="*/ 0 h 1065353"/>
                <a:gd name="connsiteX2" fmla="*/ 1018098 w 1018098"/>
                <a:gd name="connsiteY2" fmla="*/ 32644 h 1065353"/>
                <a:gd name="connsiteX3" fmla="*/ 1018098 w 1018098"/>
                <a:gd name="connsiteY3" fmla="*/ 838062 h 1065353"/>
                <a:gd name="connsiteX4" fmla="*/ 982811 w 1018098"/>
                <a:gd name="connsiteY4" fmla="*/ 880830 h 1065353"/>
                <a:gd name="connsiteX5" fmla="*/ 537334 w 1018098"/>
                <a:gd name="connsiteY5" fmla="*/ 1065353 h 1065353"/>
                <a:gd name="connsiteX6" fmla="*/ 14928 w 1018098"/>
                <a:gd name="connsiteY6" fmla="*/ 787592 h 1065353"/>
                <a:gd name="connsiteX7" fmla="*/ 0 w 1018098"/>
                <a:gd name="connsiteY7" fmla="*/ 760089 h 1065353"/>
                <a:gd name="connsiteX8" fmla="*/ 0 w 1018098"/>
                <a:gd name="connsiteY8" fmla="*/ 110618 h 1065353"/>
                <a:gd name="connsiteX9" fmla="*/ 14928 w 1018098"/>
                <a:gd name="connsiteY9" fmla="*/ 83114 h 106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8098" h="1065353">
                  <a:moveTo>
                    <a:pt x="83504" y="0"/>
                  </a:moveTo>
                  <a:lnTo>
                    <a:pt x="991164" y="0"/>
                  </a:lnTo>
                  <a:lnTo>
                    <a:pt x="1018098" y="32644"/>
                  </a:lnTo>
                  <a:lnTo>
                    <a:pt x="1018098" y="838062"/>
                  </a:lnTo>
                  <a:lnTo>
                    <a:pt x="982811" y="880830"/>
                  </a:lnTo>
                  <a:cubicBezTo>
                    <a:pt x="868804" y="994838"/>
                    <a:pt x="711304" y="1065353"/>
                    <a:pt x="537334" y="1065353"/>
                  </a:cubicBezTo>
                  <a:cubicBezTo>
                    <a:pt x="319872" y="1065353"/>
                    <a:pt x="128144" y="955173"/>
                    <a:pt x="14928" y="787592"/>
                  </a:cubicBezTo>
                  <a:lnTo>
                    <a:pt x="0" y="760089"/>
                  </a:lnTo>
                  <a:lnTo>
                    <a:pt x="0" y="110618"/>
                  </a:lnTo>
                  <a:lnTo>
                    <a:pt x="14928" y="83114"/>
                  </a:lnTo>
                  <a:close/>
                </a:path>
              </a:pathLst>
            </a:custGeom>
          </p:spPr>
        </p:pic>
        <p:sp>
          <p:nvSpPr>
            <p:cNvPr id="66" name="PA-A000220140718C07PPSH-4510">
              <a:extLst>
                <a:ext uri="{FF2B5EF4-FFF2-40B4-BE49-F238E27FC236}">
                  <a16:creationId xmlns:a16="http://schemas.microsoft.com/office/drawing/2014/main" id="{9C41D0BD-8590-40FB-9CD5-B499999288E6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8030560" y="2644898"/>
              <a:ext cx="234038" cy="27914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060396AA-1006-4EA1-84F2-968827BEEC34}"/>
              </a:ext>
            </a:extLst>
          </p:cNvPr>
          <p:cNvGrpSpPr/>
          <p:nvPr/>
        </p:nvGrpSpPr>
        <p:grpSpPr>
          <a:xfrm>
            <a:off x="885691" y="1712532"/>
            <a:ext cx="3345565" cy="1260000"/>
            <a:chOff x="885691" y="1712532"/>
            <a:chExt cx="3345565" cy="126000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28021EF-12BD-44D7-B4AC-5AE0B0C9960E}"/>
                </a:ext>
              </a:extLst>
            </p:cNvPr>
            <p:cNvGrpSpPr/>
            <p:nvPr/>
          </p:nvGrpSpPr>
          <p:grpSpPr>
            <a:xfrm>
              <a:off x="1727434" y="1761021"/>
              <a:ext cx="2503822" cy="1163022"/>
              <a:chOff x="2606196" y="2000447"/>
              <a:chExt cx="2503822" cy="1163022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3AEB3574-906F-4F59-A12F-CAED50D8032D}"/>
                  </a:ext>
                </a:extLst>
              </p:cNvPr>
              <p:cNvSpPr/>
              <p:nvPr/>
            </p:nvSpPr>
            <p:spPr>
              <a:xfrm>
                <a:off x="2606197" y="2038548"/>
                <a:ext cx="2503821" cy="112492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BE91B823-4345-43B3-A018-0381AF5F4F3A}"/>
                  </a:ext>
                </a:extLst>
              </p:cNvPr>
              <p:cNvSpPr/>
              <p:nvPr/>
            </p:nvSpPr>
            <p:spPr>
              <a:xfrm>
                <a:off x="2606197" y="2000447"/>
                <a:ext cx="2447637" cy="112492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30856A0E-32E3-47EC-8C94-3D4709BFBA5E}"/>
                  </a:ext>
                </a:extLst>
              </p:cNvPr>
              <p:cNvSpPr/>
              <p:nvPr/>
            </p:nvSpPr>
            <p:spPr>
              <a:xfrm>
                <a:off x="2606196" y="2000447"/>
                <a:ext cx="2447637" cy="46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F7BD003-5894-4801-AF5A-904AD43C8D18}"/>
                </a:ext>
              </a:extLst>
            </p:cNvPr>
            <p:cNvSpPr/>
            <p:nvPr/>
          </p:nvSpPr>
          <p:spPr>
            <a:xfrm>
              <a:off x="885691" y="1712532"/>
              <a:ext cx="1260000" cy="1260000"/>
            </a:xfrm>
            <a:prstGeom prst="ellipse">
              <a:avLst/>
            </a:prstGeom>
            <a:gradFill>
              <a:gsLst>
                <a:gs pos="65000">
                  <a:schemeClr val="accent3"/>
                </a:gs>
                <a:gs pos="30000">
                  <a:schemeClr val="accent2"/>
                </a:gs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PA-A000220140718C07PPSH-4510">
              <a:extLst>
                <a:ext uri="{FF2B5EF4-FFF2-40B4-BE49-F238E27FC236}">
                  <a16:creationId xmlns:a16="http://schemas.microsoft.com/office/drawing/2014/main" id="{FD08311B-8EA8-49EA-B211-30D1600033B4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858530" y="1995021"/>
              <a:ext cx="191441" cy="229064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pic>
          <p:nvPicPr>
            <p:cNvPr id="30" name="图片 29" descr="抱着双臂站立的商务女性">
              <a:extLst>
                <a:ext uri="{FF2B5EF4-FFF2-40B4-BE49-F238E27FC236}">
                  <a16:creationId xmlns:a16="http://schemas.microsoft.com/office/drawing/2014/main" id="{DF985E53-283E-41A3-A1B8-040C845426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35128" y="1952791"/>
              <a:ext cx="940713" cy="1014115"/>
            </a:xfrm>
            <a:custGeom>
              <a:avLst/>
              <a:gdLst>
                <a:gd name="connsiteX0" fmla="*/ 0 w 940713"/>
                <a:gd name="connsiteY0" fmla="*/ 0 h 1014115"/>
                <a:gd name="connsiteX1" fmla="*/ 940713 w 940713"/>
                <a:gd name="connsiteY1" fmla="*/ 0 h 1014115"/>
                <a:gd name="connsiteX2" fmla="*/ 940713 w 940713"/>
                <a:gd name="connsiteY2" fmla="*/ 813273 h 1014115"/>
                <a:gd name="connsiteX3" fmla="*/ 927248 w 940713"/>
                <a:gd name="connsiteY3" fmla="*/ 829592 h 1014115"/>
                <a:gd name="connsiteX4" fmla="*/ 481771 w 940713"/>
                <a:gd name="connsiteY4" fmla="*/ 1014115 h 1014115"/>
                <a:gd name="connsiteX5" fmla="*/ 36294 w 940713"/>
                <a:gd name="connsiteY5" fmla="*/ 829592 h 1014115"/>
                <a:gd name="connsiteX6" fmla="*/ 0 w 940713"/>
                <a:gd name="connsiteY6" fmla="*/ 785604 h 101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713" h="1014115">
                  <a:moveTo>
                    <a:pt x="0" y="0"/>
                  </a:moveTo>
                  <a:lnTo>
                    <a:pt x="940713" y="0"/>
                  </a:lnTo>
                  <a:lnTo>
                    <a:pt x="940713" y="813273"/>
                  </a:lnTo>
                  <a:lnTo>
                    <a:pt x="927248" y="829592"/>
                  </a:lnTo>
                  <a:cubicBezTo>
                    <a:pt x="813241" y="943600"/>
                    <a:pt x="655741" y="1014115"/>
                    <a:pt x="481771" y="1014115"/>
                  </a:cubicBezTo>
                  <a:cubicBezTo>
                    <a:pt x="307802" y="1014115"/>
                    <a:pt x="150302" y="943600"/>
                    <a:pt x="36294" y="829592"/>
                  </a:cubicBezTo>
                  <a:lnTo>
                    <a:pt x="0" y="785604"/>
                  </a:lnTo>
                  <a:close/>
                </a:path>
              </a:pathLst>
            </a:cu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7F2DF9F-5982-4A26-B647-533E8988E3D1}"/>
                </a:ext>
              </a:extLst>
            </p:cNvPr>
            <p:cNvSpPr txBox="1"/>
            <p:nvPr/>
          </p:nvSpPr>
          <p:spPr>
            <a:xfrm>
              <a:off x="2193962" y="1813424"/>
              <a:ext cx="193001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A</a:t>
              </a: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账号签约作者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ECE7707-4202-4890-945B-41CB90A8C4BD}"/>
                </a:ext>
              </a:extLst>
            </p:cNvPr>
            <p:cNvSpPr txBox="1"/>
            <p:nvPr/>
          </p:nvSpPr>
          <p:spPr>
            <a:xfrm>
              <a:off x="2193962" y="2342532"/>
              <a:ext cx="1846659" cy="428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擅长情感、校园等系列文章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代表文章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从校服到婚纱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" name="PA-A000220140718C07PPSH-4510">
              <a:extLst>
                <a:ext uri="{FF2B5EF4-FFF2-40B4-BE49-F238E27FC236}">
                  <a16:creationId xmlns:a16="http://schemas.microsoft.com/office/drawing/2014/main" id="{7548A336-9446-4BE7-AEAB-B7982724BD9E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955506" y="2644898"/>
              <a:ext cx="234038" cy="27914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A6CB952D-04EA-477A-A08E-301BB1560CB2}"/>
              </a:ext>
            </a:extLst>
          </p:cNvPr>
          <p:cNvGrpSpPr/>
          <p:nvPr/>
        </p:nvGrpSpPr>
        <p:grpSpPr>
          <a:xfrm>
            <a:off x="4423218" y="3226409"/>
            <a:ext cx="3345565" cy="1260000"/>
            <a:chOff x="4423218" y="3226409"/>
            <a:chExt cx="3345565" cy="1260000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F6643401-B4EF-4AEE-B27F-66B0688ADCF5}"/>
                </a:ext>
              </a:extLst>
            </p:cNvPr>
            <p:cNvGrpSpPr/>
            <p:nvPr/>
          </p:nvGrpSpPr>
          <p:grpSpPr>
            <a:xfrm>
              <a:off x="5264961" y="3274898"/>
              <a:ext cx="2503822" cy="1163022"/>
              <a:chOff x="2606196" y="2000447"/>
              <a:chExt cx="2503822" cy="1163022"/>
            </a:xfrm>
          </p:grpSpPr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3691FC3F-DBFC-4DA6-962A-1BCCDB1DF148}"/>
                  </a:ext>
                </a:extLst>
              </p:cNvPr>
              <p:cNvSpPr/>
              <p:nvPr/>
            </p:nvSpPr>
            <p:spPr>
              <a:xfrm>
                <a:off x="2606197" y="2038548"/>
                <a:ext cx="2503821" cy="112492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553C00B9-6373-4858-A165-D61EC9D98239}"/>
                  </a:ext>
                </a:extLst>
              </p:cNvPr>
              <p:cNvSpPr/>
              <p:nvPr/>
            </p:nvSpPr>
            <p:spPr>
              <a:xfrm>
                <a:off x="2606197" y="2000447"/>
                <a:ext cx="2447637" cy="112492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id="{B1AA175F-25DA-4271-8FA8-BAAB4E14DA74}"/>
                  </a:ext>
                </a:extLst>
              </p:cNvPr>
              <p:cNvSpPr/>
              <p:nvPr/>
            </p:nvSpPr>
            <p:spPr>
              <a:xfrm>
                <a:off x="2606196" y="2000447"/>
                <a:ext cx="2447637" cy="46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3A376A6E-0940-456F-86C4-25E42F30369A}"/>
                </a:ext>
              </a:extLst>
            </p:cNvPr>
            <p:cNvSpPr/>
            <p:nvPr/>
          </p:nvSpPr>
          <p:spPr>
            <a:xfrm>
              <a:off x="4423218" y="3226409"/>
              <a:ext cx="1260000" cy="1260000"/>
            </a:xfrm>
            <a:prstGeom prst="ellipse">
              <a:avLst/>
            </a:prstGeom>
            <a:gradFill>
              <a:gsLst>
                <a:gs pos="65000">
                  <a:schemeClr val="accent3"/>
                </a:gs>
                <a:gs pos="30000">
                  <a:schemeClr val="accent2"/>
                </a:gs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PA-A000220140718C07PPSH-4510">
              <a:extLst>
                <a:ext uri="{FF2B5EF4-FFF2-40B4-BE49-F238E27FC236}">
                  <a16:creationId xmlns:a16="http://schemas.microsoft.com/office/drawing/2014/main" id="{F7A4ABB7-DCE9-446D-B853-0412B6AAD656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396057" y="3508898"/>
              <a:ext cx="191441" cy="229064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C01B43DA-7F03-469F-9CA6-DB6DA9D1E172}"/>
                </a:ext>
              </a:extLst>
            </p:cNvPr>
            <p:cNvSpPr txBox="1"/>
            <p:nvPr/>
          </p:nvSpPr>
          <p:spPr>
            <a:xfrm>
              <a:off x="5731489" y="3327301"/>
              <a:ext cx="193001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B</a:t>
              </a: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账号签约作者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8A867078-6781-45D3-8574-0E5AA74DBC7A}"/>
                </a:ext>
              </a:extLst>
            </p:cNvPr>
            <p:cNvSpPr txBox="1"/>
            <p:nvPr/>
          </p:nvSpPr>
          <p:spPr>
            <a:xfrm>
              <a:off x="5731489" y="3856409"/>
              <a:ext cx="1846659" cy="428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擅长科普、成长等系列文章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代表文章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元宇宙的奥秘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pic>
          <p:nvPicPr>
            <p:cNvPr id="96" name="图片 95" descr="在笔记本上书写的年轻休闲女士">
              <a:extLst>
                <a:ext uri="{FF2B5EF4-FFF2-40B4-BE49-F238E27FC236}">
                  <a16:creationId xmlns:a16="http://schemas.microsoft.com/office/drawing/2014/main" id="{B500E93E-DE7F-44AD-9B5F-60501B21B7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00377" y="3472294"/>
              <a:ext cx="1109868" cy="1014115"/>
            </a:xfrm>
            <a:custGeom>
              <a:avLst/>
              <a:gdLst>
                <a:gd name="connsiteX0" fmla="*/ 60745 w 1109868"/>
                <a:gd name="connsiteY0" fmla="*/ 0 h 1014115"/>
                <a:gd name="connsiteX1" fmla="*/ 1052957 w 1109868"/>
                <a:gd name="connsiteY1" fmla="*/ 0 h 1014115"/>
                <a:gd name="connsiteX2" fmla="*/ 1079257 w 1109868"/>
                <a:gd name="connsiteY2" fmla="*/ 31876 h 1014115"/>
                <a:gd name="connsiteX3" fmla="*/ 1109868 w 1109868"/>
                <a:gd name="connsiteY3" fmla="*/ 88273 h 1014115"/>
                <a:gd name="connsiteX4" fmla="*/ 1109868 w 1109868"/>
                <a:gd name="connsiteY4" fmla="*/ 679957 h 1014115"/>
                <a:gd name="connsiteX5" fmla="*/ 1079257 w 1109868"/>
                <a:gd name="connsiteY5" fmla="*/ 736354 h 1014115"/>
                <a:gd name="connsiteX6" fmla="*/ 556851 w 1109868"/>
                <a:gd name="connsiteY6" fmla="*/ 1014115 h 1014115"/>
                <a:gd name="connsiteX7" fmla="*/ 34445 w 1109868"/>
                <a:gd name="connsiteY7" fmla="*/ 736354 h 1014115"/>
                <a:gd name="connsiteX8" fmla="*/ 0 w 1109868"/>
                <a:gd name="connsiteY8" fmla="*/ 672894 h 1014115"/>
                <a:gd name="connsiteX9" fmla="*/ 0 w 1109868"/>
                <a:gd name="connsiteY9" fmla="*/ 95337 h 1014115"/>
                <a:gd name="connsiteX10" fmla="*/ 34445 w 1109868"/>
                <a:gd name="connsiteY10" fmla="*/ 31876 h 101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9868" h="1014115">
                  <a:moveTo>
                    <a:pt x="60745" y="0"/>
                  </a:moveTo>
                  <a:lnTo>
                    <a:pt x="1052957" y="0"/>
                  </a:lnTo>
                  <a:lnTo>
                    <a:pt x="1079257" y="31876"/>
                  </a:lnTo>
                  <a:lnTo>
                    <a:pt x="1109868" y="88273"/>
                  </a:lnTo>
                  <a:lnTo>
                    <a:pt x="1109868" y="679957"/>
                  </a:lnTo>
                  <a:lnTo>
                    <a:pt x="1079257" y="736354"/>
                  </a:lnTo>
                  <a:cubicBezTo>
                    <a:pt x="966041" y="903935"/>
                    <a:pt x="774313" y="1014115"/>
                    <a:pt x="556851" y="1014115"/>
                  </a:cubicBezTo>
                  <a:cubicBezTo>
                    <a:pt x="339389" y="1014115"/>
                    <a:pt x="147661" y="903935"/>
                    <a:pt x="34445" y="736354"/>
                  </a:cubicBezTo>
                  <a:lnTo>
                    <a:pt x="0" y="672894"/>
                  </a:lnTo>
                  <a:lnTo>
                    <a:pt x="0" y="95337"/>
                  </a:lnTo>
                  <a:lnTo>
                    <a:pt x="34445" y="31876"/>
                  </a:lnTo>
                  <a:close/>
                </a:path>
              </a:pathLst>
            </a:custGeom>
          </p:spPr>
        </p:pic>
        <p:sp>
          <p:nvSpPr>
            <p:cNvPr id="97" name="PA-A000220140718C07PPSH-4510">
              <a:extLst>
                <a:ext uri="{FF2B5EF4-FFF2-40B4-BE49-F238E27FC236}">
                  <a16:creationId xmlns:a16="http://schemas.microsoft.com/office/drawing/2014/main" id="{11C87E77-D753-49BA-9298-82AA0A983C2E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4493033" y="4158775"/>
              <a:ext cx="234038" cy="27914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49F747BF-6DC8-4CCF-AB58-DCFE7F65A19F}"/>
              </a:ext>
            </a:extLst>
          </p:cNvPr>
          <p:cNvGrpSpPr/>
          <p:nvPr/>
        </p:nvGrpSpPr>
        <p:grpSpPr>
          <a:xfrm>
            <a:off x="7960745" y="3226409"/>
            <a:ext cx="3345565" cy="1260000"/>
            <a:chOff x="7960745" y="3226409"/>
            <a:chExt cx="3345565" cy="1260000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5D6EA6BB-F01D-45CB-B905-5316F163C776}"/>
                </a:ext>
              </a:extLst>
            </p:cNvPr>
            <p:cNvGrpSpPr/>
            <p:nvPr/>
          </p:nvGrpSpPr>
          <p:grpSpPr>
            <a:xfrm>
              <a:off x="8802488" y="3274898"/>
              <a:ext cx="2503822" cy="1163022"/>
              <a:chOff x="2606196" y="2000447"/>
              <a:chExt cx="2503822" cy="1163022"/>
            </a:xfrm>
          </p:grpSpPr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3CE9EFC8-BDBC-4294-A63B-01DD0D49AB0A}"/>
                  </a:ext>
                </a:extLst>
              </p:cNvPr>
              <p:cNvSpPr/>
              <p:nvPr/>
            </p:nvSpPr>
            <p:spPr>
              <a:xfrm>
                <a:off x="2606197" y="2038548"/>
                <a:ext cx="2503821" cy="112492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61DD5569-6BF2-4616-B270-49991240A727}"/>
                  </a:ext>
                </a:extLst>
              </p:cNvPr>
              <p:cNvSpPr/>
              <p:nvPr/>
            </p:nvSpPr>
            <p:spPr>
              <a:xfrm>
                <a:off x="2606197" y="2000447"/>
                <a:ext cx="2447637" cy="112492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CD444834-BB9B-4A15-A050-B1F4CE1FE276}"/>
                  </a:ext>
                </a:extLst>
              </p:cNvPr>
              <p:cNvSpPr/>
              <p:nvPr/>
            </p:nvSpPr>
            <p:spPr>
              <a:xfrm>
                <a:off x="2606196" y="2000447"/>
                <a:ext cx="2447637" cy="46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74221106-4C3C-480C-A24B-D9CF6E2F9D9B}"/>
                </a:ext>
              </a:extLst>
            </p:cNvPr>
            <p:cNvSpPr/>
            <p:nvPr/>
          </p:nvSpPr>
          <p:spPr>
            <a:xfrm>
              <a:off x="7960745" y="3226409"/>
              <a:ext cx="1260000" cy="1260000"/>
            </a:xfrm>
            <a:prstGeom prst="ellipse">
              <a:avLst/>
            </a:prstGeom>
            <a:gradFill>
              <a:gsLst>
                <a:gs pos="65000">
                  <a:schemeClr val="accent3"/>
                </a:gs>
                <a:gs pos="30000">
                  <a:schemeClr val="accent2"/>
                </a:gs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PA-A000220140718C07PPSH-4510">
              <a:extLst>
                <a:ext uri="{FF2B5EF4-FFF2-40B4-BE49-F238E27FC236}">
                  <a16:creationId xmlns:a16="http://schemas.microsoft.com/office/drawing/2014/main" id="{094E46B5-B051-4C9A-BAE5-449FA585173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933584" y="3508898"/>
              <a:ext cx="191441" cy="229064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4A265D9-4A77-42B5-9F7F-EF33F3360111}"/>
                </a:ext>
              </a:extLst>
            </p:cNvPr>
            <p:cNvSpPr txBox="1"/>
            <p:nvPr/>
          </p:nvSpPr>
          <p:spPr>
            <a:xfrm>
              <a:off x="9269016" y="3327301"/>
              <a:ext cx="193001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B</a:t>
              </a: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账号签约作者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4ED06A87-4D79-48E4-B77E-91CF04671982}"/>
                </a:ext>
              </a:extLst>
            </p:cNvPr>
            <p:cNvSpPr txBox="1"/>
            <p:nvPr/>
          </p:nvSpPr>
          <p:spPr>
            <a:xfrm>
              <a:off x="9269016" y="3856409"/>
              <a:ext cx="2000548" cy="428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擅长教育、科学等系列文章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代表文章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高考“三把刀”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pic>
          <p:nvPicPr>
            <p:cNvPr id="98" name="图片 97" descr="商务人士双手放在一起">
              <a:extLst>
                <a:ext uri="{FF2B5EF4-FFF2-40B4-BE49-F238E27FC236}">
                  <a16:creationId xmlns:a16="http://schemas.microsoft.com/office/drawing/2014/main" id="{017BAA3B-3676-47F5-97B2-78861E8BD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52436" y="3415430"/>
              <a:ext cx="1018098" cy="1065353"/>
            </a:xfrm>
            <a:custGeom>
              <a:avLst/>
              <a:gdLst>
                <a:gd name="connsiteX0" fmla="*/ 83504 w 1018098"/>
                <a:gd name="connsiteY0" fmla="*/ 0 h 1065353"/>
                <a:gd name="connsiteX1" fmla="*/ 991164 w 1018098"/>
                <a:gd name="connsiteY1" fmla="*/ 0 h 1065353"/>
                <a:gd name="connsiteX2" fmla="*/ 1018098 w 1018098"/>
                <a:gd name="connsiteY2" fmla="*/ 32644 h 1065353"/>
                <a:gd name="connsiteX3" fmla="*/ 1018098 w 1018098"/>
                <a:gd name="connsiteY3" fmla="*/ 838062 h 1065353"/>
                <a:gd name="connsiteX4" fmla="*/ 982811 w 1018098"/>
                <a:gd name="connsiteY4" fmla="*/ 880830 h 1065353"/>
                <a:gd name="connsiteX5" fmla="*/ 537334 w 1018098"/>
                <a:gd name="connsiteY5" fmla="*/ 1065353 h 1065353"/>
                <a:gd name="connsiteX6" fmla="*/ 14928 w 1018098"/>
                <a:gd name="connsiteY6" fmla="*/ 787592 h 1065353"/>
                <a:gd name="connsiteX7" fmla="*/ 0 w 1018098"/>
                <a:gd name="connsiteY7" fmla="*/ 760089 h 1065353"/>
                <a:gd name="connsiteX8" fmla="*/ 0 w 1018098"/>
                <a:gd name="connsiteY8" fmla="*/ 110618 h 1065353"/>
                <a:gd name="connsiteX9" fmla="*/ 14928 w 1018098"/>
                <a:gd name="connsiteY9" fmla="*/ 83114 h 106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8098" h="1065353">
                  <a:moveTo>
                    <a:pt x="83504" y="0"/>
                  </a:moveTo>
                  <a:lnTo>
                    <a:pt x="991164" y="0"/>
                  </a:lnTo>
                  <a:lnTo>
                    <a:pt x="1018098" y="32644"/>
                  </a:lnTo>
                  <a:lnTo>
                    <a:pt x="1018098" y="838062"/>
                  </a:lnTo>
                  <a:lnTo>
                    <a:pt x="982811" y="880830"/>
                  </a:lnTo>
                  <a:cubicBezTo>
                    <a:pt x="868804" y="994838"/>
                    <a:pt x="711304" y="1065353"/>
                    <a:pt x="537334" y="1065353"/>
                  </a:cubicBezTo>
                  <a:cubicBezTo>
                    <a:pt x="319872" y="1065353"/>
                    <a:pt x="128144" y="955173"/>
                    <a:pt x="14928" y="787592"/>
                  </a:cubicBezTo>
                  <a:lnTo>
                    <a:pt x="0" y="760089"/>
                  </a:lnTo>
                  <a:lnTo>
                    <a:pt x="0" y="110618"/>
                  </a:lnTo>
                  <a:lnTo>
                    <a:pt x="14928" y="83114"/>
                  </a:lnTo>
                  <a:close/>
                </a:path>
              </a:pathLst>
            </a:custGeom>
          </p:spPr>
        </p:pic>
        <p:sp>
          <p:nvSpPr>
            <p:cNvPr id="99" name="PA-A000220140718C07PPSH-4510">
              <a:extLst>
                <a:ext uri="{FF2B5EF4-FFF2-40B4-BE49-F238E27FC236}">
                  <a16:creationId xmlns:a16="http://schemas.microsoft.com/office/drawing/2014/main" id="{21AFBE00-DEE1-40D5-BCAD-F09C461F38F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8030560" y="4158775"/>
              <a:ext cx="234038" cy="27914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BDB8560D-1F92-4ED2-9D70-A039327C2684}"/>
              </a:ext>
            </a:extLst>
          </p:cNvPr>
          <p:cNvGrpSpPr/>
          <p:nvPr/>
        </p:nvGrpSpPr>
        <p:grpSpPr>
          <a:xfrm>
            <a:off x="885691" y="3226409"/>
            <a:ext cx="3345565" cy="1260000"/>
            <a:chOff x="885691" y="3226409"/>
            <a:chExt cx="3345565" cy="1260000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120BE3CD-178D-4A02-85ED-AD2AE2FF08BC}"/>
                </a:ext>
              </a:extLst>
            </p:cNvPr>
            <p:cNvGrpSpPr/>
            <p:nvPr/>
          </p:nvGrpSpPr>
          <p:grpSpPr>
            <a:xfrm>
              <a:off x="1727434" y="3274898"/>
              <a:ext cx="2503822" cy="1163022"/>
              <a:chOff x="2606196" y="2000447"/>
              <a:chExt cx="2503822" cy="1163022"/>
            </a:xfrm>
          </p:grpSpPr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965A8629-D59F-4BF5-8948-E0851BCA4C1B}"/>
                  </a:ext>
                </a:extLst>
              </p:cNvPr>
              <p:cNvSpPr/>
              <p:nvPr/>
            </p:nvSpPr>
            <p:spPr>
              <a:xfrm>
                <a:off x="2606197" y="2038548"/>
                <a:ext cx="2503821" cy="112492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309BFF51-B4E2-49BD-A808-7DA907711F1F}"/>
                  </a:ext>
                </a:extLst>
              </p:cNvPr>
              <p:cNvSpPr/>
              <p:nvPr/>
            </p:nvSpPr>
            <p:spPr>
              <a:xfrm>
                <a:off x="2606197" y="2000447"/>
                <a:ext cx="2447637" cy="112492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C4D41E6C-AED9-4EEE-A3E0-6A0DBA60F65C}"/>
                  </a:ext>
                </a:extLst>
              </p:cNvPr>
              <p:cNvSpPr/>
              <p:nvPr/>
            </p:nvSpPr>
            <p:spPr>
              <a:xfrm>
                <a:off x="2606196" y="2000447"/>
                <a:ext cx="2447637" cy="46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3415B11E-3BA4-4744-8232-F41346A16E68}"/>
                </a:ext>
              </a:extLst>
            </p:cNvPr>
            <p:cNvSpPr/>
            <p:nvPr/>
          </p:nvSpPr>
          <p:spPr>
            <a:xfrm>
              <a:off x="885691" y="3226409"/>
              <a:ext cx="1260000" cy="1260000"/>
            </a:xfrm>
            <a:prstGeom prst="ellipse">
              <a:avLst/>
            </a:prstGeom>
            <a:gradFill>
              <a:gsLst>
                <a:gs pos="65000">
                  <a:schemeClr val="accent3"/>
                </a:gs>
                <a:gs pos="30000">
                  <a:schemeClr val="accent2"/>
                </a:gs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PA-A000220140718C07PPSH-4510">
              <a:extLst>
                <a:ext uri="{FF2B5EF4-FFF2-40B4-BE49-F238E27FC236}">
                  <a16:creationId xmlns:a16="http://schemas.microsoft.com/office/drawing/2014/main" id="{3EDEAC87-1B18-4C0D-99D0-8268D242564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858530" y="3508898"/>
              <a:ext cx="191441" cy="229064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pic>
          <p:nvPicPr>
            <p:cNvPr id="77" name="图片 76" descr="抱着双臂站立的商务女性">
              <a:extLst>
                <a:ext uri="{FF2B5EF4-FFF2-40B4-BE49-F238E27FC236}">
                  <a16:creationId xmlns:a16="http://schemas.microsoft.com/office/drawing/2014/main" id="{50C2BD7B-20D7-4260-A566-0B7F29EB5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35128" y="3466668"/>
              <a:ext cx="940713" cy="1014115"/>
            </a:xfrm>
            <a:custGeom>
              <a:avLst/>
              <a:gdLst>
                <a:gd name="connsiteX0" fmla="*/ 0 w 940713"/>
                <a:gd name="connsiteY0" fmla="*/ 0 h 1014115"/>
                <a:gd name="connsiteX1" fmla="*/ 940713 w 940713"/>
                <a:gd name="connsiteY1" fmla="*/ 0 h 1014115"/>
                <a:gd name="connsiteX2" fmla="*/ 940713 w 940713"/>
                <a:gd name="connsiteY2" fmla="*/ 813273 h 1014115"/>
                <a:gd name="connsiteX3" fmla="*/ 927248 w 940713"/>
                <a:gd name="connsiteY3" fmla="*/ 829592 h 1014115"/>
                <a:gd name="connsiteX4" fmla="*/ 481771 w 940713"/>
                <a:gd name="connsiteY4" fmla="*/ 1014115 h 1014115"/>
                <a:gd name="connsiteX5" fmla="*/ 36294 w 940713"/>
                <a:gd name="connsiteY5" fmla="*/ 829592 h 1014115"/>
                <a:gd name="connsiteX6" fmla="*/ 0 w 940713"/>
                <a:gd name="connsiteY6" fmla="*/ 785604 h 101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713" h="1014115">
                  <a:moveTo>
                    <a:pt x="0" y="0"/>
                  </a:moveTo>
                  <a:lnTo>
                    <a:pt x="940713" y="0"/>
                  </a:lnTo>
                  <a:lnTo>
                    <a:pt x="940713" y="813273"/>
                  </a:lnTo>
                  <a:lnTo>
                    <a:pt x="927248" y="829592"/>
                  </a:lnTo>
                  <a:cubicBezTo>
                    <a:pt x="813241" y="943600"/>
                    <a:pt x="655741" y="1014115"/>
                    <a:pt x="481771" y="1014115"/>
                  </a:cubicBezTo>
                  <a:cubicBezTo>
                    <a:pt x="307802" y="1014115"/>
                    <a:pt x="150302" y="943600"/>
                    <a:pt x="36294" y="829592"/>
                  </a:cubicBezTo>
                  <a:lnTo>
                    <a:pt x="0" y="785604"/>
                  </a:lnTo>
                  <a:close/>
                </a:path>
              </a:pathLst>
            </a:custGeom>
          </p:spPr>
        </p:pic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4A75027E-0F2C-45D3-B771-81BAFD190897}"/>
                </a:ext>
              </a:extLst>
            </p:cNvPr>
            <p:cNvSpPr txBox="1"/>
            <p:nvPr/>
          </p:nvSpPr>
          <p:spPr>
            <a:xfrm>
              <a:off x="2193962" y="3327301"/>
              <a:ext cx="193001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B</a:t>
              </a: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账号签约作者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95108E71-0796-43EC-9D9B-3DB3E6BA4219}"/>
                </a:ext>
              </a:extLst>
            </p:cNvPr>
            <p:cNvSpPr txBox="1"/>
            <p:nvPr/>
          </p:nvSpPr>
          <p:spPr>
            <a:xfrm>
              <a:off x="2193962" y="3856409"/>
              <a:ext cx="1846659" cy="428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擅长情感、校园等系列文章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代表文章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从校服到婚纱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0" name="PA-A000220140718C07PPSH-4510">
              <a:extLst>
                <a:ext uri="{FF2B5EF4-FFF2-40B4-BE49-F238E27FC236}">
                  <a16:creationId xmlns:a16="http://schemas.microsoft.com/office/drawing/2014/main" id="{9B49D597-75C4-4FFE-BB1C-3232B19390EA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955506" y="4158775"/>
              <a:ext cx="234038" cy="27914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75891C25-971B-44E2-BF5F-45E8DFFCD0F8}"/>
              </a:ext>
            </a:extLst>
          </p:cNvPr>
          <p:cNvGrpSpPr/>
          <p:nvPr/>
        </p:nvGrpSpPr>
        <p:grpSpPr>
          <a:xfrm>
            <a:off x="4423218" y="4740286"/>
            <a:ext cx="3345565" cy="1260000"/>
            <a:chOff x="4423218" y="4740286"/>
            <a:chExt cx="3345565" cy="1260000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C869D8FA-8993-4923-866D-04569CF7FA1D}"/>
                </a:ext>
              </a:extLst>
            </p:cNvPr>
            <p:cNvGrpSpPr/>
            <p:nvPr/>
          </p:nvGrpSpPr>
          <p:grpSpPr>
            <a:xfrm>
              <a:off x="5264961" y="4788775"/>
              <a:ext cx="2503822" cy="1163022"/>
              <a:chOff x="2606196" y="2000447"/>
              <a:chExt cx="2503822" cy="1163022"/>
            </a:xfrm>
          </p:grpSpPr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CF2ABC74-214C-43F6-8C52-5872BF9473B7}"/>
                  </a:ext>
                </a:extLst>
              </p:cNvPr>
              <p:cNvSpPr/>
              <p:nvPr/>
            </p:nvSpPr>
            <p:spPr>
              <a:xfrm>
                <a:off x="2606197" y="2038548"/>
                <a:ext cx="2503821" cy="112492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ED4C875B-28D2-49AF-8348-FAB2E5FE3F07}"/>
                  </a:ext>
                </a:extLst>
              </p:cNvPr>
              <p:cNvSpPr/>
              <p:nvPr/>
            </p:nvSpPr>
            <p:spPr>
              <a:xfrm>
                <a:off x="2606197" y="2000447"/>
                <a:ext cx="2447637" cy="112492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EEE7A962-59C4-42C0-9228-980148427DE0}"/>
                  </a:ext>
                </a:extLst>
              </p:cNvPr>
              <p:cNvSpPr/>
              <p:nvPr/>
            </p:nvSpPr>
            <p:spPr>
              <a:xfrm>
                <a:off x="2606196" y="2000447"/>
                <a:ext cx="2447637" cy="46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6239831C-8370-4262-8F7A-947CB6F5539C}"/>
                </a:ext>
              </a:extLst>
            </p:cNvPr>
            <p:cNvSpPr/>
            <p:nvPr/>
          </p:nvSpPr>
          <p:spPr>
            <a:xfrm>
              <a:off x="4423218" y="4740286"/>
              <a:ext cx="1260000" cy="1260000"/>
            </a:xfrm>
            <a:prstGeom prst="ellipse">
              <a:avLst/>
            </a:prstGeom>
            <a:gradFill>
              <a:gsLst>
                <a:gs pos="65000">
                  <a:schemeClr val="accent3"/>
                </a:gs>
                <a:gs pos="30000">
                  <a:schemeClr val="accent2"/>
                </a:gs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A-A000220140718C07PPSH-4510">
              <a:extLst>
                <a:ext uri="{FF2B5EF4-FFF2-40B4-BE49-F238E27FC236}">
                  <a16:creationId xmlns:a16="http://schemas.microsoft.com/office/drawing/2014/main" id="{D1668213-BB43-4DDE-B9B2-82B6A7F3436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396057" y="5022775"/>
              <a:ext cx="191441" cy="229064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81AF09F0-5327-488E-A125-116C13902EC6}"/>
                </a:ext>
              </a:extLst>
            </p:cNvPr>
            <p:cNvSpPr txBox="1"/>
            <p:nvPr/>
          </p:nvSpPr>
          <p:spPr>
            <a:xfrm>
              <a:off x="5731489" y="4841178"/>
              <a:ext cx="193001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C</a:t>
              </a: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账号签约作者</a:t>
              </a: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8107CCD0-E86A-482B-8616-4373B24A9957}"/>
                </a:ext>
              </a:extLst>
            </p:cNvPr>
            <p:cNvSpPr txBox="1"/>
            <p:nvPr/>
          </p:nvSpPr>
          <p:spPr>
            <a:xfrm>
              <a:off x="5731489" y="5370286"/>
              <a:ext cx="1846659" cy="428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擅长科普、成长等系列文章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代表文章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元宇宙的奥秘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pic>
          <p:nvPicPr>
            <p:cNvPr id="126" name="图片 125" descr="在笔记本上书写的年轻休闲女士">
              <a:extLst>
                <a:ext uri="{FF2B5EF4-FFF2-40B4-BE49-F238E27FC236}">
                  <a16:creationId xmlns:a16="http://schemas.microsoft.com/office/drawing/2014/main" id="{7BB86CCC-7667-48C5-9C7E-BF03E4E7E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00377" y="4986171"/>
              <a:ext cx="1109868" cy="1014115"/>
            </a:xfrm>
            <a:custGeom>
              <a:avLst/>
              <a:gdLst>
                <a:gd name="connsiteX0" fmla="*/ 60745 w 1109868"/>
                <a:gd name="connsiteY0" fmla="*/ 0 h 1014115"/>
                <a:gd name="connsiteX1" fmla="*/ 1052957 w 1109868"/>
                <a:gd name="connsiteY1" fmla="*/ 0 h 1014115"/>
                <a:gd name="connsiteX2" fmla="*/ 1079257 w 1109868"/>
                <a:gd name="connsiteY2" fmla="*/ 31876 h 1014115"/>
                <a:gd name="connsiteX3" fmla="*/ 1109868 w 1109868"/>
                <a:gd name="connsiteY3" fmla="*/ 88273 h 1014115"/>
                <a:gd name="connsiteX4" fmla="*/ 1109868 w 1109868"/>
                <a:gd name="connsiteY4" fmla="*/ 679957 h 1014115"/>
                <a:gd name="connsiteX5" fmla="*/ 1079257 w 1109868"/>
                <a:gd name="connsiteY5" fmla="*/ 736354 h 1014115"/>
                <a:gd name="connsiteX6" fmla="*/ 556851 w 1109868"/>
                <a:gd name="connsiteY6" fmla="*/ 1014115 h 1014115"/>
                <a:gd name="connsiteX7" fmla="*/ 34445 w 1109868"/>
                <a:gd name="connsiteY7" fmla="*/ 736354 h 1014115"/>
                <a:gd name="connsiteX8" fmla="*/ 0 w 1109868"/>
                <a:gd name="connsiteY8" fmla="*/ 672894 h 1014115"/>
                <a:gd name="connsiteX9" fmla="*/ 0 w 1109868"/>
                <a:gd name="connsiteY9" fmla="*/ 95337 h 1014115"/>
                <a:gd name="connsiteX10" fmla="*/ 34445 w 1109868"/>
                <a:gd name="connsiteY10" fmla="*/ 31876 h 101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9868" h="1014115">
                  <a:moveTo>
                    <a:pt x="60745" y="0"/>
                  </a:moveTo>
                  <a:lnTo>
                    <a:pt x="1052957" y="0"/>
                  </a:lnTo>
                  <a:lnTo>
                    <a:pt x="1079257" y="31876"/>
                  </a:lnTo>
                  <a:lnTo>
                    <a:pt x="1109868" y="88273"/>
                  </a:lnTo>
                  <a:lnTo>
                    <a:pt x="1109868" y="679957"/>
                  </a:lnTo>
                  <a:lnTo>
                    <a:pt x="1079257" y="736354"/>
                  </a:lnTo>
                  <a:cubicBezTo>
                    <a:pt x="966041" y="903935"/>
                    <a:pt x="774313" y="1014115"/>
                    <a:pt x="556851" y="1014115"/>
                  </a:cubicBezTo>
                  <a:cubicBezTo>
                    <a:pt x="339389" y="1014115"/>
                    <a:pt x="147661" y="903935"/>
                    <a:pt x="34445" y="736354"/>
                  </a:cubicBezTo>
                  <a:lnTo>
                    <a:pt x="0" y="672894"/>
                  </a:lnTo>
                  <a:lnTo>
                    <a:pt x="0" y="95337"/>
                  </a:lnTo>
                  <a:lnTo>
                    <a:pt x="34445" y="31876"/>
                  </a:lnTo>
                  <a:close/>
                </a:path>
              </a:pathLst>
            </a:custGeom>
          </p:spPr>
        </p:pic>
        <p:sp>
          <p:nvSpPr>
            <p:cNvPr id="127" name="PA-A000220140718C07PPSH-4510">
              <a:extLst>
                <a:ext uri="{FF2B5EF4-FFF2-40B4-BE49-F238E27FC236}">
                  <a16:creationId xmlns:a16="http://schemas.microsoft.com/office/drawing/2014/main" id="{3F75A16D-BCF5-44C8-BDC5-005E326265C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493033" y="5672652"/>
              <a:ext cx="234038" cy="27914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37F848B1-0525-437A-8E59-7D1A4037D228}"/>
              </a:ext>
            </a:extLst>
          </p:cNvPr>
          <p:cNvGrpSpPr/>
          <p:nvPr/>
        </p:nvGrpSpPr>
        <p:grpSpPr>
          <a:xfrm>
            <a:off x="7960745" y="4740286"/>
            <a:ext cx="3345565" cy="1260000"/>
            <a:chOff x="7960745" y="4740286"/>
            <a:chExt cx="3345565" cy="1260000"/>
          </a:xfrm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34CEA87C-0C94-45AA-8D3A-4996FC1AB46F}"/>
                </a:ext>
              </a:extLst>
            </p:cNvPr>
            <p:cNvGrpSpPr/>
            <p:nvPr/>
          </p:nvGrpSpPr>
          <p:grpSpPr>
            <a:xfrm>
              <a:off x="8802488" y="4788775"/>
              <a:ext cx="2503822" cy="1163022"/>
              <a:chOff x="2606196" y="2000447"/>
              <a:chExt cx="2503822" cy="1163022"/>
            </a:xfrm>
          </p:grpSpPr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F43EDA03-A768-4F8B-851E-6C6D5B148A95}"/>
                  </a:ext>
                </a:extLst>
              </p:cNvPr>
              <p:cNvSpPr/>
              <p:nvPr/>
            </p:nvSpPr>
            <p:spPr>
              <a:xfrm>
                <a:off x="2606197" y="2038548"/>
                <a:ext cx="2503821" cy="112492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id="{C4A51864-60AE-4EEE-BED8-2E1FB6383F22}"/>
                  </a:ext>
                </a:extLst>
              </p:cNvPr>
              <p:cNvSpPr/>
              <p:nvPr/>
            </p:nvSpPr>
            <p:spPr>
              <a:xfrm>
                <a:off x="2606197" y="2000447"/>
                <a:ext cx="2447637" cy="112492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482D6AEA-6452-4F40-9115-08FD3A9456BC}"/>
                  </a:ext>
                </a:extLst>
              </p:cNvPr>
              <p:cNvSpPr/>
              <p:nvPr/>
            </p:nvSpPr>
            <p:spPr>
              <a:xfrm>
                <a:off x="2606196" y="2000447"/>
                <a:ext cx="2447637" cy="46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DAA6ED8F-1DC1-4D9C-8FB1-2A7AD7446E28}"/>
                </a:ext>
              </a:extLst>
            </p:cNvPr>
            <p:cNvSpPr/>
            <p:nvPr/>
          </p:nvSpPr>
          <p:spPr>
            <a:xfrm>
              <a:off x="7960745" y="4740286"/>
              <a:ext cx="1260000" cy="1260000"/>
            </a:xfrm>
            <a:prstGeom prst="ellipse">
              <a:avLst/>
            </a:prstGeom>
            <a:gradFill>
              <a:gsLst>
                <a:gs pos="65000">
                  <a:schemeClr val="accent3"/>
                </a:gs>
                <a:gs pos="30000">
                  <a:schemeClr val="accent2"/>
                </a:gs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PA-A000220140718C07PPSH-4510">
              <a:extLst>
                <a:ext uri="{FF2B5EF4-FFF2-40B4-BE49-F238E27FC236}">
                  <a16:creationId xmlns:a16="http://schemas.microsoft.com/office/drawing/2014/main" id="{9802CBF0-02E9-46E7-86A8-DF97C5CDD81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933584" y="5022775"/>
              <a:ext cx="191441" cy="229064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72F3DD8F-4AF1-445D-8F6E-F3D82D95A3DD}"/>
                </a:ext>
              </a:extLst>
            </p:cNvPr>
            <p:cNvSpPr txBox="1"/>
            <p:nvPr/>
          </p:nvSpPr>
          <p:spPr>
            <a:xfrm>
              <a:off x="9269016" y="4841178"/>
              <a:ext cx="193001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C</a:t>
              </a: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账号签约作者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31D52C4F-99D5-4A30-8E7C-D88F6471396E}"/>
                </a:ext>
              </a:extLst>
            </p:cNvPr>
            <p:cNvSpPr txBox="1"/>
            <p:nvPr/>
          </p:nvSpPr>
          <p:spPr>
            <a:xfrm>
              <a:off x="9269016" y="5370286"/>
              <a:ext cx="2000548" cy="428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擅长教育、科学等系列文章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代表文章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高考“三把刀”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pic>
          <p:nvPicPr>
            <p:cNvPr id="128" name="图片 127" descr="商务人士双手放在一起">
              <a:extLst>
                <a:ext uri="{FF2B5EF4-FFF2-40B4-BE49-F238E27FC236}">
                  <a16:creationId xmlns:a16="http://schemas.microsoft.com/office/drawing/2014/main" id="{456AD4F1-3CBC-4566-9885-29825CA5D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52436" y="4929307"/>
              <a:ext cx="1018098" cy="1065353"/>
            </a:xfrm>
            <a:custGeom>
              <a:avLst/>
              <a:gdLst>
                <a:gd name="connsiteX0" fmla="*/ 83504 w 1018098"/>
                <a:gd name="connsiteY0" fmla="*/ 0 h 1065353"/>
                <a:gd name="connsiteX1" fmla="*/ 991164 w 1018098"/>
                <a:gd name="connsiteY1" fmla="*/ 0 h 1065353"/>
                <a:gd name="connsiteX2" fmla="*/ 1018098 w 1018098"/>
                <a:gd name="connsiteY2" fmla="*/ 32644 h 1065353"/>
                <a:gd name="connsiteX3" fmla="*/ 1018098 w 1018098"/>
                <a:gd name="connsiteY3" fmla="*/ 838062 h 1065353"/>
                <a:gd name="connsiteX4" fmla="*/ 982811 w 1018098"/>
                <a:gd name="connsiteY4" fmla="*/ 880830 h 1065353"/>
                <a:gd name="connsiteX5" fmla="*/ 537334 w 1018098"/>
                <a:gd name="connsiteY5" fmla="*/ 1065353 h 1065353"/>
                <a:gd name="connsiteX6" fmla="*/ 14928 w 1018098"/>
                <a:gd name="connsiteY6" fmla="*/ 787592 h 1065353"/>
                <a:gd name="connsiteX7" fmla="*/ 0 w 1018098"/>
                <a:gd name="connsiteY7" fmla="*/ 760089 h 1065353"/>
                <a:gd name="connsiteX8" fmla="*/ 0 w 1018098"/>
                <a:gd name="connsiteY8" fmla="*/ 110618 h 1065353"/>
                <a:gd name="connsiteX9" fmla="*/ 14928 w 1018098"/>
                <a:gd name="connsiteY9" fmla="*/ 83114 h 106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8098" h="1065353">
                  <a:moveTo>
                    <a:pt x="83504" y="0"/>
                  </a:moveTo>
                  <a:lnTo>
                    <a:pt x="991164" y="0"/>
                  </a:lnTo>
                  <a:lnTo>
                    <a:pt x="1018098" y="32644"/>
                  </a:lnTo>
                  <a:lnTo>
                    <a:pt x="1018098" y="838062"/>
                  </a:lnTo>
                  <a:lnTo>
                    <a:pt x="982811" y="880830"/>
                  </a:lnTo>
                  <a:cubicBezTo>
                    <a:pt x="868804" y="994838"/>
                    <a:pt x="711304" y="1065353"/>
                    <a:pt x="537334" y="1065353"/>
                  </a:cubicBezTo>
                  <a:cubicBezTo>
                    <a:pt x="319872" y="1065353"/>
                    <a:pt x="128144" y="955173"/>
                    <a:pt x="14928" y="787592"/>
                  </a:cubicBezTo>
                  <a:lnTo>
                    <a:pt x="0" y="760089"/>
                  </a:lnTo>
                  <a:lnTo>
                    <a:pt x="0" y="110618"/>
                  </a:lnTo>
                  <a:lnTo>
                    <a:pt x="14928" y="83114"/>
                  </a:lnTo>
                  <a:close/>
                </a:path>
              </a:pathLst>
            </a:custGeom>
          </p:spPr>
        </p:pic>
        <p:sp>
          <p:nvSpPr>
            <p:cNvPr id="129" name="PA-A000220140718C07PPSH-4510">
              <a:extLst>
                <a:ext uri="{FF2B5EF4-FFF2-40B4-BE49-F238E27FC236}">
                  <a16:creationId xmlns:a16="http://schemas.microsoft.com/office/drawing/2014/main" id="{73D98D70-59AE-4AD7-B119-D9118F0657D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030560" y="5672652"/>
              <a:ext cx="234038" cy="27914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5AD67E18-E0EF-4E9B-BD2C-9EE05BE0243A}"/>
              </a:ext>
            </a:extLst>
          </p:cNvPr>
          <p:cNvGrpSpPr/>
          <p:nvPr/>
        </p:nvGrpSpPr>
        <p:grpSpPr>
          <a:xfrm>
            <a:off x="885691" y="4740286"/>
            <a:ext cx="3345565" cy="1260000"/>
            <a:chOff x="885691" y="4740286"/>
            <a:chExt cx="3345565" cy="1260000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8426F20D-9047-40EA-AB6F-82442C31C33C}"/>
                </a:ext>
              </a:extLst>
            </p:cNvPr>
            <p:cNvGrpSpPr/>
            <p:nvPr/>
          </p:nvGrpSpPr>
          <p:grpSpPr>
            <a:xfrm>
              <a:off x="1727434" y="4788775"/>
              <a:ext cx="2503822" cy="1163022"/>
              <a:chOff x="2606196" y="2000447"/>
              <a:chExt cx="2503822" cy="1163022"/>
            </a:xfrm>
          </p:grpSpPr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id="{F549FC88-1A4C-4A3F-B401-F52EB3C1EBEA}"/>
                  </a:ext>
                </a:extLst>
              </p:cNvPr>
              <p:cNvSpPr/>
              <p:nvPr/>
            </p:nvSpPr>
            <p:spPr>
              <a:xfrm>
                <a:off x="2606197" y="2038548"/>
                <a:ext cx="2503821" cy="112492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C31E60A9-A839-4BD4-B0FB-04D5E9B30B92}"/>
                  </a:ext>
                </a:extLst>
              </p:cNvPr>
              <p:cNvSpPr/>
              <p:nvPr/>
            </p:nvSpPr>
            <p:spPr>
              <a:xfrm>
                <a:off x="2606197" y="2000447"/>
                <a:ext cx="2447637" cy="112492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id="{5658852E-DE2C-4EC7-9977-CA066BBF4EE4}"/>
                  </a:ext>
                </a:extLst>
              </p:cNvPr>
              <p:cNvSpPr/>
              <p:nvPr/>
            </p:nvSpPr>
            <p:spPr>
              <a:xfrm>
                <a:off x="2606196" y="2000447"/>
                <a:ext cx="2447637" cy="46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F97083C2-B711-48EF-B9F2-5E47AC09435B}"/>
                </a:ext>
              </a:extLst>
            </p:cNvPr>
            <p:cNvSpPr/>
            <p:nvPr/>
          </p:nvSpPr>
          <p:spPr>
            <a:xfrm>
              <a:off x="885691" y="4740286"/>
              <a:ext cx="1260000" cy="1260000"/>
            </a:xfrm>
            <a:prstGeom prst="ellipse">
              <a:avLst/>
            </a:prstGeom>
            <a:gradFill>
              <a:gsLst>
                <a:gs pos="65000">
                  <a:schemeClr val="accent3"/>
                </a:gs>
                <a:gs pos="30000">
                  <a:schemeClr val="accent2"/>
                </a:gs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PA-A000220140718C07PPSH-4510">
              <a:extLst>
                <a:ext uri="{FF2B5EF4-FFF2-40B4-BE49-F238E27FC236}">
                  <a16:creationId xmlns:a16="http://schemas.microsoft.com/office/drawing/2014/main" id="{1A8B9653-907E-490C-92DB-2C4E76A533B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858530" y="5022775"/>
              <a:ext cx="191441" cy="229064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pic>
          <p:nvPicPr>
            <p:cNvPr id="107" name="图片 106" descr="抱着双臂站立的商务女性">
              <a:extLst>
                <a:ext uri="{FF2B5EF4-FFF2-40B4-BE49-F238E27FC236}">
                  <a16:creationId xmlns:a16="http://schemas.microsoft.com/office/drawing/2014/main" id="{68DB0897-A9B9-45ED-AD1C-9F8073787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35128" y="4980545"/>
              <a:ext cx="940713" cy="1014115"/>
            </a:xfrm>
            <a:custGeom>
              <a:avLst/>
              <a:gdLst>
                <a:gd name="connsiteX0" fmla="*/ 0 w 940713"/>
                <a:gd name="connsiteY0" fmla="*/ 0 h 1014115"/>
                <a:gd name="connsiteX1" fmla="*/ 940713 w 940713"/>
                <a:gd name="connsiteY1" fmla="*/ 0 h 1014115"/>
                <a:gd name="connsiteX2" fmla="*/ 940713 w 940713"/>
                <a:gd name="connsiteY2" fmla="*/ 813273 h 1014115"/>
                <a:gd name="connsiteX3" fmla="*/ 927248 w 940713"/>
                <a:gd name="connsiteY3" fmla="*/ 829592 h 1014115"/>
                <a:gd name="connsiteX4" fmla="*/ 481771 w 940713"/>
                <a:gd name="connsiteY4" fmla="*/ 1014115 h 1014115"/>
                <a:gd name="connsiteX5" fmla="*/ 36294 w 940713"/>
                <a:gd name="connsiteY5" fmla="*/ 829592 h 1014115"/>
                <a:gd name="connsiteX6" fmla="*/ 0 w 940713"/>
                <a:gd name="connsiteY6" fmla="*/ 785604 h 101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713" h="1014115">
                  <a:moveTo>
                    <a:pt x="0" y="0"/>
                  </a:moveTo>
                  <a:lnTo>
                    <a:pt x="940713" y="0"/>
                  </a:lnTo>
                  <a:lnTo>
                    <a:pt x="940713" y="813273"/>
                  </a:lnTo>
                  <a:lnTo>
                    <a:pt x="927248" y="829592"/>
                  </a:lnTo>
                  <a:cubicBezTo>
                    <a:pt x="813241" y="943600"/>
                    <a:pt x="655741" y="1014115"/>
                    <a:pt x="481771" y="1014115"/>
                  </a:cubicBezTo>
                  <a:cubicBezTo>
                    <a:pt x="307802" y="1014115"/>
                    <a:pt x="150302" y="943600"/>
                    <a:pt x="36294" y="829592"/>
                  </a:cubicBezTo>
                  <a:lnTo>
                    <a:pt x="0" y="785604"/>
                  </a:lnTo>
                  <a:close/>
                </a:path>
              </a:pathLst>
            </a:custGeom>
          </p:spPr>
        </p:pic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FEB1FC68-32D7-4226-8AFB-90A858143AD4}"/>
                </a:ext>
              </a:extLst>
            </p:cNvPr>
            <p:cNvSpPr txBox="1"/>
            <p:nvPr/>
          </p:nvSpPr>
          <p:spPr>
            <a:xfrm>
              <a:off x="2193962" y="4841178"/>
              <a:ext cx="193001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C</a:t>
              </a: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账号签约作者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C50C9E32-7FD1-4FDE-9EAA-4084CB9E80C4}"/>
                </a:ext>
              </a:extLst>
            </p:cNvPr>
            <p:cNvSpPr txBox="1"/>
            <p:nvPr/>
          </p:nvSpPr>
          <p:spPr>
            <a:xfrm>
              <a:off x="2193962" y="5370286"/>
              <a:ext cx="1846659" cy="428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擅长情感、校园等系列文章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代表文章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从校服到婚纱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30" name="PA-A000220140718C07PPSH-4510">
              <a:extLst>
                <a:ext uri="{FF2B5EF4-FFF2-40B4-BE49-F238E27FC236}">
                  <a16:creationId xmlns:a16="http://schemas.microsoft.com/office/drawing/2014/main" id="{A91FD804-0054-4AA4-9F5F-FADFE52F1B7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55506" y="5672652"/>
              <a:ext cx="234038" cy="27914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224D5C8-28C2-4AD3-B579-71D95FF0BAF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439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</a:t>
            </a:r>
            <a:r>
              <a:rPr lang="zh-CN" altLang="en-US" dirty="0"/>
              <a:t>账号年度数据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B2A99AC-F559-48FA-886B-B66E5B5F11E7}"/>
              </a:ext>
            </a:extLst>
          </p:cNvPr>
          <p:cNvGrpSpPr/>
          <p:nvPr/>
        </p:nvGrpSpPr>
        <p:grpSpPr>
          <a:xfrm rot="1216161">
            <a:off x="1664841" y="1877911"/>
            <a:ext cx="2461518" cy="1035015"/>
            <a:chOff x="4994061" y="1028989"/>
            <a:chExt cx="2992854" cy="125843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9248BF2-3D92-4FA9-830F-ED2E47BA915E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33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7932B37-A25D-485B-BA6A-B5BEA614D941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PA-A000220140718C07PPSH-4510">
              <a:extLst>
                <a:ext uri="{FF2B5EF4-FFF2-40B4-BE49-F238E27FC236}">
                  <a16:creationId xmlns:a16="http://schemas.microsoft.com/office/drawing/2014/main" id="{9EA5C7B6-E860-4158-A3F8-862B9738E24E}"/>
                </a:ext>
              </a:extLst>
            </p:cNvPr>
            <p:cNvSpPr/>
            <p:nvPr userDrawn="1">
              <p:custDataLst>
                <p:tags r:id="rId11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PA-A000220140718C07PPSH-4510">
              <a:extLst>
                <a:ext uri="{FF2B5EF4-FFF2-40B4-BE49-F238E27FC236}">
                  <a16:creationId xmlns:a16="http://schemas.microsoft.com/office/drawing/2014/main" id="{27786169-FCD4-4837-84B4-4F04592C123E}"/>
                </a:ext>
              </a:extLst>
            </p:cNvPr>
            <p:cNvSpPr/>
            <p:nvPr userDrawn="1">
              <p:custDataLst>
                <p:tags r:id="rId12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0D5169F0-AA0C-4E9B-B674-BC8EB249FFF7}"/>
              </a:ext>
            </a:extLst>
          </p:cNvPr>
          <p:cNvSpPr txBox="1"/>
          <p:nvPr/>
        </p:nvSpPr>
        <p:spPr>
          <a:xfrm>
            <a:off x="2035247" y="2256962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粉丝数据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145F737-B2D6-44A1-AF09-D237F1B547A8}"/>
              </a:ext>
            </a:extLst>
          </p:cNvPr>
          <p:cNvSpPr txBox="1"/>
          <p:nvPr/>
        </p:nvSpPr>
        <p:spPr>
          <a:xfrm>
            <a:off x="1814834" y="2844671"/>
            <a:ext cx="2574423" cy="5711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A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账号今年数据逐步增长，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8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月份增速最快，效果最好。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A5BC97D-CD24-4535-888B-097905B82AD7}"/>
              </a:ext>
            </a:extLst>
          </p:cNvPr>
          <p:cNvSpPr txBox="1"/>
          <p:nvPr/>
        </p:nvSpPr>
        <p:spPr>
          <a:xfrm>
            <a:off x="2895600" y="2090739"/>
            <a:ext cx="7373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60</a:t>
            </a:r>
            <a:r>
              <a:rPr lang="en-US" altLang="zh-CN" sz="20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W</a:t>
            </a:r>
            <a:endParaRPr lang="zh-CN" altLang="en-US" sz="3200" dirty="0">
              <a:gradFill>
                <a:gsLst>
                  <a:gs pos="30000">
                    <a:schemeClr val="accent1"/>
                  </a:gs>
                  <a:gs pos="66000">
                    <a:schemeClr val="accent2"/>
                  </a:gs>
                </a:gsLst>
                <a:path path="circle">
                  <a:fillToRect l="100000" t="100000"/>
                </a:path>
              </a:gradFill>
              <a:latin typeface="+mj-ea"/>
              <a:ea typeface="+mj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6BAAE35-E8B3-4FCA-B66F-F18101639455}"/>
              </a:ext>
            </a:extLst>
          </p:cNvPr>
          <p:cNvGrpSpPr/>
          <p:nvPr/>
        </p:nvGrpSpPr>
        <p:grpSpPr>
          <a:xfrm rot="1216161">
            <a:off x="4865241" y="1877911"/>
            <a:ext cx="2461518" cy="1035015"/>
            <a:chOff x="4994061" y="1028989"/>
            <a:chExt cx="2992854" cy="125843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6CFFDB7-5722-4AC7-A1E8-598C091E98BE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33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2A8B7E3-E6BC-46E4-BF22-69438F12B6A2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PA-A000220140718C07PPSH-4510">
              <a:extLst>
                <a:ext uri="{FF2B5EF4-FFF2-40B4-BE49-F238E27FC236}">
                  <a16:creationId xmlns:a16="http://schemas.microsoft.com/office/drawing/2014/main" id="{292B05C0-6B52-49A9-B453-108D5F6CC5F8}"/>
                </a:ext>
              </a:extLst>
            </p:cNvPr>
            <p:cNvSpPr/>
            <p:nvPr userDrawn="1">
              <p:custDataLst>
                <p:tags r:id="rId9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5" name="PA-A000220140718C07PPSH-4510">
              <a:extLst>
                <a:ext uri="{FF2B5EF4-FFF2-40B4-BE49-F238E27FC236}">
                  <a16:creationId xmlns:a16="http://schemas.microsoft.com/office/drawing/2014/main" id="{FE55C0A1-56FD-43FF-8BA7-E42A5DE0537E}"/>
                </a:ext>
              </a:extLst>
            </p:cNvPr>
            <p:cNvSpPr/>
            <p:nvPr userDrawn="1">
              <p:custDataLst>
                <p:tags r:id="rId10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E3204A06-E3EE-4257-9DA8-3D21609D509A}"/>
              </a:ext>
            </a:extLst>
          </p:cNvPr>
          <p:cNvSpPr txBox="1"/>
          <p:nvPr/>
        </p:nvSpPr>
        <p:spPr>
          <a:xfrm>
            <a:off x="5235648" y="2256962"/>
            <a:ext cx="8207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阅读数据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777AD77-E713-4544-A397-D946A77496D8}"/>
              </a:ext>
            </a:extLst>
          </p:cNvPr>
          <p:cNvSpPr txBox="1"/>
          <p:nvPr/>
        </p:nvSpPr>
        <p:spPr>
          <a:xfrm>
            <a:off x="5015234" y="2844671"/>
            <a:ext cx="2184893" cy="5711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因平台转型原因，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A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账号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总阅读数量少于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B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账号。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65DFFAE-0700-4480-ACC0-6B8982D8CE50}"/>
              </a:ext>
            </a:extLst>
          </p:cNvPr>
          <p:cNvSpPr txBox="1"/>
          <p:nvPr/>
        </p:nvSpPr>
        <p:spPr>
          <a:xfrm>
            <a:off x="6108022" y="2090739"/>
            <a:ext cx="7373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90</a:t>
            </a:r>
            <a:r>
              <a:rPr lang="en-US" altLang="zh-CN" sz="20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W</a:t>
            </a:r>
            <a:endParaRPr lang="zh-CN" altLang="en-US" sz="3200" dirty="0">
              <a:gradFill>
                <a:gsLst>
                  <a:gs pos="30000">
                    <a:schemeClr val="accent1"/>
                  </a:gs>
                  <a:gs pos="66000">
                    <a:schemeClr val="accent2"/>
                  </a:gs>
                </a:gsLst>
                <a:path path="circle">
                  <a:fillToRect l="100000" t="100000"/>
                </a:path>
              </a:gradFill>
              <a:latin typeface="+mj-ea"/>
              <a:ea typeface="+mj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5F5B7FD-1E11-4996-9043-5088A1F415C9}"/>
              </a:ext>
            </a:extLst>
          </p:cNvPr>
          <p:cNvGrpSpPr/>
          <p:nvPr/>
        </p:nvGrpSpPr>
        <p:grpSpPr>
          <a:xfrm rot="1216161">
            <a:off x="8065641" y="1877911"/>
            <a:ext cx="2461518" cy="1035015"/>
            <a:chOff x="4994061" y="1028989"/>
            <a:chExt cx="2992854" cy="125843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5B5DADB-B7F4-48E2-A4E1-E0FD6819C139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33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E096858-A882-4901-A3AF-469EDCF0EA14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PA-A000220140718C07PPSH-4510">
              <a:extLst>
                <a:ext uri="{FF2B5EF4-FFF2-40B4-BE49-F238E27FC236}">
                  <a16:creationId xmlns:a16="http://schemas.microsoft.com/office/drawing/2014/main" id="{1F3649EC-C6E4-489A-8C5E-06CEA051563C}"/>
                </a:ext>
              </a:extLst>
            </p:cNvPr>
            <p:cNvSpPr/>
            <p:nvPr userDrawn="1">
              <p:custDataLst>
                <p:tags r:id="rId7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3" name="PA-A000220140718C07PPSH-4510">
              <a:extLst>
                <a:ext uri="{FF2B5EF4-FFF2-40B4-BE49-F238E27FC236}">
                  <a16:creationId xmlns:a16="http://schemas.microsoft.com/office/drawing/2014/main" id="{A0732A96-C56D-4E07-BEC1-14A7697EBFC2}"/>
                </a:ext>
              </a:extLst>
            </p:cNvPr>
            <p:cNvSpPr/>
            <p:nvPr userDrawn="1">
              <p:custDataLst>
                <p:tags r:id="rId8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392AAC16-A33D-4080-8A2D-91221511C3F9}"/>
              </a:ext>
            </a:extLst>
          </p:cNvPr>
          <p:cNvSpPr txBox="1"/>
          <p:nvPr/>
        </p:nvSpPr>
        <p:spPr>
          <a:xfrm>
            <a:off x="8436046" y="2256962"/>
            <a:ext cx="8207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单篇数据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326C792-4802-4F99-986C-C2F53BE65327}"/>
              </a:ext>
            </a:extLst>
          </p:cNvPr>
          <p:cNvSpPr txBox="1"/>
          <p:nvPr/>
        </p:nvSpPr>
        <p:spPr>
          <a:xfrm>
            <a:off x="8215634" y="2844671"/>
            <a:ext cx="2257028" cy="5711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单篇文章最高阅读数据为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10w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，但次数不多。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A815516-BE51-49FB-A3D0-EE75007A5CE8}"/>
              </a:ext>
            </a:extLst>
          </p:cNvPr>
          <p:cNvSpPr txBox="1"/>
          <p:nvPr/>
        </p:nvSpPr>
        <p:spPr>
          <a:xfrm>
            <a:off x="9313231" y="2090739"/>
            <a:ext cx="72776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10</a:t>
            </a:r>
            <a:r>
              <a:rPr lang="en-US" altLang="zh-CN" sz="20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W</a:t>
            </a:r>
            <a:endParaRPr lang="zh-CN" altLang="en-US" sz="3200" dirty="0">
              <a:gradFill>
                <a:gsLst>
                  <a:gs pos="30000">
                    <a:schemeClr val="accent1"/>
                  </a:gs>
                  <a:gs pos="66000">
                    <a:schemeClr val="accent2"/>
                  </a:gs>
                </a:gsLst>
                <a:path path="circle">
                  <a:fillToRect l="100000" t="100000"/>
                </a:path>
              </a:gradFill>
              <a:latin typeface="+mj-ea"/>
              <a:ea typeface="+mj-ea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B867405-CBD1-4FE3-B0D0-974A68FFC527}"/>
              </a:ext>
            </a:extLst>
          </p:cNvPr>
          <p:cNvGrpSpPr/>
          <p:nvPr/>
        </p:nvGrpSpPr>
        <p:grpSpPr>
          <a:xfrm rot="1216161">
            <a:off x="1664841" y="3744811"/>
            <a:ext cx="2461518" cy="1035015"/>
            <a:chOff x="4994061" y="1028989"/>
            <a:chExt cx="2992854" cy="1258430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83449FBE-7E6C-4933-A450-5EE546BF080B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33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34BD5725-F2B6-42E2-BEED-A08AB3271A2D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PA-A000220140718C07PPSH-4510">
              <a:extLst>
                <a:ext uri="{FF2B5EF4-FFF2-40B4-BE49-F238E27FC236}">
                  <a16:creationId xmlns:a16="http://schemas.microsoft.com/office/drawing/2014/main" id="{EC7371AA-C748-4F93-AA4A-90F9B0A31BE0}"/>
                </a:ext>
              </a:extLst>
            </p:cNvPr>
            <p:cNvSpPr/>
            <p:nvPr userDrawn="1">
              <p:custDataLst>
                <p:tags r:id="rId5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2" name="PA-A000220140718C07PPSH-4510">
              <a:extLst>
                <a:ext uri="{FF2B5EF4-FFF2-40B4-BE49-F238E27FC236}">
                  <a16:creationId xmlns:a16="http://schemas.microsoft.com/office/drawing/2014/main" id="{E81CAB1A-DC18-4C01-9A98-948AEC7C3CA3}"/>
                </a:ext>
              </a:extLst>
            </p:cNvPr>
            <p:cNvSpPr/>
            <p:nvPr userDrawn="1">
              <p:custDataLst>
                <p:tags r:id="rId6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0A6D6129-7D6C-40A7-8740-2AB764F5D64B}"/>
              </a:ext>
            </a:extLst>
          </p:cNvPr>
          <p:cNvSpPr txBox="1"/>
          <p:nvPr/>
        </p:nvSpPr>
        <p:spPr>
          <a:xfrm>
            <a:off x="2035246" y="4123862"/>
            <a:ext cx="8207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转化数据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14A437B-2221-4AE5-8519-0AA3A404FC56}"/>
              </a:ext>
            </a:extLst>
          </p:cNvPr>
          <p:cNvSpPr txBox="1"/>
          <p:nvPr/>
        </p:nvSpPr>
        <p:spPr>
          <a:xfrm>
            <a:off x="1814834" y="4711571"/>
            <a:ext cx="2462213" cy="5711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转化数据还不错，账号盈利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数据高于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B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账号。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3BD111F-3689-4A07-8BC3-A3475969175B}"/>
              </a:ext>
            </a:extLst>
          </p:cNvPr>
          <p:cNvSpPr txBox="1"/>
          <p:nvPr/>
        </p:nvSpPr>
        <p:spPr>
          <a:xfrm>
            <a:off x="2933270" y="3957639"/>
            <a:ext cx="66524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13</a:t>
            </a:r>
            <a:r>
              <a:rPr lang="en-US" altLang="zh-CN" sz="20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%</a:t>
            </a:r>
            <a:endParaRPr lang="zh-CN" altLang="en-US" sz="3200" dirty="0">
              <a:gradFill>
                <a:gsLst>
                  <a:gs pos="30000">
                    <a:schemeClr val="accent1"/>
                  </a:gs>
                  <a:gs pos="66000">
                    <a:schemeClr val="accent2"/>
                  </a:gs>
                </a:gsLst>
                <a:path path="circle">
                  <a:fillToRect l="100000" t="100000"/>
                </a:path>
              </a:gradFill>
              <a:latin typeface="+mj-ea"/>
              <a:ea typeface="+mj-ea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811CEB7-12BA-4460-85CF-8256BE9E69DC}"/>
              </a:ext>
            </a:extLst>
          </p:cNvPr>
          <p:cNvGrpSpPr/>
          <p:nvPr/>
        </p:nvGrpSpPr>
        <p:grpSpPr>
          <a:xfrm rot="1216161">
            <a:off x="4865241" y="3744811"/>
            <a:ext cx="2461518" cy="1035015"/>
            <a:chOff x="4994061" y="1028989"/>
            <a:chExt cx="2992854" cy="125843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4EA30BE6-BD96-48A1-8C1D-2C7461E10613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33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2789CAF1-71F4-4885-91DA-29A6B71455C4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PA-A000220140718C07PPSH-4510">
              <a:extLst>
                <a:ext uri="{FF2B5EF4-FFF2-40B4-BE49-F238E27FC236}">
                  <a16:creationId xmlns:a16="http://schemas.microsoft.com/office/drawing/2014/main" id="{6E061FD7-D71A-44FD-8A4D-7DDE5A279430}"/>
                </a:ext>
              </a:extLst>
            </p:cNvPr>
            <p:cNvSpPr/>
            <p:nvPr userDrawn="1">
              <p:custDataLst>
                <p:tags r:id="rId3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8" name="PA-A000220140718C07PPSH-4510">
              <a:extLst>
                <a:ext uri="{FF2B5EF4-FFF2-40B4-BE49-F238E27FC236}">
                  <a16:creationId xmlns:a16="http://schemas.microsoft.com/office/drawing/2014/main" id="{68EDDC7D-030A-4A34-B8BD-A28F0E974743}"/>
                </a:ext>
              </a:extLst>
            </p:cNvPr>
            <p:cNvSpPr/>
            <p:nvPr userDrawn="1">
              <p:custDataLst>
                <p:tags r:id="rId4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CD642952-7BA7-45BF-8C87-49B54660CDF6}"/>
              </a:ext>
            </a:extLst>
          </p:cNvPr>
          <p:cNvSpPr txBox="1"/>
          <p:nvPr/>
        </p:nvSpPr>
        <p:spPr>
          <a:xfrm>
            <a:off x="5235646" y="4123862"/>
            <a:ext cx="8207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转发数据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D6EA640-CBBB-41F4-9EB9-9B8029F353B9}"/>
              </a:ext>
            </a:extLst>
          </p:cNvPr>
          <p:cNvSpPr txBox="1"/>
          <p:nvPr/>
        </p:nvSpPr>
        <p:spPr>
          <a:xfrm>
            <a:off x="5015234" y="4711571"/>
            <a:ext cx="2232984" cy="5711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总转发量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20w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，居个账号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第三位，总体良好。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37ACC2D-A640-4ECA-8EAE-87704CBBCEC0}"/>
              </a:ext>
            </a:extLst>
          </p:cNvPr>
          <p:cNvSpPr txBox="1"/>
          <p:nvPr/>
        </p:nvSpPr>
        <p:spPr>
          <a:xfrm>
            <a:off x="6108824" y="3957639"/>
            <a:ext cx="73577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20</a:t>
            </a:r>
            <a:r>
              <a:rPr lang="en-US" altLang="zh-CN" sz="20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W</a:t>
            </a:r>
            <a:endParaRPr lang="zh-CN" altLang="en-US" sz="3200" dirty="0">
              <a:gradFill>
                <a:gsLst>
                  <a:gs pos="30000">
                    <a:schemeClr val="accent1"/>
                  </a:gs>
                  <a:gs pos="66000">
                    <a:schemeClr val="accent2"/>
                  </a:gs>
                </a:gsLst>
                <a:path path="circle">
                  <a:fillToRect l="100000" t="100000"/>
                </a:path>
              </a:gradFill>
              <a:latin typeface="+mj-ea"/>
              <a:ea typeface="+mj-ea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1833C3A-D884-4580-95AB-14AE6CD55F42}"/>
              </a:ext>
            </a:extLst>
          </p:cNvPr>
          <p:cNvGrpSpPr/>
          <p:nvPr/>
        </p:nvGrpSpPr>
        <p:grpSpPr>
          <a:xfrm rot="1216161">
            <a:off x="8065641" y="3744811"/>
            <a:ext cx="2461518" cy="1035015"/>
            <a:chOff x="4994061" y="1028989"/>
            <a:chExt cx="2992854" cy="125843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C46B5D9B-78D7-4ED9-8B14-42FE0B57CFCB}"/>
                </a:ext>
              </a:extLst>
            </p:cNvPr>
            <p:cNvSpPr/>
            <p:nvPr/>
          </p:nvSpPr>
          <p:spPr>
            <a:xfrm rot="9232071">
              <a:off x="5388163" y="1500007"/>
              <a:ext cx="2187086" cy="487685"/>
            </a:xfrm>
            <a:prstGeom prst="ellipse">
              <a:avLst/>
            </a:prstGeom>
            <a:gradFill>
              <a:gsLst>
                <a:gs pos="0">
                  <a:schemeClr val="accent1">
                    <a:alpha val="33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100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10FB150-CB2D-411B-8DA7-6FE277A54154}"/>
                </a:ext>
              </a:extLst>
            </p:cNvPr>
            <p:cNvSpPr/>
            <p:nvPr/>
          </p:nvSpPr>
          <p:spPr>
            <a:xfrm rot="9232071">
              <a:off x="4994061" y="1428071"/>
              <a:ext cx="2992854" cy="66736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A000220140718C07PPSH-4510">
              <a:extLst>
                <a:ext uri="{FF2B5EF4-FFF2-40B4-BE49-F238E27FC236}">
                  <a16:creationId xmlns:a16="http://schemas.microsoft.com/office/drawing/2014/main" id="{9669D0CD-0CB0-4EF1-815C-E10FFB053E95}"/>
                </a:ext>
              </a:extLst>
            </p:cNvPr>
            <p:cNvSpPr/>
            <p:nvPr userDrawn="1">
              <p:custDataLst>
                <p:tags r:id="rId1"/>
              </p:custDataLst>
            </p:nvPr>
          </p:nvSpPr>
          <p:spPr>
            <a:xfrm rot="13975226">
              <a:off x="5445610" y="2097584"/>
              <a:ext cx="116844" cy="262825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4" name="PA-A000220140718C07PPSH-4510">
              <a:extLst>
                <a:ext uri="{FF2B5EF4-FFF2-40B4-BE49-F238E27FC236}">
                  <a16:creationId xmlns:a16="http://schemas.microsoft.com/office/drawing/2014/main" id="{029BA3F2-D0FC-4775-B12E-B4EB61E04319}"/>
                </a:ext>
              </a:extLst>
            </p:cNvPr>
            <p:cNvSpPr/>
            <p:nvPr userDrawn="1">
              <p:custDataLst>
                <p:tags r:id="rId2"/>
              </p:custDataLst>
            </p:nvPr>
          </p:nvSpPr>
          <p:spPr>
            <a:xfrm rot="14722478">
              <a:off x="7751940" y="1049566"/>
              <a:ext cx="163496" cy="122341"/>
            </a:xfrm>
            <a:custGeom>
              <a:avLst/>
              <a:gdLst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  <a:gd name="connsiteX0" fmla="*/ 0 w 1027015"/>
                <a:gd name="connsiteY0" fmla="*/ 952500 h 1905000"/>
                <a:gd name="connsiteX1" fmla="*/ 455788 w 1027015"/>
                <a:gd name="connsiteY1" fmla="*/ 845437 h 1905000"/>
                <a:gd name="connsiteX2" fmla="*/ 513508 w 1027015"/>
                <a:gd name="connsiteY2" fmla="*/ 0 h 1905000"/>
                <a:gd name="connsiteX3" fmla="*/ 571227 w 1027015"/>
                <a:gd name="connsiteY3" fmla="*/ 845437 h 1905000"/>
                <a:gd name="connsiteX4" fmla="*/ 1027015 w 1027015"/>
                <a:gd name="connsiteY4" fmla="*/ 952500 h 1905000"/>
                <a:gd name="connsiteX5" fmla="*/ 571227 w 1027015"/>
                <a:gd name="connsiteY5" fmla="*/ 1059563 h 1905000"/>
                <a:gd name="connsiteX6" fmla="*/ 513508 w 1027015"/>
                <a:gd name="connsiteY6" fmla="*/ 1905000 h 1905000"/>
                <a:gd name="connsiteX7" fmla="*/ 455788 w 1027015"/>
                <a:gd name="connsiteY7" fmla="*/ 1059563 h 1905000"/>
                <a:gd name="connsiteX8" fmla="*/ 0 w 1027015"/>
                <a:gd name="connsiteY8" fmla="*/ 9525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015" h="1905000">
                  <a:moveTo>
                    <a:pt x="0" y="952500"/>
                  </a:moveTo>
                  <a:cubicBezTo>
                    <a:pt x="233209" y="926972"/>
                    <a:pt x="303859" y="947165"/>
                    <a:pt x="455788" y="845437"/>
                  </a:cubicBezTo>
                  <a:cubicBezTo>
                    <a:pt x="510588" y="563625"/>
                    <a:pt x="494268" y="281812"/>
                    <a:pt x="513508" y="0"/>
                  </a:cubicBezTo>
                  <a:cubicBezTo>
                    <a:pt x="532748" y="281812"/>
                    <a:pt x="521507" y="563625"/>
                    <a:pt x="571227" y="845437"/>
                  </a:cubicBezTo>
                  <a:cubicBezTo>
                    <a:pt x="697756" y="937005"/>
                    <a:pt x="712526" y="932052"/>
                    <a:pt x="1027015" y="952500"/>
                  </a:cubicBezTo>
                  <a:cubicBezTo>
                    <a:pt x="939856" y="971043"/>
                    <a:pt x="692676" y="952755"/>
                    <a:pt x="571227" y="1059563"/>
                  </a:cubicBezTo>
                  <a:cubicBezTo>
                    <a:pt x="516427" y="1346455"/>
                    <a:pt x="532748" y="1623188"/>
                    <a:pt x="513508" y="1905000"/>
                  </a:cubicBezTo>
                  <a:cubicBezTo>
                    <a:pt x="494268" y="1623188"/>
                    <a:pt x="502333" y="1271525"/>
                    <a:pt x="455788" y="1059563"/>
                  </a:cubicBezTo>
                  <a:cubicBezTo>
                    <a:pt x="359739" y="988315"/>
                    <a:pt x="233209" y="983108"/>
                    <a:pt x="0" y="9525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DE78AB08-F826-4934-B91C-DC666BAEF327}"/>
              </a:ext>
            </a:extLst>
          </p:cNvPr>
          <p:cNvSpPr txBox="1"/>
          <p:nvPr/>
        </p:nvSpPr>
        <p:spPr>
          <a:xfrm>
            <a:off x="8436046" y="4123862"/>
            <a:ext cx="8207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原创文章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CC7F573-3E4B-4FE5-A806-CE196E84A363}"/>
              </a:ext>
            </a:extLst>
          </p:cNvPr>
          <p:cNvSpPr txBox="1"/>
          <p:nvPr/>
        </p:nvSpPr>
        <p:spPr>
          <a:xfrm>
            <a:off x="8215634" y="4711571"/>
            <a:ext cx="2462213" cy="571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原创文章较少，也是阅读数据低的原因之一。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1F3B855-C5A0-4A69-B7C7-2CD6860F6F77}"/>
              </a:ext>
            </a:extLst>
          </p:cNvPr>
          <p:cNvSpPr txBox="1"/>
          <p:nvPr/>
        </p:nvSpPr>
        <p:spPr>
          <a:xfrm>
            <a:off x="9310827" y="3957639"/>
            <a:ext cx="73257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20</a:t>
            </a:r>
            <a:r>
              <a:rPr lang="zh-CN" altLang="en-US" sz="20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篇</a:t>
            </a:r>
            <a:endParaRPr lang="zh-CN" altLang="en-US" sz="3200" dirty="0">
              <a:gradFill>
                <a:gsLst>
                  <a:gs pos="30000">
                    <a:schemeClr val="accent1"/>
                  </a:gs>
                  <a:gs pos="66000">
                    <a:schemeClr val="accent2"/>
                  </a:gs>
                </a:gsLst>
                <a:path path="circle">
                  <a:fillToRect l="100000" t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27" name="灯片编号占位符 26">
            <a:extLst>
              <a:ext uri="{FF2B5EF4-FFF2-40B4-BE49-F238E27FC236}">
                <a16:creationId xmlns:a16="http://schemas.microsoft.com/office/drawing/2014/main" id="{B7CF4551-C31E-4809-8B10-D1D041AA805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483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>
            <a:extLst>
              <a:ext uri="{FF2B5EF4-FFF2-40B4-BE49-F238E27FC236}">
                <a16:creationId xmlns:a16="http://schemas.microsoft.com/office/drawing/2014/main" id="{9E2F3F75-47BA-46E1-9B17-2BA88A4E1CA4}"/>
              </a:ext>
            </a:extLst>
          </p:cNvPr>
          <p:cNvSpPr/>
          <p:nvPr/>
        </p:nvSpPr>
        <p:spPr>
          <a:xfrm>
            <a:off x="924986" y="1631820"/>
            <a:ext cx="2484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F2239AD2-0DB8-49A1-A644-0DAA3BA233CE}"/>
              </a:ext>
            </a:extLst>
          </p:cNvPr>
          <p:cNvSpPr/>
          <p:nvPr/>
        </p:nvSpPr>
        <p:spPr>
          <a:xfrm>
            <a:off x="924987" y="1557206"/>
            <a:ext cx="2447637" cy="22029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等腰三角形 87">
            <a:extLst>
              <a:ext uri="{FF2B5EF4-FFF2-40B4-BE49-F238E27FC236}">
                <a16:creationId xmlns:a16="http://schemas.microsoft.com/office/drawing/2014/main" id="{58972ACC-C0E8-4D71-96CD-215E20914662}"/>
              </a:ext>
            </a:extLst>
          </p:cNvPr>
          <p:cNvSpPr/>
          <p:nvPr/>
        </p:nvSpPr>
        <p:spPr>
          <a:xfrm rot="5400000" flipV="1">
            <a:off x="2988211" y="1547751"/>
            <a:ext cx="374957" cy="393872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2DCD0182-E2F2-42F1-83B4-E59804071F42}"/>
              </a:ext>
            </a:extLst>
          </p:cNvPr>
          <p:cNvSpPr txBox="1"/>
          <p:nvPr/>
        </p:nvSpPr>
        <p:spPr>
          <a:xfrm>
            <a:off x="3170170" y="1537979"/>
            <a:ext cx="182742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01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DB2750FF-3E18-4631-88B7-56A99DDDB5B5}"/>
              </a:ext>
            </a:extLst>
          </p:cNvPr>
          <p:cNvSpPr/>
          <p:nvPr/>
        </p:nvSpPr>
        <p:spPr>
          <a:xfrm>
            <a:off x="924987" y="3460750"/>
            <a:ext cx="2447637" cy="299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625F3688-F3D1-4E38-BA44-578A6077B907}"/>
              </a:ext>
            </a:extLst>
          </p:cNvPr>
          <p:cNvSpPr txBox="1"/>
          <p:nvPr/>
        </p:nvSpPr>
        <p:spPr>
          <a:xfrm>
            <a:off x="2661264" y="3524315"/>
            <a:ext cx="654025" cy="1722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价格：</a:t>
            </a: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23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￥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59F0B017-F5EB-4ADE-B54D-03360E2D31D9}"/>
              </a:ext>
            </a:extLst>
          </p:cNvPr>
          <p:cNvSpPr txBox="1"/>
          <p:nvPr/>
        </p:nvSpPr>
        <p:spPr>
          <a:xfrm>
            <a:off x="2232378" y="3487350"/>
            <a:ext cx="3783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咖啡</a:t>
            </a: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66080044-466C-4104-AB36-D70DA8463B6C}"/>
              </a:ext>
            </a:extLst>
          </p:cNvPr>
          <p:cNvGrpSpPr/>
          <p:nvPr/>
        </p:nvGrpSpPr>
        <p:grpSpPr>
          <a:xfrm>
            <a:off x="1007748" y="3568390"/>
            <a:ext cx="1150579" cy="84140"/>
            <a:chOff x="3245120" y="4648838"/>
            <a:chExt cx="1150579" cy="84140"/>
          </a:xfrm>
        </p:grpSpPr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01DF6DD6-E11D-42C3-A253-79C1BA5859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5120" y="4648838"/>
              <a:ext cx="45103" cy="8414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58517BD3-3A66-41CC-85BC-ED6717123B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9162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9927EA29-7CAE-46C8-89CB-0A824EF76A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3812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447F5569-9194-4EBF-B89C-BD11F3B78C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8463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17F265F5-20AC-4CF1-91B2-751EC0A729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113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822E36F8-1F12-4FE7-BD5F-0B70A255FD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7764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81D7E538-60A0-44AC-B025-3164633E8E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414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2DA4F5C0-E658-43F5-B570-ABE111A916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064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AA03D521-A62F-4FA1-8C60-5CA5C80015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715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CB4BC0F1-1E23-4379-9691-9CA4F83098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365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EE693A82-D1E1-448C-9FCE-22C9BC4F7C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1016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36288C38-B022-4EF1-B889-1DAD889543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666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14F8C84E-149F-4D0B-AAC5-FB815CFCB7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0316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9546F8F9-AEC2-41E1-B678-9B25F70C33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67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7A6B823D-7E93-4269-BD59-F24807C1C8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17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58C2F74A-ECE2-4A62-938D-45AD84351E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268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id="{DCECD465-3DCE-458A-8449-1620D9A00B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8918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3BB7527F-9DDA-4E81-A3E7-6677B99CD1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5689" y="4648838"/>
              <a:ext cx="45103" cy="84140"/>
            </a:xfrm>
            <a:prstGeom prst="line">
              <a:avLst/>
            </a:prstGeom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箭头连接符 141">
              <a:extLst>
                <a:ext uri="{FF2B5EF4-FFF2-40B4-BE49-F238E27FC236}">
                  <a16:creationId xmlns:a16="http://schemas.microsoft.com/office/drawing/2014/main" id="{9358A904-0091-4C36-BC73-C744CAE3B1FB}"/>
                </a:ext>
              </a:extLst>
            </p:cNvPr>
            <p:cNvCxnSpPr>
              <a:cxnSpLocks/>
            </p:cNvCxnSpPr>
            <p:nvPr/>
          </p:nvCxnSpPr>
          <p:spPr>
            <a:xfrm>
              <a:off x="4104022" y="4690908"/>
              <a:ext cx="291677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矩形 146">
            <a:extLst>
              <a:ext uri="{FF2B5EF4-FFF2-40B4-BE49-F238E27FC236}">
                <a16:creationId xmlns:a16="http://schemas.microsoft.com/office/drawing/2014/main" id="{1D43FC50-D99D-47B8-AEFB-7699A66763DC}"/>
              </a:ext>
            </a:extLst>
          </p:cNvPr>
          <p:cNvSpPr/>
          <p:nvPr/>
        </p:nvSpPr>
        <p:spPr>
          <a:xfrm>
            <a:off x="924987" y="1557206"/>
            <a:ext cx="36000" cy="1903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矩形 205">
            <a:extLst>
              <a:ext uri="{FF2B5EF4-FFF2-40B4-BE49-F238E27FC236}">
                <a16:creationId xmlns:a16="http://schemas.microsoft.com/office/drawing/2014/main" id="{2EFAECA4-F3F4-4CDB-8ED5-FA46D47A475A}"/>
              </a:ext>
            </a:extLst>
          </p:cNvPr>
          <p:cNvSpPr/>
          <p:nvPr/>
        </p:nvSpPr>
        <p:spPr>
          <a:xfrm>
            <a:off x="3544329" y="1631820"/>
            <a:ext cx="2484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矩形 206">
            <a:extLst>
              <a:ext uri="{FF2B5EF4-FFF2-40B4-BE49-F238E27FC236}">
                <a16:creationId xmlns:a16="http://schemas.microsoft.com/office/drawing/2014/main" id="{7EA13E8B-C09C-477D-AED9-F409C1FF99EE}"/>
              </a:ext>
            </a:extLst>
          </p:cNvPr>
          <p:cNvSpPr/>
          <p:nvPr/>
        </p:nvSpPr>
        <p:spPr>
          <a:xfrm>
            <a:off x="3544330" y="1557206"/>
            <a:ext cx="2447637" cy="22029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等腰三角形 207">
            <a:extLst>
              <a:ext uri="{FF2B5EF4-FFF2-40B4-BE49-F238E27FC236}">
                <a16:creationId xmlns:a16="http://schemas.microsoft.com/office/drawing/2014/main" id="{4C38BBA9-391E-4717-84BE-2515FE2114EE}"/>
              </a:ext>
            </a:extLst>
          </p:cNvPr>
          <p:cNvSpPr/>
          <p:nvPr/>
        </p:nvSpPr>
        <p:spPr>
          <a:xfrm rot="5400000" flipV="1">
            <a:off x="5607554" y="1547751"/>
            <a:ext cx="374957" cy="393872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BDFE0B52-25CE-4692-8BC5-2A0F9AEF78DD}"/>
              </a:ext>
            </a:extLst>
          </p:cNvPr>
          <p:cNvSpPr txBox="1"/>
          <p:nvPr/>
        </p:nvSpPr>
        <p:spPr>
          <a:xfrm>
            <a:off x="5789513" y="1537979"/>
            <a:ext cx="182742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02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211" name="矩形 210">
            <a:extLst>
              <a:ext uri="{FF2B5EF4-FFF2-40B4-BE49-F238E27FC236}">
                <a16:creationId xmlns:a16="http://schemas.microsoft.com/office/drawing/2014/main" id="{EDA5A00A-5C65-42FB-B561-03A942A363FA}"/>
              </a:ext>
            </a:extLst>
          </p:cNvPr>
          <p:cNvSpPr/>
          <p:nvPr/>
        </p:nvSpPr>
        <p:spPr>
          <a:xfrm>
            <a:off x="3544330" y="3460750"/>
            <a:ext cx="2447637" cy="299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348EE5C4-8B2D-43B1-A5E4-6C3DFDF441E9}"/>
              </a:ext>
            </a:extLst>
          </p:cNvPr>
          <p:cNvSpPr txBox="1"/>
          <p:nvPr/>
        </p:nvSpPr>
        <p:spPr>
          <a:xfrm>
            <a:off x="5280607" y="3524315"/>
            <a:ext cx="654025" cy="1722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价格：</a:t>
            </a: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23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￥</a:t>
            </a: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1D827D2A-F439-4B20-8679-5635520F5010}"/>
              </a:ext>
            </a:extLst>
          </p:cNvPr>
          <p:cNvSpPr txBox="1"/>
          <p:nvPr/>
        </p:nvSpPr>
        <p:spPr>
          <a:xfrm>
            <a:off x="4851721" y="3487350"/>
            <a:ext cx="3783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咖啡</a:t>
            </a:r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2E9A6D3B-0815-4974-95C9-5831EC891745}"/>
              </a:ext>
            </a:extLst>
          </p:cNvPr>
          <p:cNvGrpSpPr/>
          <p:nvPr/>
        </p:nvGrpSpPr>
        <p:grpSpPr>
          <a:xfrm>
            <a:off x="3627091" y="3568390"/>
            <a:ext cx="1150579" cy="84140"/>
            <a:chOff x="3245120" y="4648838"/>
            <a:chExt cx="1150579" cy="84140"/>
          </a:xfrm>
        </p:grpSpPr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329A7C83-5754-46B4-9632-C9A9D03A7C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5120" y="4648838"/>
              <a:ext cx="45103" cy="8414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77326399-6953-458A-BFD1-16EFD78B8C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9162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CA6E5E9D-8D09-474B-A2CB-393EFA0554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3812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67452DA2-53D6-4C64-94C4-A459E120C2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8463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>
              <a:extLst>
                <a:ext uri="{FF2B5EF4-FFF2-40B4-BE49-F238E27FC236}">
                  <a16:creationId xmlns:a16="http://schemas.microsoft.com/office/drawing/2014/main" id="{16ED5A0E-A190-4F57-AD49-ED7B324D24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113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id="{7451558F-B3E6-4150-AE33-CE46CC296D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7764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>
              <a:extLst>
                <a:ext uri="{FF2B5EF4-FFF2-40B4-BE49-F238E27FC236}">
                  <a16:creationId xmlns:a16="http://schemas.microsoft.com/office/drawing/2014/main" id="{74EFC5F7-6EF1-4AC9-95E7-8B29CDF103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414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>
              <a:extLst>
                <a:ext uri="{FF2B5EF4-FFF2-40B4-BE49-F238E27FC236}">
                  <a16:creationId xmlns:a16="http://schemas.microsoft.com/office/drawing/2014/main" id="{98E23854-7A7D-4B79-A366-F36BBE713F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064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53CD5EEB-70A9-4F11-9955-88B6168FDC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715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169BD450-4FFB-4733-BC92-47E0AA8A77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365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5A906E0E-E2F6-4BCF-B63F-4F1185F2E8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1016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5E125597-C0E3-4522-B6CC-DE3B7000BE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666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A9B50C58-9F1A-4CA3-AD49-114E05AED6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0316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192A0003-9750-4270-82AA-B9C249346E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67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>
              <a:extLst>
                <a:ext uri="{FF2B5EF4-FFF2-40B4-BE49-F238E27FC236}">
                  <a16:creationId xmlns:a16="http://schemas.microsoft.com/office/drawing/2014/main" id="{C2AA3149-1680-4445-ADE9-98A8D6B0DD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17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id="{32E55FD5-D608-408A-ABF0-CE301F4481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268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>
              <a:extLst>
                <a:ext uri="{FF2B5EF4-FFF2-40B4-BE49-F238E27FC236}">
                  <a16:creationId xmlns:a16="http://schemas.microsoft.com/office/drawing/2014/main" id="{8493DA2F-9E20-410A-8A35-85A2A6DF38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8918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AA079104-ECB7-4113-888A-5BE428B2F5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5689" y="4648838"/>
              <a:ext cx="45103" cy="84140"/>
            </a:xfrm>
            <a:prstGeom prst="line">
              <a:avLst/>
            </a:prstGeom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箭头连接符 232">
              <a:extLst>
                <a:ext uri="{FF2B5EF4-FFF2-40B4-BE49-F238E27FC236}">
                  <a16:creationId xmlns:a16="http://schemas.microsoft.com/office/drawing/2014/main" id="{CDD3134D-04BA-461B-A4B9-24D770D80619}"/>
                </a:ext>
              </a:extLst>
            </p:cNvPr>
            <p:cNvCxnSpPr>
              <a:cxnSpLocks/>
            </p:cNvCxnSpPr>
            <p:nvPr/>
          </p:nvCxnSpPr>
          <p:spPr>
            <a:xfrm>
              <a:off x="4104022" y="4690908"/>
              <a:ext cx="291677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4" name="矩形 233">
            <a:extLst>
              <a:ext uri="{FF2B5EF4-FFF2-40B4-BE49-F238E27FC236}">
                <a16:creationId xmlns:a16="http://schemas.microsoft.com/office/drawing/2014/main" id="{A5E30E89-5716-4D19-8A73-AAB0CACA3CF4}"/>
              </a:ext>
            </a:extLst>
          </p:cNvPr>
          <p:cNvSpPr/>
          <p:nvPr/>
        </p:nvSpPr>
        <p:spPr>
          <a:xfrm>
            <a:off x="3544330" y="1557206"/>
            <a:ext cx="36000" cy="1903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矩形 234">
            <a:extLst>
              <a:ext uri="{FF2B5EF4-FFF2-40B4-BE49-F238E27FC236}">
                <a16:creationId xmlns:a16="http://schemas.microsoft.com/office/drawing/2014/main" id="{2DC015A9-0C2B-4597-B031-715E85E1D749}"/>
              </a:ext>
            </a:extLst>
          </p:cNvPr>
          <p:cNvSpPr/>
          <p:nvPr/>
        </p:nvSpPr>
        <p:spPr>
          <a:xfrm>
            <a:off x="6163672" y="1631820"/>
            <a:ext cx="2484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矩形 235">
            <a:extLst>
              <a:ext uri="{FF2B5EF4-FFF2-40B4-BE49-F238E27FC236}">
                <a16:creationId xmlns:a16="http://schemas.microsoft.com/office/drawing/2014/main" id="{6C08D0F3-E6F9-48A4-BA21-0E724A67CEBF}"/>
              </a:ext>
            </a:extLst>
          </p:cNvPr>
          <p:cNvSpPr/>
          <p:nvPr/>
        </p:nvSpPr>
        <p:spPr>
          <a:xfrm>
            <a:off x="6163673" y="1557206"/>
            <a:ext cx="2447637" cy="22029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等腰三角形 236">
            <a:extLst>
              <a:ext uri="{FF2B5EF4-FFF2-40B4-BE49-F238E27FC236}">
                <a16:creationId xmlns:a16="http://schemas.microsoft.com/office/drawing/2014/main" id="{9F07EBCF-193B-416F-B9B1-8C6CAE08CA3E}"/>
              </a:ext>
            </a:extLst>
          </p:cNvPr>
          <p:cNvSpPr/>
          <p:nvPr/>
        </p:nvSpPr>
        <p:spPr>
          <a:xfrm rot="5400000" flipV="1">
            <a:off x="8226897" y="1547751"/>
            <a:ext cx="374957" cy="393872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11C65FC8-4913-4C27-AF93-5A9639AD69BC}"/>
              </a:ext>
            </a:extLst>
          </p:cNvPr>
          <p:cNvSpPr txBox="1"/>
          <p:nvPr/>
        </p:nvSpPr>
        <p:spPr>
          <a:xfrm>
            <a:off x="8408856" y="1537979"/>
            <a:ext cx="182742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03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240" name="矩形 239">
            <a:extLst>
              <a:ext uri="{FF2B5EF4-FFF2-40B4-BE49-F238E27FC236}">
                <a16:creationId xmlns:a16="http://schemas.microsoft.com/office/drawing/2014/main" id="{C3477421-4BCD-42FF-B971-D7B40A80EC02}"/>
              </a:ext>
            </a:extLst>
          </p:cNvPr>
          <p:cNvSpPr/>
          <p:nvPr/>
        </p:nvSpPr>
        <p:spPr>
          <a:xfrm>
            <a:off x="6163673" y="3460750"/>
            <a:ext cx="2447637" cy="299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3C7EA9DF-76E9-406C-8067-4C39E81ABD57}"/>
              </a:ext>
            </a:extLst>
          </p:cNvPr>
          <p:cNvSpPr txBox="1"/>
          <p:nvPr/>
        </p:nvSpPr>
        <p:spPr>
          <a:xfrm>
            <a:off x="7899950" y="3524315"/>
            <a:ext cx="654025" cy="1722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价格：</a:t>
            </a: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23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￥</a:t>
            </a: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5B8C0853-D991-40DA-BBBA-35A4AC7C081E}"/>
              </a:ext>
            </a:extLst>
          </p:cNvPr>
          <p:cNvSpPr txBox="1"/>
          <p:nvPr/>
        </p:nvSpPr>
        <p:spPr>
          <a:xfrm>
            <a:off x="7471064" y="3487350"/>
            <a:ext cx="3783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咖啡</a:t>
            </a:r>
          </a:p>
        </p:txBody>
      </p: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0D98C39A-28EC-4544-A0FA-994DCE8C5DD2}"/>
              </a:ext>
            </a:extLst>
          </p:cNvPr>
          <p:cNvGrpSpPr/>
          <p:nvPr/>
        </p:nvGrpSpPr>
        <p:grpSpPr>
          <a:xfrm>
            <a:off x="6246434" y="3568390"/>
            <a:ext cx="1150579" cy="84140"/>
            <a:chOff x="3245120" y="4648838"/>
            <a:chExt cx="1150579" cy="84140"/>
          </a:xfrm>
        </p:grpSpPr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90055B8A-ABC1-4021-989D-CC0B24AE41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5120" y="4648838"/>
              <a:ext cx="45103" cy="8414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C3605C9F-0FE4-4568-92F9-03F6C7F593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9162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E3930B04-58BE-40D7-BAD8-B529D24785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3812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A18C84B2-BAB3-4B79-BDF7-9CF2DC0250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8463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id="{1D5B2BF2-DE43-4492-B29B-8B75EB7039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113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>
              <a:extLst>
                <a:ext uri="{FF2B5EF4-FFF2-40B4-BE49-F238E27FC236}">
                  <a16:creationId xmlns:a16="http://schemas.microsoft.com/office/drawing/2014/main" id="{14FA7CFB-E439-4BBC-B5B7-BB2B0CFC16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7764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id="{BACD0D12-E453-4285-91E8-22447D4BC0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414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>
              <a:extLst>
                <a:ext uri="{FF2B5EF4-FFF2-40B4-BE49-F238E27FC236}">
                  <a16:creationId xmlns:a16="http://schemas.microsoft.com/office/drawing/2014/main" id="{ED832942-ADDE-4D1E-BCB8-D7A923C79A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064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id="{5D6147ED-CCC6-4AAD-BBAC-C224558D2A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715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id="{9E3D332D-4091-4E29-AF73-D63948B4E1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365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ABB6C55B-D840-4AAC-84C1-5ED69A7C25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1016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id="{01C2685F-4D4E-4797-9853-21487ED1E9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666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id="{A6DE11B9-40B1-40B5-A20C-56D6D14E17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0316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id="{0AF38E8C-486B-4007-9FA2-0465C9E315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67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id="{D41804EA-FD36-45B0-A0F3-66C22EE6BE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17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id="{C69C7DAC-FB09-4988-9201-C18CA22710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268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id="{C460A2CE-DF14-4B25-ABFE-82C3C7B977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8918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id="{B0E48127-24A2-48C7-9D7B-AC2FEAA4BA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5689" y="4648838"/>
              <a:ext cx="45103" cy="84140"/>
            </a:xfrm>
            <a:prstGeom prst="line">
              <a:avLst/>
            </a:prstGeom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箭头连接符 261">
              <a:extLst>
                <a:ext uri="{FF2B5EF4-FFF2-40B4-BE49-F238E27FC236}">
                  <a16:creationId xmlns:a16="http://schemas.microsoft.com/office/drawing/2014/main" id="{D7278F82-6E95-40C1-A82A-FE661023594E}"/>
                </a:ext>
              </a:extLst>
            </p:cNvPr>
            <p:cNvCxnSpPr>
              <a:cxnSpLocks/>
            </p:cNvCxnSpPr>
            <p:nvPr/>
          </p:nvCxnSpPr>
          <p:spPr>
            <a:xfrm>
              <a:off x="4104022" y="4690908"/>
              <a:ext cx="291677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3" name="矩形 262">
            <a:extLst>
              <a:ext uri="{FF2B5EF4-FFF2-40B4-BE49-F238E27FC236}">
                <a16:creationId xmlns:a16="http://schemas.microsoft.com/office/drawing/2014/main" id="{8C6F1861-EBD7-4EC1-AF9E-949E36ED55A2}"/>
              </a:ext>
            </a:extLst>
          </p:cNvPr>
          <p:cNvSpPr/>
          <p:nvPr/>
        </p:nvSpPr>
        <p:spPr>
          <a:xfrm>
            <a:off x="6163673" y="1557206"/>
            <a:ext cx="36000" cy="1903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矩形 263">
            <a:extLst>
              <a:ext uri="{FF2B5EF4-FFF2-40B4-BE49-F238E27FC236}">
                <a16:creationId xmlns:a16="http://schemas.microsoft.com/office/drawing/2014/main" id="{0D5F2DF1-EA1E-4078-83A6-AAD3D50510A6}"/>
              </a:ext>
            </a:extLst>
          </p:cNvPr>
          <p:cNvSpPr/>
          <p:nvPr/>
        </p:nvSpPr>
        <p:spPr>
          <a:xfrm>
            <a:off x="8783015" y="1631820"/>
            <a:ext cx="2484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矩形 264">
            <a:extLst>
              <a:ext uri="{FF2B5EF4-FFF2-40B4-BE49-F238E27FC236}">
                <a16:creationId xmlns:a16="http://schemas.microsoft.com/office/drawing/2014/main" id="{EFD4076A-8AAF-4EF8-B2B7-7A7F42FC03F6}"/>
              </a:ext>
            </a:extLst>
          </p:cNvPr>
          <p:cNvSpPr/>
          <p:nvPr/>
        </p:nvSpPr>
        <p:spPr>
          <a:xfrm>
            <a:off x="8783016" y="1557206"/>
            <a:ext cx="2447637" cy="22029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等腰三角形 265">
            <a:extLst>
              <a:ext uri="{FF2B5EF4-FFF2-40B4-BE49-F238E27FC236}">
                <a16:creationId xmlns:a16="http://schemas.microsoft.com/office/drawing/2014/main" id="{28804279-0461-419F-A334-9C1115003957}"/>
              </a:ext>
            </a:extLst>
          </p:cNvPr>
          <p:cNvSpPr/>
          <p:nvPr/>
        </p:nvSpPr>
        <p:spPr>
          <a:xfrm rot="5400000" flipV="1">
            <a:off x="10846240" y="1547751"/>
            <a:ext cx="374957" cy="393872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文本框 266">
            <a:extLst>
              <a:ext uri="{FF2B5EF4-FFF2-40B4-BE49-F238E27FC236}">
                <a16:creationId xmlns:a16="http://schemas.microsoft.com/office/drawing/2014/main" id="{1838A531-C0F9-437E-9B54-8ACC48B2E4A0}"/>
              </a:ext>
            </a:extLst>
          </p:cNvPr>
          <p:cNvSpPr txBox="1"/>
          <p:nvPr/>
        </p:nvSpPr>
        <p:spPr>
          <a:xfrm>
            <a:off x="11028199" y="1537979"/>
            <a:ext cx="182742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04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269" name="矩形 268">
            <a:extLst>
              <a:ext uri="{FF2B5EF4-FFF2-40B4-BE49-F238E27FC236}">
                <a16:creationId xmlns:a16="http://schemas.microsoft.com/office/drawing/2014/main" id="{450D1A88-8996-4B9D-92D1-21EE6283D9FC}"/>
              </a:ext>
            </a:extLst>
          </p:cNvPr>
          <p:cNvSpPr/>
          <p:nvPr/>
        </p:nvSpPr>
        <p:spPr>
          <a:xfrm>
            <a:off x="8783016" y="3460750"/>
            <a:ext cx="2447637" cy="299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id="{FBC6782A-002A-4EBD-8531-0D05A205D3E6}"/>
              </a:ext>
            </a:extLst>
          </p:cNvPr>
          <p:cNvSpPr txBox="1"/>
          <p:nvPr/>
        </p:nvSpPr>
        <p:spPr>
          <a:xfrm>
            <a:off x="10519293" y="3524315"/>
            <a:ext cx="654025" cy="1722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价格：</a:t>
            </a: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23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￥</a:t>
            </a:r>
          </a:p>
        </p:txBody>
      </p:sp>
      <p:sp>
        <p:nvSpPr>
          <p:cNvPr id="271" name="文本框 270">
            <a:extLst>
              <a:ext uri="{FF2B5EF4-FFF2-40B4-BE49-F238E27FC236}">
                <a16:creationId xmlns:a16="http://schemas.microsoft.com/office/drawing/2014/main" id="{A2C9CF9F-E30F-4765-8AD3-6C34208A7925}"/>
              </a:ext>
            </a:extLst>
          </p:cNvPr>
          <p:cNvSpPr txBox="1"/>
          <p:nvPr/>
        </p:nvSpPr>
        <p:spPr>
          <a:xfrm>
            <a:off x="10090407" y="3487350"/>
            <a:ext cx="3783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咖啡</a:t>
            </a:r>
          </a:p>
        </p:txBody>
      </p:sp>
      <p:grpSp>
        <p:nvGrpSpPr>
          <p:cNvPr id="272" name="组合 271">
            <a:extLst>
              <a:ext uri="{FF2B5EF4-FFF2-40B4-BE49-F238E27FC236}">
                <a16:creationId xmlns:a16="http://schemas.microsoft.com/office/drawing/2014/main" id="{74125920-5059-45C2-B8B0-DEB36F5DB77C}"/>
              </a:ext>
            </a:extLst>
          </p:cNvPr>
          <p:cNvGrpSpPr/>
          <p:nvPr/>
        </p:nvGrpSpPr>
        <p:grpSpPr>
          <a:xfrm>
            <a:off x="8865777" y="3568390"/>
            <a:ext cx="1150579" cy="84140"/>
            <a:chOff x="3245120" y="4648838"/>
            <a:chExt cx="1150579" cy="84140"/>
          </a:xfrm>
        </p:grpSpPr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FE0F02B7-DC07-4732-9118-9AC178949E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5120" y="4648838"/>
              <a:ext cx="45103" cy="8414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id="{328C2962-D2E7-4866-BDC6-A2DB92D313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9162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id="{FB81B5D8-49ED-4024-900A-9C45499B50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3812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id="{9AE29EC9-1A9D-4862-8427-B1F0625C47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8463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:a16="http://schemas.microsoft.com/office/drawing/2014/main" id="{094F4597-D233-4778-9155-4D621A8946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113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id="{C79D4760-AED7-456D-9952-BD0134224D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7764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id="{DFE15C95-22A1-4F70-9DCC-A30FFBCD1D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414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>
              <a:extLst>
                <a:ext uri="{FF2B5EF4-FFF2-40B4-BE49-F238E27FC236}">
                  <a16:creationId xmlns:a16="http://schemas.microsoft.com/office/drawing/2014/main" id="{0F4D7E3D-DBC9-4448-8E4D-4ECDB3F688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064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id="{0D7A7299-2C3E-4EFD-A87F-41D149804F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715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id="{C120A94D-F360-46A2-83B7-FF90D52FB6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365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id="{994AB7F1-1872-43C4-85A3-1BB720DDEC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1016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>
              <a:extLst>
                <a:ext uri="{FF2B5EF4-FFF2-40B4-BE49-F238E27FC236}">
                  <a16:creationId xmlns:a16="http://schemas.microsoft.com/office/drawing/2014/main" id="{DCD13106-4F2C-4E97-A737-3A51712026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666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>
              <a:extLst>
                <a:ext uri="{FF2B5EF4-FFF2-40B4-BE49-F238E27FC236}">
                  <a16:creationId xmlns:a16="http://schemas.microsoft.com/office/drawing/2014/main" id="{7F2D0815-5213-4A2D-9CAA-177064245D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0316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id="{C37F1879-7B27-4469-9A6F-6AA24A7074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67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:a16="http://schemas.microsoft.com/office/drawing/2014/main" id="{106E5F42-145A-49B3-A5A5-E7A81FCA2C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17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>
              <a:extLst>
                <a:ext uri="{FF2B5EF4-FFF2-40B4-BE49-F238E27FC236}">
                  <a16:creationId xmlns:a16="http://schemas.microsoft.com/office/drawing/2014/main" id="{380C78DB-F57B-446B-8F09-1D84C07BA0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268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>
              <a:extLst>
                <a:ext uri="{FF2B5EF4-FFF2-40B4-BE49-F238E27FC236}">
                  <a16:creationId xmlns:a16="http://schemas.microsoft.com/office/drawing/2014/main" id="{5A1397D6-D877-40BB-84CF-525AD1BB3D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8918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BF8D93A7-8445-48F6-9C93-A380920037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5689" y="4648838"/>
              <a:ext cx="45103" cy="84140"/>
            </a:xfrm>
            <a:prstGeom prst="line">
              <a:avLst/>
            </a:prstGeom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箭头连接符 290">
              <a:extLst>
                <a:ext uri="{FF2B5EF4-FFF2-40B4-BE49-F238E27FC236}">
                  <a16:creationId xmlns:a16="http://schemas.microsoft.com/office/drawing/2014/main" id="{36AE12D1-5CB8-4088-B1E6-AC78461A1E64}"/>
                </a:ext>
              </a:extLst>
            </p:cNvPr>
            <p:cNvCxnSpPr>
              <a:cxnSpLocks/>
            </p:cNvCxnSpPr>
            <p:nvPr/>
          </p:nvCxnSpPr>
          <p:spPr>
            <a:xfrm>
              <a:off x="4104022" y="4690908"/>
              <a:ext cx="291677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2" name="矩形 291">
            <a:extLst>
              <a:ext uri="{FF2B5EF4-FFF2-40B4-BE49-F238E27FC236}">
                <a16:creationId xmlns:a16="http://schemas.microsoft.com/office/drawing/2014/main" id="{A7B60BD4-C7E6-46BA-A9BC-AF73E0A4401C}"/>
              </a:ext>
            </a:extLst>
          </p:cNvPr>
          <p:cNvSpPr/>
          <p:nvPr/>
        </p:nvSpPr>
        <p:spPr>
          <a:xfrm>
            <a:off x="8783016" y="1557206"/>
            <a:ext cx="36000" cy="1903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矩形 294">
            <a:extLst>
              <a:ext uri="{FF2B5EF4-FFF2-40B4-BE49-F238E27FC236}">
                <a16:creationId xmlns:a16="http://schemas.microsoft.com/office/drawing/2014/main" id="{634F59D6-97B0-4050-83B7-3E08E1B35C43}"/>
              </a:ext>
            </a:extLst>
          </p:cNvPr>
          <p:cNvSpPr/>
          <p:nvPr/>
        </p:nvSpPr>
        <p:spPr>
          <a:xfrm>
            <a:off x="924986" y="4089270"/>
            <a:ext cx="2484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矩形 295">
            <a:extLst>
              <a:ext uri="{FF2B5EF4-FFF2-40B4-BE49-F238E27FC236}">
                <a16:creationId xmlns:a16="http://schemas.microsoft.com/office/drawing/2014/main" id="{56DDE385-D030-49E1-AFD1-0D4AAA73AA85}"/>
              </a:ext>
            </a:extLst>
          </p:cNvPr>
          <p:cNvSpPr/>
          <p:nvPr/>
        </p:nvSpPr>
        <p:spPr>
          <a:xfrm>
            <a:off x="924987" y="4014656"/>
            <a:ext cx="2447637" cy="22029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等腰三角形 296">
            <a:extLst>
              <a:ext uri="{FF2B5EF4-FFF2-40B4-BE49-F238E27FC236}">
                <a16:creationId xmlns:a16="http://schemas.microsoft.com/office/drawing/2014/main" id="{666069C8-1FCB-492C-8FC3-A3C6F6A4DA38}"/>
              </a:ext>
            </a:extLst>
          </p:cNvPr>
          <p:cNvSpPr/>
          <p:nvPr/>
        </p:nvSpPr>
        <p:spPr>
          <a:xfrm rot="5400000" flipV="1">
            <a:off x="2988211" y="4005201"/>
            <a:ext cx="374957" cy="393872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39C74517-FCC6-4C7B-A67C-9496544EFF42}"/>
              </a:ext>
            </a:extLst>
          </p:cNvPr>
          <p:cNvSpPr txBox="1"/>
          <p:nvPr/>
        </p:nvSpPr>
        <p:spPr>
          <a:xfrm>
            <a:off x="3170170" y="3995429"/>
            <a:ext cx="182742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05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300" name="矩形 299">
            <a:extLst>
              <a:ext uri="{FF2B5EF4-FFF2-40B4-BE49-F238E27FC236}">
                <a16:creationId xmlns:a16="http://schemas.microsoft.com/office/drawing/2014/main" id="{F3136E29-64AA-4361-9AD6-236C81CAEA74}"/>
              </a:ext>
            </a:extLst>
          </p:cNvPr>
          <p:cNvSpPr/>
          <p:nvPr/>
        </p:nvSpPr>
        <p:spPr>
          <a:xfrm>
            <a:off x="924987" y="5918200"/>
            <a:ext cx="2447637" cy="299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文本框 300">
            <a:extLst>
              <a:ext uri="{FF2B5EF4-FFF2-40B4-BE49-F238E27FC236}">
                <a16:creationId xmlns:a16="http://schemas.microsoft.com/office/drawing/2014/main" id="{B9B77F67-E34F-42A9-A83B-BCCA4E177276}"/>
              </a:ext>
            </a:extLst>
          </p:cNvPr>
          <p:cNvSpPr txBox="1"/>
          <p:nvPr/>
        </p:nvSpPr>
        <p:spPr>
          <a:xfrm>
            <a:off x="2661264" y="5981765"/>
            <a:ext cx="654025" cy="1722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价格：</a:t>
            </a: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23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￥</a:t>
            </a:r>
          </a:p>
        </p:txBody>
      </p:sp>
      <p:sp>
        <p:nvSpPr>
          <p:cNvPr id="302" name="文本框 301">
            <a:extLst>
              <a:ext uri="{FF2B5EF4-FFF2-40B4-BE49-F238E27FC236}">
                <a16:creationId xmlns:a16="http://schemas.microsoft.com/office/drawing/2014/main" id="{8E0EED5F-C782-4A6B-A251-555FFACD57D9}"/>
              </a:ext>
            </a:extLst>
          </p:cNvPr>
          <p:cNvSpPr txBox="1"/>
          <p:nvPr/>
        </p:nvSpPr>
        <p:spPr>
          <a:xfrm>
            <a:off x="2232378" y="5944800"/>
            <a:ext cx="3783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咖啡</a:t>
            </a:r>
          </a:p>
        </p:txBody>
      </p:sp>
      <p:grpSp>
        <p:nvGrpSpPr>
          <p:cNvPr id="303" name="组合 302">
            <a:extLst>
              <a:ext uri="{FF2B5EF4-FFF2-40B4-BE49-F238E27FC236}">
                <a16:creationId xmlns:a16="http://schemas.microsoft.com/office/drawing/2014/main" id="{BD98D718-B114-45D8-AD8C-4835BADBFAB4}"/>
              </a:ext>
            </a:extLst>
          </p:cNvPr>
          <p:cNvGrpSpPr/>
          <p:nvPr/>
        </p:nvGrpSpPr>
        <p:grpSpPr>
          <a:xfrm>
            <a:off x="1007748" y="6025840"/>
            <a:ext cx="1150579" cy="84140"/>
            <a:chOff x="3245120" y="4648838"/>
            <a:chExt cx="1150579" cy="84140"/>
          </a:xfrm>
        </p:grpSpPr>
        <p:cxnSp>
          <p:nvCxnSpPr>
            <p:cNvPr id="392" name="直接连接符 391">
              <a:extLst>
                <a:ext uri="{FF2B5EF4-FFF2-40B4-BE49-F238E27FC236}">
                  <a16:creationId xmlns:a16="http://schemas.microsoft.com/office/drawing/2014/main" id="{7A5335B9-3907-4055-B067-22A0C26C23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5120" y="4648838"/>
              <a:ext cx="45103" cy="8414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直接连接符 392">
              <a:extLst>
                <a:ext uri="{FF2B5EF4-FFF2-40B4-BE49-F238E27FC236}">
                  <a16:creationId xmlns:a16="http://schemas.microsoft.com/office/drawing/2014/main" id="{AE82DBFC-04E3-4EC5-8316-D9578F3309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9162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直接连接符 393">
              <a:extLst>
                <a:ext uri="{FF2B5EF4-FFF2-40B4-BE49-F238E27FC236}">
                  <a16:creationId xmlns:a16="http://schemas.microsoft.com/office/drawing/2014/main" id="{D3C0F09B-DC97-4706-AC2C-20D2821778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3812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直接连接符 394">
              <a:extLst>
                <a:ext uri="{FF2B5EF4-FFF2-40B4-BE49-F238E27FC236}">
                  <a16:creationId xmlns:a16="http://schemas.microsoft.com/office/drawing/2014/main" id="{45DC6AFA-DCA4-41B6-8D17-F7DCE111EC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8463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直接连接符 395">
              <a:extLst>
                <a:ext uri="{FF2B5EF4-FFF2-40B4-BE49-F238E27FC236}">
                  <a16:creationId xmlns:a16="http://schemas.microsoft.com/office/drawing/2014/main" id="{BCF4861C-32AB-41D6-89BE-2D9E73A7B3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113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直接连接符 396">
              <a:extLst>
                <a:ext uri="{FF2B5EF4-FFF2-40B4-BE49-F238E27FC236}">
                  <a16:creationId xmlns:a16="http://schemas.microsoft.com/office/drawing/2014/main" id="{9EE79CFF-F3BE-4609-B944-17058B7D4D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7764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直接连接符 397">
              <a:extLst>
                <a:ext uri="{FF2B5EF4-FFF2-40B4-BE49-F238E27FC236}">
                  <a16:creationId xmlns:a16="http://schemas.microsoft.com/office/drawing/2014/main" id="{8EB2726B-2BD8-411D-9068-6FD14E11FC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414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直接连接符 398">
              <a:extLst>
                <a:ext uri="{FF2B5EF4-FFF2-40B4-BE49-F238E27FC236}">
                  <a16:creationId xmlns:a16="http://schemas.microsoft.com/office/drawing/2014/main" id="{3CBB3BAB-23E7-44AA-8D55-6E137FB3AC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064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直接连接符 399">
              <a:extLst>
                <a:ext uri="{FF2B5EF4-FFF2-40B4-BE49-F238E27FC236}">
                  <a16:creationId xmlns:a16="http://schemas.microsoft.com/office/drawing/2014/main" id="{2B8D8C7E-B66E-420C-820A-21D6DA2484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715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直接连接符 400">
              <a:extLst>
                <a:ext uri="{FF2B5EF4-FFF2-40B4-BE49-F238E27FC236}">
                  <a16:creationId xmlns:a16="http://schemas.microsoft.com/office/drawing/2014/main" id="{FAEC5B79-547D-4BDA-A7EF-90C2CB74FC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365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直接连接符 401">
              <a:extLst>
                <a:ext uri="{FF2B5EF4-FFF2-40B4-BE49-F238E27FC236}">
                  <a16:creationId xmlns:a16="http://schemas.microsoft.com/office/drawing/2014/main" id="{B8B45905-B807-44D9-B3E9-70EC541FA2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1016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直接连接符 402">
              <a:extLst>
                <a:ext uri="{FF2B5EF4-FFF2-40B4-BE49-F238E27FC236}">
                  <a16:creationId xmlns:a16="http://schemas.microsoft.com/office/drawing/2014/main" id="{F869CF43-C6E4-4000-9C06-FB4FE3F3F9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666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直接连接符 403">
              <a:extLst>
                <a:ext uri="{FF2B5EF4-FFF2-40B4-BE49-F238E27FC236}">
                  <a16:creationId xmlns:a16="http://schemas.microsoft.com/office/drawing/2014/main" id="{3CF51177-893A-4DC4-8796-7735C139FA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0316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直接连接符 404">
              <a:extLst>
                <a:ext uri="{FF2B5EF4-FFF2-40B4-BE49-F238E27FC236}">
                  <a16:creationId xmlns:a16="http://schemas.microsoft.com/office/drawing/2014/main" id="{96CF80FD-2A78-4D3F-A5B6-FCA47FD877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67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直接连接符 405">
              <a:extLst>
                <a:ext uri="{FF2B5EF4-FFF2-40B4-BE49-F238E27FC236}">
                  <a16:creationId xmlns:a16="http://schemas.microsoft.com/office/drawing/2014/main" id="{74D69FE3-9082-4478-A9A9-3C325C8667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17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直接连接符 406">
              <a:extLst>
                <a:ext uri="{FF2B5EF4-FFF2-40B4-BE49-F238E27FC236}">
                  <a16:creationId xmlns:a16="http://schemas.microsoft.com/office/drawing/2014/main" id="{7CD5D878-432B-45E6-8B63-9C24574AB4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268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直接连接符 407">
              <a:extLst>
                <a:ext uri="{FF2B5EF4-FFF2-40B4-BE49-F238E27FC236}">
                  <a16:creationId xmlns:a16="http://schemas.microsoft.com/office/drawing/2014/main" id="{A9E702AE-F26E-42E2-AEAC-93730690F6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8918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直接连接符 408">
              <a:extLst>
                <a:ext uri="{FF2B5EF4-FFF2-40B4-BE49-F238E27FC236}">
                  <a16:creationId xmlns:a16="http://schemas.microsoft.com/office/drawing/2014/main" id="{3C4AA331-B443-48FA-B673-4E29E4EC98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5689" y="4648838"/>
              <a:ext cx="45103" cy="84140"/>
            </a:xfrm>
            <a:prstGeom prst="line">
              <a:avLst/>
            </a:prstGeom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直接箭头连接符 409">
              <a:extLst>
                <a:ext uri="{FF2B5EF4-FFF2-40B4-BE49-F238E27FC236}">
                  <a16:creationId xmlns:a16="http://schemas.microsoft.com/office/drawing/2014/main" id="{77F6E50D-EA2A-4AA9-A856-5287A38E7905}"/>
                </a:ext>
              </a:extLst>
            </p:cNvPr>
            <p:cNvCxnSpPr>
              <a:cxnSpLocks/>
            </p:cNvCxnSpPr>
            <p:nvPr/>
          </p:nvCxnSpPr>
          <p:spPr>
            <a:xfrm>
              <a:off x="4104022" y="4690908"/>
              <a:ext cx="291677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4" name="矩形 303">
            <a:extLst>
              <a:ext uri="{FF2B5EF4-FFF2-40B4-BE49-F238E27FC236}">
                <a16:creationId xmlns:a16="http://schemas.microsoft.com/office/drawing/2014/main" id="{08E60BFD-E895-4F3B-AEB3-9E8F1BFF7DAE}"/>
              </a:ext>
            </a:extLst>
          </p:cNvPr>
          <p:cNvSpPr/>
          <p:nvPr/>
        </p:nvSpPr>
        <p:spPr>
          <a:xfrm>
            <a:off x="924987" y="4014656"/>
            <a:ext cx="36000" cy="1903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矩形 304">
            <a:extLst>
              <a:ext uri="{FF2B5EF4-FFF2-40B4-BE49-F238E27FC236}">
                <a16:creationId xmlns:a16="http://schemas.microsoft.com/office/drawing/2014/main" id="{17CFB30F-F9BD-420B-A041-799550F5DFE7}"/>
              </a:ext>
            </a:extLst>
          </p:cNvPr>
          <p:cNvSpPr/>
          <p:nvPr/>
        </p:nvSpPr>
        <p:spPr>
          <a:xfrm>
            <a:off x="3544329" y="4089270"/>
            <a:ext cx="2484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矩形 305">
            <a:extLst>
              <a:ext uri="{FF2B5EF4-FFF2-40B4-BE49-F238E27FC236}">
                <a16:creationId xmlns:a16="http://schemas.microsoft.com/office/drawing/2014/main" id="{599871A1-E1A7-4CCE-A562-F09E3706A804}"/>
              </a:ext>
            </a:extLst>
          </p:cNvPr>
          <p:cNvSpPr/>
          <p:nvPr/>
        </p:nvSpPr>
        <p:spPr>
          <a:xfrm>
            <a:off x="3544330" y="4014656"/>
            <a:ext cx="2447637" cy="22029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等腰三角形 306">
            <a:extLst>
              <a:ext uri="{FF2B5EF4-FFF2-40B4-BE49-F238E27FC236}">
                <a16:creationId xmlns:a16="http://schemas.microsoft.com/office/drawing/2014/main" id="{4338EFDC-472E-499F-A296-C3D32493A1F8}"/>
              </a:ext>
            </a:extLst>
          </p:cNvPr>
          <p:cNvSpPr/>
          <p:nvPr/>
        </p:nvSpPr>
        <p:spPr>
          <a:xfrm rot="5400000" flipV="1">
            <a:off x="5607554" y="4005201"/>
            <a:ext cx="374957" cy="393872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文本框 307">
            <a:extLst>
              <a:ext uri="{FF2B5EF4-FFF2-40B4-BE49-F238E27FC236}">
                <a16:creationId xmlns:a16="http://schemas.microsoft.com/office/drawing/2014/main" id="{5EDF8380-5260-470D-820F-9FFB4ED14669}"/>
              </a:ext>
            </a:extLst>
          </p:cNvPr>
          <p:cNvSpPr txBox="1"/>
          <p:nvPr/>
        </p:nvSpPr>
        <p:spPr>
          <a:xfrm>
            <a:off x="5789513" y="3995429"/>
            <a:ext cx="182742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06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310" name="矩形 309">
            <a:extLst>
              <a:ext uri="{FF2B5EF4-FFF2-40B4-BE49-F238E27FC236}">
                <a16:creationId xmlns:a16="http://schemas.microsoft.com/office/drawing/2014/main" id="{F41EDF30-3584-40CB-A09F-5B73B05199FA}"/>
              </a:ext>
            </a:extLst>
          </p:cNvPr>
          <p:cNvSpPr/>
          <p:nvPr/>
        </p:nvSpPr>
        <p:spPr>
          <a:xfrm>
            <a:off x="3544330" y="5918200"/>
            <a:ext cx="2447637" cy="299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文本框 310">
            <a:extLst>
              <a:ext uri="{FF2B5EF4-FFF2-40B4-BE49-F238E27FC236}">
                <a16:creationId xmlns:a16="http://schemas.microsoft.com/office/drawing/2014/main" id="{95B13EBB-D2A8-4B57-A564-45D85DEB1470}"/>
              </a:ext>
            </a:extLst>
          </p:cNvPr>
          <p:cNvSpPr txBox="1"/>
          <p:nvPr/>
        </p:nvSpPr>
        <p:spPr>
          <a:xfrm>
            <a:off x="5280607" y="5981765"/>
            <a:ext cx="654025" cy="1722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价格：</a:t>
            </a: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23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￥</a:t>
            </a:r>
          </a:p>
        </p:txBody>
      </p:sp>
      <p:sp>
        <p:nvSpPr>
          <p:cNvPr id="312" name="文本框 311">
            <a:extLst>
              <a:ext uri="{FF2B5EF4-FFF2-40B4-BE49-F238E27FC236}">
                <a16:creationId xmlns:a16="http://schemas.microsoft.com/office/drawing/2014/main" id="{1D985004-7B98-452E-BC17-A16ABFF2D69F}"/>
              </a:ext>
            </a:extLst>
          </p:cNvPr>
          <p:cNvSpPr txBox="1"/>
          <p:nvPr/>
        </p:nvSpPr>
        <p:spPr>
          <a:xfrm>
            <a:off x="4851721" y="5944800"/>
            <a:ext cx="3783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咖啡</a:t>
            </a:r>
          </a:p>
        </p:txBody>
      </p: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FE85C34C-B340-4F2A-BDC5-B1DBA94C0737}"/>
              </a:ext>
            </a:extLst>
          </p:cNvPr>
          <p:cNvGrpSpPr/>
          <p:nvPr/>
        </p:nvGrpSpPr>
        <p:grpSpPr>
          <a:xfrm>
            <a:off x="3627091" y="6025840"/>
            <a:ext cx="1150579" cy="84140"/>
            <a:chOff x="3245120" y="4648838"/>
            <a:chExt cx="1150579" cy="84140"/>
          </a:xfrm>
        </p:grpSpPr>
        <p:cxnSp>
          <p:nvCxnSpPr>
            <p:cNvPr id="373" name="直接连接符 372">
              <a:extLst>
                <a:ext uri="{FF2B5EF4-FFF2-40B4-BE49-F238E27FC236}">
                  <a16:creationId xmlns:a16="http://schemas.microsoft.com/office/drawing/2014/main" id="{CFDEB871-EC4B-4847-A23F-DCAFACC9D6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5120" y="4648838"/>
              <a:ext cx="45103" cy="8414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直接连接符 373">
              <a:extLst>
                <a:ext uri="{FF2B5EF4-FFF2-40B4-BE49-F238E27FC236}">
                  <a16:creationId xmlns:a16="http://schemas.microsoft.com/office/drawing/2014/main" id="{8E38493B-B57D-49E8-B332-93C57F22F2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9162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直接连接符 374">
              <a:extLst>
                <a:ext uri="{FF2B5EF4-FFF2-40B4-BE49-F238E27FC236}">
                  <a16:creationId xmlns:a16="http://schemas.microsoft.com/office/drawing/2014/main" id="{9D5D9B0A-D43E-4D7F-98A9-58AD0D58CF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3812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接连接符 375">
              <a:extLst>
                <a:ext uri="{FF2B5EF4-FFF2-40B4-BE49-F238E27FC236}">
                  <a16:creationId xmlns:a16="http://schemas.microsoft.com/office/drawing/2014/main" id="{126C6CE9-6B3B-45E2-8E0F-C05BECD0C8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8463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直接连接符 376">
              <a:extLst>
                <a:ext uri="{FF2B5EF4-FFF2-40B4-BE49-F238E27FC236}">
                  <a16:creationId xmlns:a16="http://schemas.microsoft.com/office/drawing/2014/main" id="{CC840B00-0B72-4A1D-AB68-076CB69CFB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113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直接连接符 377">
              <a:extLst>
                <a:ext uri="{FF2B5EF4-FFF2-40B4-BE49-F238E27FC236}">
                  <a16:creationId xmlns:a16="http://schemas.microsoft.com/office/drawing/2014/main" id="{D0BFBDBD-4EB6-487C-94A3-DEE1734CF8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7764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直接连接符 378">
              <a:extLst>
                <a:ext uri="{FF2B5EF4-FFF2-40B4-BE49-F238E27FC236}">
                  <a16:creationId xmlns:a16="http://schemas.microsoft.com/office/drawing/2014/main" id="{D5565C1B-E2DA-4EA2-A1FF-9C869AB7C1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414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直接连接符 379">
              <a:extLst>
                <a:ext uri="{FF2B5EF4-FFF2-40B4-BE49-F238E27FC236}">
                  <a16:creationId xmlns:a16="http://schemas.microsoft.com/office/drawing/2014/main" id="{444EB11E-06E8-4586-83B9-F7A19DA846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064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直接连接符 380">
              <a:extLst>
                <a:ext uri="{FF2B5EF4-FFF2-40B4-BE49-F238E27FC236}">
                  <a16:creationId xmlns:a16="http://schemas.microsoft.com/office/drawing/2014/main" id="{6D22BA2F-5200-444A-9CF7-155998C30D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715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直接连接符 381">
              <a:extLst>
                <a:ext uri="{FF2B5EF4-FFF2-40B4-BE49-F238E27FC236}">
                  <a16:creationId xmlns:a16="http://schemas.microsoft.com/office/drawing/2014/main" id="{D9D4CD26-C7C6-46C6-AAAC-C544B2CCA8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365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直接连接符 382">
              <a:extLst>
                <a:ext uri="{FF2B5EF4-FFF2-40B4-BE49-F238E27FC236}">
                  <a16:creationId xmlns:a16="http://schemas.microsoft.com/office/drawing/2014/main" id="{6910E77A-2DCA-4BD3-BBF8-A488753F45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1016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>
              <a:extLst>
                <a:ext uri="{FF2B5EF4-FFF2-40B4-BE49-F238E27FC236}">
                  <a16:creationId xmlns:a16="http://schemas.microsoft.com/office/drawing/2014/main" id="{99865B13-2174-436F-8CDD-3A723DB22A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666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直接连接符 384">
              <a:extLst>
                <a:ext uri="{FF2B5EF4-FFF2-40B4-BE49-F238E27FC236}">
                  <a16:creationId xmlns:a16="http://schemas.microsoft.com/office/drawing/2014/main" id="{D2B0272A-178A-46E3-9585-1941C15B11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0316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直接连接符 385">
              <a:extLst>
                <a:ext uri="{FF2B5EF4-FFF2-40B4-BE49-F238E27FC236}">
                  <a16:creationId xmlns:a16="http://schemas.microsoft.com/office/drawing/2014/main" id="{22449B42-F6BA-4CCE-B61E-46B5998AA5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67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直接连接符 386">
              <a:extLst>
                <a:ext uri="{FF2B5EF4-FFF2-40B4-BE49-F238E27FC236}">
                  <a16:creationId xmlns:a16="http://schemas.microsoft.com/office/drawing/2014/main" id="{0D4D4478-9B3C-4F76-B409-1E8F7CF80B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17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直接连接符 387">
              <a:extLst>
                <a:ext uri="{FF2B5EF4-FFF2-40B4-BE49-F238E27FC236}">
                  <a16:creationId xmlns:a16="http://schemas.microsoft.com/office/drawing/2014/main" id="{48060B68-3524-4EA5-967C-7B667A740E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268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直接连接符 388">
              <a:extLst>
                <a:ext uri="{FF2B5EF4-FFF2-40B4-BE49-F238E27FC236}">
                  <a16:creationId xmlns:a16="http://schemas.microsoft.com/office/drawing/2014/main" id="{C76FB831-4C1A-419F-A9BC-7CF9DE7C67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8918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直接连接符 389">
              <a:extLst>
                <a:ext uri="{FF2B5EF4-FFF2-40B4-BE49-F238E27FC236}">
                  <a16:creationId xmlns:a16="http://schemas.microsoft.com/office/drawing/2014/main" id="{BF7A3B07-95C4-4590-98DD-9F52FF4034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5689" y="4648838"/>
              <a:ext cx="45103" cy="84140"/>
            </a:xfrm>
            <a:prstGeom prst="line">
              <a:avLst/>
            </a:prstGeom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直接箭头连接符 390">
              <a:extLst>
                <a:ext uri="{FF2B5EF4-FFF2-40B4-BE49-F238E27FC236}">
                  <a16:creationId xmlns:a16="http://schemas.microsoft.com/office/drawing/2014/main" id="{D5D7D9DE-12DA-446E-93F7-8316894E9B3B}"/>
                </a:ext>
              </a:extLst>
            </p:cNvPr>
            <p:cNvCxnSpPr>
              <a:cxnSpLocks/>
            </p:cNvCxnSpPr>
            <p:nvPr/>
          </p:nvCxnSpPr>
          <p:spPr>
            <a:xfrm>
              <a:off x="4104022" y="4690908"/>
              <a:ext cx="291677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4" name="矩形 313">
            <a:extLst>
              <a:ext uri="{FF2B5EF4-FFF2-40B4-BE49-F238E27FC236}">
                <a16:creationId xmlns:a16="http://schemas.microsoft.com/office/drawing/2014/main" id="{B0F20C89-C487-4877-9B64-F525AF618A6E}"/>
              </a:ext>
            </a:extLst>
          </p:cNvPr>
          <p:cNvSpPr/>
          <p:nvPr/>
        </p:nvSpPr>
        <p:spPr>
          <a:xfrm>
            <a:off x="3544330" y="4014656"/>
            <a:ext cx="36000" cy="1903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矩形 314">
            <a:extLst>
              <a:ext uri="{FF2B5EF4-FFF2-40B4-BE49-F238E27FC236}">
                <a16:creationId xmlns:a16="http://schemas.microsoft.com/office/drawing/2014/main" id="{2F62F763-D74F-46E3-A741-72BD2E61DD24}"/>
              </a:ext>
            </a:extLst>
          </p:cNvPr>
          <p:cNvSpPr/>
          <p:nvPr/>
        </p:nvSpPr>
        <p:spPr>
          <a:xfrm>
            <a:off x="6163672" y="4089270"/>
            <a:ext cx="2484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矩形 315">
            <a:extLst>
              <a:ext uri="{FF2B5EF4-FFF2-40B4-BE49-F238E27FC236}">
                <a16:creationId xmlns:a16="http://schemas.microsoft.com/office/drawing/2014/main" id="{E0186F25-361C-414D-A92A-C0C5EA2B7CDF}"/>
              </a:ext>
            </a:extLst>
          </p:cNvPr>
          <p:cNvSpPr/>
          <p:nvPr/>
        </p:nvSpPr>
        <p:spPr>
          <a:xfrm>
            <a:off x="6163673" y="4014656"/>
            <a:ext cx="2447637" cy="22029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等腰三角形 316">
            <a:extLst>
              <a:ext uri="{FF2B5EF4-FFF2-40B4-BE49-F238E27FC236}">
                <a16:creationId xmlns:a16="http://schemas.microsoft.com/office/drawing/2014/main" id="{C722A8A0-9D5C-48C9-BEE7-6AF58518BD82}"/>
              </a:ext>
            </a:extLst>
          </p:cNvPr>
          <p:cNvSpPr/>
          <p:nvPr/>
        </p:nvSpPr>
        <p:spPr>
          <a:xfrm rot="5400000" flipV="1">
            <a:off x="8226897" y="4005201"/>
            <a:ext cx="374957" cy="393872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文本框 317">
            <a:extLst>
              <a:ext uri="{FF2B5EF4-FFF2-40B4-BE49-F238E27FC236}">
                <a16:creationId xmlns:a16="http://schemas.microsoft.com/office/drawing/2014/main" id="{73F994E7-F944-49A7-A1DD-CEB6B8B3B863}"/>
              </a:ext>
            </a:extLst>
          </p:cNvPr>
          <p:cNvSpPr txBox="1"/>
          <p:nvPr/>
        </p:nvSpPr>
        <p:spPr>
          <a:xfrm>
            <a:off x="8408856" y="3995429"/>
            <a:ext cx="182742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07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320" name="矩形 319">
            <a:extLst>
              <a:ext uri="{FF2B5EF4-FFF2-40B4-BE49-F238E27FC236}">
                <a16:creationId xmlns:a16="http://schemas.microsoft.com/office/drawing/2014/main" id="{C48DB5C0-F183-4640-8F6C-7226A113E10E}"/>
              </a:ext>
            </a:extLst>
          </p:cNvPr>
          <p:cNvSpPr/>
          <p:nvPr/>
        </p:nvSpPr>
        <p:spPr>
          <a:xfrm>
            <a:off x="6163673" y="5918200"/>
            <a:ext cx="2447637" cy="299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文本框 320">
            <a:extLst>
              <a:ext uri="{FF2B5EF4-FFF2-40B4-BE49-F238E27FC236}">
                <a16:creationId xmlns:a16="http://schemas.microsoft.com/office/drawing/2014/main" id="{D149EF2A-B804-4B5A-B240-85F476108BEF}"/>
              </a:ext>
            </a:extLst>
          </p:cNvPr>
          <p:cNvSpPr txBox="1"/>
          <p:nvPr/>
        </p:nvSpPr>
        <p:spPr>
          <a:xfrm>
            <a:off x="7899950" y="5981765"/>
            <a:ext cx="654025" cy="1722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价格：</a:t>
            </a: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23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￥</a:t>
            </a:r>
          </a:p>
        </p:txBody>
      </p:sp>
      <p:sp>
        <p:nvSpPr>
          <p:cNvPr id="322" name="文本框 321">
            <a:extLst>
              <a:ext uri="{FF2B5EF4-FFF2-40B4-BE49-F238E27FC236}">
                <a16:creationId xmlns:a16="http://schemas.microsoft.com/office/drawing/2014/main" id="{9BA8B397-9A2C-4F66-8D70-052729450786}"/>
              </a:ext>
            </a:extLst>
          </p:cNvPr>
          <p:cNvSpPr txBox="1"/>
          <p:nvPr/>
        </p:nvSpPr>
        <p:spPr>
          <a:xfrm>
            <a:off x="7471064" y="5944800"/>
            <a:ext cx="3783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咖啡</a:t>
            </a:r>
          </a:p>
        </p:txBody>
      </p: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F0165406-02E6-4C88-BB6D-B1E522927CAC}"/>
              </a:ext>
            </a:extLst>
          </p:cNvPr>
          <p:cNvGrpSpPr/>
          <p:nvPr/>
        </p:nvGrpSpPr>
        <p:grpSpPr>
          <a:xfrm>
            <a:off x="6246434" y="6025840"/>
            <a:ext cx="1150579" cy="84140"/>
            <a:chOff x="3245120" y="4648838"/>
            <a:chExt cx="1150579" cy="84140"/>
          </a:xfrm>
        </p:grpSpPr>
        <p:cxnSp>
          <p:nvCxnSpPr>
            <p:cNvPr id="354" name="直接连接符 353">
              <a:extLst>
                <a:ext uri="{FF2B5EF4-FFF2-40B4-BE49-F238E27FC236}">
                  <a16:creationId xmlns:a16="http://schemas.microsoft.com/office/drawing/2014/main" id="{DCCADFDE-551A-41C0-BE67-2E8990A4B0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5120" y="4648838"/>
              <a:ext cx="45103" cy="8414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>
              <a:extLst>
                <a:ext uri="{FF2B5EF4-FFF2-40B4-BE49-F238E27FC236}">
                  <a16:creationId xmlns:a16="http://schemas.microsoft.com/office/drawing/2014/main" id="{7B1AB629-2F83-45DE-A8BB-92219E5B48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9162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>
              <a:extLst>
                <a:ext uri="{FF2B5EF4-FFF2-40B4-BE49-F238E27FC236}">
                  <a16:creationId xmlns:a16="http://schemas.microsoft.com/office/drawing/2014/main" id="{0F588697-278B-4350-BC3A-47E987E3EE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3812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直接连接符 356">
              <a:extLst>
                <a:ext uri="{FF2B5EF4-FFF2-40B4-BE49-F238E27FC236}">
                  <a16:creationId xmlns:a16="http://schemas.microsoft.com/office/drawing/2014/main" id="{12DD149B-165C-4A83-B8F0-E6CD86A6CF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8463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>
              <a:extLst>
                <a:ext uri="{FF2B5EF4-FFF2-40B4-BE49-F238E27FC236}">
                  <a16:creationId xmlns:a16="http://schemas.microsoft.com/office/drawing/2014/main" id="{DA215230-1DC3-4E3F-9930-453BDF4C45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113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直接连接符 358">
              <a:extLst>
                <a:ext uri="{FF2B5EF4-FFF2-40B4-BE49-F238E27FC236}">
                  <a16:creationId xmlns:a16="http://schemas.microsoft.com/office/drawing/2014/main" id="{FD85293E-75AA-4E3C-8766-537D063CB5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7764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直接连接符 359">
              <a:extLst>
                <a:ext uri="{FF2B5EF4-FFF2-40B4-BE49-F238E27FC236}">
                  <a16:creationId xmlns:a16="http://schemas.microsoft.com/office/drawing/2014/main" id="{93581304-E5D2-432B-BBD6-10F54499D5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414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>
              <a:extLst>
                <a:ext uri="{FF2B5EF4-FFF2-40B4-BE49-F238E27FC236}">
                  <a16:creationId xmlns:a16="http://schemas.microsoft.com/office/drawing/2014/main" id="{4698C037-000A-49A6-A1FA-07BBB66CFE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064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>
              <a:extLst>
                <a:ext uri="{FF2B5EF4-FFF2-40B4-BE49-F238E27FC236}">
                  <a16:creationId xmlns:a16="http://schemas.microsoft.com/office/drawing/2014/main" id="{7854A1D8-F2AD-4E54-A358-BFECA676AB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715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直接连接符 362">
              <a:extLst>
                <a:ext uri="{FF2B5EF4-FFF2-40B4-BE49-F238E27FC236}">
                  <a16:creationId xmlns:a16="http://schemas.microsoft.com/office/drawing/2014/main" id="{E28E39EB-FD41-4C62-9DE4-5A2F902FA5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365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363">
              <a:extLst>
                <a:ext uri="{FF2B5EF4-FFF2-40B4-BE49-F238E27FC236}">
                  <a16:creationId xmlns:a16="http://schemas.microsoft.com/office/drawing/2014/main" id="{A75BA21F-AD86-425D-AFF6-FFBE3BEDD1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1016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直接连接符 364">
              <a:extLst>
                <a:ext uri="{FF2B5EF4-FFF2-40B4-BE49-F238E27FC236}">
                  <a16:creationId xmlns:a16="http://schemas.microsoft.com/office/drawing/2014/main" id="{F8944982-A569-49F9-8BF5-7EDCD22F48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666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直接连接符 365">
              <a:extLst>
                <a:ext uri="{FF2B5EF4-FFF2-40B4-BE49-F238E27FC236}">
                  <a16:creationId xmlns:a16="http://schemas.microsoft.com/office/drawing/2014/main" id="{8C13C1A8-AB95-40A3-BEA6-0B95A77510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0316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>
              <a:extLst>
                <a:ext uri="{FF2B5EF4-FFF2-40B4-BE49-F238E27FC236}">
                  <a16:creationId xmlns:a16="http://schemas.microsoft.com/office/drawing/2014/main" id="{3186C00B-6C52-4FC8-8AA4-BF0C318452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67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>
              <a:extLst>
                <a:ext uri="{FF2B5EF4-FFF2-40B4-BE49-F238E27FC236}">
                  <a16:creationId xmlns:a16="http://schemas.microsoft.com/office/drawing/2014/main" id="{98878E7C-DC44-43D1-B098-54A81BCED2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17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>
              <a:extLst>
                <a:ext uri="{FF2B5EF4-FFF2-40B4-BE49-F238E27FC236}">
                  <a16:creationId xmlns:a16="http://schemas.microsoft.com/office/drawing/2014/main" id="{40409425-27F7-4FFB-83C6-55666948FA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268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>
              <a:extLst>
                <a:ext uri="{FF2B5EF4-FFF2-40B4-BE49-F238E27FC236}">
                  <a16:creationId xmlns:a16="http://schemas.microsoft.com/office/drawing/2014/main" id="{4353F072-4FE9-43FF-ABFC-3ECDFF10C3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8918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>
              <a:extLst>
                <a:ext uri="{FF2B5EF4-FFF2-40B4-BE49-F238E27FC236}">
                  <a16:creationId xmlns:a16="http://schemas.microsoft.com/office/drawing/2014/main" id="{7C9BB4C2-6E40-45DF-93F3-716EE64417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5689" y="4648838"/>
              <a:ext cx="45103" cy="84140"/>
            </a:xfrm>
            <a:prstGeom prst="line">
              <a:avLst/>
            </a:prstGeom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直接箭头连接符 371">
              <a:extLst>
                <a:ext uri="{FF2B5EF4-FFF2-40B4-BE49-F238E27FC236}">
                  <a16:creationId xmlns:a16="http://schemas.microsoft.com/office/drawing/2014/main" id="{FA6F5F26-FB56-457E-9617-12DCC4679EF6}"/>
                </a:ext>
              </a:extLst>
            </p:cNvPr>
            <p:cNvCxnSpPr>
              <a:cxnSpLocks/>
            </p:cNvCxnSpPr>
            <p:nvPr/>
          </p:nvCxnSpPr>
          <p:spPr>
            <a:xfrm>
              <a:off x="4104022" y="4690908"/>
              <a:ext cx="291677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4" name="矩形 323">
            <a:extLst>
              <a:ext uri="{FF2B5EF4-FFF2-40B4-BE49-F238E27FC236}">
                <a16:creationId xmlns:a16="http://schemas.microsoft.com/office/drawing/2014/main" id="{4AA46B9F-2760-45E6-9C81-6DBD3306EA23}"/>
              </a:ext>
            </a:extLst>
          </p:cNvPr>
          <p:cNvSpPr/>
          <p:nvPr/>
        </p:nvSpPr>
        <p:spPr>
          <a:xfrm>
            <a:off x="6163673" y="4014656"/>
            <a:ext cx="36000" cy="1903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矩形 324">
            <a:extLst>
              <a:ext uri="{FF2B5EF4-FFF2-40B4-BE49-F238E27FC236}">
                <a16:creationId xmlns:a16="http://schemas.microsoft.com/office/drawing/2014/main" id="{CBCB13A2-F024-4F4A-8F18-5548C52876A6}"/>
              </a:ext>
            </a:extLst>
          </p:cNvPr>
          <p:cNvSpPr/>
          <p:nvPr/>
        </p:nvSpPr>
        <p:spPr>
          <a:xfrm>
            <a:off x="8783015" y="4089270"/>
            <a:ext cx="2484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矩形 325">
            <a:extLst>
              <a:ext uri="{FF2B5EF4-FFF2-40B4-BE49-F238E27FC236}">
                <a16:creationId xmlns:a16="http://schemas.microsoft.com/office/drawing/2014/main" id="{D846B373-1F97-41E7-9292-B59217F9D4E4}"/>
              </a:ext>
            </a:extLst>
          </p:cNvPr>
          <p:cNvSpPr/>
          <p:nvPr/>
        </p:nvSpPr>
        <p:spPr>
          <a:xfrm>
            <a:off x="8783016" y="4014656"/>
            <a:ext cx="2447637" cy="22029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等腰三角形 326">
            <a:extLst>
              <a:ext uri="{FF2B5EF4-FFF2-40B4-BE49-F238E27FC236}">
                <a16:creationId xmlns:a16="http://schemas.microsoft.com/office/drawing/2014/main" id="{8DDB32A4-5DC8-4617-84E2-7FE5FDFF749E}"/>
              </a:ext>
            </a:extLst>
          </p:cNvPr>
          <p:cNvSpPr/>
          <p:nvPr/>
        </p:nvSpPr>
        <p:spPr>
          <a:xfrm rot="5400000" flipV="1">
            <a:off x="10846240" y="4005201"/>
            <a:ext cx="374957" cy="393872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id="{5A81D592-159A-4D90-8F8F-E337F232CE60}"/>
              </a:ext>
            </a:extLst>
          </p:cNvPr>
          <p:cNvSpPr txBox="1"/>
          <p:nvPr/>
        </p:nvSpPr>
        <p:spPr>
          <a:xfrm>
            <a:off x="11028199" y="3995429"/>
            <a:ext cx="182742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08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330" name="矩形 329">
            <a:extLst>
              <a:ext uri="{FF2B5EF4-FFF2-40B4-BE49-F238E27FC236}">
                <a16:creationId xmlns:a16="http://schemas.microsoft.com/office/drawing/2014/main" id="{FDEFB514-677D-4626-94B7-98294F99DEEF}"/>
              </a:ext>
            </a:extLst>
          </p:cNvPr>
          <p:cNvSpPr/>
          <p:nvPr/>
        </p:nvSpPr>
        <p:spPr>
          <a:xfrm>
            <a:off x="8783016" y="5918200"/>
            <a:ext cx="2447637" cy="299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文本框 330">
            <a:extLst>
              <a:ext uri="{FF2B5EF4-FFF2-40B4-BE49-F238E27FC236}">
                <a16:creationId xmlns:a16="http://schemas.microsoft.com/office/drawing/2014/main" id="{E921FA90-B0E6-4F30-BBF9-E1CD59B727B7}"/>
              </a:ext>
            </a:extLst>
          </p:cNvPr>
          <p:cNvSpPr txBox="1"/>
          <p:nvPr/>
        </p:nvSpPr>
        <p:spPr>
          <a:xfrm>
            <a:off x="10519293" y="5981765"/>
            <a:ext cx="654025" cy="1722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价格：</a:t>
            </a: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23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￥</a:t>
            </a:r>
          </a:p>
        </p:txBody>
      </p:sp>
      <p:sp>
        <p:nvSpPr>
          <p:cNvPr id="332" name="文本框 331">
            <a:extLst>
              <a:ext uri="{FF2B5EF4-FFF2-40B4-BE49-F238E27FC236}">
                <a16:creationId xmlns:a16="http://schemas.microsoft.com/office/drawing/2014/main" id="{B98DF5D2-2071-4A11-8ABE-8180E7FAFF81}"/>
              </a:ext>
            </a:extLst>
          </p:cNvPr>
          <p:cNvSpPr txBox="1"/>
          <p:nvPr/>
        </p:nvSpPr>
        <p:spPr>
          <a:xfrm>
            <a:off x="10090407" y="5944800"/>
            <a:ext cx="3783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30000">
                      <a:schemeClr val="accent1"/>
                    </a:gs>
                    <a:gs pos="66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咖啡</a:t>
            </a:r>
          </a:p>
        </p:txBody>
      </p:sp>
      <p:grpSp>
        <p:nvGrpSpPr>
          <p:cNvPr id="333" name="组合 332">
            <a:extLst>
              <a:ext uri="{FF2B5EF4-FFF2-40B4-BE49-F238E27FC236}">
                <a16:creationId xmlns:a16="http://schemas.microsoft.com/office/drawing/2014/main" id="{EED725AD-E2E8-4903-A7D2-5F6B51E4D23F}"/>
              </a:ext>
            </a:extLst>
          </p:cNvPr>
          <p:cNvGrpSpPr/>
          <p:nvPr/>
        </p:nvGrpSpPr>
        <p:grpSpPr>
          <a:xfrm>
            <a:off x="8865777" y="6025840"/>
            <a:ext cx="1150579" cy="84140"/>
            <a:chOff x="3245120" y="4648838"/>
            <a:chExt cx="1150579" cy="84140"/>
          </a:xfrm>
        </p:grpSpPr>
        <p:cxnSp>
          <p:nvCxnSpPr>
            <p:cNvPr id="335" name="直接连接符 334">
              <a:extLst>
                <a:ext uri="{FF2B5EF4-FFF2-40B4-BE49-F238E27FC236}">
                  <a16:creationId xmlns:a16="http://schemas.microsoft.com/office/drawing/2014/main" id="{ACB80E5B-CF66-4B21-AC1C-DB445E10F3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5120" y="4648838"/>
              <a:ext cx="45103" cy="8414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>
              <a:extLst>
                <a:ext uri="{FF2B5EF4-FFF2-40B4-BE49-F238E27FC236}">
                  <a16:creationId xmlns:a16="http://schemas.microsoft.com/office/drawing/2014/main" id="{3EB51300-0007-4AA7-B2B9-FE5FB3A5C2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9162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7419"/>
                  <a:lumOff val="258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>
              <a:extLst>
                <a:ext uri="{FF2B5EF4-FFF2-40B4-BE49-F238E27FC236}">
                  <a16:creationId xmlns:a16="http://schemas.microsoft.com/office/drawing/2014/main" id="{98BC4CA8-EEF4-4BAD-A2A8-075564D3FA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3812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4839"/>
                  <a:lumOff val="516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>
              <a:extLst>
                <a:ext uri="{FF2B5EF4-FFF2-40B4-BE49-F238E27FC236}">
                  <a16:creationId xmlns:a16="http://schemas.microsoft.com/office/drawing/2014/main" id="{892BFE5B-F6AC-4260-9477-9383B07DF1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8463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92258"/>
                  <a:lumOff val="774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>
              <a:extLst>
                <a:ext uri="{FF2B5EF4-FFF2-40B4-BE49-F238E27FC236}">
                  <a16:creationId xmlns:a16="http://schemas.microsoft.com/office/drawing/2014/main" id="{54255760-79CF-4F47-A4A6-77A59D5D24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113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9677"/>
                  <a:lumOff val="103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>
              <a:extLst>
                <a:ext uri="{FF2B5EF4-FFF2-40B4-BE49-F238E27FC236}">
                  <a16:creationId xmlns:a16="http://schemas.microsoft.com/office/drawing/2014/main" id="{5ECC91EB-AA25-48E4-851A-2409FDCA53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7764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7097"/>
                  <a:lumOff val="1290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>
              <a:extLst>
                <a:ext uri="{FF2B5EF4-FFF2-40B4-BE49-F238E27FC236}">
                  <a16:creationId xmlns:a16="http://schemas.microsoft.com/office/drawing/2014/main" id="{D58C8CE0-DBD7-4548-8413-993B44A451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414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84516"/>
                  <a:lumOff val="1548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>
              <a:extLst>
                <a:ext uri="{FF2B5EF4-FFF2-40B4-BE49-F238E27FC236}">
                  <a16:creationId xmlns:a16="http://schemas.microsoft.com/office/drawing/2014/main" id="{CC49ABAC-FC28-437D-BE84-4ABAB37042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064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5806"/>
                  <a:lumOff val="5419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>
              <a:extLst>
                <a:ext uri="{FF2B5EF4-FFF2-40B4-BE49-F238E27FC236}">
                  <a16:creationId xmlns:a16="http://schemas.microsoft.com/office/drawing/2014/main" id="{9841A43A-DD7E-4BEA-9A95-4D5735C197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715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3226"/>
                  <a:lumOff val="567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>
              <a:extLst>
                <a:ext uri="{FF2B5EF4-FFF2-40B4-BE49-F238E27FC236}">
                  <a16:creationId xmlns:a16="http://schemas.microsoft.com/office/drawing/2014/main" id="{8C3CAF83-B963-44F1-BA7B-A76BB7E487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365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40645"/>
                  <a:lumOff val="593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>
              <a:extLst>
                <a:ext uri="{FF2B5EF4-FFF2-40B4-BE49-F238E27FC236}">
                  <a16:creationId xmlns:a16="http://schemas.microsoft.com/office/drawing/2014/main" id="{C4C77269-0BF3-4213-AE7D-C1DA18C6C3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1016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8065"/>
                  <a:lumOff val="61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>
              <a:extLst>
                <a:ext uri="{FF2B5EF4-FFF2-40B4-BE49-F238E27FC236}">
                  <a16:creationId xmlns:a16="http://schemas.microsoft.com/office/drawing/2014/main" id="{206324E5-44A1-411B-8F25-86C4D7B471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666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5484"/>
                  <a:lumOff val="645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>
              <a:extLst>
                <a:ext uri="{FF2B5EF4-FFF2-40B4-BE49-F238E27FC236}">
                  <a16:creationId xmlns:a16="http://schemas.microsoft.com/office/drawing/2014/main" id="{55B5EF3B-52B2-412A-ADE7-CC367AD0C9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03168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2903"/>
                  <a:lumOff val="6709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>
              <a:extLst>
                <a:ext uri="{FF2B5EF4-FFF2-40B4-BE49-F238E27FC236}">
                  <a16:creationId xmlns:a16="http://schemas.microsoft.com/office/drawing/2014/main" id="{55564BB9-E884-44EF-9C07-1DD01428E4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672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30323"/>
                  <a:lumOff val="6967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>
              <a:extLst>
                <a:ext uri="{FF2B5EF4-FFF2-40B4-BE49-F238E27FC236}">
                  <a16:creationId xmlns:a16="http://schemas.microsoft.com/office/drawing/2014/main" id="{57802FF8-80ED-40B4-A84B-A944F3C2DD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176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7742"/>
                  <a:lumOff val="7225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>
              <a:extLst>
                <a:ext uri="{FF2B5EF4-FFF2-40B4-BE49-F238E27FC236}">
                  <a16:creationId xmlns:a16="http://schemas.microsoft.com/office/drawing/2014/main" id="{D6543C4F-B9D1-4697-AB13-7FBDEED60B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2680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5161"/>
                  <a:lumOff val="748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>
              <a:extLst>
                <a:ext uri="{FF2B5EF4-FFF2-40B4-BE49-F238E27FC236}">
                  <a16:creationId xmlns:a16="http://schemas.microsoft.com/office/drawing/2014/main" id="{856EBD5C-769D-4EEA-AE0E-7B6E5E2473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89184" y="4648838"/>
              <a:ext cx="45103" cy="8414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2581"/>
                  <a:lumOff val="7741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>
              <a:extLst>
                <a:ext uri="{FF2B5EF4-FFF2-40B4-BE49-F238E27FC236}">
                  <a16:creationId xmlns:a16="http://schemas.microsoft.com/office/drawing/2014/main" id="{DAA48DA8-C443-4ED5-80EF-074A72A34D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5689" y="4648838"/>
              <a:ext cx="45103" cy="84140"/>
            </a:xfrm>
            <a:prstGeom prst="line">
              <a:avLst/>
            </a:prstGeom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箭头连接符 352">
              <a:extLst>
                <a:ext uri="{FF2B5EF4-FFF2-40B4-BE49-F238E27FC236}">
                  <a16:creationId xmlns:a16="http://schemas.microsoft.com/office/drawing/2014/main" id="{2A1EFEC4-0BC8-4AD2-B597-381C100152CE}"/>
                </a:ext>
              </a:extLst>
            </p:cNvPr>
            <p:cNvCxnSpPr>
              <a:cxnSpLocks/>
            </p:cNvCxnSpPr>
            <p:nvPr/>
          </p:nvCxnSpPr>
          <p:spPr>
            <a:xfrm>
              <a:off x="4104022" y="4690908"/>
              <a:ext cx="291677" cy="0"/>
            </a:xfrm>
            <a:prstGeom prst="straightConnector1">
              <a:avLst/>
            </a:prstGeom>
            <a:ln w="6350"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4" name="矩形 333">
            <a:extLst>
              <a:ext uri="{FF2B5EF4-FFF2-40B4-BE49-F238E27FC236}">
                <a16:creationId xmlns:a16="http://schemas.microsoft.com/office/drawing/2014/main" id="{E4716E77-3FFB-4C33-A6FB-B5E5394F792E}"/>
              </a:ext>
            </a:extLst>
          </p:cNvPr>
          <p:cNvSpPr/>
          <p:nvPr/>
        </p:nvSpPr>
        <p:spPr>
          <a:xfrm>
            <a:off x="8783016" y="4014656"/>
            <a:ext cx="36000" cy="1903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</a:t>
            </a:r>
            <a:r>
              <a:rPr lang="zh-CN" altLang="en-US" dirty="0"/>
              <a:t>账号产品展示</a:t>
            </a:r>
          </a:p>
        </p:txBody>
      </p:sp>
      <p:pic>
        <p:nvPicPr>
          <p:cNvPr id="12" name="图片占位符 11" descr="杯子里有咖啡&#10;&#10;描述已自动生成">
            <a:extLst>
              <a:ext uri="{FF2B5EF4-FFF2-40B4-BE49-F238E27FC236}">
                <a16:creationId xmlns:a16="http://schemas.microsoft.com/office/drawing/2014/main" id="{B88E661D-CAEE-4DCC-9C6B-E935075226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 descr="杯子里有咖啡&#10;&#10;描述已自动生成">
            <a:extLst>
              <a:ext uri="{FF2B5EF4-FFF2-40B4-BE49-F238E27FC236}">
                <a16:creationId xmlns:a16="http://schemas.microsoft.com/office/drawing/2014/main" id="{7E44AC0C-4F40-4B34-9B37-D91DF900A39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 descr="杯子里有咖啡&#10;&#10;描述已自动生成">
            <a:extLst>
              <a:ext uri="{FF2B5EF4-FFF2-40B4-BE49-F238E27FC236}">
                <a16:creationId xmlns:a16="http://schemas.microsoft.com/office/drawing/2014/main" id="{F9DF2D7E-AC04-4A97-B349-65A88C3EDEC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 descr="杯子里有咖啡&#10;&#10;描述已自动生成">
            <a:extLst>
              <a:ext uri="{FF2B5EF4-FFF2-40B4-BE49-F238E27FC236}">
                <a16:creationId xmlns:a16="http://schemas.microsoft.com/office/drawing/2014/main" id="{B109BFAA-46DC-4676-ACC7-93126E2629D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 descr="杯子里有咖啡&#10;&#10;描述已自动生成">
            <a:extLst>
              <a:ext uri="{FF2B5EF4-FFF2-40B4-BE49-F238E27FC236}">
                <a16:creationId xmlns:a16="http://schemas.microsoft.com/office/drawing/2014/main" id="{FF509F3B-5E07-4A6A-AD4C-6189CBAACCD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 descr="杯子里有咖啡&#10;&#10;描述已自动生成">
            <a:extLst>
              <a:ext uri="{FF2B5EF4-FFF2-40B4-BE49-F238E27FC236}">
                <a16:creationId xmlns:a16="http://schemas.microsoft.com/office/drawing/2014/main" id="{DB78FC02-BF7A-4B9D-937B-244364FE4D2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 descr="杯子里有咖啡&#10;&#10;描述已自动生成">
            <a:extLst>
              <a:ext uri="{FF2B5EF4-FFF2-40B4-BE49-F238E27FC236}">
                <a16:creationId xmlns:a16="http://schemas.microsoft.com/office/drawing/2014/main" id="{316DC501-5BF1-48A7-A31D-B086BD75C73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图片占位符 21" descr="杯子里有咖啡&#10;&#10;描述已自动生成">
            <a:extLst>
              <a:ext uri="{FF2B5EF4-FFF2-40B4-BE49-F238E27FC236}">
                <a16:creationId xmlns:a16="http://schemas.microsoft.com/office/drawing/2014/main" id="{9FE1E555-CA94-4000-8678-56FE42374F79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7" name="灯片编号占位符 26">
            <a:extLst>
              <a:ext uri="{FF2B5EF4-FFF2-40B4-BE49-F238E27FC236}">
                <a16:creationId xmlns:a16="http://schemas.microsoft.com/office/drawing/2014/main" id="{224EAA2A-6EA2-4B0F-ADD7-4B8553FFE6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146800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96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7C4899-634E-4600-A7BF-79CFED4E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B</a:t>
            </a:r>
            <a:r>
              <a:rPr lang="zh-CN" altLang="en-US" dirty="0"/>
              <a:t>账号干货内容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9E9C9A5-EFE0-4C56-A1D7-415763D90973}"/>
              </a:ext>
            </a:extLst>
          </p:cNvPr>
          <p:cNvSpPr/>
          <p:nvPr/>
        </p:nvSpPr>
        <p:spPr>
          <a:xfrm>
            <a:off x="917154" y="1464092"/>
            <a:ext cx="1044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E8FBF3A-7969-4289-A52F-865FD993AB24}"/>
              </a:ext>
            </a:extLst>
          </p:cNvPr>
          <p:cNvSpPr/>
          <p:nvPr/>
        </p:nvSpPr>
        <p:spPr>
          <a:xfrm>
            <a:off x="870975" y="1393813"/>
            <a:ext cx="10450051" cy="14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39208B8-AD40-495C-AFE1-333CE6AC6C3C}"/>
              </a:ext>
            </a:extLst>
          </p:cNvPr>
          <p:cNvSpPr/>
          <p:nvPr/>
        </p:nvSpPr>
        <p:spPr>
          <a:xfrm>
            <a:off x="870973" y="1393813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49BCD01-774E-4C79-B046-30055C1A3EA1}"/>
              </a:ext>
            </a:extLst>
          </p:cNvPr>
          <p:cNvSpPr txBox="1"/>
          <p:nvPr/>
        </p:nvSpPr>
        <p:spPr>
          <a:xfrm>
            <a:off x="1004005" y="1443147"/>
            <a:ext cx="276998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B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账号情感、科普文章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4015BEE-2665-4CCB-BB09-F50C6595A318}"/>
              </a:ext>
            </a:extLst>
          </p:cNvPr>
          <p:cNvSpPr txBox="1"/>
          <p:nvPr/>
        </p:nvSpPr>
        <p:spPr>
          <a:xfrm>
            <a:off x="1004005" y="1998922"/>
            <a:ext cx="10195099" cy="64254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情感类文章年输出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篇，其中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篇创下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10w+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爆款；科普类文章输出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66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篇，最为关注，其中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10w+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文章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13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篇，传播量极广，受到官方多次转发。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306C0E6-632A-49BF-BA3C-AB98AC661391}"/>
              </a:ext>
            </a:extLst>
          </p:cNvPr>
          <p:cNvCxnSpPr>
            <a:cxnSpLocks/>
          </p:cNvCxnSpPr>
          <p:nvPr/>
        </p:nvCxnSpPr>
        <p:spPr>
          <a:xfrm>
            <a:off x="3805238" y="1393813"/>
            <a:ext cx="0" cy="468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64E2231B-9AEF-461E-A375-DDFDFC70DD26}"/>
              </a:ext>
            </a:extLst>
          </p:cNvPr>
          <p:cNvCxnSpPr>
            <a:cxnSpLocks/>
          </p:cNvCxnSpPr>
          <p:nvPr/>
        </p:nvCxnSpPr>
        <p:spPr>
          <a:xfrm>
            <a:off x="3840361" y="1393813"/>
            <a:ext cx="0" cy="468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AFA7EDE6-BB4E-4885-9C06-94F5E98DA30E}"/>
              </a:ext>
            </a:extLst>
          </p:cNvPr>
          <p:cNvCxnSpPr>
            <a:cxnSpLocks/>
          </p:cNvCxnSpPr>
          <p:nvPr/>
        </p:nvCxnSpPr>
        <p:spPr>
          <a:xfrm>
            <a:off x="3875484" y="1393813"/>
            <a:ext cx="0" cy="4680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3E86DDA8-7928-47CB-BB47-B1D73A3AC30E}"/>
              </a:ext>
            </a:extLst>
          </p:cNvPr>
          <p:cNvCxnSpPr>
            <a:cxnSpLocks/>
          </p:cNvCxnSpPr>
          <p:nvPr/>
        </p:nvCxnSpPr>
        <p:spPr>
          <a:xfrm>
            <a:off x="3910607" y="1393813"/>
            <a:ext cx="0" cy="46800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42701EEB-C6FF-4F50-B638-506360EA1EDF}"/>
              </a:ext>
            </a:extLst>
          </p:cNvPr>
          <p:cNvCxnSpPr>
            <a:cxnSpLocks/>
          </p:cNvCxnSpPr>
          <p:nvPr/>
        </p:nvCxnSpPr>
        <p:spPr>
          <a:xfrm>
            <a:off x="3945731" y="1393813"/>
            <a:ext cx="0" cy="468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B7B9608E-DD00-474C-BD7C-2C2F141D27F1}"/>
              </a:ext>
            </a:extLst>
          </p:cNvPr>
          <p:cNvCxnSpPr>
            <a:cxnSpLocks/>
          </p:cNvCxnSpPr>
          <p:nvPr/>
        </p:nvCxnSpPr>
        <p:spPr>
          <a:xfrm>
            <a:off x="4012407" y="1393813"/>
            <a:ext cx="0" cy="468000"/>
          </a:xfrm>
          <a:prstGeom prst="line">
            <a:avLst/>
          </a:prstGeom>
          <a:ln w="603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>
            <a:extLst>
              <a:ext uri="{FF2B5EF4-FFF2-40B4-BE49-F238E27FC236}">
                <a16:creationId xmlns:a16="http://schemas.microsoft.com/office/drawing/2014/main" id="{826692AA-880B-46C0-A53B-9CF6D3FC85D7}"/>
              </a:ext>
            </a:extLst>
          </p:cNvPr>
          <p:cNvSpPr/>
          <p:nvPr/>
        </p:nvSpPr>
        <p:spPr>
          <a:xfrm>
            <a:off x="917154" y="3150576"/>
            <a:ext cx="1044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10D6CBCD-5734-4AED-B379-FBCE5B26E17B}"/>
              </a:ext>
            </a:extLst>
          </p:cNvPr>
          <p:cNvSpPr/>
          <p:nvPr/>
        </p:nvSpPr>
        <p:spPr>
          <a:xfrm>
            <a:off x="870975" y="3080297"/>
            <a:ext cx="10450051" cy="14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6D1139CE-BC3E-47C0-B0A9-1FD7494A95ED}"/>
              </a:ext>
            </a:extLst>
          </p:cNvPr>
          <p:cNvSpPr/>
          <p:nvPr/>
        </p:nvSpPr>
        <p:spPr>
          <a:xfrm>
            <a:off x="870973" y="3080297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883F4E0D-B520-4B05-89E3-67C32917A4BF}"/>
              </a:ext>
            </a:extLst>
          </p:cNvPr>
          <p:cNvSpPr txBox="1"/>
          <p:nvPr/>
        </p:nvSpPr>
        <p:spPr>
          <a:xfrm>
            <a:off x="1004005" y="3129631"/>
            <a:ext cx="276998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B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账号学术、校园文章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78CFDDDE-E150-46BF-88C8-A1DDE6AD17FF}"/>
              </a:ext>
            </a:extLst>
          </p:cNvPr>
          <p:cNvSpPr txBox="1"/>
          <p:nvPr/>
        </p:nvSpPr>
        <p:spPr>
          <a:xfrm>
            <a:off x="1004005" y="3685406"/>
            <a:ext cx="10195099" cy="64254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学术类文章年输出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篇，其中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篇创下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10w+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爆款；校园类文章输出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66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篇，最为关注，其中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10w+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文章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13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篇，传播量极广，受到官方多次转发。</a:t>
            </a: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6E03EC22-86D2-4E15-962C-D249259BD35C}"/>
              </a:ext>
            </a:extLst>
          </p:cNvPr>
          <p:cNvCxnSpPr>
            <a:cxnSpLocks/>
          </p:cNvCxnSpPr>
          <p:nvPr/>
        </p:nvCxnSpPr>
        <p:spPr>
          <a:xfrm>
            <a:off x="3805238" y="3080297"/>
            <a:ext cx="0" cy="468000"/>
          </a:xfrm>
          <a:prstGeom prst="line">
            <a:avLst/>
          </a:prstGeom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B9E0E545-0374-44D1-8E7B-E17E396905A3}"/>
              </a:ext>
            </a:extLst>
          </p:cNvPr>
          <p:cNvCxnSpPr>
            <a:cxnSpLocks/>
          </p:cNvCxnSpPr>
          <p:nvPr/>
        </p:nvCxnSpPr>
        <p:spPr>
          <a:xfrm>
            <a:off x="3840361" y="3080297"/>
            <a:ext cx="0" cy="468000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CC8101A5-4185-416A-8D1A-BE340B94CFB5}"/>
              </a:ext>
            </a:extLst>
          </p:cNvPr>
          <p:cNvCxnSpPr>
            <a:cxnSpLocks/>
          </p:cNvCxnSpPr>
          <p:nvPr/>
        </p:nvCxnSpPr>
        <p:spPr>
          <a:xfrm>
            <a:off x="3875484" y="3080297"/>
            <a:ext cx="0" cy="46800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FC18C715-9505-4117-ABCC-33D792041A34}"/>
              </a:ext>
            </a:extLst>
          </p:cNvPr>
          <p:cNvCxnSpPr>
            <a:cxnSpLocks/>
          </p:cNvCxnSpPr>
          <p:nvPr/>
        </p:nvCxnSpPr>
        <p:spPr>
          <a:xfrm>
            <a:off x="3910607" y="3080297"/>
            <a:ext cx="0" cy="46800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DA0F9A61-47B2-47FB-9905-F8C123B89A52}"/>
              </a:ext>
            </a:extLst>
          </p:cNvPr>
          <p:cNvCxnSpPr>
            <a:cxnSpLocks/>
          </p:cNvCxnSpPr>
          <p:nvPr/>
        </p:nvCxnSpPr>
        <p:spPr>
          <a:xfrm>
            <a:off x="3945731" y="3080297"/>
            <a:ext cx="0" cy="46800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09E1353E-7003-4608-AC4F-BA1753D5EA36}"/>
              </a:ext>
            </a:extLst>
          </p:cNvPr>
          <p:cNvCxnSpPr>
            <a:cxnSpLocks/>
          </p:cNvCxnSpPr>
          <p:nvPr/>
        </p:nvCxnSpPr>
        <p:spPr>
          <a:xfrm>
            <a:off x="4012407" y="3080297"/>
            <a:ext cx="0" cy="46800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>
            <a:extLst>
              <a:ext uri="{FF2B5EF4-FFF2-40B4-BE49-F238E27FC236}">
                <a16:creationId xmlns:a16="http://schemas.microsoft.com/office/drawing/2014/main" id="{B2B708F7-6FB6-4A4A-A92C-BE47168C31D1}"/>
              </a:ext>
            </a:extLst>
          </p:cNvPr>
          <p:cNvSpPr/>
          <p:nvPr/>
        </p:nvSpPr>
        <p:spPr>
          <a:xfrm>
            <a:off x="917154" y="4837060"/>
            <a:ext cx="1044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0A182CC2-77B1-46B2-9FFB-40E82154726B}"/>
              </a:ext>
            </a:extLst>
          </p:cNvPr>
          <p:cNvSpPr/>
          <p:nvPr/>
        </p:nvSpPr>
        <p:spPr>
          <a:xfrm>
            <a:off x="870975" y="4766781"/>
            <a:ext cx="10450051" cy="14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7F9396FC-075C-463D-BEAC-A1BD2CDDADCE}"/>
              </a:ext>
            </a:extLst>
          </p:cNvPr>
          <p:cNvSpPr/>
          <p:nvPr/>
        </p:nvSpPr>
        <p:spPr>
          <a:xfrm>
            <a:off x="870973" y="4766781"/>
            <a:ext cx="3172951" cy="468000"/>
          </a:xfrm>
          <a:prstGeom prst="rect">
            <a:avLst/>
          </a:prstGeom>
          <a:solidFill>
            <a:schemeClr val="tx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F0C58601-271A-4771-8769-F9763F598A2F}"/>
              </a:ext>
            </a:extLst>
          </p:cNvPr>
          <p:cNvSpPr txBox="1"/>
          <p:nvPr/>
        </p:nvSpPr>
        <p:spPr>
          <a:xfrm>
            <a:off x="1004005" y="4816115"/>
            <a:ext cx="276998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B</a:t>
            </a:r>
            <a:r>
              <a:rPr lang="zh-CN" altLang="en-US" sz="2400" dirty="0">
                <a:gradFill>
                  <a:gsLst>
                    <a:gs pos="40000">
                      <a:schemeClr val="accent1"/>
                    </a:gs>
                    <a:gs pos="75000">
                      <a:schemeClr val="accent2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rPr>
              <a:t>账号成长、科学文章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D7D27D0C-56A4-4905-A464-1CAA4784176D}"/>
              </a:ext>
            </a:extLst>
          </p:cNvPr>
          <p:cNvSpPr txBox="1"/>
          <p:nvPr/>
        </p:nvSpPr>
        <p:spPr>
          <a:xfrm>
            <a:off x="1004005" y="5371890"/>
            <a:ext cx="10195099" cy="64254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成长类文章年输出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篇，其中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篇创下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10w+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爆款；科学类文章输出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66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篇，最为关注，其中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10w+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文章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13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篇，传播量极广，受到官方多次转发。</a:t>
            </a: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690631E3-8359-41E1-8CB3-57EF4777CDC6}"/>
              </a:ext>
            </a:extLst>
          </p:cNvPr>
          <p:cNvCxnSpPr>
            <a:cxnSpLocks/>
          </p:cNvCxnSpPr>
          <p:nvPr/>
        </p:nvCxnSpPr>
        <p:spPr>
          <a:xfrm>
            <a:off x="3805238" y="4766781"/>
            <a:ext cx="0" cy="46800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5E68FB3C-6EDC-4D5D-A85E-EAC8446CB6DE}"/>
              </a:ext>
            </a:extLst>
          </p:cNvPr>
          <p:cNvCxnSpPr>
            <a:cxnSpLocks/>
          </p:cNvCxnSpPr>
          <p:nvPr/>
        </p:nvCxnSpPr>
        <p:spPr>
          <a:xfrm>
            <a:off x="3840361" y="4766781"/>
            <a:ext cx="0" cy="468000"/>
          </a:xfrm>
          <a:prstGeom prst="line">
            <a:avLst/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8CDF37C6-CF1B-4073-97B0-2DAC33364F49}"/>
              </a:ext>
            </a:extLst>
          </p:cNvPr>
          <p:cNvCxnSpPr>
            <a:cxnSpLocks/>
          </p:cNvCxnSpPr>
          <p:nvPr/>
        </p:nvCxnSpPr>
        <p:spPr>
          <a:xfrm>
            <a:off x="3875484" y="4766781"/>
            <a:ext cx="0" cy="46800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61ECF12C-DDE3-458E-AD40-EF242B100809}"/>
              </a:ext>
            </a:extLst>
          </p:cNvPr>
          <p:cNvCxnSpPr>
            <a:cxnSpLocks/>
          </p:cNvCxnSpPr>
          <p:nvPr/>
        </p:nvCxnSpPr>
        <p:spPr>
          <a:xfrm>
            <a:off x="3910607" y="4766781"/>
            <a:ext cx="0" cy="46800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C0EAAB7B-6CD5-411C-B9B7-83F9D8176076}"/>
              </a:ext>
            </a:extLst>
          </p:cNvPr>
          <p:cNvCxnSpPr>
            <a:cxnSpLocks/>
          </p:cNvCxnSpPr>
          <p:nvPr/>
        </p:nvCxnSpPr>
        <p:spPr>
          <a:xfrm>
            <a:off x="3945731" y="4766781"/>
            <a:ext cx="0" cy="46800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4F614A2F-278C-4359-924C-F052093E6B5F}"/>
              </a:ext>
            </a:extLst>
          </p:cNvPr>
          <p:cNvCxnSpPr>
            <a:cxnSpLocks/>
          </p:cNvCxnSpPr>
          <p:nvPr/>
        </p:nvCxnSpPr>
        <p:spPr>
          <a:xfrm>
            <a:off x="4012407" y="4766781"/>
            <a:ext cx="0" cy="468000"/>
          </a:xfrm>
          <a:prstGeom prst="line">
            <a:avLst/>
          </a:prstGeom>
          <a:ln w="603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4908CA5C-4304-482E-8075-314A8A3816F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251575"/>
            <a:ext cx="2743200" cy="365125"/>
          </a:xfrm>
          <a:prstGeom prst="rect">
            <a:avLst/>
          </a:prstGeom>
        </p:spPr>
        <p:txBody>
          <a:bodyPr/>
          <a:lstStyle/>
          <a:p>
            <a:fld id="{120BABB1-CF25-46BA-8165-E4A024F8A24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3602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0"/>
  <p:tag name="PASUBTYPE" val="0"/>
  <p:tag name="RESOURCELIBID_SHAPE" val="4510"/>
  <p:tag name="RESOURCELIB_SHAPETYPE" val="4"/>
</p:tagLst>
</file>

<file path=ppt/theme/theme1.xml><?xml version="1.0" encoding="utf-8"?>
<a:theme xmlns:a="http://schemas.openxmlformats.org/drawingml/2006/main" name="新媒体运营部业务汇报">
  <a:themeElements>
    <a:clrScheme name="新媒体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D382"/>
      </a:accent1>
      <a:accent2>
        <a:srgbClr val="FF5677"/>
      </a:accent2>
      <a:accent3>
        <a:srgbClr val="FF8C56"/>
      </a:accent3>
      <a:accent4>
        <a:srgbClr val="FA75B0"/>
      </a:accent4>
      <a:accent5>
        <a:srgbClr val="CA968E"/>
      </a:accent5>
      <a:accent6>
        <a:srgbClr val="6E9438"/>
      </a:accent6>
      <a:hlink>
        <a:srgbClr val="0563C1"/>
      </a:hlink>
      <a:folHlink>
        <a:srgbClr val="954F72"/>
      </a:folHlink>
    </a:clrScheme>
    <a:fontScheme name="新媒体模板">
      <a:majorFont>
        <a:latin typeface="Calibri"/>
        <a:ea typeface="字制区喜脉体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</TotalTime>
  <Words>2464</Words>
  <Application>Microsoft Office PowerPoint</Application>
  <PresentationFormat>宽屏</PresentationFormat>
  <Paragraphs>375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OPPOSans B</vt:lpstr>
      <vt:lpstr>Radikal</vt:lpstr>
      <vt:lpstr>等线</vt:lpstr>
      <vt:lpstr>汉仪雅酷黑 45W</vt:lpstr>
      <vt:lpstr>微软雅黑</vt:lpstr>
      <vt:lpstr>微软雅黑 Light</vt:lpstr>
      <vt:lpstr>字制区喜脉体</vt:lpstr>
      <vt:lpstr>Arial</vt:lpstr>
      <vt:lpstr>Calibri</vt:lpstr>
      <vt:lpstr>Calibri Light</vt:lpstr>
      <vt:lpstr>Segoe UI Light</vt:lpstr>
      <vt:lpstr>新媒体运营部业务汇报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新媒体运营部业务汇报ppt模板</dc:title>
  <dc:creator>君梦</dc:creator>
  <cp:keywords>P界达人</cp:keywords>
  <dc:description>www.51pptmoban.com</dc:description>
  <cp:lastModifiedBy>Win user</cp:lastModifiedBy>
  <cp:revision>18</cp:revision>
  <dcterms:created xsi:type="dcterms:W3CDTF">2021-11-06T10:29:05Z</dcterms:created>
  <dcterms:modified xsi:type="dcterms:W3CDTF">2022-02-21T14:06:21Z</dcterms:modified>
</cp:coreProperties>
</file>