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2"/>
    <p:sldId id="273" r:id="rId3"/>
    <p:sldId id="269" r:id="rId4"/>
    <p:sldId id="287" r:id="rId5"/>
    <p:sldId id="271" r:id="rId6"/>
    <p:sldId id="278" r:id="rId7"/>
    <p:sldId id="270" r:id="rId8"/>
    <p:sldId id="290" r:id="rId9"/>
    <p:sldId id="279" r:id="rId10"/>
    <p:sldId id="288" r:id="rId11"/>
    <p:sldId id="283" r:id="rId12"/>
    <p:sldId id="280" r:id="rId13"/>
    <p:sldId id="282" r:id="rId14"/>
    <p:sldId id="289" r:id="rId15"/>
    <p:sldId id="277" r:id="rId16"/>
    <p:sldId id="29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8576"/>
    <a:srgbClr val="6F9586"/>
    <a:srgbClr val="AEC1B5"/>
    <a:srgbClr val="E0E1DC"/>
    <a:srgbClr val="A69086"/>
    <a:srgbClr val="C1B2AB"/>
    <a:srgbClr val="ADC1B5"/>
    <a:srgbClr val="8AA89C"/>
    <a:srgbClr val="F0F5F1"/>
    <a:srgbClr val="EEF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44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  <c:pt idx="6">
                  <c:v>PART 7</c:v>
                </c:pt>
                <c:pt idx="7">
                  <c:v>PART 8</c:v>
                </c:pt>
                <c:pt idx="8">
                  <c:v>PART 9</c:v>
                </c:pt>
                <c:pt idx="9">
                  <c:v>PART 10</c:v>
                </c:pt>
                <c:pt idx="10">
                  <c:v>PART 11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1.5</c:v>
                </c:pt>
                <c:pt idx="1">
                  <c:v>1.9</c:v>
                </c:pt>
                <c:pt idx="2">
                  <c:v>2.6</c:v>
                </c:pt>
                <c:pt idx="3">
                  <c:v>3</c:v>
                </c:pt>
                <c:pt idx="4">
                  <c:v>3.8</c:v>
                </c:pt>
                <c:pt idx="5">
                  <c:v>4.5</c:v>
                </c:pt>
                <c:pt idx="6">
                  <c:v>3.5</c:v>
                </c:pt>
                <c:pt idx="7">
                  <c:v>3</c:v>
                </c:pt>
                <c:pt idx="8">
                  <c:v>2.6</c:v>
                </c:pt>
                <c:pt idx="9">
                  <c:v>3</c:v>
                </c:pt>
                <c:pt idx="10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F3-44BD-B5E9-F689B4196E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22772696"/>
        <c:axId val="1222773680"/>
      </c:barChart>
      <c:catAx>
        <c:axId val="1222772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8AA89C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22773680"/>
        <c:crosses val="autoZero"/>
        <c:auto val="1"/>
        <c:lblAlgn val="ctr"/>
        <c:lblOffset val="100"/>
        <c:noMultiLvlLbl val="0"/>
      </c:catAx>
      <c:valAx>
        <c:axId val="12227736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8AA89C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2277269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B0D95-22BB-4CF7-99EF-023100488638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74645-4752-41E4-9D6C-BC32D44E8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870575" y="2075867"/>
            <a:ext cx="5715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dirty="0">
                <a:latin typeface="Segoe UI Semibold" panose="020B0702040204020203" charset="0"/>
                <a:ea typeface="思源宋体 CN Medium" panose="02020500000000000000" pitchFamily="18" charset="-122"/>
                <a:cs typeface="Segoe UI Semibold" panose="020B0702040204020203" charset="0"/>
              </a:rPr>
              <a:t>A versatile plant world series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98208" y="4166309"/>
            <a:ext cx="4587240" cy="39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Lorem ipsum dolor sit </a:t>
            </a:r>
            <a:r>
              <a:rPr lang="en-US" altLang="zh-CN" dirty="0" err="1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amet</a:t>
            </a:r>
            <a:endParaRPr lang="en-US" altLang="zh-CN" dirty="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7107936" y="4102608"/>
            <a:ext cx="4367784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7932246" y="4949203"/>
            <a:ext cx="2166590" cy="39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Star your report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4799" y="4955549"/>
            <a:ext cx="384081" cy="3840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6690438" y="1489274"/>
            <a:ext cx="3975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6861518" y="3058934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6727030" y="3320162"/>
            <a:ext cx="5334000" cy="190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2000" dirty="0" err="1">
                <a:latin typeface="思源黑体" panose="020B0500000000000000" pitchFamily="34" charset="-128"/>
                <a:ea typeface="思源黑体" panose="020B0500000000000000" pitchFamily="34" charset="-128"/>
              </a:rPr>
              <a:t>commodo</a:t>
            </a: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 magna.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126558" y="1489274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6297638" y="3058934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163150" y="3320162"/>
            <a:ext cx="5334000" cy="190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2000" dirty="0" err="1">
                <a:latin typeface="思源黑体" panose="020B0500000000000000" pitchFamily="34" charset="-128"/>
                <a:ea typeface="思源黑体" panose="020B0500000000000000" pitchFamily="34" charset="-128"/>
              </a:rPr>
              <a:t>commodo</a:t>
            </a: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 magna.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27723" t="26734" r="27779" b="37966"/>
          <a:stretch>
            <a:fillRect/>
          </a:stretch>
        </p:blipFill>
        <p:spPr>
          <a:xfrm>
            <a:off x="7315202" y="1946032"/>
            <a:ext cx="4314089" cy="3188675"/>
          </a:xfrm>
          <a:custGeom>
            <a:avLst/>
            <a:gdLst>
              <a:gd name="connsiteX0" fmla="*/ 0 w 4314089"/>
              <a:gd name="connsiteY0" fmla="*/ 0 h 3188675"/>
              <a:gd name="connsiteX1" fmla="*/ 4314089 w 4314089"/>
              <a:gd name="connsiteY1" fmla="*/ 0 h 3188675"/>
              <a:gd name="connsiteX2" fmla="*/ 4314089 w 4314089"/>
              <a:gd name="connsiteY2" fmla="*/ 3188675 h 3188675"/>
              <a:gd name="connsiteX3" fmla="*/ 0 w 4314089"/>
              <a:gd name="connsiteY3" fmla="*/ 3188675 h 31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4089" h="3188675">
                <a:moveTo>
                  <a:pt x="0" y="0"/>
                </a:moveTo>
                <a:lnTo>
                  <a:pt x="4314089" y="0"/>
                </a:lnTo>
                <a:lnTo>
                  <a:pt x="4314089" y="3188675"/>
                </a:lnTo>
                <a:lnTo>
                  <a:pt x="0" y="3188675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6549762" y="2216103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20842" y="3785763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37132" y="3983883"/>
            <a:ext cx="5152371" cy="117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consectetuer adipiscing elit. Maecenas porttitor congue massa.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47129" b="3520"/>
          <a:stretch>
            <a:fillRect/>
          </a:stretch>
        </p:blipFill>
        <p:spPr>
          <a:xfrm>
            <a:off x="0" y="1188085"/>
            <a:ext cx="6052820" cy="44811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41198" y="967154"/>
            <a:ext cx="6236677" cy="4923693"/>
          </a:xfrm>
          <a:prstGeom prst="rect">
            <a:avLst/>
          </a:prstGeom>
          <a:noFill/>
          <a:ln w="76200">
            <a:solidFill>
              <a:srgbClr val="6F9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6558" y="1871247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297638" y="3440907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163150" y="3702135"/>
            <a:ext cx="5114725" cy="117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</a:t>
            </a:r>
            <a:r>
              <a:rPr lang="en-US" altLang="zh-CN" sz="2000" dirty="0" err="1">
                <a:latin typeface="思源黑体" panose="020B0500000000000000" pitchFamily="34" charset="-128"/>
                <a:ea typeface="思源黑体" panose="020B0500000000000000" pitchFamily="34" charset="-128"/>
              </a:rPr>
              <a:t>conser</a:t>
            </a: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 adipiscing elit. Maecenas porttitor congue massa.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136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91200" y="427471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962280" y="1997131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827792" y="2258359"/>
            <a:ext cx="5114725" cy="117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</a:t>
            </a:r>
            <a:r>
              <a:rPr lang="en-US" altLang="zh-CN" sz="2000" dirty="0" err="1">
                <a:latin typeface="思源黑体" panose="020B0500000000000000" pitchFamily="34" charset="-128"/>
                <a:ea typeface="思源黑体" panose="020B0500000000000000" pitchFamily="34" charset="-128"/>
              </a:rPr>
              <a:t>conser</a:t>
            </a: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 adipiscing elit. Maecenas porttitor congue massa.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529" y="542261"/>
            <a:ext cx="6858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7" t="7864" r="15690" b="19658"/>
          <a:stretch>
            <a:fillRect/>
          </a:stretch>
        </p:blipFill>
        <p:spPr>
          <a:xfrm>
            <a:off x="586154" y="943708"/>
            <a:ext cx="8088923" cy="49705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85509" y="1877760"/>
            <a:ext cx="6420337" cy="3236720"/>
          </a:xfrm>
          <a:prstGeom prst="rect">
            <a:avLst/>
          </a:prstGeom>
          <a:noFill/>
          <a:ln w="38100">
            <a:solidFill>
              <a:srgbClr val="6F95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69154" y="2834400"/>
            <a:ext cx="60920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dirty="0">
                <a:solidFill>
                  <a:srgbClr val="618576"/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THANK YOU</a:t>
            </a:r>
            <a:endParaRPr lang="zh-CN" altLang="en-US" sz="8000" dirty="0">
              <a:solidFill>
                <a:srgbClr val="618576"/>
              </a:solidFill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159A39-0F9B-407B-814B-E079794B698D}"/>
              </a:ext>
            </a:extLst>
          </p:cNvPr>
          <p:cNvSpPr txBox="1"/>
          <p:nvPr/>
        </p:nvSpPr>
        <p:spPr>
          <a:xfrm>
            <a:off x="1790700" y="3105150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754717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478" y="5362193"/>
            <a:ext cx="414564" cy="70719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478" y="4187168"/>
            <a:ext cx="414564" cy="70719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478" y="3012142"/>
            <a:ext cx="414564" cy="7071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478" y="1837116"/>
            <a:ext cx="414564" cy="70719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06975" y="648250"/>
            <a:ext cx="4021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CONTENTS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07434" y="2390342"/>
            <a:ext cx="533400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Lorem ipsum dolor sit amet,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</a:t>
            </a:r>
            <a:r>
              <a:rPr lang="en-US" altLang="zh-CN" dirty="0"/>
              <a:t>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05678" y="1834482"/>
            <a:ext cx="18371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i="1" dirty="0">
                <a:latin typeface="思源黑体" panose="020B0500000000000000" pitchFamily="34" charset="-128"/>
                <a:ea typeface="思源黑体" panose="020B0500000000000000" pitchFamily="34" charset="-128"/>
              </a:rPr>
              <a:t>Part 01</a:t>
            </a:r>
            <a:endParaRPr lang="zh-CN" altLang="en-US" sz="3000" i="1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379536" y="1543045"/>
            <a:ext cx="160551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307434" y="3591664"/>
            <a:ext cx="533400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Lorem ipsum dolor sit amet,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</a:t>
            </a:r>
            <a:r>
              <a:rPr lang="en-US" altLang="zh-CN" dirty="0"/>
              <a:t>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105678" y="3035804"/>
            <a:ext cx="18371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i="1" dirty="0">
                <a:latin typeface="思源黑体" panose="020B0500000000000000" pitchFamily="34" charset="-128"/>
                <a:ea typeface="思源黑体" panose="020B0500000000000000" pitchFamily="34" charset="-128"/>
              </a:rPr>
              <a:t>Part 02</a:t>
            </a:r>
            <a:endParaRPr lang="zh-CN" altLang="en-US" sz="3000" i="1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07434" y="4792986"/>
            <a:ext cx="533400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Lorem ipsum dolor sit amet,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</a:t>
            </a:r>
            <a:r>
              <a:rPr lang="en-US" altLang="zh-CN" dirty="0"/>
              <a:t>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105678" y="4237126"/>
            <a:ext cx="18371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i="1" dirty="0">
                <a:latin typeface="思源黑体" panose="020B0500000000000000" pitchFamily="34" charset="-128"/>
                <a:ea typeface="思源黑体" panose="020B0500000000000000" pitchFamily="34" charset="-128"/>
              </a:rPr>
              <a:t>Part 03</a:t>
            </a:r>
            <a:endParaRPr lang="zh-CN" altLang="en-US" sz="3000" i="1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307434" y="5994308"/>
            <a:ext cx="533400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Lorem ipsum dolor sit amet,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adipisc</a:t>
            </a:r>
            <a:r>
              <a:rPr lang="en-US" altLang="zh-CN" dirty="0"/>
              <a:t>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105678" y="5438448"/>
            <a:ext cx="18371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i="1" dirty="0">
                <a:latin typeface="思源黑体" panose="020B0500000000000000" pitchFamily="34" charset="-128"/>
                <a:ea typeface="思源黑体" panose="020B0500000000000000" pitchFamily="34" charset="-128"/>
              </a:rPr>
              <a:t>Part 04</a:t>
            </a:r>
            <a:endParaRPr lang="zh-CN" altLang="en-US" sz="3000" i="1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26998" t="25206" r="27527" b="35300"/>
          <a:stretch>
            <a:fillRect/>
          </a:stretch>
        </p:blipFill>
        <p:spPr>
          <a:xfrm>
            <a:off x="7101842" y="1767841"/>
            <a:ext cx="4632958" cy="3749039"/>
          </a:xfrm>
          <a:custGeom>
            <a:avLst/>
            <a:gdLst>
              <a:gd name="connsiteX0" fmla="*/ 0 w 4632958"/>
              <a:gd name="connsiteY0" fmla="*/ 0 h 3749039"/>
              <a:gd name="connsiteX1" fmla="*/ 4632958 w 4632958"/>
              <a:gd name="connsiteY1" fmla="*/ 0 h 3749039"/>
              <a:gd name="connsiteX2" fmla="*/ 4632958 w 4632958"/>
              <a:gd name="connsiteY2" fmla="*/ 3749039 h 3749039"/>
              <a:gd name="connsiteX3" fmla="*/ 0 w 4632958"/>
              <a:gd name="connsiteY3" fmla="*/ 3749039 h 374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2958" h="3749039">
                <a:moveTo>
                  <a:pt x="0" y="0"/>
                </a:moveTo>
                <a:lnTo>
                  <a:pt x="4632958" y="0"/>
                </a:lnTo>
                <a:lnTo>
                  <a:pt x="4632958" y="3749039"/>
                </a:lnTo>
                <a:lnTo>
                  <a:pt x="0" y="3749039"/>
                </a:lnTo>
                <a:close/>
              </a:path>
            </a:pathLst>
          </a:custGeom>
        </p:spPr>
      </p:pic>
      <p:sp>
        <p:nvSpPr>
          <p:cNvPr id="33" name="矩形 32"/>
          <p:cNvSpPr/>
          <p:nvPr/>
        </p:nvSpPr>
        <p:spPr>
          <a:xfrm>
            <a:off x="6549762" y="2216103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6720842" y="3785763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637132" y="3983883"/>
            <a:ext cx="5152371" cy="117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consectetuer adipiscing elit. Maecenas porttitor congue massa.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105024" y="1604723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255204" y="3223056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151324" y="3407166"/>
            <a:ext cx="5334000" cy="190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consectetuer adipiscing elit. Maecenas porttitor congue massa. Fusce posuere, magna sed pulvinar ultricies, purus lectus malesuada libero, sit amet </a:t>
            </a:r>
            <a:r>
              <a:rPr lang="en-US" altLang="zh-CN" sz="2000" dirty="0" err="1">
                <a:latin typeface="思源黑体" panose="020B0500000000000000" pitchFamily="34" charset="-128"/>
                <a:ea typeface="思源黑体" panose="020B0500000000000000" pitchFamily="34" charset="-128"/>
              </a:rPr>
              <a:t>commodo</a:t>
            </a: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 magna.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63682" y="1889536"/>
            <a:ext cx="10984622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/>
              <a:t>Lorem ipsum dolor sit amet, consectetuer adipiscing elit. Maecenas porttitor congue massa. Fusce posuere, magna sed pulvinar ultricies, purus lectus </a:t>
            </a:r>
            <a:r>
              <a:rPr lang="en-US" altLang="zh-CN" dirty="0" err="1"/>
              <a:t>malesuada</a:t>
            </a:r>
            <a:r>
              <a:rPr lang="en-US" altLang="zh-CN" dirty="0"/>
              <a:t> libero.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91965" y="1161918"/>
            <a:ext cx="38080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TITLE HERE</a:t>
            </a:r>
            <a:endParaRPr lang="zh-CN" altLang="en-US" sz="30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1950977" y="2925179"/>
          <a:ext cx="8128000" cy="375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26889" t="24878" r="28266" b="37724"/>
          <a:stretch>
            <a:fillRect/>
          </a:stretch>
        </p:blipFill>
        <p:spPr>
          <a:xfrm>
            <a:off x="7162802" y="1676400"/>
            <a:ext cx="4511038" cy="3505200"/>
          </a:xfrm>
          <a:custGeom>
            <a:avLst/>
            <a:gdLst>
              <a:gd name="connsiteX0" fmla="*/ 0 w 4511038"/>
              <a:gd name="connsiteY0" fmla="*/ 0 h 3505200"/>
              <a:gd name="connsiteX1" fmla="*/ 4511038 w 4511038"/>
              <a:gd name="connsiteY1" fmla="*/ 0 h 3505200"/>
              <a:gd name="connsiteX2" fmla="*/ 4511038 w 4511038"/>
              <a:gd name="connsiteY2" fmla="*/ 3505200 h 3505200"/>
              <a:gd name="connsiteX3" fmla="*/ 0 w 4511038"/>
              <a:gd name="connsiteY3" fmla="*/ 350520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038" h="3505200">
                <a:moveTo>
                  <a:pt x="0" y="0"/>
                </a:moveTo>
                <a:lnTo>
                  <a:pt x="4511038" y="0"/>
                </a:lnTo>
                <a:lnTo>
                  <a:pt x="4511038" y="3505200"/>
                </a:lnTo>
                <a:lnTo>
                  <a:pt x="0" y="35052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549762" y="2216103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720842" y="3785763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637132" y="3983883"/>
            <a:ext cx="5152371" cy="117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consectetuer adipiscing elit. Maecenas porttitor congue massa.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8100"/>
            <a:ext cx="6374130" cy="4241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39" r="42721" b="71139"/>
          <a:stretch>
            <a:fillRect/>
          </a:stretch>
        </p:blipFill>
        <p:spPr>
          <a:xfrm>
            <a:off x="3995194" y="3608409"/>
            <a:ext cx="1979272" cy="1979272"/>
          </a:xfrm>
          <a:custGeom>
            <a:avLst/>
            <a:gdLst>
              <a:gd name="connsiteX0" fmla="*/ 0 w 1979272"/>
              <a:gd name="connsiteY0" fmla="*/ 0 h 1979272"/>
              <a:gd name="connsiteX1" fmla="*/ 1979272 w 1979272"/>
              <a:gd name="connsiteY1" fmla="*/ 0 h 1979272"/>
              <a:gd name="connsiteX2" fmla="*/ 1979272 w 1979272"/>
              <a:gd name="connsiteY2" fmla="*/ 1979272 h 1979272"/>
              <a:gd name="connsiteX3" fmla="*/ 0 w 1979272"/>
              <a:gd name="connsiteY3" fmla="*/ 1979272 h 19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9272" h="1979272">
                <a:moveTo>
                  <a:pt x="0" y="0"/>
                </a:moveTo>
                <a:lnTo>
                  <a:pt x="1979272" y="0"/>
                </a:lnTo>
                <a:lnTo>
                  <a:pt x="1979272" y="1979272"/>
                </a:lnTo>
                <a:lnTo>
                  <a:pt x="0" y="1979272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60" t="19072" b="52067"/>
          <a:stretch>
            <a:fillRect/>
          </a:stretch>
        </p:blipFill>
        <p:spPr>
          <a:xfrm>
            <a:off x="3995194" y="1449728"/>
            <a:ext cx="1979272" cy="1979272"/>
          </a:xfrm>
          <a:custGeom>
            <a:avLst/>
            <a:gdLst>
              <a:gd name="connsiteX0" fmla="*/ 0 w 1979272"/>
              <a:gd name="connsiteY0" fmla="*/ 0 h 1979272"/>
              <a:gd name="connsiteX1" fmla="*/ 1979272 w 1979272"/>
              <a:gd name="connsiteY1" fmla="*/ 0 h 1979272"/>
              <a:gd name="connsiteX2" fmla="*/ 1979272 w 1979272"/>
              <a:gd name="connsiteY2" fmla="*/ 1979272 h 1979272"/>
              <a:gd name="connsiteX3" fmla="*/ 0 w 1979272"/>
              <a:gd name="connsiteY3" fmla="*/ 1979272 h 19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9272" h="1979272">
                <a:moveTo>
                  <a:pt x="0" y="0"/>
                </a:moveTo>
                <a:lnTo>
                  <a:pt x="1979272" y="0"/>
                </a:lnTo>
                <a:lnTo>
                  <a:pt x="1979272" y="1979272"/>
                </a:lnTo>
                <a:lnTo>
                  <a:pt x="0" y="1979272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5" t="50000" r="21755" b="21139"/>
          <a:stretch>
            <a:fillRect/>
          </a:stretch>
        </p:blipFill>
        <p:spPr>
          <a:xfrm>
            <a:off x="6217536" y="1449728"/>
            <a:ext cx="1979272" cy="1979272"/>
          </a:xfrm>
          <a:custGeom>
            <a:avLst/>
            <a:gdLst>
              <a:gd name="connsiteX0" fmla="*/ 0 w 1979272"/>
              <a:gd name="connsiteY0" fmla="*/ 0 h 1979272"/>
              <a:gd name="connsiteX1" fmla="*/ 1979272 w 1979272"/>
              <a:gd name="connsiteY1" fmla="*/ 0 h 1979272"/>
              <a:gd name="connsiteX2" fmla="*/ 1979272 w 1979272"/>
              <a:gd name="connsiteY2" fmla="*/ 1979272 h 1979272"/>
              <a:gd name="connsiteX3" fmla="*/ 0 w 1979272"/>
              <a:gd name="connsiteY3" fmla="*/ 1979272 h 19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9272" h="1979272">
                <a:moveTo>
                  <a:pt x="0" y="0"/>
                </a:moveTo>
                <a:lnTo>
                  <a:pt x="1979272" y="0"/>
                </a:lnTo>
                <a:lnTo>
                  <a:pt x="1979272" y="1979272"/>
                </a:lnTo>
                <a:lnTo>
                  <a:pt x="0" y="1979272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2" t="65485" r="56898" b="5654"/>
          <a:stretch>
            <a:fillRect/>
          </a:stretch>
        </p:blipFill>
        <p:spPr>
          <a:xfrm>
            <a:off x="6217536" y="3608409"/>
            <a:ext cx="1979272" cy="1979272"/>
          </a:xfrm>
          <a:custGeom>
            <a:avLst/>
            <a:gdLst>
              <a:gd name="connsiteX0" fmla="*/ 0 w 1979272"/>
              <a:gd name="connsiteY0" fmla="*/ 0 h 1979272"/>
              <a:gd name="connsiteX1" fmla="*/ 1979272 w 1979272"/>
              <a:gd name="connsiteY1" fmla="*/ 0 h 1979272"/>
              <a:gd name="connsiteX2" fmla="*/ 1979272 w 1979272"/>
              <a:gd name="connsiteY2" fmla="*/ 1979272 h 1979272"/>
              <a:gd name="connsiteX3" fmla="*/ 0 w 1979272"/>
              <a:gd name="connsiteY3" fmla="*/ 1979272 h 19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9272" h="1979272">
                <a:moveTo>
                  <a:pt x="0" y="0"/>
                </a:moveTo>
                <a:lnTo>
                  <a:pt x="1979272" y="0"/>
                </a:lnTo>
                <a:lnTo>
                  <a:pt x="1979272" y="1979272"/>
                </a:lnTo>
                <a:lnTo>
                  <a:pt x="0" y="1979272"/>
                </a:lnTo>
                <a:close/>
              </a:path>
            </a:pathLst>
          </a:custGeom>
        </p:spPr>
      </p:pic>
      <p:grpSp>
        <p:nvGrpSpPr>
          <p:cNvPr id="23" name="组合 22"/>
          <p:cNvGrpSpPr/>
          <p:nvPr/>
        </p:nvGrpSpPr>
        <p:grpSpPr>
          <a:xfrm>
            <a:off x="0" y="1908249"/>
            <a:ext cx="3795189" cy="1154460"/>
            <a:chOff x="0" y="1977699"/>
            <a:chExt cx="3795189" cy="1154460"/>
          </a:xfrm>
        </p:grpSpPr>
        <p:sp>
          <p:nvSpPr>
            <p:cNvPr id="18" name="矩形 17"/>
            <p:cNvSpPr/>
            <p:nvPr/>
          </p:nvSpPr>
          <p:spPr>
            <a:xfrm>
              <a:off x="1897594" y="1977699"/>
              <a:ext cx="18421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dirty="0">
                  <a:latin typeface="思源黑体" panose="020B0500000000000000" pitchFamily="34" charset="-128"/>
                  <a:ea typeface="思源黑体" panose="020B0500000000000000" pitchFamily="34" charset="-128"/>
                </a:rPr>
                <a:t>TITLE HERE</a:t>
              </a:r>
              <a:endParaRPr lang="zh-CN" altLang="en-US" sz="2400" dirty="0">
                <a:latin typeface="思源黑体" panose="020B0500000000000000" pitchFamily="34" charset="-128"/>
                <a:ea typeface="思源黑体" panose="020B0500000000000000" pitchFamily="34" charset="-128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0" y="2543536"/>
              <a:ext cx="3795189" cy="588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latin typeface="思源黑体" panose="020B0500000000000000" pitchFamily="34" charset="-128"/>
                  <a:ea typeface="思源黑体" panose="020B0500000000000000" pitchFamily="34" charset="-128"/>
                </a:rPr>
                <a:t>Lorem ipsum dolor sit amet, </a:t>
              </a:r>
              <a:r>
                <a:rPr lang="en-US" altLang="zh-CN" sz="1400" dirty="0" err="1">
                  <a:latin typeface="思源黑体" panose="020B0500000000000000" pitchFamily="34" charset="-128"/>
                  <a:ea typeface="思源黑体" panose="020B0500000000000000" pitchFamily="34" charset="-128"/>
                </a:rPr>
                <a:t>adipg</a:t>
              </a:r>
              <a:r>
                <a:rPr lang="en-US" altLang="zh-CN" sz="1400" dirty="0">
                  <a:latin typeface="思源黑体" panose="020B0500000000000000" pitchFamily="34" charset="-128"/>
                  <a:ea typeface="思源黑体" panose="020B0500000000000000" pitchFamily="34" charset="-128"/>
                </a:rPr>
                <a:t> elit. Maecenas porttitor congue massa. 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2870522" y="2508814"/>
              <a:ext cx="7407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8358197" y="1908249"/>
            <a:ext cx="1842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TITLE HERE</a:t>
            </a:r>
            <a:endParaRPr lang="zh-CN" altLang="en-US" sz="24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39877" y="2474086"/>
            <a:ext cx="3795189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</a:t>
            </a:r>
            <a:r>
              <a:rPr lang="en-US" altLang="zh-CN" sz="1400" dirty="0" err="1">
                <a:latin typeface="思源黑体" panose="020B0500000000000000" pitchFamily="34" charset="-128"/>
                <a:ea typeface="思源黑体" panose="020B0500000000000000" pitchFamily="34" charset="-128"/>
              </a:rPr>
              <a:t>adipg</a:t>
            </a:r>
            <a:r>
              <a:rPr lang="en-US" altLang="zh-CN" sz="14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 elit. Maecenas porttitor congue massa. 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532474" y="2439364"/>
            <a:ext cx="7407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-55423" y="4020815"/>
            <a:ext cx="3795189" cy="1154460"/>
            <a:chOff x="0" y="1977699"/>
            <a:chExt cx="3795189" cy="1154460"/>
          </a:xfrm>
        </p:grpSpPr>
        <p:sp>
          <p:nvSpPr>
            <p:cNvPr id="33" name="矩形 32"/>
            <p:cNvSpPr/>
            <p:nvPr/>
          </p:nvSpPr>
          <p:spPr>
            <a:xfrm>
              <a:off x="1897594" y="1977699"/>
              <a:ext cx="18421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dirty="0">
                  <a:latin typeface="思源黑体" panose="020B0500000000000000" pitchFamily="34" charset="-128"/>
                  <a:ea typeface="思源黑体" panose="020B0500000000000000" pitchFamily="34" charset="-128"/>
                </a:rPr>
                <a:t>TITLE HERE</a:t>
              </a:r>
              <a:endParaRPr lang="zh-CN" altLang="en-US" sz="2400" dirty="0">
                <a:latin typeface="思源黑体" panose="020B0500000000000000" pitchFamily="34" charset="-128"/>
                <a:ea typeface="思源黑体" panose="020B0500000000000000" pitchFamily="34" charset="-128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0" y="2543536"/>
              <a:ext cx="3795189" cy="588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dirty="0">
                  <a:latin typeface="思源黑体" panose="020B0500000000000000" pitchFamily="34" charset="-128"/>
                  <a:ea typeface="思源黑体" panose="020B0500000000000000" pitchFamily="34" charset="-128"/>
                </a:rPr>
                <a:t>Lorem ipsum dolor sit amet, </a:t>
              </a:r>
              <a:r>
                <a:rPr lang="en-US" altLang="zh-CN" sz="1400" dirty="0" err="1">
                  <a:latin typeface="思源黑体" panose="020B0500000000000000" pitchFamily="34" charset="-128"/>
                  <a:ea typeface="思源黑体" panose="020B0500000000000000" pitchFamily="34" charset="-128"/>
                </a:rPr>
                <a:t>adipg</a:t>
              </a:r>
              <a:r>
                <a:rPr lang="en-US" altLang="zh-CN" sz="1400" dirty="0">
                  <a:latin typeface="思源黑体" panose="020B0500000000000000" pitchFamily="34" charset="-128"/>
                  <a:ea typeface="思源黑体" panose="020B0500000000000000" pitchFamily="34" charset="-128"/>
                </a:rPr>
                <a:t> elit. Maecenas porttitor congue massa. 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2870522" y="2508814"/>
              <a:ext cx="7407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8358197" y="4020815"/>
            <a:ext cx="1842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TITLE HERE</a:t>
            </a:r>
            <a:endParaRPr lang="zh-CN" altLang="en-US" sz="24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39877" y="4586652"/>
            <a:ext cx="3795189" cy="58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</a:t>
            </a:r>
            <a:r>
              <a:rPr lang="en-US" altLang="zh-CN" sz="1400" dirty="0" err="1">
                <a:latin typeface="思源黑体" panose="020B0500000000000000" pitchFamily="34" charset="-128"/>
                <a:ea typeface="思源黑体" panose="020B0500000000000000" pitchFamily="34" charset="-128"/>
              </a:rPr>
              <a:t>adipg</a:t>
            </a:r>
            <a:r>
              <a:rPr lang="en-US" altLang="zh-CN" sz="14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 elit. Maecenas porttitor congue massa. </a:t>
            </a: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8532474" y="4551930"/>
            <a:ext cx="7407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680" y="5810226"/>
            <a:ext cx="414564" cy="7071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187899"/>
            <a:ext cx="414564" cy="70719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955" y="4990549"/>
            <a:ext cx="414564" cy="707197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868680" y="2286000"/>
            <a:ext cx="0" cy="2042160"/>
          </a:xfrm>
          <a:prstGeom prst="line">
            <a:avLst/>
          </a:prstGeom>
          <a:ln>
            <a:solidFill>
              <a:srgbClr val="8AA89C"/>
            </a:solidFill>
            <a:headEnd type="none"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42900" y="4387336"/>
            <a:ext cx="105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6F9586"/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2015</a:t>
            </a:r>
            <a:endParaRPr lang="zh-CN" altLang="en-US" sz="2400" dirty="0">
              <a:solidFill>
                <a:srgbClr val="6F9586"/>
              </a:solidFill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4933" y="4908177"/>
            <a:ext cx="3345067" cy="73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.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069080" y="3949841"/>
            <a:ext cx="0" cy="594360"/>
          </a:xfrm>
          <a:prstGeom prst="line">
            <a:avLst/>
          </a:prstGeom>
          <a:ln>
            <a:solidFill>
              <a:srgbClr val="8AA89C"/>
            </a:solidFill>
            <a:headEnd type="none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726180" y="4618168"/>
            <a:ext cx="105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6F9586"/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2017</a:t>
            </a:r>
            <a:endParaRPr lang="zh-CN" altLang="en-US" sz="2400" dirty="0">
              <a:solidFill>
                <a:srgbClr val="6F9586"/>
              </a:solidFill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40480" y="5079833"/>
            <a:ext cx="3345067" cy="73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.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7665720" y="4620401"/>
            <a:ext cx="0" cy="594360"/>
          </a:xfrm>
          <a:prstGeom prst="line">
            <a:avLst/>
          </a:prstGeom>
          <a:ln>
            <a:solidFill>
              <a:srgbClr val="8AA89C"/>
            </a:solidFill>
            <a:headEnd type="none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155180" y="5182048"/>
            <a:ext cx="1051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6F9586"/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2019</a:t>
            </a:r>
            <a:endParaRPr lang="zh-CN" altLang="en-US" sz="2400" dirty="0">
              <a:solidFill>
                <a:srgbClr val="6F9586"/>
              </a:solidFill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45680" y="5582753"/>
            <a:ext cx="3345067" cy="73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8"/>
                <a:ea typeface="思源黑体" panose="020B0500000000000000" pitchFamily="34" charset="-128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24835" t="24718" r="27908" b="37372"/>
          <a:stretch>
            <a:fillRect/>
          </a:stretch>
        </p:blipFill>
        <p:spPr>
          <a:xfrm>
            <a:off x="6928817" y="1752601"/>
            <a:ext cx="4750739" cy="3550919"/>
          </a:xfrm>
          <a:custGeom>
            <a:avLst/>
            <a:gdLst>
              <a:gd name="connsiteX0" fmla="*/ 0 w 4750739"/>
              <a:gd name="connsiteY0" fmla="*/ 0 h 3550919"/>
              <a:gd name="connsiteX1" fmla="*/ 4750739 w 4750739"/>
              <a:gd name="connsiteY1" fmla="*/ 0 h 3550919"/>
              <a:gd name="connsiteX2" fmla="*/ 4750739 w 4750739"/>
              <a:gd name="connsiteY2" fmla="*/ 3550919 h 3550919"/>
              <a:gd name="connsiteX3" fmla="*/ 0 w 4750739"/>
              <a:gd name="connsiteY3" fmla="*/ 3550919 h 3550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0739" h="3550919">
                <a:moveTo>
                  <a:pt x="0" y="0"/>
                </a:moveTo>
                <a:lnTo>
                  <a:pt x="4750739" y="0"/>
                </a:lnTo>
                <a:lnTo>
                  <a:pt x="4750739" y="3550919"/>
                </a:lnTo>
                <a:lnTo>
                  <a:pt x="0" y="3550919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6549762" y="2216103"/>
            <a:ext cx="39757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</a:t>
            </a:r>
          </a:p>
          <a:p>
            <a:r>
              <a:rPr lang="en-US" altLang="zh-CN" sz="48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Dolor </a:t>
            </a:r>
            <a:endParaRPr lang="zh-CN" altLang="en-US" sz="4800" dirty="0">
              <a:latin typeface="思源黑体" panose="020B0500000000000000" pitchFamily="34" charset="-128"/>
              <a:ea typeface="思源黑体" panose="020B0500000000000000" pitchFamily="34" charset="-128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720842" y="3785763"/>
            <a:ext cx="1310638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637132" y="3983883"/>
            <a:ext cx="5152371" cy="117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思源黑体" panose="020B0500000000000000" pitchFamily="34" charset="-128"/>
                <a:ea typeface="思源黑体" panose="020B0500000000000000" pitchFamily="34" charset="-128"/>
              </a:rPr>
              <a:t>Lorem ipsum dolor sit amet, consectetuer adipiscing elit. Maecenas porttitor congue massa.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38935"/>
            <a:ext cx="5672455" cy="37776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410</Words>
  <Application>Microsoft Office PowerPoint</Application>
  <PresentationFormat>宽屏</PresentationFormat>
  <Paragraphs>57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思源黑体</vt:lpstr>
      <vt:lpstr>思源宋体 CN Medium</vt:lpstr>
      <vt:lpstr>Arial</vt:lpstr>
      <vt:lpstr>Segoe UI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dc:description>www.51pptmoban.com</dc:description>
  <cp:lastModifiedBy>Win user</cp:lastModifiedBy>
  <cp:revision>309</cp:revision>
  <dcterms:created xsi:type="dcterms:W3CDTF">2019-01-22T06:34:00Z</dcterms:created>
  <dcterms:modified xsi:type="dcterms:W3CDTF">2022-02-21T13:47:46Z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