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61" r:id="rId2"/>
    <p:sldId id="268" r:id="rId3"/>
    <p:sldId id="360" r:id="rId4"/>
    <p:sldId id="273" r:id="rId5"/>
    <p:sldId id="277" r:id="rId6"/>
    <p:sldId id="278" r:id="rId7"/>
    <p:sldId id="279" r:id="rId8"/>
    <p:sldId id="281" r:id="rId9"/>
    <p:sldId id="280" r:id="rId10"/>
    <p:sldId id="282" r:id="rId11"/>
    <p:sldId id="362" r:id="rId12"/>
    <p:sldId id="283" r:id="rId13"/>
    <p:sldId id="284" r:id="rId14"/>
    <p:sldId id="285" r:id="rId15"/>
    <p:sldId id="286" r:id="rId16"/>
    <p:sldId id="287" r:id="rId17"/>
    <p:sldId id="289" r:id="rId18"/>
    <p:sldId id="290" r:id="rId19"/>
    <p:sldId id="363" r:id="rId20"/>
    <p:sldId id="291" r:id="rId21"/>
    <p:sldId id="293" r:id="rId22"/>
    <p:sldId id="292" r:id="rId23"/>
    <p:sldId id="294" r:id="rId24"/>
    <p:sldId id="364" r:id="rId25"/>
    <p:sldId id="353" r:id="rId26"/>
    <p:sldId id="296" r:id="rId27"/>
    <p:sldId id="297" r:id="rId28"/>
    <p:sldId id="298" r:id="rId29"/>
    <p:sldId id="299" r:id="rId30"/>
    <p:sldId id="267" r:id="rId31"/>
    <p:sldId id="354" r:id="rId32"/>
    <p:sldId id="352" r:id="rId33"/>
    <p:sldId id="355" r:id="rId34"/>
    <p:sldId id="356" r:id="rId35"/>
    <p:sldId id="365" r:id="rId36"/>
    <p:sldId id="366"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4" orient="horz" pos="712" userDrawn="1">
          <p15:clr>
            <a:srgbClr val="A4A3A4"/>
          </p15:clr>
        </p15:guide>
        <p15:guide id="5" orient="horz" pos="3928" userDrawn="1">
          <p15:clr>
            <a:srgbClr val="A4A3A4"/>
          </p15:clr>
        </p15:guide>
        <p15:guide id="6" orient="horz" pos="38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E4FD"/>
    <a:srgbClr val="40B3FA"/>
    <a:srgbClr val="283037"/>
    <a:srgbClr val="EDEDEF"/>
    <a:srgbClr val="183086"/>
    <a:srgbClr val="A97A06"/>
    <a:srgbClr val="EEA501"/>
    <a:srgbClr val="1B3079"/>
    <a:srgbClr val="00B5E4"/>
    <a:srgbClr val="00416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83" autoAdjust="0"/>
    <p:restoredTop sz="94660"/>
  </p:normalViewPr>
  <p:slideViewPr>
    <p:cSldViewPr snapToGrid="0" showGuides="1">
      <p:cViewPr varScale="1">
        <p:scale>
          <a:sx n="115" d="100"/>
          <a:sy n="115" d="100"/>
        </p:scale>
        <p:origin x="126" y="642"/>
      </p:cViewPr>
      <p:guideLst>
        <p:guide pos="416"/>
        <p:guide pos="7256"/>
        <p:guide orient="horz" pos="712"/>
        <p:guide orient="horz" pos="3928"/>
        <p:guide orient="horz" pos="3884"/>
      </p:guideLst>
    </p:cSldViewPr>
  </p:slideViewPr>
  <p:notesTextViewPr>
    <p:cViewPr>
      <p:scale>
        <a:sx n="1" d="1"/>
        <a:sy n="1" d="1"/>
      </p:scale>
      <p:origin x="0" y="0"/>
    </p:cViewPr>
  </p:notesTextViewPr>
  <p:sorterViewPr>
    <p:cViewPr varScale="1">
      <p:scale>
        <a:sx n="1" d="1"/>
        <a:sy n="1" d="1"/>
      </p:scale>
      <p:origin x="0" y="-11947"/>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chemeClr val="accent2"/>
                </a:gs>
                <a:gs pos="100000">
                  <a:schemeClr val="accent2">
                    <a:lumMod val="20000"/>
                    <a:lumOff val="80000"/>
                  </a:schemeClr>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德国</c:v>
                </c:pt>
                <c:pt idx="1">
                  <c:v>法国</c:v>
                </c:pt>
                <c:pt idx="2">
                  <c:v>土耳其</c:v>
                </c:pt>
                <c:pt idx="3">
                  <c:v>意大利</c:v>
                </c:pt>
                <c:pt idx="4">
                  <c:v>西班牙</c:v>
                </c:pt>
                <c:pt idx="5">
                  <c:v>希腊</c:v>
                </c:pt>
                <c:pt idx="6">
                  <c:v>马来西亚</c:v>
                </c:pt>
                <c:pt idx="7">
                  <c:v>印度</c:v>
                </c:pt>
                <c:pt idx="8">
                  <c:v>约旦</c:v>
                </c:pt>
                <c:pt idx="9">
                  <c:v>巴西</c:v>
                </c:pt>
              </c:strCache>
            </c:strRef>
          </c:cat>
          <c:val>
            <c:numRef>
              <c:f>Sheet1!$B$2:$B$11</c:f>
              <c:numCache>
                <c:formatCode>General</c:formatCode>
                <c:ptCount val="10"/>
                <c:pt idx="0">
                  <c:v>58706</c:v>
                </c:pt>
                <c:pt idx="1">
                  <c:v>32591</c:v>
                </c:pt>
                <c:pt idx="2">
                  <c:v>27592</c:v>
                </c:pt>
                <c:pt idx="3">
                  <c:v>12450</c:v>
                </c:pt>
                <c:pt idx="4">
                  <c:v>8527</c:v>
                </c:pt>
                <c:pt idx="5">
                  <c:v>7106</c:v>
                </c:pt>
                <c:pt idx="6">
                  <c:v>5755</c:v>
                </c:pt>
                <c:pt idx="7">
                  <c:v>5586</c:v>
                </c:pt>
                <c:pt idx="8">
                  <c:v>4534</c:v>
                </c:pt>
                <c:pt idx="9">
                  <c:v>4381</c:v>
                </c:pt>
              </c:numCache>
            </c:numRef>
          </c:val>
          <c:extLst>
            <c:ext xmlns:c16="http://schemas.microsoft.com/office/drawing/2014/chart" uri="{C3380CC4-5D6E-409C-BE32-E72D297353CC}">
              <c16:uniqueId val="{00000000-2E51-43E1-A36F-6F19A6FB7DA5}"/>
            </c:ext>
          </c:extLst>
        </c:ser>
        <c:dLbls>
          <c:showLegendKey val="0"/>
          <c:showVal val="0"/>
          <c:showCatName val="0"/>
          <c:showSerName val="0"/>
          <c:showPercent val="0"/>
          <c:showBubbleSize val="0"/>
        </c:dLbls>
        <c:gapWidth val="219"/>
        <c:overlap val="-27"/>
        <c:axId val="1120593536"/>
        <c:axId val="1120593864"/>
      </c:barChart>
      <c:catAx>
        <c:axId val="1120593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bg1"/>
                </a:solidFill>
                <a:latin typeface="+mn-ea"/>
                <a:ea typeface="+mn-ea"/>
                <a:cs typeface="+mn-cs"/>
              </a:defRPr>
            </a:pPr>
            <a:endParaRPr lang="zh-CN"/>
          </a:p>
        </c:txPr>
        <c:crossAx val="1120593864"/>
        <c:crosses val="autoZero"/>
        <c:auto val="1"/>
        <c:lblAlgn val="ctr"/>
        <c:lblOffset val="100"/>
        <c:noMultiLvlLbl val="0"/>
      </c:catAx>
      <c:valAx>
        <c:axId val="1120593864"/>
        <c:scaling>
          <c:orientation val="minMax"/>
          <c:max val="65000"/>
          <c:min val="0"/>
        </c:scaling>
        <c:delete val="0"/>
        <c:axPos val="l"/>
        <c:majorGridlines>
          <c:spPr>
            <a:ln w="9525" cap="flat" cmpd="sng" algn="ctr">
              <a:solidFill>
                <a:schemeClr val="bg1">
                  <a:lumMod val="85000"/>
                  <a:alpha val="3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zh-CN"/>
          </a:p>
        </c:txPr>
        <c:crossAx val="1120593536"/>
        <c:crosses val="autoZero"/>
        <c:crossBetween val="between"/>
        <c:minorUnit val="50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2"/>
              </a:solidFill>
              <a:round/>
            </a:ln>
            <a:effectLst/>
          </c:spPr>
          <c:marker>
            <c:symbol val="circle"/>
            <c:size val="10"/>
            <c:spPr>
              <a:solidFill>
                <a:schemeClr val="bg1"/>
              </a:solidFill>
              <a:ln w="25400">
                <a:noFill/>
              </a:ln>
              <a:effectLst/>
            </c:spPr>
          </c:marker>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Sheet1!$A$2:$A$16</c:f>
              <c:numCache>
                <c:formatCode>m"月"d"日"</c:formatCode>
                <c:ptCount val="15"/>
                <c:pt idx="0">
                  <c:v>44510</c:v>
                </c:pt>
                <c:pt idx="1">
                  <c:v>44511</c:v>
                </c:pt>
                <c:pt idx="2">
                  <c:v>44512</c:v>
                </c:pt>
                <c:pt idx="3">
                  <c:v>44513</c:v>
                </c:pt>
                <c:pt idx="4">
                  <c:v>44514</c:v>
                </c:pt>
                <c:pt idx="5">
                  <c:v>44515</c:v>
                </c:pt>
                <c:pt idx="6">
                  <c:v>44516</c:v>
                </c:pt>
                <c:pt idx="7">
                  <c:v>44517</c:v>
                </c:pt>
                <c:pt idx="8">
                  <c:v>44518</c:v>
                </c:pt>
                <c:pt idx="9">
                  <c:v>44519</c:v>
                </c:pt>
                <c:pt idx="10">
                  <c:v>44520</c:v>
                </c:pt>
                <c:pt idx="11">
                  <c:v>44521</c:v>
                </c:pt>
                <c:pt idx="12">
                  <c:v>44522</c:v>
                </c:pt>
                <c:pt idx="13">
                  <c:v>44523</c:v>
                </c:pt>
                <c:pt idx="14">
                  <c:v>44524</c:v>
                </c:pt>
              </c:numCache>
            </c:numRef>
          </c:cat>
          <c:val>
            <c:numRef>
              <c:f>Sheet1!$B$2:$B$16</c:f>
              <c:numCache>
                <c:formatCode>General</c:formatCode>
                <c:ptCount val="15"/>
                <c:pt idx="0">
                  <c:v>72</c:v>
                </c:pt>
                <c:pt idx="1">
                  <c:v>110</c:v>
                </c:pt>
                <c:pt idx="2">
                  <c:v>86</c:v>
                </c:pt>
                <c:pt idx="3">
                  <c:v>95</c:v>
                </c:pt>
                <c:pt idx="4">
                  <c:v>61</c:v>
                </c:pt>
                <c:pt idx="5">
                  <c:v>37</c:v>
                </c:pt>
                <c:pt idx="6">
                  <c:v>34</c:v>
                </c:pt>
                <c:pt idx="7">
                  <c:v>43</c:v>
                </c:pt>
                <c:pt idx="8">
                  <c:v>31</c:v>
                </c:pt>
                <c:pt idx="9">
                  <c:v>34</c:v>
                </c:pt>
                <c:pt idx="10">
                  <c:v>24</c:v>
                </c:pt>
                <c:pt idx="11">
                  <c:v>49</c:v>
                </c:pt>
                <c:pt idx="12">
                  <c:v>25</c:v>
                </c:pt>
                <c:pt idx="13">
                  <c:v>35</c:v>
                </c:pt>
                <c:pt idx="14">
                  <c:v>30</c:v>
                </c:pt>
              </c:numCache>
            </c:numRef>
          </c:val>
          <c:smooth val="1"/>
          <c:extLst>
            <c:ext xmlns:c16="http://schemas.microsoft.com/office/drawing/2014/chart" uri="{C3380CC4-5D6E-409C-BE32-E72D297353CC}">
              <c16:uniqueId val="{00000000-70E5-4433-AD65-8C369182E7FA}"/>
            </c:ext>
          </c:extLst>
        </c:ser>
        <c:dLbls>
          <c:showLegendKey val="0"/>
          <c:showVal val="0"/>
          <c:showCatName val="0"/>
          <c:showSerName val="0"/>
          <c:showPercent val="0"/>
          <c:showBubbleSize val="0"/>
        </c:dLbls>
        <c:marker val="1"/>
        <c:smooth val="0"/>
        <c:axId val="1226645888"/>
        <c:axId val="1226649496"/>
      </c:lineChart>
      <c:dateAx>
        <c:axId val="1226645888"/>
        <c:scaling>
          <c:orientation val="minMax"/>
        </c:scaling>
        <c:delete val="0"/>
        <c:axPos val="b"/>
        <c:numFmt formatCode="m&quot;月&quot;d&quot;日&quot;"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bg1"/>
                </a:solidFill>
                <a:latin typeface="+mn-ea"/>
                <a:ea typeface="+mn-ea"/>
                <a:cs typeface="+mn-cs"/>
              </a:defRPr>
            </a:pPr>
            <a:endParaRPr lang="zh-CN"/>
          </a:p>
        </c:txPr>
        <c:crossAx val="1226649496"/>
        <c:crosses val="autoZero"/>
        <c:auto val="1"/>
        <c:lblOffset val="100"/>
        <c:baseTimeUnit val="days"/>
        <c:majorUnit val="2"/>
        <c:majorTimeUnit val="days"/>
      </c:dateAx>
      <c:valAx>
        <c:axId val="1226649496"/>
        <c:scaling>
          <c:orientation val="minMax"/>
        </c:scaling>
        <c:delete val="0"/>
        <c:axPos val="l"/>
        <c:majorGridlines>
          <c:spPr>
            <a:ln w="9525" cap="flat" cmpd="sng" algn="ctr">
              <a:solidFill>
                <a:schemeClr val="bg1">
                  <a:lumMod val="85000"/>
                  <a:alpha val="3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zh-CN"/>
          </a:p>
        </c:txPr>
        <c:crossAx val="12266458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jpeg"/><Relationship Id="rId2" Type="http://schemas.openxmlformats.org/officeDocument/2006/relationships/hyperlink" Target="http://www.officeplus.cn/Template/Home.shtml" TargetMode="External"/><Relationship Id="rId1" Type="http://schemas.openxmlformats.org/officeDocument/2006/relationships/slideMaster" Target="../slideMasters/slideMaster1.xml"/><Relationship Id="rId6" Type="http://schemas.openxmlformats.org/officeDocument/2006/relationships/image" Target="../media/image16.jpeg"/><Relationship Id="rId5" Type="http://schemas.openxmlformats.org/officeDocument/2006/relationships/image" Target="../media/image15.jpeg"/><Relationship Id="rId4" Type="http://schemas.microsoft.com/office/2007/relationships/hdphoto" Target="../media/hdphoto5.wdp"/></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www.officeplus.cn/Template/Home.shtml" TargetMode="External"/><Relationship Id="rId2" Type="http://schemas.openxmlformats.org/officeDocument/2006/relationships/image" Target="../media/image18.jpeg"/><Relationship Id="rId1" Type="http://schemas.openxmlformats.org/officeDocument/2006/relationships/slideMaster" Target="../slideMasters/slideMaster1.xml"/><Relationship Id="rId6" Type="http://schemas.openxmlformats.org/officeDocument/2006/relationships/image" Target="../media/image19.jpg"/><Relationship Id="rId5" Type="http://schemas.microsoft.com/office/2007/relationships/hdphoto" Target="../media/hdphoto5.wdp"/><Relationship Id="rId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microsoft.com/office/2007/relationships/hdphoto" Target="../media/hdphoto3.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4.png"/><Relationship Id="rId9" Type="http://schemas.microsoft.com/office/2007/relationships/hdphoto" Target="../media/hdphoto4.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封面页">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CAE4EBEF-0DEA-4A3F-B945-2EFA7CC11C1D}"/>
              </a:ext>
            </a:extLst>
          </p:cNvPr>
          <p:cNvSpPr/>
          <p:nvPr userDrawn="1"/>
        </p:nvSpPr>
        <p:spPr>
          <a:xfrm>
            <a:off x="0" y="-15389"/>
            <a:ext cx="12192000" cy="6888779"/>
          </a:xfrm>
          <a:prstGeom prst="rect">
            <a:avLst/>
          </a:prstGeom>
          <a:solidFill>
            <a:srgbClr val="2830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pic>
        <p:nvPicPr>
          <p:cNvPr id="8" name="图片 7">
            <a:extLst>
              <a:ext uri="{FF2B5EF4-FFF2-40B4-BE49-F238E27FC236}">
                <a16:creationId xmlns:a16="http://schemas.microsoft.com/office/drawing/2014/main" id="{06D6904A-9B71-4323-8D7A-82E1AF52C9ED}"/>
              </a:ext>
            </a:extLst>
          </p:cNvPr>
          <p:cNvPicPr>
            <a:picLocks noChangeAspect="1"/>
          </p:cNvPicPr>
          <p:nvPr userDrawn="1"/>
        </p:nvPicPr>
        <p:blipFill>
          <a:blip r:embed="rId2" cstate="screen">
            <a:extLst>
              <a:ext uri="{28A0092B-C50C-407E-A947-70E740481C1C}">
                <a14:useLocalDpi xmlns:a14="http://schemas.microsoft.com/office/drawing/2010/main"/>
              </a:ext>
            </a:extLst>
          </a:blip>
          <a:srcRect l="34123" t="38963" r="19617" b="35153"/>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任意多边形: 形状 10">
            <a:extLst>
              <a:ext uri="{FF2B5EF4-FFF2-40B4-BE49-F238E27FC236}">
                <a16:creationId xmlns:a16="http://schemas.microsoft.com/office/drawing/2014/main" id="{3164D628-3D3B-44B9-A2DE-055B3B778D78}"/>
              </a:ext>
            </a:extLst>
          </p:cNvPr>
          <p:cNvSpPr/>
          <p:nvPr userDrawn="1"/>
        </p:nvSpPr>
        <p:spPr>
          <a:xfrm>
            <a:off x="0" y="6703014"/>
            <a:ext cx="12192000" cy="154985"/>
          </a:xfrm>
          <a:custGeom>
            <a:avLst/>
            <a:gdLst>
              <a:gd name="connsiteX0" fmla="*/ 0 w 12192000"/>
              <a:gd name="connsiteY0" fmla="*/ 0 h 674590"/>
              <a:gd name="connsiteX1" fmla="*/ 12192000 w 12192000"/>
              <a:gd name="connsiteY1" fmla="*/ 0 h 674590"/>
              <a:gd name="connsiteX2" fmla="*/ 12192000 w 12192000"/>
              <a:gd name="connsiteY2" fmla="*/ 674590 h 674590"/>
              <a:gd name="connsiteX3" fmla="*/ 0 w 12192000"/>
              <a:gd name="connsiteY3" fmla="*/ 674590 h 674590"/>
            </a:gdLst>
            <a:ahLst/>
            <a:cxnLst>
              <a:cxn ang="0">
                <a:pos x="connsiteX0" y="connsiteY0"/>
              </a:cxn>
              <a:cxn ang="0">
                <a:pos x="connsiteX1" y="connsiteY1"/>
              </a:cxn>
              <a:cxn ang="0">
                <a:pos x="connsiteX2" y="connsiteY2"/>
              </a:cxn>
              <a:cxn ang="0">
                <a:pos x="connsiteX3" y="connsiteY3"/>
              </a:cxn>
            </a:cxnLst>
            <a:rect l="l" t="t" r="r" b="b"/>
            <a:pathLst>
              <a:path w="12192000" h="674590">
                <a:moveTo>
                  <a:pt x="0" y="0"/>
                </a:moveTo>
                <a:lnTo>
                  <a:pt x="12192000" y="0"/>
                </a:lnTo>
                <a:lnTo>
                  <a:pt x="12192000" y="674590"/>
                </a:lnTo>
                <a:lnTo>
                  <a:pt x="0" y="67459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pic>
        <p:nvPicPr>
          <p:cNvPr id="45" name="图片 44">
            <a:extLst>
              <a:ext uri="{FF2B5EF4-FFF2-40B4-BE49-F238E27FC236}">
                <a16:creationId xmlns:a16="http://schemas.microsoft.com/office/drawing/2014/main" id="{95461706-979E-40F8-93DE-0823A2300D2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290232" y="235320"/>
            <a:ext cx="2638130" cy="1184690"/>
          </a:xfrm>
          <a:prstGeom prst="rect">
            <a:avLst/>
          </a:prstGeom>
        </p:spPr>
      </p:pic>
      <p:grpSp>
        <p:nvGrpSpPr>
          <p:cNvPr id="47" name="组合 46">
            <a:extLst>
              <a:ext uri="{FF2B5EF4-FFF2-40B4-BE49-F238E27FC236}">
                <a16:creationId xmlns:a16="http://schemas.microsoft.com/office/drawing/2014/main" id="{02818881-8BA2-46BD-8E94-68D8DF2B4D21}"/>
              </a:ext>
            </a:extLst>
          </p:cNvPr>
          <p:cNvGrpSpPr/>
          <p:nvPr userDrawn="1"/>
        </p:nvGrpSpPr>
        <p:grpSpPr>
          <a:xfrm flipH="1" flipV="1">
            <a:off x="10716050" y="1433914"/>
            <a:ext cx="814396" cy="222058"/>
            <a:chOff x="10613372" y="4320505"/>
            <a:chExt cx="1059180" cy="288801"/>
          </a:xfrm>
        </p:grpSpPr>
        <p:sp>
          <p:nvSpPr>
            <p:cNvPr id="48" name="任意多边形: 形状 47">
              <a:extLst>
                <a:ext uri="{FF2B5EF4-FFF2-40B4-BE49-F238E27FC236}">
                  <a16:creationId xmlns:a16="http://schemas.microsoft.com/office/drawing/2014/main" id="{49D4603E-B2CD-4D66-84D8-A8566EC823E1}"/>
                </a:ext>
              </a:extLst>
            </p:cNvPr>
            <p:cNvSpPr/>
            <p:nvPr/>
          </p:nvSpPr>
          <p:spPr>
            <a:xfrm>
              <a:off x="10613372" y="4320505"/>
              <a:ext cx="1059180" cy="137252"/>
            </a:xfrm>
            <a:custGeom>
              <a:avLst/>
              <a:gdLst>
                <a:gd name="connsiteX0" fmla="*/ 0 w 1059180"/>
                <a:gd name="connsiteY0" fmla="*/ 0 h 137252"/>
                <a:gd name="connsiteX1" fmla="*/ 175260 w 1059180"/>
                <a:gd name="connsiteY1" fmla="*/ 137160 h 137252"/>
                <a:gd name="connsiteX2" fmla="*/ 350520 w 1059180"/>
                <a:gd name="connsiteY2" fmla="*/ 22860 h 137252"/>
                <a:gd name="connsiteX3" fmla="*/ 541020 w 1059180"/>
                <a:gd name="connsiteY3" fmla="*/ 121920 h 137252"/>
                <a:gd name="connsiteX4" fmla="*/ 708660 w 1059180"/>
                <a:gd name="connsiteY4" fmla="*/ 22860 h 137252"/>
                <a:gd name="connsiteX5" fmla="*/ 899160 w 1059180"/>
                <a:gd name="connsiteY5" fmla="*/ 129540 h 137252"/>
                <a:gd name="connsiteX6" fmla="*/ 1059180 w 1059180"/>
                <a:gd name="connsiteY6" fmla="*/ 22860 h 137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9180" h="137252">
                  <a:moveTo>
                    <a:pt x="0" y="0"/>
                  </a:moveTo>
                  <a:cubicBezTo>
                    <a:pt x="58420" y="66675"/>
                    <a:pt x="116840" y="133350"/>
                    <a:pt x="175260" y="137160"/>
                  </a:cubicBezTo>
                  <a:cubicBezTo>
                    <a:pt x="233680" y="140970"/>
                    <a:pt x="289560" y="25400"/>
                    <a:pt x="350520" y="22860"/>
                  </a:cubicBezTo>
                  <a:cubicBezTo>
                    <a:pt x="411480" y="20320"/>
                    <a:pt x="481330" y="121920"/>
                    <a:pt x="541020" y="121920"/>
                  </a:cubicBezTo>
                  <a:cubicBezTo>
                    <a:pt x="600710" y="121920"/>
                    <a:pt x="648970" y="21590"/>
                    <a:pt x="708660" y="22860"/>
                  </a:cubicBezTo>
                  <a:cubicBezTo>
                    <a:pt x="768350" y="24130"/>
                    <a:pt x="840740" y="129540"/>
                    <a:pt x="899160" y="129540"/>
                  </a:cubicBezTo>
                  <a:cubicBezTo>
                    <a:pt x="957580" y="129540"/>
                    <a:pt x="1008380" y="76200"/>
                    <a:pt x="1059180" y="22860"/>
                  </a:cubicBez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9" name="任意多边形: 形状 48">
              <a:extLst>
                <a:ext uri="{FF2B5EF4-FFF2-40B4-BE49-F238E27FC236}">
                  <a16:creationId xmlns:a16="http://schemas.microsoft.com/office/drawing/2014/main" id="{2A9224AA-A1D2-42BF-97CC-C1CAEDD20B8B}"/>
                </a:ext>
              </a:extLst>
            </p:cNvPr>
            <p:cNvSpPr/>
            <p:nvPr/>
          </p:nvSpPr>
          <p:spPr>
            <a:xfrm>
              <a:off x="10613372" y="4472054"/>
              <a:ext cx="1059180" cy="137252"/>
            </a:xfrm>
            <a:custGeom>
              <a:avLst/>
              <a:gdLst>
                <a:gd name="connsiteX0" fmla="*/ 0 w 1059180"/>
                <a:gd name="connsiteY0" fmla="*/ 0 h 137252"/>
                <a:gd name="connsiteX1" fmla="*/ 175260 w 1059180"/>
                <a:gd name="connsiteY1" fmla="*/ 137160 h 137252"/>
                <a:gd name="connsiteX2" fmla="*/ 350520 w 1059180"/>
                <a:gd name="connsiteY2" fmla="*/ 22860 h 137252"/>
                <a:gd name="connsiteX3" fmla="*/ 541020 w 1059180"/>
                <a:gd name="connsiteY3" fmla="*/ 121920 h 137252"/>
                <a:gd name="connsiteX4" fmla="*/ 708660 w 1059180"/>
                <a:gd name="connsiteY4" fmla="*/ 22860 h 137252"/>
                <a:gd name="connsiteX5" fmla="*/ 899160 w 1059180"/>
                <a:gd name="connsiteY5" fmla="*/ 129540 h 137252"/>
                <a:gd name="connsiteX6" fmla="*/ 1059180 w 1059180"/>
                <a:gd name="connsiteY6" fmla="*/ 22860 h 137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9180" h="137252">
                  <a:moveTo>
                    <a:pt x="0" y="0"/>
                  </a:moveTo>
                  <a:cubicBezTo>
                    <a:pt x="58420" y="66675"/>
                    <a:pt x="116840" y="133350"/>
                    <a:pt x="175260" y="137160"/>
                  </a:cubicBezTo>
                  <a:cubicBezTo>
                    <a:pt x="233680" y="140970"/>
                    <a:pt x="289560" y="25400"/>
                    <a:pt x="350520" y="22860"/>
                  </a:cubicBezTo>
                  <a:cubicBezTo>
                    <a:pt x="411480" y="20320"/>
                    <a:pt x="481330" y="121920"/>
                    <a:pt x="541020" y="121920"/>
                  </a:cubicBezTo>
                  <a:cubicBezTo>
                    <a:pt x="600710" y="121920"/>
                    <a:pt x="648970" y="21590"/>
                    <a:pt x="708660" y="22860"/>
                  </a:cubicBezTo>
                  <a:cubicBezTo>
                    <a:pt x="768350" y="24130"/>
                    <a:pt x="840740" y="129540"/>
                    <a:pt x="899160" y="129540"/>
                  </a:cubicBezTo>
                  <a:cubicBezTo>
                    <a:pt x="957580" y="129540"/>
                    <a:pt x="1008380" y="76200"/>
                    <a:pt x="1059180" y="22860"/>
                  </a:cubicBez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50" name="椭圆 49">
            <a:extLst>
              <a:ext uri="{FF2B5EF4-FFF2-40B4-BE49-F238E27FC236}">
                <a16:creationId xmlns:a16="http://schemas.microsoft.com/office/drawing/2014/main" id="{FF590A78-FA62-453D-B59E-F7B0C9B06BE9}"/>
              </a:ext>
            </a:extLst>
          </p:cNvPr>
          <p:cNvSpPr/>
          <p:nvPr userDrawn="1"/>
        </p:nvSpPr>
        <p:spPr>
          <a:xfrm>
            <a:off x="10997830" y="5036507"/>
            <a:ext cx="532616" cy="5326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1" name="椭圆 50">
            <a:extLst>
              <a:ext uri="{FF2B5EF4-FFF2-40B4-BE49-F238E27FC236}">
                <a16:creationId xmlns:a16="http://schemas.microsoft.com/office/drawing/2014/main" id="{1B46CD68-2D4A-4BDE-8480-E3E5DF76D077}"/>
              </a:ext>
            </a:extLst>
          </p:cNvPr>
          <p:cNvSpPr/>
          <p:nvPr userDrawn="1"/>
        </p:nvSpPr>
        <p:spPr>
          <a:xfrm>
            <a:off x="10206295" y="5036507"/>
            <a:ext cx="532616" cy="532616"/>
          </a:xfrm>
          <a:prstGeom prst="ellipse">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2" name="椭圆 51">
            <a:extLst>
              <a:ext uri="{FF2B5EF4-FFF2-40B4-BE49-F238E27FC236}">
                <a16:creationId xmlns:a16="http://schemas.microsoft.com/office/drawing/2014/main" id="{57E04FAD-B734-4DDA-B0A8-EADD9EAD358C}"/>
              </a:ext>
            </a:extLst>
          </p:cNvPr>
          <p:cNvSpPr/>
          <p:nvPr userDrawn="1"/>
        </p:nvSpPr>
        <p:spPr>
          <a:xfrm>
            <a:off x="9414761" y="5036507"/>
            <a:ext cx="532616" cy="532616"/>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3" name="椭圆 52">
            <a:extLst>
              <a:ext uri="{FF2B5EF4-FFF2-40B4-BE49-F238E27FC236}">
                <a16:creationId xmlns:a16="http://schemas.microsoft.com/office/drawing/2014/main" id="{E27D1402-825B-4EF2-AE88-C24D16C7D737}"/>
              </a:ext>
            </a:extLst>
          </p:cNvPr>
          <p:cNvSpPr/>
          <p:nvPr userDrawn="1"/>
        </p:nvSpPr>
        <p:spPr>
          <a:xfrm>
            <a:off x="8623227" y="5036507"/>
            <a:ext cx="532616" cy="532616"/>
          </a:xfrm>
          <a:prstGeom prst="ellipse">
            <a:avLst/>
          </a:prstGeom>
          <a:solidFill>
            <a:schemeClr val="accent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3" name="任意多边形: 形状 62">
            <a:extLst>
              <a:ext uri="{FF2B5EF4-FFF2-40B4-BE49-F238E27FC236}">
                <a16:creationId xmlns:a16="http://schemas.microsoft.com/office/drawing/2014/main" id="{837B14AB-1859-45B6-AB40-9CF4BC51E02F}"/>
              </a:ext>
            </a:extLst>
          </p:cNvPr>
          <p:cNvSpPr/>
          <p:nvPr userDrawn="1"/>
        </p:nvSpPr>
        <p:spPr>
          <a:xfrm>
            <a:off x="11244184" y="5898412"/>
            <a:ext cx="947817" cy="959588"/>
          </a:xfrm>
          <a:custGeom>
            <a:avLst/>
            <a:gdLst>
              <a:gd name="connsiteX0" fmla="*/ 944890 w 947817"/>
              <a:gd name="connsiteY0" fmla="*/ 0 h 959588"/>
              <a:gd name="connsiteX1" fmla="*/ 947817 w 947817"/>
              <a:gd name="connsiteY1" fmla="*/ 148 h 959588"/>
              <a:gd name="connsiteX2" fmla="*/ 947817 w 947817"/>
              <a:gd name="connsiteY2" fmla="*/ 472740 h 959588"/>
              <a:gd name="connsiteX3" fmla="*/ 944890 w 947817"/>
              <a:gd name="connsiteY3" fmla="*/ 472445 h 959588"/>
              <a:gd name="connsiteX4" fmla="*/ 472445 w 947817"/>
              <a:gd name="connsiteY4" fmla="*/ 944890 h 959588"/>
              <a:gd name="connsiteX5" fmla="*/ 473927 w 947817"/>
              <a:gd name="connsiteY5" fmla="*/ 959588 h 959588"/>
              <a:gd name="connsiteX6" fmla="*/ 1482 w 947817"/>
              <a:gd name="connsiteY6" fmla="*/ 959588 h 959588"/>
              <a:gd name="connsiteX7" fmla="*/ 0 w 947817"/>
              <a:gd name="connsiteY7" fmla="*/ 944890 h 959588"/>
              <a:gd name="connsiteX8" fmla="*/ 944890 w 947817"/>
              <a:gd name="connsiteY8" fmla="*/ 0 h 959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7817" h="959588">
                <a:moveTo>
                  <a:pt x="944890" y="0"/>
                </a:moveTo>
                <a:lnTo>
                  <a:pt x="947817" y="148"/>
                </a:lnTo>
                <a:lnTo>
                  <a:pt x="947817" y="472740"/>
                </a:lnTo>
                <a:lnTo>
                  <a:pt x="944890" y="472445"/>
                </a:lnTo>
                <a:cubicBezTo>
                  <a:pt x="683966" y="472445"/>
                  <a:pt x="472445" y="683966"/>
                  <a:pt x="472445" y="944890"/>
                </a:cubicBezTo>
                <a:lnTo>
                  <a:pt x="473927" y="959588"/>
                </a:lnTo>
                <a:lnTo>
                  <a:pt x="1482" y="959588"/>
                </a:lnTo>
                <a:lnTo>
                  <a:pt x="0" y="944890"/>
                </a:lnTo>
                <a:cubicBezTo>
                  <a:pt x="0" y="423042"/>
                  <a:pt x="423042" y="0"/>
                  <a:pt x="9448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8" name="文本占位符 2">
            <a:extLst>
              <a:ext uri="{FF2B5EF4-FFF2-40B4-BE49-F238E27FC236}">
                <a16:creationId xmlns:a16="http://schemas.microsoft.com/office/drawing/2014/main" id="{50A353E6-3E95-4766-84F2-A84AD7A485EE}"/>
              </a:ext>
            </a:extLst>
          </p:cNvPr>
          <p:cNvSpPr>
            <a:spLocks noGrp="1"/>
          </p:cNvSpPr>
          <p:nvPr>
            <p:ph type="body" sz="quarter" idx="18" hasCustomPrompt="1"/>
          </p:nvPr>
        </p:nvSpPr>
        <p:spPr>
          <a:xfrm>
            <a:off x="7940714" y="1962859"/>
            <a:ext cx="3367778" cy="507831"/>
          </a:xfrm>
        </p:spPr>
        <p:txBody>
          <a:bodyPr wrap="square" anchor="ctr">
            <a:spAutoFit/>
          </a:bodyPr>
          <a:lstStyle>
            <a:lvl1pPr marL="0" indent="0" algn="dist">
              <a:buNone/>
              <a:defRPr kumimoji="0" lang="zh-CN" altLang="en-US" sz="3000" b="1" i="0" u="none" strike="noStrike" kern="1200" cap="none" spc="0" normalizeH="0" baseline="0" dirty="0">
                <a:ln>
                  <a:noFill/>
                </a:ln>
                <a:gradFill>
                  <a:gsLst>
                    <a:gs pos="0">
                      <a:schemeClr val="accent2"/>
                    </a:gs>
                    <a:gs pos="75000">
                      <a:schemeClr val="accent2">
                        <a:alpha val="0"/>
                      </a:schemeClr>
                    </a:gs>
                  </a:gsLst>
                  <a:lin ang="5400000" scaled="0"/>
                </a:gradFill>
                <a:effectLst/>
                <a:uLnTx/>
                <a:uFillTx/>
                <a:latin typeface="+mj-lt"/>
                <a:ea typeface="+mn-ea"/>
                <a:cs typeface="+mn-cs"/>
              </a:defRPr>
            </a:lvl1pPr>
          </a:lstStyle>
          <a:p>
            <a:r>
              <a:rPr lang="zh-CN" altLang="en-US" dirty="0"/>
              <a:t>此处添加文本</a:t>
            </a:r>
          </a:p>
        </p:txBody>
      </p:sp>
      <p:sp>
        <p:nvSpPr>
          <p:cNvPr id="59" name="矩形 58">
            <a:extLst>
              <a:ext uri="{FF2B5EF4-FFF2-40B4-BE49-F238E27FC236}">
                <a16:creationId xmlns:a16="http://schemas.microsoft.com/office/drawing/2014/main" id="{C20CD6DF-1103-4E94-A982-64CB71BAF9D7}"/>
              </a:ext>
            </a:extLst>
          </p:cNvPr>
          <p:cNvSpPr/>
          <p:nvPr userDrawn="1"/>
        </p:nvSpPr>
        <p:spPr>
          <a:xfrm>
            <a:off x="5113954" y="2371512"/>
            <a:ext cx="6416491" cy="2223377"/>
          </a:xfrm>
          <a:prstGeom prst="rect">
            <a:avLst/>
          </a:prstGeom>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6" name="文本占位符 2">
            <a:extLst>
              <a:ext uri="{FF2B5EF4-FFF2-40B4-BE49-F238E27FC236}">
                <a16:creationId xmlns:a16="http://schemas.microsoft.com/office/drawing/2014/main" id="{C6CD8A15-6151-4EE0-8255-2D184088C8B1}"/>
              </a:ext>
            </a:extLst>
          </p:cNvPr>
          <p:cNvSpPr>
            <a:spLocks noGrp="1"/>
          </p:cNvSpPr>
          <p:nvPr>
            <p:ph type="body" sz="quarter" idx="16" hasCustomPrompt="1"/>
          </p:nvPr>
        </p:nvSpPr>
        <p:spPr>
          <a:xfrm>
            <a:off x="6279607" y="2702403"/>
            <a:ext cx="5029344" cy="1643441"/>
          </a:xfrm>
        </p:spPr>
        <p:txBody>
          <a:bodyPr wrap="square" anchor="ctr">
            <a:noAutofit/>
          </a:bodyPr>
          <a:lstStyle>
            <a:lvl1pPr marL="0" indent="0" algn="r">
              <a:buNone/>
              <a:defRPr kumimoji="0" lang="zh-CN" altLang="en-US" sz="4400" b="1" i="0" u="none" strike="noStrike" kern="1200" cap="none" spc="0" normalizeH="0" baseline="0" dirty="0">
                <a:ln>
                  <a:noFill/>
                </a:ln>
                <a:solidFill>
                  <a:prstClr val="white"/>
                </a:solidFill>
                <a:effectLst/>
                <a:uLnTx/>
                <a:uFillTx/>
                <a:latin typeface="+mj-ea"/>
                <a:ea typeface="+mj-ea"/>
                <a:cs typeface="+mn-cs"/>
              </a:defRPr>
            </a:lvl1pPr>
          </a:lstStyle>
          <a:p>
            <a:r>
              <a:rPr lang="zh-CN" altLang="en-US" dirty="0"/>
              <a:t>此处添加文本</a:t>
            </a:r>
            <a:endParaRPr lang="en-US" altLang="zh-CN" dirty="0"/>
          </a:p>
          <a:p>
            <a:r>
              <a:rPr lang="zh-CN" altLang="en-US" dirty="0"/>
              <a:t>此处添加副标题</a:t>
            </a:r>
          </a:p>
        </p:txBody>
      </p:sp>
      <p:sp>
        <p:nvSpPr>
          <p:cNvPr id="9" name="任意多边形: 形状 8">
            <a:extLst>
              <a:ext uri="{FF2B5EF4-FFF2-40B4-BE49-F238E27FC236}">
                <a16:creationId xmlns:a16="http://schemas.microsoft.com/office/drawing/2014/main" id="{F3A560BA-E7A0-4DC8-A82A-24CDD62685F0}"/>
              </a:ext>
            </a:extLst>
          </p:cNvPr>
          <p:cNvSpPr/>
          <p:nvPr userDrawn="1"/>
        </p:nvSpPr>
        <p:spPr>
          <a:xfrm>
            <a:off x="1" y="477016"/>
            <a:ext cx="2931237" cy="6380985"/>
          </a:xfrm>
          <a:custGeom>
            <a:avLst/>
            <a:gdLst>
              <a:gd name="connsiteX0" fmla="*/ 0 w 2931237"/>
              <a:gd name="connsiteY0" fmla="*/ 0 h 6380985"/>
              <a:gd name="connsiteX1" fmla="*/ 163056 w 2931237"/>
              <a:gd name="connsiteY1" fmla="*/ 20720 h 6380985"/>
              <a:gd name="connsiteX2" fmla="*/ 2931237 w 2931237"/>
              <a:gd name="connsiteY2" fmla="*/ 3248576 h 6380985"/>
              <a:gd name="connsiteX3" fmla="*/ 636810 w 2931237"/>
              <a:gd name="connsiteY3" fmla="*/ 6367249 h 6380985"/>
              <a:gd name="connsiteX4" fmla="*/ 588436 w 2931237"/>
              <a:gd name="connsiteY4" fmla="*/ 6380985 h 6380985"/>
              <a:gd name="connsiteX5" fmla="*/ 0 w 2931237"/>
              <a:gd name="connsiteY5" fmla="*/ 6380985 h 6380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1237" h="6380985">
                <a:moveTo>
                  <a:pt x="0" y="0"/>
                </a:moveTo>
                <a:lnTo>
                  <a:pt x="163056" y="20720"/>
                </a:lnTo>
                <a:cubicBezTo>
                  <a:pt x="1730508" y="260221"/>
                  <a:pt x="2931237" y="1614176"/>
                  <a:pt x="2931237" y="3248576"/>
                </a:cubicBezTo>
                <a:cubicBezTo>
                  <a:pt x="2931237" y="4713900"/>
                  <a:pt x="1966085" y="5953801"/>
                  <a:pt x="636810" y="6367249"/>
                </a:cubicBezTo>
                <a:lnTo>
                  <a:pt x="588436" y="6380985"/>
                </a:lnTo>
                <a:lnTo>
                  <a:pt x="0" y="638098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 name="任意多边形: 形状 9">
            <a:extLst>
              <a:ext uri="{FF2B5EF4-FFF2-40B4-BE49-F238E27FC236}">
                <a16:creationId xmlns:a16="http://schemas.microsoft.com/office/drawing/2014/main" id="{13224403-51D4-43AC-B0B7-AA11F83617F8}"/>
              </a:ext>
            </a:extLst>
          </p:cNvPr>
          <p:cNvSpPr/>
          <p:nvPr userDrawn="1"/>
        </p:nvSpPr>
        <p:spPr>
          <a:xfrm>
            <a:off x="0" y="2051120"/>
            <a:ext cx="1373408" cy="3348943"/>
          </a:xfrm>
          <a:custGeom>
            <a:avLst/>
            <a:gdLst>
              <a:gd name="connsiteX0" fmla="*/ 0 w 1373408"/>
              <a:gd name="connsiteY0" fmla="*/ 0 h 3348943"/>
              <a:gd name="connsiteX1" fmla="*/ 9907 w 1373408"/>
              <a:gd name="connsiteY1" fmla="*/ 1512 h 3348943"/>
              <a:gd name="connsiteX2" fmla="*/ 1373408 w 1373408"/>
              <a:gd name="connsiteY2" fmla="*/ 1674471 h 3348943"/>
              <a:gd name="connsiteX3" fmla="*/ 9907 w 1373408"/>
              <a:gd name="connsiteY3" fmla="*/ 3347431 h 3348943"/>
              <a:gd name="connsiteX4" fmla="*/ 0 w 1373408"/>
              <a:gd name="connsiteY4" fmla="*/ 3348943 h 3348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408" h="3348943">
                <a:moveTo>
                  <a:pt x="0" y="0"/>
                </a:moveTo>
                <a:lnTo>
                  <a:pt x="9907" y="1512"/>
                </a:lnTo>
                <a:cubicBezTo>
                  <a:pt x="788056" y="160744"/>
                  <a:pt x="1373408" y="849249"/>
                  <a:pt x="1373408" y="1674471"/>
                </a:cubicBezTo>
                <a:cubicBezTo>
                  <a:pt x="1373408" y="2499693"/>
                  <a:pt x="788056" y="3188199"/>
                  <a:pt x="9907" y="3347431"/>
                </a:cubicBezTo>
                <a:lnTo>
                  <a:pt x="0" y="33489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椭圆 11">
            <a:extLst>
              <a:ext uri="{FF2B5EF4-FFF2-40B4-BE49-F238E27FC236}">
                <a16:creationId xmlns:a16="http://schemas.microsoft.com/office/drawing/2014/main" id="{36372335-B04A-43F0-85AD-1843672B5A2D}"/>
              </a:ext>
            </a:extLst>
          </p:cNvPr>
          <p:cNvSpPr/>
          <p:nvPr userDrawn="1"/>
        </p:nvSpPr>
        <p:spPr>
          <a:xfrm>
            <a:off x="679592" y="1151712"/>
            <a:ext cx="4839501" cy="4839501"/>
          </a:xfrm>
          <a:prstGeom prst="ellipse">
            <a:avLst/>
          </a:prstGeom>
          <a:solidFill>
            <a:schemeClr val="bg1"/>
          </a:solidFill>
          <a:ln>
            <a:noFill/>
          </a:ln>
          <a:effectLst>
            <a:outerShdw blurRad="292100" sx="102000" sy="102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3" name="等腰三角形 12">
            <a:extLst>
              <a:ext uri="{FF2B5EF4-FFF2-40B4-BE49-F238E27FC236}">
                <a16:creationId xmlns:a16="http://schemas.microsoft.com/office/drawing/2014/main" id="{941646E7-501D-4A09-BC4D-15D81005BF8D}"/>
              </a:ext>
            </a:extLst>
          </p:cNvPr>
          <p:cNvSpPr/>
          <p:nvPr userDrawn="1"/>
        </p:nvSpPr>
        <p:spPr>
          <a:xfrm>
            <a:off x="6481823" y="1350520"/>
            <a:ext cx="210108" cy="181128"/>
          </a:xfrm>
          <a:prstGeom prst="triangl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 name="等腰三角形 13">
            <a:extLst>
              <a:ext uri="{FF2B5EF4-FFF2-40B4-BE49-F238E27FC236}">
                <a16:creationId xmlns:a16="http://schemas.microsoft.com/office/drawing/2014/main" id="{A66CA48A-8FDE-4437-A93F-6A1C641A1268}"/>
              </a:ext>
            </a:extLst>
          </p:cNvPr>
          <p:cNvSpPr/>
          <p:nvPr userDrawn="1"/>
        </p:nvSpPr>
        <p:spPr>
          <a:xfrm>
            <a:off x="6170317" y="5436973"/>
            <a:ext cx="210108" cy="18112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15" name="组合 14">
            <a:extLst>
              <a:ext uri="{FF2B5EF4-FFF2-40B4-BE49-F238E27FC236}">
                <a16:creationId xmlns:a16="http://schemas.microsoft.com/office/drawing/2014/main" id="{D423425B-3B11-4EB5-AF9D-0BC0630A041F}"/>
              </a:ext>
            </a:extLst>
          </p:cNvPr>
          <p:cNvGrpSpPr/>
          <p:nvPr userDrawn="1"/>
        </p:nvGrpSpPr>
        <p:grpSpPr>
          <a:xfrm>
            <a:off x="5420413" y="3782464"/>
            <a:ext cx="1234542" cy="945211"/>
            <a:chOff x="5440733" y="3193124"/>
            <a:chExt cx="999297" cy="765099"/>
          </a:xfrm>
          <a:gradFill>
            <a:gsLst>
              <a:gs pos="0">
                <a:schemeClr val="accent1"/>
              </a:gs>
              <a:gs pos="100000">
                <a:schemeClr val="accent2"/>
              </a:gs>
            </a:gsLst>
            <a:lin ang="2700000" scaled="0"/>
          </a:gradFill>
        </p:grpSpPr>
        <p:sp>
          <p:nvSpPr>
            <p:cNvPr id="16" name="椭圆 15">
              <a:extLst>
                <a:ext uri="{FF2B5EF4-FFF2-40B4-BE49-F238E27FC236}">
                  <a16:creationId xmlns:a16="http://schemas.microsoft.com/office/drawing/2014/main" id="{03270D4E-1136-4809-8A61-716280E3283C}"/>
                </a:ext>
              </a:extLst>
            </p:cNvPr>
            <p:cNvSpPr/>
            <p:nvPr/>
          </p:nvSpPr>
          <p:spPr>
            <a:xfrm>
              <a:off x="5440733"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椭圆 16">
              <a:extLst>
                <a:ext uri="{FF2B5EF4-FFF2-40B4-BE49-F238E27FC236}">
                  <a16:creationId xmlns:a16="http://schemas.microsoft.com/office/drawing/2014/main" id="{3F7E1058-D1E2-44D7-8D3B-34527DDAF18B}"/>
                </a:ext>
              </a:extLst>
            </p:cNvPr>
            <p:cNvSpPr/>
            <p:nvPr/>
          </p:nvSpPr>
          <p:spPr>
            <a:xfrm>
              <a:off x="5672557"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8" name="椭圆 17">
              <a:extLst>
                <a:ext uri="{FF2B5EF4-FFF2-40B4-BE49-F238E27FC236}">
                  <a16:creationId xmlns:a16="http://schemas.microsoft.com/office/drawing/2014/main" id="{9997CC8B-EEC2-4F43-B37B-43DC8788E844}"/>
                </a:ext>
              </a:extLst>
            </p:cNvPr>
            <p:cNvSpPr/>
            <p:nvPr/>
          </p:nvSpPr>
          <p:spPr>
            <a:xfrm>
              <a:off x="5904381"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 name="椭圆 18">
              <a:extLst>
                <a:ext uri="{FF2B5EF4-FFF2-40B4-BE49-F238E27FC236}">
                  <a16:creationId xmlns:a16="http://schemas.microsoft.com/office/drawing/2014/main" id="{BA81203B-D640-4A17-A7D6-4BA760366CD9}"/>
                </a:ext>
              </a:extLst>
            </p:cNvPr>
            <p:cNvSpPr/>
            <p:nvPr/>
          </p:nvSpPr>
          <p:spPr>
            <a:xfrm>
              <a:off x="6136206"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0" name="椭圆 19">
              <a:extLst>
                <a:ext uri="{FF2B5EF4-FFF2-40B4-BE49-F238E27FC236}">
                  <a16:creationId xmlns:a16="http://schemas.microsoft.com/office/drawing/2014/main" id="{8AD83C7C-ED84-43C7-9CDA-DFF3201E1EA2}"/>
                </a:ext>
              </a:extLst>
            </p:cNvPr>
            <p:cNvSpPr/>
            <p:nvPr/>
          </p:nvSpPr>
          <p:spPr>
            <a:xfrm>
              <a:off x="6368030"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 name="椭圆 20">
              <a:extLst>
                <a:ext uri="{FF2B5EF4-FFF2-40B4-BE49-F238E27FC236}">
                  <a16:creationId xmlns:a16="http://schemas.microsoft.com/office/drawing/2014/main" id="{3FD4FE90-98BB-455A-BA5B-D8DE75A9CE55}"/>
                </a:ext>
              </a:extLst>
            </p:cNvPr>
            <p:cNvSpPr/>
            <p:nvPr/>
          </p:nvSpPr>
          <p:spPr>
            <a:xfrm>
              <a:off x="5440733"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2" name="椭圆 21">
              <a:extLst>
                <a:ext uri="{FF2B5EF4-FFF2-40B4-BE49-F238E27FC236}">
                  <a16:creationId xmlns:a16="http://schemas.microsoft.com/office/drawing/2014/main" id="{33BB3998-D1AE-4F33-AFD3-1C689130732E}"/>
                </a:ext>
              </a:extLst>
            </p:cNvPr>
            <p:cNvSpPr/>
            <p:nvPr/>
          </p:nvSpPr>
          <p:spPr>
            <a:xfrm>
              <a:off x="5672557"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3" name="椭圆 22">
              <a:extLst>
                <a:ext uri="{FF2B5EF4-FFF2-40B4-BE49-F238E27FC236}">
                  <a16:creationId xmlns:a16="http://schemas.microsoft.com/office/drawing/2014/main" id="{A88067A8-5223-4A13-BB54-5101DB0AECDC}"/>
                </a:ext>
              </a:extLst>
            </p:cNvPr>
            <p:cNvSpPr/>
            <p:nvPr/>
          </p:nvSpPr>
          <p:spPr>
            <a:xfrm>
              <a:off x="5904381"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4" name="椭圆 23">
              <a:extLst>
                <a:ext uri="{FF2B5EF4-FFF2-40B4-BE49-F238E27FC236}">
                  <a16:creationId xmlns:a16="http://schemas.microsoft.com/office/drawing/2014/main" id="{7A4FB11E-9631-416F-B4B8-A098256A8594}"/>
                </a:ext>
              </a:extLst>
            </p:cNvPr>
            <p:cNvSpPr/>
            <p:nvPr/>
          </p:nvSpPr>
          <p:spPr>
            <a:xfrm>
              <a:off x="6136206"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5" name="椭圆 24">
              <a:extLst>
                <a:ext uri="{FF2B5EF4-FFF2-40B4-BE49-F238E27FC236}">
                  <a16:creationId xmlns:a16="http://schemas.microsoft.com/office/drawing/2014/main" id="{FA1B49FF-BFFE-4FC5-AD24-40487EE05CFA}"/>
                </a:ext>
              </a:extLst>
            </p:cNvPr>
            <p:cNvSpPr/>
            <p:nvPr/>
          </p:nvSpPr>
          <p:spPr>
            <a:xfrm>
              <a:off x="6368030"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6" name="椭圆 25">
              <a:extLst>
                <a:ext uri="{FF2B5EF4-FFF2-40B4-BE49-F238E27FC236}">
                  <a16:creationId xmlns:a16="http://schemas.microsoft.com/office/drawing/2014/main" id="{5047B15C-0777-4EEB-A2B9-5E2EE604B7E1}"/>
                </a:ext>
              </a:extLst>
            </p:cNvPr>
            <p:cNvSpPr/>
            <p:nvPr/>
          </p:nvSpPr>
          <p:spPr>
            <a:xfrm>
              <a:off x="5440733"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7" name="椭圆 26">
              <a:extLst>
                <a:ext uri="{FF2B5EF4-FFF2-40B4-BE49-F238E27FC236}">
                  <a16:creationId xmlns:a16="http://schemas.microsoft.com/office/drawing/2014/main" id="{91B7E9AC-6C64-4424-A41F-5B6F7D24EA16}"/>
                </a:ext>
              </a:extLst>
            </p:cNvPr>
            <p:cNvSpPr/>
            <p:nvPr/>
          </p:nvSpPr>
          <p:spPr>
            <a:xfrm>
              <a:off x="5672557"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8" name="椭圆 27">
              <a:extLst>
                <a:ext uri="{FF2B5EF4-FFF2-40B4-BE49-F238E27FC236}">
                  <a16:creationId xmlns:a16="http://schemas.microsoft.com/office/drawing/2014/main" id="{89665508-7B77-4247-93D4-3A434528A1A2}"/>
                </a:ext>
              </a:extLst>
            </p:cNvPr>
            <p:cNvSpPr/>
            <p:nvPr/>
          </p:nvSpPr>
          <p:spPr>
            <a:xfrm>
              <a:off x="5904381"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9" name="椭圆 28">
              <a:extLst>
                <a:ext uri="{FF2B5EF4-FFF2-40B4-BE49-F238E27FC236}">
                  <a16:creationId xmlns:a16="http://schemas.microsoft.com/office/drawing/2014/main" id="{79AB949F-6248-4343-B047-536C1A943C7B}"/>
                </a:ext>
              </a:extLst>
            </p:cNvPr>
            <p:cNvSpPr/>
            <p:nvPr/>
          </p:nvSpPr>
          <p:spPr>
            <a:xfrm>
              <a:off x="6136206"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0" name="椭圆 29">
              <a:extLst>
                <a:ext uri="{FF2B5EF4-FFF2-40B4-BE49-F238E27FC236}">
                  <a16:creationId xmlns:a16="http://schemas.microsoft.com/office/drawing/2014/main" id="{B833BEC6-7BC9-44B3-A8E4-4D2E2217BFE5}"/>
                </a:ext>
              </a:extLst>
            </p:cNvPr>
            <p:cNvSpPr/>
            <p:nvPr/>
          </p:nvSpPr>
          <p:spPr>
            <a:xfrm>
              <a:off x="6368030"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1" name="椭圆 30">
              <a:extLst>
                <a:ext uri="{FF2B5EF4-FFF2-40B4-BE49-F238E27FC236}">
                  <a16:creationId xmlns:a16="http://schemas.microsoft.com/office/drawing/2014/main" id="{5C32A51B-3094-451B-8FF8-3790C5878E8C}"/>
                </a:ext>
              </a:extLst>
            </p:cNvPr>
            <p:cNvSpPr/>
            <p:nvPr/>
          </p:nvSpPr>
          <p:spPr>
            <a:xfrm>
              <a:off x="5440733"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2" name="椭圆 31">
              <a:extLst>
                <a:ext uri="{FF2B5EF4-FFF2-40B4-BE49-F238E27FC236}">
                  <a16:creationId xmlns:a16="http://schemas.microsoft.com/office/drawing/2014/main" id="{E892B1DB-15E2-404D-B291-A2242E14EED0}"/>
                </a:ext>
              </a:extLst>
            </p:cNvPr>
            <p:cNvSpPr/>
            <p:nvPr/>
          </p:nvSpPr>
          <p:spPr>
            <a:xfrm>
              <a:off x="5672557"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3" name="椭圆 32">
              <a:extLst>
                <a:ext uri="{FF2B5EF4-FFF2-40B4-BE49-F238E27FC236}">
                  <a16:creationId xmlns:a16="http://schemas.microsoft.com/office/drawing/2014/main" id="{CF746B93-A930-40B3-8066-E453B7A22548}"/>
                </a:ext>
              </a:extLst>
            </p:cNvPr>
            <p:cNvSpPr/>
            <p:nvPr/>
          </p:nvSpPr>
          <p:spPr>
            <a:xfrm>
              <a:off x="5904381"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4" name="椭圆 33">
              <a:extLst>
                <a:ext uri="{FF2B5EF4-FFF2-40B4-BE49-F238E27FC236}">
                  <a16:creationId xmlns:a16="http://schemas.microsoft.com/office/drawing/2014/main" id="{F4AFEA67-4A13-4514-8618-EF97F74B8B51}"/>
                </a:ext>
              </a:extLst>
            </p:cNvPr>
            <p:cNvSpPr/>
            <p:nvPr/>
          </p:nvSpPr>
          <p:spPr>
            <a:xfrm>
              <a:off x="6136206"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5" name="椭圆 34">
              <a:extLst>
                <a:ext uri="{FF2B5EF4-FFF2-40B4-BE49-F238E27FC236}">
                  <a16:creationId xmlns:a16="http://schemas.microsoft.com/office/drawing/2014/main" id="{9E372307-C2E9-4275-A865-D281EA72D629}"/>
                </a:ext>
              </a:extLst>
            </p:cNvPr>
            <p:cNvSpPr/>
            <p:nvPr/>
          </p:nvSpPr>
          <p:spPr>
            <a:xfrm>
              <a:off x="6368030"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6" name="椭圆 35">
              <a:extLst>
                <a:ext uri="{FF2B5EF4-FFF2-40B4-BE49-F238E27FC236}">
                  <a16:creationId xmlns:a16="http://schemas.microsoft.com/office/drawing/2014/main" id="{324D13EC-7F12-435A-9940-D3A875C4180E}"/>
                </a:ext>
              </a:extLst>
            </p:cNvPr>
            <p:cNvSpPr/>
            <p:nvPr/>
          </p:nvSpPr>
          <p:spPr>
            <a:xfrm>
              <a:off x="5440733"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7" name="椭圆 36">
              <a:extLst>
                <a:ext uri="{FF2B5EF4-FFF2-40B4-BE49-F238E27FC236}">
                  <a16:creationId xmlns:a16="http://schemas.microsoft.com/office/drawing/2014/main" id="{4A07C526-8970-4DD8-9BF0-12F3F0C346BD}"/>
                </a:ext>
              </a:extLst>
            </p:cNvPr>
            <p:cNvSpPr/>
            <p:nvPr/>
          </p:nvSpPr>
          <p:spPr>
            <a:xfrm>
              <a:off x="5672557"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8" name="椭圆 37">
              <a:extLst>
                <a:ext uri="{FF2B5EF4-FFF2-40B4-BE49-F238E27FC236}">
                  <a16:creationId xmlns:a16="http://schemas.microsoft.com/office/drawing/2014/main" id="{044495D9-CE9F-45BF-9F49-786A2C26B1EA}"/>
                </a:ext>
              </a:extLst>
            </p:cNvPr>
            <p:cNvSpPr/>
            <p:nvPr/>
          </p:nvSpPr>
          <p:spPr>
            <a:xfrm>
              <a:off x="5904381"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9" name="椭圆 38">
              <a:extLst>
                <a:ext uri="{FF2B5EF4-FFF2-40B4-BE49-F238E27FC236}">
                  <a16:creationId xmlns:a16="http://schemas.microsoft.com/office/drawing/2014/main" id="{FC51BDEB-1263-435A-B7F2-587EFFF19726}"/>
                </a:ext>
              </a:extLst>
            </p:cNvPr>
            <p:cNvSpPr/>
            <p:nvPr/>
          </p:nvSpPr>
          <p:spPr>
            <a:xfrm>
              <a:off x="6136206"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0" name="椭圆 39">
              <a:extLst>
                <a:ext uri="{FF2B5EF4-FFF2-40B4-BE49-F238E27FC236}">
                  <a16:creationId xmlns:a16="http://schemas.microsoft.com/office/drawing/2014/main" id="{7C919C80-72EC-47E6-9E3B-023949494324}"/>
                </a:ext>
              </a:extLst>
            </p:cNvPr>
            <p:cNvSpPr/>
            <p:nvPr/>
          </p:nvSpPr>
          <p:spPr>
            <a:xfrm>
              <a:off x="6368030"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41" name="任意多边形: 形状 40">
            <a:extLst>
              <a:ext uri="{FF2B5EF4-FFF2-40B4-BE49-F238E27FC236}">
                <a16:creationId xmlns:a16="http://schemas.microsoft.com/office/drawing/2014/main" id="{C426F541-2D28-4865-A864-3A5460FC5706}"/>
              </a:ext>
            </a:extLst>
          </p:cNvPr>
          <p:cNvSpPr/>
          <p:nvPr userDrawn="1"/>
        </p:nvSpPr>
        <p:spPr>
          <a:xfrm>
            <a:off x="2447369" y="718241"/>
            <a:ext cx="1059180" cy="137252"/>
          </a:xfrm>
          <a:custGeom>
            <a:avLst/>
            <a:gdLst>
              <a:gd name="connsiteX0" fmla="*/ 0 w 1059180"/>
              <a:gd name="connsiteY0" fmla="*/ 0 h 137252"/>
              <a:gd name="connsiteX1" fmla="*/ 175260 w 1059180"/>
              <a:gd name="connsiteY1" fmla="*/ 137160 h 137252"/>
              <a:gd name="connsiteX2" fmla="*/ 350520 w 1059180"/>
              <a:gd name="connsiteY2" fmla="*/ 22860 h 137252"/>
              <a:gd name="connsiteX3" fmla="*/ 541020 w 1059180"/>
              <a:gd name="connsiteY3" fmla="*/ 121920 h 137252"/>
              <a:gd name="connsiteX4" fmla="*/ 708660 w 1059180"/>
              <a:gd name="connsiteY4" fmla="*/ 22860 h 137252"/>
              <a:gd name="connsiteX5" fmla="*/ 899160 w 1059180"/>
              <a:gd name="connsiteY5" fmla="*/ 129540 h 137252"/>
              <a:gd name="connsiteX6" fmla="*/ 1059180 w 1059180"/>
              <a:gd name="connsiteY6" fmla="*/ 22860 h 137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9180" h="137252">
                <a:moveTo>
                  <a:pt x="0" y="0"/>
                </a:moveTo>
                <a:cubicBezTo>
                  <a:pt x="58420" y="66675"/>
                  <a:pt x="116840" y="133350"/>
                  <a:pt x="175260" y="137160"/>
                </a:cubicBezTo>
                <a:cubicBezTo>
                  <a:pt x="233680" y="140970"/>
                  <a:pt x="289560" y="25400"/>
                  <a:pt x="350520" y="22860"/>
                </a:cubicBezTo>
                <a:cubicBezTo>
                  <a:pt x="411480" y="20320"/>
                  <a:pt x="481330" y="121920"/>
                  <a:pt x="541020" y="121920"/>
                </a:cubicBezTo>
                <a:cubicBezTo>
                  <a:pt x="600710" y="121920"/>
                  <a:pt x="648970" y="21590"/>
                  <a:pt x="708660" y="22860"/>
                </a:cubicBezTo>
                <a:cubicBezTo>
                  <a:pt x="768350" y="24130"/>
                  <a:pt x="840740" y="129540"/>
                  <a:pt x="899160" y="129540"/>
                </a:cubicBezTo>
                <a:cubicBezTo>
                  <a:pt x="957580" y="129540"/>
                  <a:pt x="1008380" y="76200"/>
                  <a:pt x="1059180" y="22860"/>
                </a:cubicBezTo>
              </a:path>
            </a:pathLst>
          </a:cu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42" name="组合 41">
            <a:extLst>
              <a:ext uri="{FF2B5EF4-FFF2-40B4-BE49-F238E27FC236}">
                <a16:creationId xmlns:a16="http://schemas.microsoft.com/office/drawing/2014/main" id="{12E2A376-F31C-46EA-A5A0-31FC42A57FF6}"/>
              </a:ext>
            </a:extLst>
          </p:cNvPr>
          <p:cNvGrpSpPr/>
          <p:nvPr userDrawn="1"/>
        </p:nvGrpSpPr>
        <p:grpSpPr>
          <a:xfrm>
            <a:off x="4188426" y="1075240"/>
            <a:ext cx="986148" cy="986148"/>
            <a:chOff x="5668757" y="3001757"/>
            <a:chExt cx="854486" cy="854486"/>
          </a:xfrm>
          <a:effectLst>
            <a:outerShdw blurRad="114300" sx="105000" sy="105000" algn="ctr" rotWithShape="0">
              <a:prstClr val="black">
                <a:alpha val="40000"/>
              </a:prstClr>
            </a:outerShdw>
          </a:effectLst>
        </p:grpSpPr>
        <p:sp>
          <p:nvSpPr>
            <p:cNvPr id="43" name="矩形: 圆角 42">
              <a:extLst>
                <a:ext uri="{FF2B5EF4-FFF2-40B4-BE49-F238E27FC236}">
                  <a16:creationId xmlns:a16="http://schemas.microsoft.com/office/drawing/2014/main" id="{ECD9F94F-18BF-4E1A-BA0E-996A2385D783}"/>
                </a:ext>
              </a:extLst>
            </p:cNvPr>
            <p:cNvSpPr/>
            <p:nvPr/>
          </p:nvSpPr>
          <p:spPr>
            <a:xfrm>
              <a:off x="5966460" y="3001757"/>
              <a:ext cx="259080" cy="85448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4" name="矩形: 圆角 43">
              <a:extLst>
                <a:ext uri="{FF2B5EF4-FFF2-40B4-BE49-F238E27FC236}">
                  <a16:creationId xmlns:a16="http://schemas.microsoft.com/office/drawing/2014/main" id="{D8A2CE1C-883A-45BA-8800-9A238513B1C1}"/>
                </a:ext>
              </a:extLst>
            </p:cNvPr>
            <p:cNvSpPr/>
            <p:nvPr/>
          </p:nvSpPr>
          <p:spPr>
            <a:xfrm rot="16200000">
              <a:off x="5966460" y="3001757"/>
              <a:ext cx="259080" cy="85448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75" name="图片占位符 74">
            <a:extLst>
              <a:ext uri="{FF2B5EF4-FFF2-40B4-BE49-F238E27FC236}">
                <a16:creationId xmlns:a16="http://schemas.microsoft.com/office/drawing/2014/main" id="{4968F7E9-A33E-44FB-8FA0-D66A6D4E4165}"/>
              </a:ext>
            </a:extLst>
          </p:cNvPr>
          <p:cNvSpPr>
            <a:spLocks noGrp="1"/>
          </p:cNvSpPr>
          <p:nvPr>
            <p:ph type="pic" sz="quarter" idx="13"/>
          </p:nvPr>
        </p:nvSpPr>
        <p:spPr>
          <a:xfrm>
            <a:off x="916222" y="1400255"/>
            <a:ext cx="4357808" cy="4357806"/>
          </a:xfrm>
          <a:custGeom>
            <a:avLst/>
            <a:gdLst>
              <a:gd name="connsiteX0" fmla="*/ 2178904 w 4357808"/>
              <a:gd name="connsiteY0" fmla="*/ 0 h 4357806"/>
              <a:gd name="connsiteX1" fmla="*/ 4357808 w 4357808"/>
              <a:gd name="connsiteY1" fmla="*/ 2178903 h 4357806"/>
              <a:gd name="connsiteX2" fmla="*/ 2178904 w 4357808"/>
              <a:gd name="connsiteY2" fmla="*/ 4357806 h 4357806"/>
              <a:gd name="connsiteX3" fmla="*/ 0 w 4357808"/>
              <a:gd name="connsiteY3" fmla="*/ 2178903 h 4357806"/>
              <a:gd name="connsiteX4" fmla="*/ 2178904 w 4357808"/>
              <a:gd name="connsiteY4" fmla="*/ 0 h 4357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7808" h="4357806">
                <a:moveTo>
                  <a:pt x="2178904" y="0"/>
                </a:moveTo>
                <a:cubicBezTo>
                  <a:pt x="3382280" y="0"/>
                  <a:pt x="4357808" y="975528"/>
                  <a:pt x="4357808" y="2178903"/>
                </a:cubicBezTo>
                <a:cubicBezTo>
                  <a:pt x="4357808" y="3382278"/>
                  <a:pt x="3382280" y="4357806"/>
                  <a:pt x="2178904" y="4357806"/>
                </a:cubicBezTo>
                <a:cubicBezTo>
                  <a:pt x="975528" y="4357806"/>
                  <a:pt x="0" y="3382278"/>
                  <a:pt x="0" y="2178903"/>
                </a:cubicBezTo>
                <a:cubicBezTo>
                  <a:pt x="0" y="975528"/>
                  <a:pt x="975528" y="0"/>
                  <a:pt x="217890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26856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随时添加模板样式">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CAFFDBCB-4353-4A61-83BC-18812DDCB39F}"/>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26" name="矩形 25">
            <a:extLst>
              <a:ext uri="{FF2B5EF4-FFF2-40B4-BE49-F238E27FC236}">
                <a16:creationId xmlns:a16="http://schemas.microsoft.com/office/drawing/2014/main" id="{6F8B69E7-F61C-4A55-A9EF-89BAFFE7053E}"/>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27" name="图片 26">
            <a:extLst>
              <a:ext uri="{FF2B5EF4-FFF2-40B4-BE49-F238E27FC236}">
                <a16:creationId xmlns:a16="http://schemas.microsoft.com/office/drawing/2014/main" id="{C8FF3B87-F28F-4745-A2C3-9F5F4C9587F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28" name="图片 27">
            <a:extLst>
              <a:ext uri="{FF2B5EF4-FFF2-40B4-BE49-F238E27FC236}">
                <a16:creationId xmlns:a16="http://schemas.microsoft.com/office/drawing/2014/main" id="{D54C5660-2796-4E55-B88F-381FC2365FF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29" name="文本框 28">
            <a:extLst>
              <a:ext uri="{FF2B5EF4-FFF2-40B4-BE49-F238E27FC236}">
                <a16:creationId xmlns:a16="http://schemas.microsoft.com/office/drawing/2014/main" id="{0167A391-A37A-46AE-80C3-73D4D31B7948}"/>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64776DC7-5FE6-4F91-BB1F-3458C9AE8146}"/>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a16="http://schemas.microsoft.com/office/drawing/2014/main" id="{7D5DA853-BB72-4D47-8833-68168E10667F}"/>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32" name="图片 31">
            <a:extLst>
              <a:ext uri="{FF2B5EF4-FFF2-40B4-BE49-F238E27FC236}">
                <a16:creationId xmlns:a16="http://schemas.microsoft.com/office/drawing/2014/main" id="{8F0D392D-AA16-4F34-B017-BBBC9267302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08162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小程序码">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4EECFC76-6D8B-4C91-9CBA-7D25BC0C5CB5}"/>
              </a:ext>
            </a:extLst>
          </p:cNvPr>
          <p:cNvCxnSpPr/>
          <p:nvPr userDrawn="1"/>
        </p:nvCxnSpPr>
        <p:spPr>
          <a:xfrm>
            <a:off x="0" y="657288"/>
            <a:ext cx="12192000" cy="0"/>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AB629BE4-537D-4BA1-97FB-B38D3674E529}"/>
              </a:ext>
            </a:extLst>
          </p:cNvPr>
          <p:cNvSpPr/>
          <p:nvPr userDrawn="1"/>
        </p:nvSpPr>
        <p:spPr>
          <a:xfrm>
            <a:off x="0" y="3091547"/>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8" name="矩形: 圆角 7">
            <a:extLst>
              <a:ext uri="{FF2B5EF4-FFF2-40B4-BE49-F238E27FC236}">
                <a16:creationId xmlns:a16="http://schemas.microsoft.com/office/drawing/2014/main" id="{844A615A-632F-43D4-8ABE-A7A30A2DEF23}"/>
              </a:ext>
            </a:extLst>
          </p:cNvPr>
          <p:cNvSpPr/>
          <p:nvPr userDrawn="1"/>
        </p:nvSpPr>
        <p:spPr>
          <a:xfrm>
            <a:off x="621395"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9" name="矩形: 圆角 8">
            <a:extLst>
              <a:ext uri="{FF2B5EF4-FFF2-40B4-BE49-F238E27FC236}">
                <a16:creationId xmlns:a16="http://schemas.microsoft.com/office/drawing/2014/main" id="{003B54CE-6278-45F3-B0A3-C93E1D7238D1}"/>
              </a:ext>
            </a:extLst>
          </p:cNvPr>
          <p:cNvSpPr/>
          <p:nvPr userDrawn="1"/>
        </p:nvSpPr>
        <p:spPr>
          <a:xfrm>
            <a:off x="4374467"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2D362D36-E05A-48A6-9D17-11E0E62CE690}"/>
              </a:ext>
            </a:extLst>
          </p:cNvPr>
          <p:cNvSpPr txBox="1"/>
          <p:nvPr userDrawn="1"/>
        </p:nvSpPr>
        <p:spPr>
          <a:xfrm>
            <a:off x="1656327" y="286129"/>
            <a:ext cx="8879354" cy="670120"/>
          </a:xfrm>
          <a:prstGeom prst="rect">
            <a:avLst/>
          </a:prstGeom>
          <a:solidFill>
            <a:schemeClr val="bg1"/>
          </a:solidFill>
        </p:spPr>
        <p:txBody>
          <a:bodyPr wrap="none" rtlCol="0">
            <a:spAutoFit/>
          </a:bodyPr>
          <a:lstStyle/>
          <a:p>
            <a:pPr algn="ctr">
              <a:lnSpc>
                <a:spcPct val="130000"/>
              </a:lnSpc>
              <a:spcBef>
                <a:spcPts val="600"/>
              </a:spcBef>
            </a:pPr>
            <a:r>
              <a:rPr lang="zh-CN" altLang="en-US" sz="3200" b="1" kern="0" dirty="0">
                <a:latin typeface="微软雅黑" panose="020B0503020204020204" pitchFamily="34" charset="-122"/>
                <a:ea typeface="微软雅黑" panose="020B0503020204020204" pitchFamily="34" charset="-122"/>
                <a:cs typeface="+mn-ea"/>
                <a:sym typeface="+mn-lt"/>
              </a:rPr>
              <a:t> 微信扫描小程序码，使用微软移动办公黑科技 </a:t>
            </a:r>
            <a:endParaRPr lang="en-US" sz="3200" b="1" kern="0" dirty="0">
              <a:latin typeface="微软雅黑" panose="020B0503020204020204" pitchFamily="34" charset="-122"/>
              <a:ea typeface="微软雅黑" panose="020B0503020204020204" pitchFamily="34" charset="-122"/>
              <a:cs typeface="+mn-ea"/>
              <a:sym typeface="+mn-lt"/>
            </a:endParaRPr>
          </a:p>
        </p:txBody>
      </p:sp>
      <p:cxnSp>
        <p:nvCxnSpPr>
          <p:cNvPr id="11" name="直接连接符 10">
            <a:extLst>
              <a:ext uri="{FF2B5EF4-FFF2-40B4-BE49-F238E27FC236}">
                <a16:creationId xmlns:a16="http://schemas.microsoft.com/office/drawing/2014/main" id="{40311996-7029-4F4A-B6C7-86704011299D}"/>
              </a:ext>
            </a:extLst>
          </p:cNvPr>
          <p:cNvCxnSpPr>
            <a:cxnSpLocks/>
          </p:cNvCxnSpPr>
          <p:nvPr userDrawn="1"/>
        </p:nvCxnSpPr>
        <p:spPr>
          <a:xfrm flipH="1">
            <a:off x="1523089"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27B765BF-1EAC-45F3-8B01-AE55CC4562BB}"/>
              </a:ext>
            </a:extLst>
          </p:cNvPr>
          <p:cNvCxnSpPr>
            <a:cxnSpLocks/>
          </p:cNvCxnSpPr>
          <p:nvPr userDrawn="1"/>
        </p:nvCxnSpPr>
        <p:spPr>
          <a:xfrm flipH="1">
            <a:off x="10402443"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13" name="矩形: 圆角 12">
            <a:extLst>
              <a:ext uri="{FF2B5EF4-FFF2-40B4-BE49-F238E27FC236}">
                <a16:creationId xmlns:a16="http://schemas.microsoft.com/office/drawing/2014/main" id="{8A322AF2-99AD-42A6-B1CD-CF046FB42519}"/>
              </a:ext>
            </a:extLst>
          </p:cNvPr>
          <p:cNvSpPr/>
          <p:nvPr userDrawn="1"/>
        </p:nvSpPr>
        <p:spPr>
          <a:xfrm>
            <a:off x="8159751"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FADF114F-02C1-4C1A-B545-744B60707D88}"/>
              </a:ext>
            </a:extLst>
          </p:cNvPr>
          <p:cNvSpPr txBox="1"/>
          <p:nvPr userDrawn="1"/>
        </p:nvSpPr>
        <p:spPr>
          <a:xfrm>
            <a:off x="987447" y="5138740"/>
            <a:ext cx="2730235"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在微信访问</a:t>
            </a:r>
            <a:r>
              <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OneDrive</a:t>
            </a: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a:t>
            </a:r>
            <a:endParaRPr 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5" name="文本框 14">
            <a:extLst>
              <a:ext uri="{FF2B5EF4-FFF2-40B4-BE49-F238E27FC236}">
                <a16:creationId xmlns:a16="http://schemas.microsoft.com/office/drawing/2014/main" id="{C4ED33F8-ABD7-4BB5-B0A5-56E1D2B947E0}"/>
              </a:ext>
            </a:extLst>
          </p:cNvPr>
          <p:cNvSpPr txBox="1"/>
          <p:nvPr userDrawn="1"/>
        </p:nvSpPr>
        <p:spPr>
          <a:xfrm>
            <a:off x="4862328" y="5138740"/>
            <a:ext cx="2467342"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让你的文档会说话</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微软听听文档 」</a:t>
            </a:r>
          </a:p>
        </p:txBody>
      </p:sp>
      <p:sp>
        <p:nvSpPr>
          <p:cNvPr id="16" name="文本框 15">
            <a:extLst>
              <a:ext uri="{FF2B5EF4-FFF2-40B4-BE49-F238E27FC236}">
                <a16:creationId xmlns:a16="http://schemas.microsoft.com/office/drawing/2014/main" id="{76F539FA-7C86-40D7-B625-B0B98E7CA55F}"/>
              </a:ext>
            </a:extLst>
          </p:cNvPr>
          <p:cNvSpPr txBox="1"/>
          <p:nvPr userDrawn="1"/>
        </p:nvSpPr>
        <p:spPr>
          <a:xfrm>
            <a:off x="8644425" y="5138740"/>
            <a:ext cx="2492990"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你的文档创作小助手</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AI</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识图 」</a:t>
            </a:r>
          </a:p>
        </p:txBody>
      </p:sp>
      <p:cxnSp>
        <p:nvCxnSpPr>
          <p:cNvPr id="17" name="直接连接符 16">
            <a:extLst>
              <a:ext uri="{FF2B5EF4-FFF2-40B4-BE49-F238E27FC236}">
                <a16:creationId xmlns:a16="http://schemas.microsoft.com/office/drawing/2014/main" id="{61804DE3-5AFB-4100-989F-AAE56372D768}"/>
              </a:ext>
            </a:extLst>
          </p:cNvPr>
          <p:cNvCxnSpPr/>
          <p:nvPr userDrawn="1"/>
        </p:nvCxnSpPr>
        <p:spPr>
          <a:xfrm>
            <a:off x="419803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89B89E9D-673C-435B-B25C-74745C34A505}"/>
              </a:ext>
            </a:extLst>
          </p:cNvPr>
          <p:cNvCxnSpPr/>
          <p:nvPr userDrawn="1"/>
        </p:nvCxnSpPr>
        <p:spPr>
          <a:xfrm>
            <a:off x="797621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19" name="图片 18">
            <a:hlinkClick r:id="rId2"/>
            <a:extLst>
              <a:ext uri="{FF2B5EF4-FFF2-40B4-BE49-F238E27FC236}">
                <a16:creationId xmlns:a16="http://schemas.microsoft.com/office/drawing/2014/main" id="{5157A5AA-3B00-4747-B228-D5F80FE89718}"/>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5239657" y="6345797"/>
            <a:ext cx="1712686" cy="226074"/>
          </a:xfrm>
          <a:prstGeom prst="rect">
            <a:avLst/>
          </a:prstGeom>
        </p:spPr>
      </p:pic>
      <p:pic>
        <p:nvPicPr>
          <p:cNvPr id="20" name="图片 19">
            <a:extLst>
              <a:ext uri="{FF2B5EF4-FFF2-40B4-BE49-F238E27FC236}">
                <a16:creationId xmlns:a16="http://schemas.microsoft.com/office/drawing/2014/main" id="{B4E28FE2-BFD4-42C2-995D-55322E3FBF71}"/>
              </a:ext>
            </a:extLst>
          </p:cNvPr>
          <p:cNvPicPr>
            <a:picLocks noChangeAspect="1"/>
          </p:cNvPicPr>
          <p:nvPr userDrawn="1"/>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728716" y="1726788"/>
            <a:ext cx="2743200" cy="2743200"/>
          </a:xfrm>
          <a:prstGeom prst="rect">
            <a:avLst/>
          </a:prstGeom>
        </p:spPr>
      </p:pic>
      <p:pic>
        <p:nvPicPr>
          <p:cNvPr id="21" name="图片 20">
            <a:extLst>
              <a:ext uri="{FF2B5EF4-FFF2-40B4-BE49-F238E27FC236}">
                <a16:creationId xmlns:a16="http://schemas.microsoft.com/office/drawing/2014/main" id="{5CD69610-613B-450E-B605-9C55D4227915}"/>
              </a:ext>
            </a:extLst>
          </p:cNvPr>
          <p:cNvPicPr>
            <a:picLocks noChangeAspect="1"/>
          </p:cNvPicPr>
          <p:nvPr userDrawn="1"/>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74482" y="1726788"/>
            <a:ext cx="2743200" cy="2743200"/>
          </a:xfrm>
          <a:prstGeom prst="rect">
            <a:avLst/>
          </a:prstGeom>
        </p:spPr>
      </p:pic>
      <p:pic>
        <p:nvPicPr>
          <p:cNvPr id="22" name="图片 21">
            <a:extLst>
              <a:ext uri="{FF2B5EF4-FFF2-40B4-BE49-F238E27FC236}">
                <a16:creationId xmlns:a16="http://schemas.microsoft.com/office/drawing/2014/main" id="{0224C47E-C9E4-4EB0-A581-10019EE87608}"/>
              </a:ext>
            </a:extLst>
          </p:cNvPr>
          <p:cNvPicPr>
            <a:picLocks noChangeAspect="1"/>
          </p:cNvPicPr>
          <p:nvPr userDrawn="1"/>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519320" y="1726788"/>
            <a:ext cx="2743200" cy="2743200"/>
          </a:xfrm>
          <a:prstGeom prst="rect">
            <a:avLst/>
          </a:prstGeom>
        </p:spPr>
      </p:pic>
    </p:spTree>
    <p:extLst>
      <p:ext uri="{BB962C8B-B14F-4D97-AF65-F5344CB8AC3E}">
        <p14:creationId xmlns:p14="http://schemas.microsoft.com/office/powerpoint/2010/main" val="2021519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微软Office文档 ">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EEFBFAD9-2D39-44E9-8CBC-29A6AF8DC977}"/>
              </a:ext>
            </a:extLst>
          </p:cNvPr>
          <p:cNvSpPr/>
          <p:nvPr userDrawn="1"/>
        </p:nvSpPr>
        <p:spPr>
          <a:xfrm>
            <a:off x="0" y="3429000"/>
            <a:ext cx="12192000" cy="3429000"/>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07B1E342-2364-4E95-8E6D-034A1E6FDC1F}"/>
              </a:ext>
            </a:extLst>
          </p:cNvPr>
          <p:cNvSpPr/>
          <p:nvPr userDrawn="1"/>
        </p:nvSpPr>
        <p:spPr>
          <a:xfrm>
            <a:off x="1079465" y="1527629"/>
            <a:ext cx="3802742" cy="3802742"/>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pic>
        <p:nvPicPr>
          <p:cNvPr id="8" name="图片 7" descr="图片包含 纵横字谜, 文字&#10;&#10;已生成极高可信度的说明">
            <a:extLst>
              <a:ext uri="{FF2B5EF4-FFF2-40B4-BE49-F238E27FC236}">
                <a16:creationId xmlns:a16="http://schemas.microsoft.com/office/drawing/2014/main" id="{C8E82411-8592-42C2-93FA-DF331E4725A4}"/>
              </a:ext>
            </a:extLst>
          </p:cNvPr>
          <p:cNvPicPr>
            <a:picLocks noChangeAspect="1"/>
          </p:cNvPicPr>
          <p:nvPr userDrawn="1"/>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308065" y="1756229"/>
            <a:ext cx="3345542" cy="3345542"/>
          </a:xfrm>
          <a:prstGeom prst="rect">
            <a:avLst/>
          </a:prstGeom>
        </p:spPr>
      </p:pic>
      <p:sp>
        <p:nvSpPr>
          <p:cNvPr id="9" name="文本框 8">
            <a:extLst>
              <a:ext uri="{FF2B5EF4-FFF2-40B4-BE49-F238E27FC236}">
                <a16:creationId xmlns:a16="http://schemas.microsoft.com/office/drawing/2014/main" id="{4EC3B59A-DB1B-499D-9199-6D61D8B5B5D6}"/>
              </a:ext>
            </a:extLst>
          </p:cNvPr>
          <p:cNvSpPr txBox="1"/>
          <p:nvPr userDrawn="1"/>
        </p:nvSpPr>
        <p:spPr>
          <a:xfrm>
            <a:off x="5239657" y="1566506"/>
            <a:ext cx="6013185" cy="3549241"/>
          </a:xfrm>
          <a:prstGeom prst="rect">
            <a:avLst/>
          </a:prstGeom>
          <a:noFill/>
        </p:spPr>
        <p:txBody>
          <a:bodyPr wrap="none" rtlCol="0">
            <a:spAutoFit/>
          </a:bodyPr>
          <a:lstStyle/>
          <a:p>
            <a:pPr>
              <a:lnSpc>
                <a:spcPct val="150000"/>
              </a:lnSpc>
              <a:spcBef>
                <a:spcPts val="600"/>
              </a:spcBef>
            </a:pPr>
            <a:r>
              <a:rPr lang="zh-CN" altLang="en-US" sz="3600" b="1" kern="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免费下载更多</a:t>
            </a:r>
            <a:endParaRPr lang="en-US" altLang="zh-CN" sz="3600" b="1" kern="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微软官方</a:t>
            </a:r>
            <a:r>
              <a:rPr lang="en-US" altLang="zh-CN" sz="3600" b="1" kern="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PPT</a:t>
            </a:r>
            <a:r>
              <a:rPr lang="zh-CN" altLang="en-US" sz="3600" b="1" kern="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模板</a:t>
            </a:r>
            <a:endParaRPr lang="en-US" altLang="zh-CN" sz="3600" b="1" kern="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微信扫码关注</a:t>
            </a:r>
            <a:endParaRPr lang="en-US" altLang="zh-CN" sz="3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微软</a:t>
            </a:r>
            <a:r>
              <a:rPr lang="en-US" altLang="zh-CN" sz="3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3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」服务号</a:t>
            </a:r>
            <a:endParaRPr lang="en-US" altLang="zh-CN" sz="3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pic>
        <p:nvPicPr>
          <p:cNvPr id="10" name="图片 9">
            <a:hlinkClick r:id="rId3"/>
            <a:extLst>
              <a:ext uri="{FF2B5EF4-FFF2-40B4-BE49-F238E27FC236}">
                <a16:creationId xmlns:a16="http://schemas.microsoft.com/office/drawing/2014/main" id="{B8F315AC-038F-455F-B843-B84EFD59A09B}"/>
              </a:ext>
            </a:extLst>
          </p:cNvPr>
          <p:cNvPicPr>
            <a:picLocks noChangeAspect="1"/>
          </p:cNvPicPr>
          <p:nvPr userDrawn="1"/>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5239657" y="6345797"/>
            <a:ext cx="1712686" cy="226074"/>
          </a:xfrm>
          <a:prstGeom prst="rect">
            <a:avLst/>
          </a:prstGeom>
        </p:spPr>
      </p:pic>
      <p:pic>
        <p:nvPicPr>
          <p:cNvPr id="11" name="图片 10" descr="图片包含 室内, 文字, 纵横字谜, 物体&#10;&#10;自动生成的说明">
            <a:extLst>
              <a:ext uri="{FF2B5EF4-FFF2-40B4-BE49-F238E27FC236}">
                <a16:creationId xmlns:a16="http://schemas.microsoft.com/office/drawing/2014/main" id="{F5DB3E43-685D-4CB5-8DCE-B32C0A91BCCD}"/>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486998" y="1935162"/>
            <a:ext cx="2987676" cy="2987676"/>
          </a:xfrm>
          <a:prstGeom prst="rect">
            <a:avLst/>
          </a:prstGeom>
        </p:spPr>
      </p:pic>
    </p:spTree>
    <p:extLst>
      <p:ext uri="{BB962C8B-B14F-4D97-AF65-F5344CB8AC3E}">
        <p14:creationId xmlns:p14="http://schemas.microsoft.com/office/powerpoint/2010/main" val="41582706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74951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419F674-7F6C-D94B-AA2B-7C7861F794AC}"/>
              </a:ext>
            </a:extLst>
          </p:cNvPr>
          <p:cNvSpPr>
            <a:spLocks noGrp="1"/>
          </p:cNvSpPr>
          <p:nvPr>
            <p:ph type="dt" sz="half" idx="10"/>
          </p:nvPr>
        </p:nvSpPr>
        <p:spPr/>
        <p:txBody>
          <a:bodyPr/>
          <a:lstStyle/>
          <a:p>
            <a:fld id="{8897C2C2-4784-D247-870A-CDF1567FE4A3}" type="datetimeFigureOut">
              <a:rPr kumimoji="1" lang="zh-CN" altLang="en-US" smtClean="0"/>
              <a:t>2022/2/22</a:t>
            </a:fld>
            <a:endParaRPr kumimoji="1" lang="zh-CN" altLang="en-US"/>
          </a:p>
        </p:txBody>
      </p:sp>
      <p:sp>
        <p:nvSpPr>
          <p:cNvPr id="3" name="页脚占位符 2">
            <a:extLst>
              <a:ext uri="{FF2B5EF4-FFF2-40B4-BE49-F238E27FC236}">
                <a16:creationId xmlns:a16="http://schemas.microsoft.com/office/drawing/2014/main" id="{E772D922-99CC-BF44-9976-F9E864E8D697}"/>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A66E3E75-6C1E-F843-A08E-D33679636521}"/>
              </a:ext>
            </a:extLst>
          </p:cNvPr>
          <p:cNvSpPr>
            <a:spLocks noGrp="1"/>
          </p:cNvSpPr>
          <p:nvPr>
            <p:ph type="sldNum" sz="quarter" idx="12"/>
          </p:nvPr>
        </p:nvSpPr>
        <p:spPr/>
        <p:txBody>
          <a:bodyPr/>
          <a:lstStyle/>
          <a:p>
            <a:fld id="{FD60CA13-1D35-FB4C-A00C-0558FB41B5AA}" type="slidenum">
              <a:rPr kumimoji="1" lang="zh-CN" altLang="en-US" smtClean="0"/>
              <a:t>‹#›</a:t>
            </a:fld>
            <a:endParaRPr kumimoji="1" lang="zh-CN" altLang="en-US"/>
          </a:p>
        </p:txBody>
      </p:sp>
    </p:spTree>
    <p:extLst>
      <p:ext uri="{BB962C8B-B14F-4D97-AF65-F5344CB8AC3E}">
        <p14:creationId xmlns:p14="http://schemas.microsoft.com/office/powerpoint/2010/main" val="933481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065C5891-7E96-488D-8F76-DE7458849049}"/>
              </a:ext>
            </a:extLst>
          </p:cNvPr>
          <p:cNvSpPr/>
          <p:nvPr userDrawn="1"/>
        </p:nvSpPr>
        <p:spPr>
          <a:xfrm>
            <a:off x="0" y="-15389"/>
            <a:ext cx="12192000" cy="6888779"/>
          </a:xfrm>
          <a:prstGeom prst="rect">
            <a:avLst/>
          </a:prstGeom>
          <a:solidFill>
            <a:srgbClr val="2830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58881A37-3C67-405B-BDFA-5AF951BCB3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l="34123" t="38963" r="19617" b="35153"/>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0" name="任意多边形: 形状 9">
            <a:extLst>
              <a:ext uri="{FF2B5EF4-FFF2-40B4-BE49-F238E27FC236}">
                <a16:creationId xmlns:a16="http://schemas.microsoft.com/office/drawing/2014/main" id="{11F7A097-419F-447C-B21A-61602B871C25}"/>
              </a:ext>
            </a:extLst>
          </p:cNvPr>
          <p:cNvSpPr/>
          <p:nvPr userDrawn="1"/>
        </p:nvSpPr>
        <p:spPr>
          <a:xfrm>
            <a:off x="7774022" y="0"/>
            <a:ext cx="4417978" cy="6858000"/>
          </a:xfrm>
          <a:custGeom>
            <a:avLst/>
            <a:gdLst>
              <a:gd name="connsiteX0" fmla="*/ 1899200 w 4417978"/>
              <a:gd name="connsiteY0" fmla="*/ 0 h 6858000"/>
              <a:gd name="connsiteX1" fmla="*/ 4417978 w 4417978"/>
              <a:gd name="connsiteY1" fmla="*/ 0 h 6858000"/>
              <a:gd name="connsiteX2" fmla="*/ 4417978 w 4417978"/>
              <a:gd name="connsiteY2" fmla="*/ 6858000 h 6858000"/>
              <a:gd name="connsiteX3" fmla="*/ 1524833 w 4417978"/>
              <a:gd name="connsiteY3" fmla="*/ 6858000 h 6858000"/>
              <a:gd name="connsiteX4" fmla="*/ 1410979 w 4417978"/>
              <a:gd name="connsiteY4" fmla="*/ 6759377 h 6858000"/>
              <a:gd name="connsiteX5" fmla="*/ 0 w 4417978"/>
              <a:gd name="connsiteY5" fmla="*/ 3571463 h 6858000"/>
              <a:gd name="connsiteX6" fmla="*/ 1898793 w 4417978"/>
              <a:gd name="connsiteY6" fmla="*/ 26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7978" h="6858000">
                <a:moveTo>
                  <a:pt x="1899200" y="0"/>
                </a:moveTo>
                <a:lnTo>
                  <a:pt x="4417978" y="0"/>
                </a:lnTo>
                <a:lnTo>
                  <a:pt x="4417978" y="6858000"/>
                </a:lnTo>
                <a:lnTo>
                  <a:pt x="1524833" y="6858000"/>
                </a:lnTo>
                <a:lnTo>
                  <a:pt x="1410979" y="6759377"/>
                </a:lnTo>
                <a:cubicBezTo>
                  <a:pt x="544185" y="5971558"/>
                  <a:pt x="0" y="4835061"/>
                  <a:pt x="0" y="3571463"/>
                </a:cubicBezTo>
                <a:cubicBezTo>
                  <a:pt x="0" y="2084878"/>
                  <a:pt x="753197" y="774210"/>
                  <a:pt x="1898793" y="261"/>
                </a:cubicBezTo>
                <a:close/>
              </a:path>
            </a:pathLst>
          </a:custGeom>
          <a:solidFill>
            <a:schemeClr val="bg1"/>
          </a:solidFill>
          <a:ln>
            <a:noFill/>
          </a:ln>
          <a:effectLst>
            <a:outerShdw blurRad="292100" sx="102000" sy="102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 name="组合 10">
            <a:extLst>
              <a:ext uri="{FF2B5EF4-FFF2-40B4-BE49-F238E27FC236}">
                <a16:creationId xmlns:a16="http://schemas.microsoft.com/office/drawing/2014/main" id="{7D5F3CD3-7334-4C2F-BC70-C866618B14EF}"/>
              </a:ext>
            </a:extLst>
          </p:cNvPr>
          <p:cNvGrpSpPr/>
          <p:nvPr userDrawn="1"/>
        </p:nvGrpSpPr>
        <p:grpSpPr>
          <a:xfrm>
            <a:off x="7847328" y="248499"/>
            <a:ext cx="1500411" cy="1500411"/>
            <a:chOff x="5668757" y="3001757"/>
            <a:chExt cx="854486" cy="854486"/>
          </a:xfrm>
          <a:effectLst>
            <a:outerShdw blurRad="114300" sx="105000" sy="105000" algn="ctr" rotWithShape="0">
              <a:prstClr val="black">
                <a:alpha val="40000"/>
              </a:prstClr>
            </a:outerShdw>
          </a:effectLst>
        </p:grpSpPr>
        <p:sp>
          <p:nvSpPr>
            <p:cNvPr id="12" name="矩形: 圆角 11">
              <a:extLst>
                <a:ext uri="{FF2B5EF4-FFF2-40B4-BE49-F238E27FC236}">
                  <a16:creationId xmlns:a16="http://schemas.microsoft.com/office/drawing/2014/main" id="{415BCD0C-3CFC-4208-A87B-4D996F0E4D37}"/>
                </a:ext>
              </a:extLst>
            </p:cNvPr>
            <p:cNvSpPr/>
            <p:nvPr/>
          </p:nvSpPr>
          <p:spPr>
            <a:xfrm>
              <a:off x="5966460" y="3001757"/>
              <a:ext cx="259080" cy="85448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D8F69536-6455-4615-8177-9E15159B7E27}"/>
                </a:ext>
              </a:extLst>
            </p:cNvPr>
            <p:cNvSpPr/>
            <p:nvPr/>
          </p:nvSpPr>
          <p:spPr>
            <a:xfrm rot="16200000">
              <a:off x="5966460" y="3001757"/>
              <a:ext cx="259080" cy="85448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id="{BE26A19E-38D1-4663-9BFC-6DC077481D0A}"/>
              </a:ext>
            </a:extLst>
          </p:cNvPr>
          <p:cNvGrpSpPr/>
          <p:nvPr userDrawn="1"/>
        </p:nvGrpSpPr>
        <p:grpSpPr>
          <a:xfrm>
            <a:off x="6980985" y="4666292"/>
            <a:ext cx="1234542" cy="945211"/>
            <a:chOff x="5440733" y="3193124"/>
            <a:chExt cx="999297" cy="765099"/>
          </a:xfrm>
          <a:gradFill>
            <a:gsLst>
              <a:gs pos="0">
                <a:schemeClr val="accent1"/>
              </a:gs>
              <a:gs pos="100000">
                <a:schemeClr val="accent2"/>
              </a:gs>
            </a:gsLst>
            <a:lin ang="2700000" scaled="0"/>
          </a:gradFill>
        </p:grpSpPr>
        <p:sp>
          <p:nvSpPr>
            <p:cNvPr id="16" name="椭圆 15">
              <a:extLst>
                <a:ext uri="{FF2B5EF4-FFF2-40B4-BE49-F238E27FC236}">
                  <a16:creationId xmlns:a16="http://schemas.microsoft.com/office/drawing/2014/main" id="{3A7AF328-A755-4E88-B4A3-AA1496E3F948}"/>
                </a:ext>
              </a:extLst>
            </p:cNvPr>
            <p:cNvSpPr/>
            <p:nvPr/>
          </p:nvSpPr>
          <p:spPr>
            <a:xfrm>
              <a:off x="5440733"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椭圆 16">
              <a:extLst>
                <a:ext uri="{FF2B5EF4-FFF2-40B4-BE49-F238E27FC236}">
                  <a16:creationId xmlns:a16="http://schemas.microsoft.com/office/drawing/2014/main" id="{0C41BB81-06CD-4F19-AE5A-9CDB4BB19B6F}"/>
                </a:ext>
              </a:extLst>
            </p:cNvPr>
            <p:cNvSpPr/>
            <p:nvPr/>
          </p:nvSpPr>
          <p:spPr>
            <a:xfrm>
              <a:off x="5672557"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8" name="椭圆 17">
              <a:extLst>
                <a:ext uri="{FF2B5EF4-FFF2-40B4-BE49-F238E27FC236}">
                  <a16:creationId xmlns:a16="http://schemas.microsoft.com/office/drawing/2014/main" id="{DBD31CBE-7A0B-4437-AF5F-B3B56F8930E3}"/>
                </a:ext>
              </a:extLst>
            </p:cNvPr>
            <p:cNvSpPr/>
            <p:nvPr/>
          </p:nvSpPr>
          <p:spPr>
            <a:xfrm>
              <a:off x="5904381"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 name="椭圆 18">
              <a:extLst>
                <a:ext uri="{FF2B5EF4-FFF2-40B4-BE49-F238E27FC236}">
                  <a16:creationId xmlns:a16="http://schemas.microsoft.com/office/drawing/2014/main" id="{00987F13-0D99-47BA-9D9A-5A0CCC170D76}"/>
                </a:ext>
              </a:extLst>
            </p:cNvPr>
            <p:cNvSpPr/>
            <p:nvPr/>
          </p:nvSpPr>
          <p:spPr>
            <a:xfrm>
              <a:off x="6136206"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0" name="椭圆 19">
              <a:extLst>
                <a:ext uri="{FF2B5EF4-FFF2-40B4-BE49-F238E27FC236}">
                  <a16:creationId xmlns:a16="http://schemas.microsoft.com/office/drawing/2014/main" id="{CB2C01D7-37DD-4FD4-B315-D7D2808858BD}"/>
                </a:ext>
              </a:extLst>
            </p:cNvPr>
            <p:cNvSpPr/>
            <p:nvPr/>
          </p:nvSpPr>
          <p:spPr>
            <a:xfrm>
              <a:off x="6368030"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 name="椭圆 20">
              <a:extLst>
                <a:ext uri="{FF2B5EF4-FFF2-40B4-BE49-F238E27FC236}">
                  <a16:creationId xmlns:a16="http://schemas.microsoft.com/office/drawing/2014/main" id="{66C8E538-D45F-4304-9EFC-347E31C05D66}"/>
                </a:ext>
              </a:extLst>
            </p:cNvPr>
            <p:cNvSpPr/>
            <p:nvPr/>
          </p:nvSpPr>
          <p:spPr>
            <a:xfrm>
              <a:off x="5440733"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2" name="椭圆 21">
              <a:extLst>
                <a:ext uri="{FF2B5EF4-FFF2-40B4-BE49-F238E27FC236}">
                  <a16:creationId xmlns:a16="http://schemas.microsoft.com/office/drawing/2014/main" id="{7223E18C-65FF-4F60-8AFA-3CE9E1A0989B}"/>
                </a:ext>
              </a:extLst>
            </p:cNvPr>
            <p:cNvSpPr/>
            <p:nvPr/>
          </p:nvSpPr>
          <p:spPr>
            <a:xfrm>
              <a:off x="5672557"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3" name="椭圆 22">
              <a:extLst>
                <a:ext uri="{FF2B5EF4-FFF2-40B4-BE49-F238E27FC236}">
                  <a16:creationId xmlns:a16="http://schemas.microsoft.com/office/drawing/2014/main" id="{8DAE234D-3159-41FD-A254-7559F4411CA3}"/>
                </a:ext>
              </a:extLst>
            </p:cNvPr>
            <p:cNvSpPr/>
            <p:nvPr/>
          </p:nvSpPr>
          <p:spPr>
            <a:xfrm>
              <a:off x="5904381"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4" name="椭圆 23">
              <a:extLst>
                <a:ext uri="{FF2B5EF4-FFF2-40B4-BE49-F238E27FC236}">
                  <a16:creationId xmlns:a16="http://schemas.microsoft.com/office/drawing/2014/main" id="{CB7F9543-A604-46AA-BD67-066AA424F100}"/>
                </a:ext>
              </a:extLst>
            </p:cNvPr>
            <p:cNvSpPr/>
            <p:nvPr/>
          </p:nvSpPr>
          <p:spPr>
            <a:xfrm>
              <a:off x="6136206"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5" name="椭圆 24">
              <a:extLst>
                <a:ext uri="{FF2B5EF4-FFF2-40B4-BE49-F238E27FC236}">
                  <a16:creationId xmlns:a16="http://schemas.microsoft.com/office/drawing/2014/main" id="{C06A1A00-28E5-4CB1-9168-FECE518F2A7A}"/>
                </a:ext>
              </a:extLst>
            </p:cNvPr>
            <p:cNvSpPr/>
            <p:nvPr/>
          </p:nvSpPr>
          <p:spPr>
            <a:xfrm>
              <a:off x="6368030"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6" name="椭圆 25">
              <a:extLst>
                <a:ext uri="{FF2B5EF4-FFF2-40B4-BE49-F238E27FC236}">
                  <a16:creationId xmlns:a16="http://schemas.microsoft.com/office/drawing/2014/main" id="{6AA54621-5F78-47CF-B5B8-43372DE6AA9B}"/>
                </a:ext>
              </a:extLst>
            </p:cNvPr>
            <p:cNvSpPr/>
            <p:nvPr/>
          </p:nvSpPr>
          <p:spPr>
            <a:xfrm>
              <a:off x="5440733"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7" name="椭圆 26">
              <a:extLst>
                <a:ext uri="{FF2B5EF4-FFF2-40B4-BE49-F238E27FC236}">
                  <a16:creationId xmlns:a16="http://schemas.microsoft.com/office/drawing/2014/main" id="{8BDBD330-EA6A-48BC-B5CC-42CC2E8E0DC3}"/>
                </a:ext>
              </a:extLst>
            </p:cNvPr>
            <p:cNvSpPr/>
            <p:nvPr/>
          </p:nvSpPr>
          <p:spPr>
            <a:xfrm>
              <a:off x="5672557"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8" name="椭圆 27">
              <a:extLst>
                <a:ext uri="{FF2B5EF4-FFF2-40B4-BE49-F238E27FC236}">
                  <a16:creationId xmlns:a16="http://schemas.microsoft.com/office/drawing/2014/main" id="{9904FDE1-3AA1-4D61-9E2A-42128CDFCAE3}"/>
                </a:ext>
              </a:extLst>
            </p:cNvPr>
            <p:cNvSpPr/>
            <p:nvPr/>
          </p:nvSpPr>
          <p:spPr>
            <a:xfrm>
              <a:off x="5904381"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9" name="椭圆 28">
              <a:extLst>
                <a:ext uri="{FF2B5EF4-FFF2-40B4-BE49-F238E27FC236}">
                  <a16:creationId xmlns:a16="http://schemas.microsoft.com/office/drawing/2014/main" id="{CAECE20F-2E21-45D4-843D-9A575C4BE707}"/>
                </a:ext>
              </a:extLst>
            </p:cNvPr>
            <p:cNvSpPr/>
            <p:nvPr/>
          </p:nvSpPr>
          <p:spPr>
            <a:xfrm>
              <a:off x="6136206"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0" name="椭圆 29">
              <a:extLst>
                <a:ext uri="{FF2B5EF4-FFF2-40B4-BE49-F238E27FC236}">
                  <a16:creationId xmlns:a16="http://schemas.microsoft.com/office/drawing/2014/main" id="{628F8E41-08F4-4A91-B714-58DFA8DCE6EA}"/>
                </a:ext>
              </a:extLst>
            </p:cNvPr>
            <p:cNvSpPr/>
            <p:nvPr/>
          </p:nvSpPr>
          <p:spPr>
            <a:xfrm>
              <a:off x="6368030"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1" name="椭圆 30">
              <a:extLst>
                <a:ext uri="{FF2B5EF4-FFF2-40B4-BE49-F238E27FC236}">
                  <a16:creationId xmlns:a16="http://schemas.microsoft.com/office/drawing/2014/main" id="{FE0E66A4-1D8D-4907-8321-B792E056EAA5}"/>
                </a:ext>
              </a:extLst>
            </p:cNvPr>
            <p:cNvSpPr/>
            <p:nvPr/>
          </p:nvSpPr>
          <p:spPr>
            <a:xfrm>
              <a:off x="5440733"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2" name="椭圆 31">
              <a:extLst>
                <a:ext uri="{FF2B5EF4-FFF2-40B4-BE49-F238E27FC236}">
                  <a16:creationId xmlns:a16="http://schemas.microsoft.com/office/drawing/2014/main" id="{5F991F60-DF56-4917-AF0B-61D9AE4AA914}"/>
                </a:ext>
              </a:extLst>
            </p:cNvPr>
            <p:cNvSpPr/>
            <p:nvPr/>
          </p:nvSpPr>
          <p:spPr>
            <a:xfrm>
              <a:off x="5672557"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3" name="椭圆 32">
              <a:extLst>
                <a:ext uri="{FF2B5EF4-FFF2-40B4-BE49-F238E27FC236}">
                  <a16:creationId xmlns:a16="http://schemas.microsoft.com/office/drawing/2014/main" id="{249B8433-39A0-47C1-9E3B-0A187CB61BC6}"/>
                </a:ext>
              </a:extLst>
            </p:cNvPr>
            <p:cNvSpPr/>
            <p:nvPr/>
          </p:nvSpPr>
          <p:spPr>
            <a:xfrm>
              <a:off x="5904381"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4" name="椭圆 33">
              <a:extLst>
                <a:ext uri="{FF2B5EF4-FFF2-40B4-BE49-F238E27FC236}">
                  <a16:creationId xmlns:a16="http://schemas.microsoft.com/office/drawing/2014/main" id="{0F480C9A-31EA-4F38-9D0A-895B5376B073}"/>
                </a:ext>
              </a:extLst>
            </p:cNvPr>
            <p:cNvSpPr/>
            <p:nvPr/>
          </p:nvSpPr>
          <p:spPr>
            <a:xfrm>
              <a:off x="6136206"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5" name="椭圆 34">
              <a:extLst>
                <a:ext uri="{FF2B5EF4-FFF2-40B4-BE49-F238E27FC236}">
                  <a16:creationId xmlns:a16="http://schemas.microsoft.com/office/drawing/2014/main" id="{788411A9-2F75-4F8F-A642-869F3D7F3875}"/>
                </a:ext>
              </a:extLst>
            </p:cNvPr>
            <p:cNvSpPr/>
            <p:nvPr/>
          </p:nvSpPr>
          <p:spPr>
            <a:xfrm>
              <a:off x="6368030"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6" name="椭圆 35">
              <a:extLst>
                <a:ext uri="{FF2B5EF4-FFF2-40B4-BE49-F238E27FC236}">
                  <a16:creationId xmlns:a16="http://schemas.microsoft.com/office/drawing/2014/main" id="{784A9078-4A3C-42A1-BDF8-C5722BD1EB8C}"/>
                </a:ext>
              </a:extLst>
            </p:cNvPr>
            <p:cNvSpPr/>
            <p:nvPr/>
          </p:nvSpPr>
          <p:spPr>
            <a:xfrm>
              <a:off x="5440733"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7" name="椭圆 36">
              <a:extLst>
                <a:ext uri="{FF2B5EF4-FFF2-40B4-BE49-F238E27FC236}">
                  <a16:creationId xmlns:a16="http://schemas.microsoft.com/office/drawing/2014/main" id="{81A4A051-5ED3-44E2-9D7E-1D711DBD0C3A}"/>
                </a:ext>
              </a:extLst>
            </p:cNvPr>
            <p:cNvSpPr/>
            <p:nvPr/>
          </p:nvSpPr>
          <p:spPr>
            <a:xfrm>
              <a:off x="5672557"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8" name="椭圆 37">
              <a:extLst>
                <a:ext uri="{FF2B5EF4-FFF2-40B4-BE49-F238E27FC236}">
                  <a16:creationId xmlns:a16="http://schemas.microsoft.com/office/drawing/2014/main" id="{A81141FF-6241-4B7E-9F7A-0E3EEF4FB64B}"/>
                </a:ext>
              </a:extLst>
            </p:cNvPr>
            <p:cNvSpPr/>
            <p:nvPr/>
          </p:nvSpPr>
          <p:spPr>
            <a:xfrm>
              <a:off x="5904381"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9" name="椭圆 38">
              <a:extLst>
                <a:ext uri="{FF2B5EF4-FFF2-40B4-BE49-F238E27FC236}">
                  <a16:creationId xmlns:a16="http://schemas.microsoft.com/office/drawing/2014/main" id="{77AAD254-7550-4C91-A6CF-AE15AD26DFB8}"/>
                </a:ext>
              </a:extLst>
            </p:cNvPr>
            <p:cNvSpPr/>
            <p:nvPr/>
          </p:nvSpPr>
          <p:spPr>
            <a:xfrm>
              <a:off x="6136206"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0" name="椭圆 39">
              <a:extLst>
                <a:ext uri="{FF2B5EF4-FFF2-40B4-BE49-F238E27FC236}">
                  <a16:creationId xmlns:a16="http://schemas.microsoft.com/office/drawing/2014/main" id="{4FDE1302-DB6B-4912-AB26-51C532A73603}"/>
                </a:ext>
              </a:extLst>
            </p:cNvPr>
            <p:cNvSpPr/>
            <p:nvPr/>
          </p:nvSpPr>
          <p:spPr>
            <a:xfrm>
              <a:off x="6368030"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41" name="任意多边形: 形状 40">
            <a:extLst>
              <a:ext uri="{FF2B5EF4-FFF2-40B4-BE49-F238E27FC236}">
                <a16:creationId xmlns:a16="http://schemas.microsoft.com/office/drawing/2014/main" id="{F8C0A1E3-FE77-41DC-A2F8-06E4AED3D6B3}"/>
              </a:ext>
            </a:extLst>
          </p:cNvPr>
          <p:cNvSpPr/>
          <p:nvPr userDrawn="1"/>
        </p:nvSpPr>
        <p:spPr>
          <a:xfrm>
            <a:off x="0" y="787867"/>
            <a:ext cx="1691484" cy="5282266"/>
          </a:xfrm>
          <a:custGeom>
            <a:avLst/>
            <a:gdLst>
              <a:gd name="connsiteX0" fmla="*/ 0 w 1691484"/>
              <a:gd name="connsiteY0" fmla="*/ 0 h 5282266"/>
              <a:gd name="connsiteX1" fmla="*/ 167601 w 1691484"/>
              <a:gd name="connsiteY1" fmla="*/ 80737 h 5282266"/>
              <a:gd name="connsiteX2" fmla="*/ 1691484 w 1691484"/>
              <a:gd name="connsiteY2" fmla="*/ 2641133 h 5282266"/>
              <a:gd name="connsiteX3" fmla="*/ 167601 w 1691484"/>
              <a:gd name="connsiteY3" fmla="*/ 5201529 h 5282266"/>
              <a:gd name="connsiteX4" fmla="*/ 0 w 1691484"/>
              <a:gd name="connsiteY4" fmla="*/ 5282266 h 5282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484" h="5282266">
                <a:moveTo>
                  <a:pt x="0" y="0"/>
                </a:moveTo>
                <a:lnTo>
                  <a:pt x="167601" y="80737"/>
                </a:lnTo>
                <a:cubicBezTo>
                  <a:pt x="1075294" y="573826"/>
                  <a:pt x="1691484" y="1535520"/>
                  <a:pt x="1691484" y="2641133"/>
                </a:cubicBezTo>
                <a:cubicBezTo>
                  <a:pt x="1691484" y="3746746"/>
                  <a:pt x="1075294" y="4708440"/>
                  <a:pt x="167601" y="5201529"/>
                </a:cubicBezTo>
                <a:lnTo>
                  <a:pt x="0" y="528226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任意多边形: 形状 41">
            <a:extLst>
              <a:ext uri="{FF2B5EF4-FFF2-40B4-BE49-F238E27FC236}">
                <a16:creationId xmlns:a16="http://schemas.microsoft.com/office/drawing/2014/main" id="{F77AE7E3-BC5F-4E68-8167-B72C78EB3BC4}"/>
              </a:ext>
            </a:extLst>
          </p:cNvPr>
          <p:cNvSpPr/>
          <p:nvPr userDrawn="1"/>
        </p:nvSpPr>
        <p:spPr>
          <a:xfrm>
            <a:off x="0" y="1500237"/>
            <a:ext cx="1064003" cy="3857527"/>
          </a:xfrm>
          <a:custGeom>
            <a:avLst/>
            <a:gdLst>
              <a:gd name="connsiteX0" fmla="*/ 0 w 1064003"/>
              <a:gd name="connsiteY0" fmla="*/ 0 h 3857527"/>
              <a:gd name="connsiteX1" fmla="*/ 56852 w 1064003"/>
              <a:gd name="connsiteY1" fmla="*/ 34538 h 3857527"/>
              <a:gd name="connsiteX2" fmla="*/ 1064003 w 1064003"/>
              <a:gd name="connsiteY2" fmla="*/ 1928763 h 3857527"/>
              <a:gd name="connsiteX3" fmla="*/ 56852 w 1064003"/>
              <a:gd name="connsiteY3" fmla="*/ 3822989 h 3857527"/>
              <a:gd name="connsiteX4" fmla="*/ 0 w 1064003"/>
              <a:gd name="connsiteY4" fmla="*/ 3857527 h 3857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003" h="3857527">
                <a:moveTo>
                  <a:pt x="0" y="0"/>
                </a:moveTo>
                <a:lnTo>
                  <a:pt x="56852" y="34538"/>
                </a:lnTo>
                <a:cubicBezTo>
                  <a:pt x="664495" y="445053"/>
                  <a:pt x="1064003" y="1140253"/>
                  <a:pt x="1064003" y="1928763"/>
                </a:cubicBezTo>
                <a:cubicBezTo>
                  <a:pt x="1064003" y="2717273"/>
                  <a:pt x="664495" y="3412473"/>
                  <a:pt x="56852" y="3822989"/>
                </a:cubicBezTo>
                <a:lnTo>
                  <a:pt x="0" y="385752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3" name="图片 42">
            <a:extLst>
              <a:ext uri="{FF2B5EF4-FFF2-40B4-BE49-F238E27FC236}">
                <a16:creationId xmlns:a16="http://schemas.microsoft.com/office/drawing/2014/main" id="{78FAAA55-A4F1-449D-8D62-1332DA70BF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71457" y="235320"/>
            <a:ext cx="2638130" cy="1184690"/>
          </a:xfrm>
          <a:prstGeom prst="rect">
            <a:avLst/>
          </a:prstGeom>
        </p:spPr>
      </p:pic>
      <p:sp>
        <p:nvSpPr>
          <p:cNvPr id="70" name="图片占位符 69">
            <a:extLst>
              <a:ext uri="{FF2B5EF4-FFF2-40B4-BE49-F238E27FC236}">
                <a16:creationId xmlns:a16="http://schemas.microsoft.com/office/drawing/2014/main" id="{C7EEF2F2-30F6-4CC7-A780-D993E33B335B}"/>
              </a:ext>
            </a:extLst>
          </p:cNvPr>
          <p:cNvSpPr>
            <a:spLocks noGrp="1"/>
          </p:cNvSpPr>
          <p:nvPr>
            <p:ph type="pic" sz="quarter" idx="13"/>
          </p:nvPr>
        </p:nvSpPr>
        <p:spPr>
          <a:xfrm>
            <a:off x="8186031" y="1"/>
            <a:ext cx="4000084" cy="6857999"/>
          </a:xfrm>
          <a:custGeom>
            <a:avLst/>
            <a:gdLst>
              <a:gd name="connsiteX0" fmla="*/ 2360315 w 4000084"/>
              <a:gd name="connsiteY0" fmla="*/ 0 h 6803193"/>
              <a:gd name="connsiteX1" fmla="*/ 4000084 w 4000084"/>
              <a:gd name="connsiteY1" fmla="*/ 0 h 6803193"/>
              <a:gd name="connsiteX2" fmla="*/ 4000084 w 4000084"/>
              <a:gd name="connsiteY2" fmla="*/ 6803193 h 6803193"/>
              <a:gd name="connsiteX3" fmla="*/ 1750767 w 4000084"/>
              <a:gd name="connsiteY3" fmla="*/ 6803193 h 6803193"/>
              <a:gd name="connsiteX4" fmla="*/ 1707285 w 4000084"/>
              <a:gd name="connsiteY4" fmla="*/ 6776777 h 6803193"/>
              <a:gd name="connsiteX5" fmla="*/ 0 w 4000084"/>
              <a:gd name="connsiteY5" fmla="*/ 3565760 h 6803193"/>
              <a:gd name="connsiteX6" fmla="*/ 2026561 w 4000084"/>
              <a:gd name="connsiteY6" fmla="*/ 160777 h 680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084" h="6803193">
                <a:moveTo>
                  <a:pt x="2360315" y="0"/>
                </a:moveTo>
                <a:lnTo>
                  <a:pt x="4000084" y="0"/>
                </a:lnTo>
                <a:lnTo>
                  <a:pt x="4000084" y="6803193"/>
                </a:lnTo>
                <a:lnTo>
                  <a:pt x="1750767" y="6803193"/>
                </a:lnTo>
                <a:lnTo>
                  <a:pt x="1707285" y="6776777"/>
                </a:lnTo>
                <a:cubicBezTo>
                  <a:pt x="677231" y="6080887"/>
                  <a:pt x="0" y="4902412"/>
                  <a:pt x="0" y="3565760"/>
                </a:cubicBezTo>
                <a:cubicBezTo>
                  <a:pt x="0" y="2095443"/>
                  <a:pt x="819450" y="816519"/>
                  <a:pt x="2026561" y="160777"/>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06950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D2B417EB-53B3-483F-96D0-9809AF4AA9C6}"/>
              </a:ext>
            </a:extLst>
          </p:cNvPr>
          <p:cNvSpPr/>
          <p:nvPr userDrawn="1"/>
        </p:nvSpPr>
        <p:spPr>
          <a:xfrm>
            <a:off x="0" y="-15389"/>
            <a:ext cx="12192000" cy="6888779"/>
          </a:xfrm>
          <a:prstGeom prst="rect">
            <a:avLst/>
          </a:prstGeom>
          <a:solidFill>
            <a:srgbClr val="2830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080D8500-624A-4314-A69C-A6ADB871F455}"/>
              </a:ext>
            </a:extLst>
          </p:cNvPr>
          <p:cNvPicPr>
            <a:picLocks noChangeAspect="1"/>
          </p:cNvPicPr>
          <p:nvPr userDrawn="1"/>
        </p:nvPicPr>
        <p:blipFill>
          <a:blip r:embed="rId2" cstate="screen">
            <a:extLst>
              <a:ext uri="{28A0092B-C50C-407E-A947-70E740481C1C}">
                <a14:useLocalDpi xmlns:a14="http://schemas.microsoft.com/office/drawing/2010/main"/>
              </a:ext>
            </a:extLst>
          </a:blip>
          <a:srcRect l="34123" t="38963" r="19617" b="35153"/>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任意多边形: 形状 10">
            <a:extLst>
              <a:ext uri="{FF2B5EF4-FFF2-40B4-BE49-F238E27FC236}">
                <a16:creationId xmlns:a16="http://schemas.microsoft.com/office/drawing/2014/main" id="{5F86B80F-69E1-4A3B-BFF5-4C97E440259D}"/>
              </a:ext>
            </a:extLst>
          </p:cNvPr>
          <p:cNvSpPr/>
          <p:nvPr userDrawn="1"/>
        </p:nvSpPr>
        <p:spPr>
          <a:xfrm>
            <a:off x="2371664" y="1"/>
            <a:ext cx="7448673" cy="2145029"/>
          </a:xfrm>
          <a:custGeom>
            <a:avLst/>
            <a:gdLst>
              <a:gd name="connsiteX0" fmla="*/ 0 w 7448673"/>
              <a:gd name="connsiteY0" fmla="*/ 0 h 2145029"/>
              <a:gd name="connsiteX1" fmla="*/ 7448673 w 7448673"/>
              <a:gd name="connsiteY1" fmla="*/ 0 h 2145029"/>
              <a:gd name="connsiteX2" fmla="*/ 7407562 w 7448673"/>
              <a:gd name="connsiteY2" fmla="*/ 71498 h 2145029"/>
              <a:gd name="connsiteX3" fmla="*/ 3724336 w 7448673"/>
              <a:gd name="connsiteY3" fmla="*/ 2145029 h 2145029"/>
              <a:gd name="connsiteX4" fmla="*/ 41110 w 7448673"/>
              <a:gd name="connsiteY4" fmla="*/ 71498 h 2145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48673" h="2145029">
                <a:moveTo>
                  <a:pt x="0" y="0"/>
                </a:moveTo>
                <a:lnTo>
                  <a:pt x="7448673" y="0"/>
                </a:lnTo>
                <a:lnTo>
                  <a:pt x="7407562" y="71498"/>
                </a:lnTo>
                <a:cubicBezTo>
                  <a:pt x="6652218" y="1314629"/>
                  <a:pt x="5285252" y="2145029"/>
                  <a:pt x="3724336" y="2145029"/>
                </a:cubicBezTo>
                <a:cubicBezTo>
                  <a:pt x="2163420" y="2145029"/>
                  <a:pt x="796455" y="1314629"/>
                  <a:pt x="41110" y="71498"/>
                </a:cubicBezTo>
                <a:close/>
              </a:path>
            </a:pathLst>
          </a:custGeom>
          <a:solidFill>
            <a:schemeClr val="bg1"/>
          </a:solidFill>
          <a:ln>
            <a:noFill/>
          </a:ln>
          <a:effectLst>
            <a:outerShdw blurRad="292100" sx="102000" sy="102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129AC486-7D08-4E3A-963F-98E608EF1623}"/>
              </a:ext>
            </a:extLst>
          </p:cNvPr>
          <p:cNvSpPr/>
          <p:nvPr userDrawn="1"/>
        </p:nvSpPr>
        <p:spPr>
          <a:xfrm>
            <a:off x="3422005" y="5098300"/>
            <a:ext cx="5347990" cy="1759701"/>
          </a:xfrm>
          <a:custGeom>
            <a:avLst/>
            <a:gdLst>
              <a:gd name="connsiteX0" fmla="*/ 2673995 w 5347990"/>
              <a:gd name="connsiteY0" fmla="*/ 0 h 1759701"/>
              <a:gd name="connsiteX1" fmla="*/ 5234391 w 5347990"/>
              <a:gd name="connsiteY1" fmla="*/ 1523884 h 1759701"/>
              <a:gd name="connsiteX2" fmla="*/ 5347990 w 5347990"/>
              <a:gd name="connsiteY2" fmla="*/ 1759701 h 1759701"/>
              <a:gd name="connsiteX3" fmla="*/ 0 w 5347990"/>
              <a:gd name="connsiteY3" fmla="*/ 1759701 h 1759701"/>
              <a:gd name="connsiteX4" fmla="*/ 113600 w 5347990"/>
              <a:gd name="connsiteY4" fmla="*/ 1523884 h 1759701"/>
              <a:gd name="connsiteX5" fmla="*/ 2673995 w 5347990"/>
              <a:gd name="connsiteY5" fmla="*/ 0 h 175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7990" h="1759701">
                <a:moveTo>
                  <a:pt x="2673995" y="0"/>
                </a:moveTo>
                <a:cubicBezTo>
                  <a:pt x="3779608" y="0"/>
                  <a:pt x="4741302" y="616190"/>
                  <a:pt x="5234391" y="1523884"/>
                </a:cubicBezTo>
                <a:lnTo>
                  <a:pt x="5347990" y="1759701"/>
                </a:lnTo>
                <a:lnTo>
                  <a:pt x="0" y="1759701"/>
                </a:lnTo>
                <a:lnTo>
                  <a:pt x="113600" y="1523884"/>
                </a:lnTo>
                <a:cubicBezTo>
                  <a:pt x="606688" y="616190"/>
                  <a:pt x="1568383" y="0"/>
                  <a:pt x="267399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AED0B3EC-689D-47F9-BF0B-FC2E65780715}"/>
              </a:ext>
            </a:extLst>
          </p:cNvPr>
          <p:cNvSpPr/>
          <p:nvPr userDrawn="1"/>
        </p:nvSpPr>
        <p:spPr>
          <a:xfrm>
            <a:off x="4125794" y="5725780"/>
            <a:ext cx="3940413" cy="1132220"/>
          </a:xfrm>
          <a:custGeom>
            <a:avLst/>
            <a:gdLst>
              <a:gd name="connsiteX0" fmla="*/ 1970206 w 3940413"/>
              <a:gd name="connsiteY0" fmla="*/ 0 h 1132220"/>
              <a:gd name="connsiteX1" fmla="*/ 3864432 w 3940413"/>
              <a:gd name="connsiteY1" fmla="*/ 1007152 h 1132220"/>
              <a:gd name="connsiteX2" fmla="*/ 3940413 w 3940413"/>
              <a:gd name="connsiteY2" fmla="*/ 1132220 h 1132220"/>
              <a:gd name="connsiteX3" fmla="*/ 0 w 3940413"/>
              <a:gd name="connsiteY3" fmla="*/ 1132220 h 1132220"/>
              <a:gd name="connsiteX4" fmla="*/ 75981 w 3940413"/>
              <a:gd name="connsiteY4" fmla="*/ 1007152 h 1132220"/>
              <a:gd name="connsiteX5" fmla="*/ 1970206 w 3940413"/>
              <a:gd name="connsiteY5" fmla="*/ 0 h 1132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0413" h="1132220">
                <a:moveTo>
                  <a:pt x="1970206" y="0"/>
                </a:moveTo>
                <a:cubicBezTo>
                  <a:pt x="2758716" y="0"/>
                  <a:pt x="3453916" y="399509"/>
                  <a:pt x="3864432" y="1007152"/>
                </a:cubicBezTo>
                <a:lnTo>
                  <a:pt x="3940413" y="1132220"/>
                </a:lnTo>
                <a:lnTo>
                  <a:pt x="0" y="1132220"/>
                </a:lnTo>
                <a:lnTo>
                  <a:pt x="75981" y="1007152"/>
                </a:lnTo>
                <a:cubicBezTo>
                  <a:pt x="486497" y="399509"/>
                  <a:pt x="1181696" y="0"/>
                  <a:pt x="197020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5" name="组合 14">
            <a:extLst>
              <a:ext uri="{FF2B5EF4-FFF2-40B4-BE49-F238E27FC236}">
                <a16:creationId xmlns:a16="http://schemas.microsoft.com/office/drawing/2014/main" id="{0FF8B6B6-5DF8-4C58-8B2C-9EB5A8F1E237}"/>
              </a:ext>
            </a:extLst>
          </p:cNvPr>
          <p:cNvGrpSpPr/>
          <p:nvPr userDrawn="1"/>
        </p:nvGrpSpPr>
        <p:grpSpPr>
          <a:xfrm>
            <a:off x="10812491" y="668362"/>
            <a:ext cx="1219555" cy="933736"/>
            <a:chOff x="5440733" y="3193124"/>
            <a:chExt cx="999297" cy="765099"/>
          </a:xfrm>
          <a:gradFill>
            <a:gsLst>
              <a:gs pos="0">
                <a:schemeClr val="accent1"/>
              </a:gs>
              <a:gs pos="100000">
                <a:schemeClr val="accent2"/>
              </a:gs>
            </a:gsLst>
            <a:lin ang="2700000" scaled="0"/>
          </a:gradFill>
        </p:grpSpPr>
        <p:sp>
          <p:nvSpPr>
            <p:cNvPr id="16" name="椭圆 15">
              <a:extLst>
                <a:ext uri="{FF2B5EF4-FFF2-40B4-BE49-F238E27FC236}">
                  <a16:creationId xmlns:a16="http://schemas.microsoft.com/office/drawing/2014/main" id="{752A5324-2BF1-4DE9-AFF7-076E1562B105}"/>
                </a:ext>
              </a:extLst>
            </p:cNvPr>
            <p:cNvSpPr/>
            <p:nvPr/>
          </p:nvSpPr>
          <p:spPr>
            <a:xfrm>
              <a:off x="5440733"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椭圆 16">
              <a:extLst>
                <a:ext uri="{FF2B5EF4-FFF2-40B4-BE49-F238E27FC236}">
                  <a16:creationId xmlns:a16="http://schemas.microsoft.com/office/drawing/2014/main" id="{D1AF5A54-B103-4460-96F0-33B03BA03035}"/>
                </a:ext>
              </a:extLst>
            </p:cNvPr>
            <p:cNvSpPr/>
            <p:nvPr/>
          </p:nvSpPr>
          <p:spPr>
            <a:xfrm>
              <a:off x="5672557"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8" name="椭圆 17">
              <a:extLst>
                <a:ext uri="{FF2B5EF4-FFF2-40B4-BE49-F238E27FC236}">
                  <a16:creationId xmlns:a16="http://schemas.microsoft.com/office/drawing/2014/main" id="{392F7BD4-5719-431E-ADAF-D188A1B071D5}"/>
                </a:ext>
              </a:extLst>
            </p:cNvPr>
            <p:cNvSpPr/>
            <p:nvPr/>
          </p:nvSpPr>
          <p:spPr>
            <a:xfrm>
              <a:off x="5904381"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 name="椭圆 18">
              <a:extLst>
                <a:ext uri="{FF2B5EF4-FFF2-40B4-BE49-F238E27FC236}">
                  <a16:creationId xmlns:a16="http://schemas.microsoft.com/office/drawing/2014/main" id="{97A715B7-2231-4C52-B259-821CAFF2F1E2}"/>
                </a:ext>
              </a:extLst>
            </p:cNvPr>
            <p:cNvSpPr/>
            <p:nvPr/>
          </p:nvSpPr>
          <p:spPr>
            <a:xfrm>
              <a:off x="6136206"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0" name="椭圆 19">
              <a:extLst>
                <a:ext uri="{FF2B5EF4-FFF2-40B4-BE49-F238E27FC236}">
                  <a16:creationId xmlns:a16="http://schemas.microsoft.com/office/drawing/2014/main" id="{5D43AC91-0C5C-4A10-A0C5-D21804A35C7C}"/>
                </a:ext>
              </a:extLst>
            </p:cNvPr>
            <p:cNvSpPr/>
            <p:nvPr/>
          </p:nvSpPr>
          <p:spPr>
            <a:xfrm>
              <a:off x="6368030"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 name="椭圆 20">
              <a:extLst>
                <a:ext uri="{FF2B5EF4-FFF2-40B4-BE49-F238E27FC236}">
                  <a16:creationId xmlns:a16="http://schemas.microsoft.com/office/drawing/2014/main" id="{6FD40448-4A51-450C-87D4-061ED1DF218D}"/>
                </a:ext>
              </a:extLst>
            </p:cNvPr>
            <p:cNvSpPr/>
            <p:nvPr/>
          </p:nvSpPr>
          <p:spPr>
            <a:xfrm>
              <a:off x="5440733"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2" name="椭圆 21">
              <a:extLst>
                <a:ext uri="{FF2B5EF4-FFF2-40B4-BE49-F238E27FC236}">
                  <a16:creationId xmlns:a16="http://schemas.microsoft.com/office/drawing/2014/main" id="{294E801B-5A9A-4D2C-A182-133CF843CC9B}"/>
                </a:ext>
              </a:extLst>
            </p:cNvPr>
            <p:cNvSpPr/>
            <p:nvPr/>
          </p:nvSpPr>
          <p:spPr>
            <a:xfrm>
              <a:off x="5672557"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3" name="椭圆 22">
              <a:extLst>
                <a:ext uri="{FF2B5EF4-FFF2-40B4-BE49-F238E27FC236}">
                  <a16:creationId xmlns:a16="http://schemas.microsoft.com/office/drawing/2014/main" id="{8D0024B4-354A-4FD6-9AD7-BA3C9BD38EC6}"/>
                </a:ext>
              </a:extLst>
            </p:cNvPr>
            <p:cNvSpPr/>
            <p:nvPr/>
          </p:nvSpPr>
          <p:spPr>
            <a:xfrm>
              <a:off x="5904381"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4" name="椭圆 23">
              <a:extLst>
                <a:ext uri="{FF2B5EF4-FFF2-40B4-BE49-F238E27FC236}">
                  <a16:creationId xmlns:a16="http://schemas.microsoft.com/office/drawing/2014/main" id="{C2F3C472-1403-4DA4-AF47-CD41490C2909}"/>
                </a:ext>
              </a:extLst>
            </p:cNvPr>
            <p:cNvSpPr/>
            <p:nvPr/>
          </p:nvSpPr>
          <p:spPr>
            <a:xfrm>
              <a:off x="6136206"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5" name="椭圆 24">
              <a:extLst>
                <a:ext uri="{FF2B5EF4-FFF2-40B4-BE49-F238E27FC236}">
                  <a16:creationId xmlns:a16="http://schemas.microsoft.com/office/drawing/2014/main" id="{F0B16CAD-82F3-4A15-9650-DAFD5D5729F4}"/>
                </a:ext>
              </a:extLst>
            </p:cNvPr>
            <p:cNvSpPr/>
            <p:nvPr/>
          </p:nvSpPr>
          <p:spPr>
            <a:xfrm>
              <a:off x="6368030"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6" name="椭圆 25">
              <a:extLst>
                <a:ext uri="{FF2B5EF4-FFF2-40B4-BE49-F238E27FC236}">
                  <a16:creationId xmlns:a16="http://schemas.microsoft.com/office/drawing/2014/main" id="{767B24B9-4C38-4760-9F27-5B0C9752CFB8}"/>
                </a:ext>
              </a:extLst>
            </p:cNvPr>
            <p:cNvSpPr/>
            <p:nvPr/>
          </p:nvSpPr>
          <p:spPr>
            <a:xfrm>
              <a:off x="5440733"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7" name="椭圆 26">
              <a:extLst>
                <a:ext uri="{FF2B5EF4-FFF2-40B4-BE49-F238E27FC236}">
                  <a16:creationId xmlns:a16="http://schemas.microsoft.com/office/drawing/2014/main" id="{84F1B0D6-0CC5-4B91-9CCD-651A2B4D6A75}"/>
                </a:ext>
              </a:extLst>
            </p:cNvPr>
            <p:cNvSpPr/>
            <p:nvPr/>
          </p:nvSpPr>
          <p:spPr>
            <a:xfrm>
              <a:off x="5672557"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8" name="椭圆 27">
              <a:extLst>
                <a:ext uri="{FF2B5EF4-FFF2-40B4-BE49-F238E27FC236}">
                  <a16:creationId xmlns:a16="http://schemas.microsoft.com/office/drawing/2014/main" id="{AE180409-FEA7-4370-AC8C-948CBAA8D479}"/>
                </a:ext>
              </a:extLst>
            </p:cNvPr>
            <p:cNvSpPr/>
            <p:nvPr/>
          </p:nvSpPr>
          <p:spPr>
            <a:xfrm>
              <a:off x="5904381"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9" name="椭圆 28">
              <a:extLst>
                <a:ext uri="{FF2B5EF4-FFF2-40B4-BE49-F238E27FC236}">
                  <a16:creationId xmlns:a16="http://schemas.microsoft.com/office/drawing/2014/main" id="{83E83519-3AD6-4B87-BBD5-50F895812E14}"/>
                </a:ext>
              </a:extLst>
            </p:cNvPr>
            <p:cNvSpPr/>
            <p:nvPr/>
          </p:nvSpPr>
          <p:spPr>
            <a:xfrm>
              <a:off x="6136206"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0" name="椭圆 29">
              <a:extLst>
                <a:ext uri="{FF2B5EF4-FFF2-40B4-BE49-F238E27FC236}">
                  <a16:creationId xmlns:a16="http://schemas.microsoft.com/office/drawing/2014/main" id="{9B3C8B10-8466-4C4D-BD0C-03BE2525EA58}"/>
                </a:ext>
              </a:extLst>
            </p:cNvPr>
            <p:cNvSpPr/>
            <p:nvPr/>
          </p:nvSpPr>
          <p:spPr>
            <a:xfrm>
              <a:off x="6368030"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1" name="椭圆 30">
              <a:extLst>
                <a:ext uri="{FF2B5EF4-FFF2-40B4-BE49-F238E27FC236}">
                  <a16:creationId xmlns:a16="http://schemas.microsoft.com/office/drawing/2014/main" id="{17762BEB-92DC-4E19-9578-5D9FB5DC6ACC}"/>
                </a:ext>
              </a:extLst>
            </p:cNvPr>
            <p:cNvSpPr/>
            <p:nvPr/>
          </p:nvSpPr>
          <p:spPr>
            <a:xfrm>
              <a:off x="5440733"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2" name="椭圆 31">
              <a:extLst>
                <a:ext uri="{FF2B5EF4-FFF2-40B4-BE49-F238E27FC236}">
                  <a16:creationId xmlns:a16="http://schemas.microsoft.com/office/drawing/2014/main" id="{7D39F34C-3FCE-4A0D-BE3F-6C698CDC6D8D}"/>
                </a:ext>
              </a:extLst>
            </p:cNvPr>
            <p:cNvSpPr/>
            <p:nvPr/>
          </p:nvSpPr>
          <p:spPr>
            <a:xfrm>
              <a:off x="5672557"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3" name="椭圆 32">
              <a:extLst>
                <a:ext uri="{FF2B5EF4-FFF2-40B4-BE49-F238E27FC236}">
                  <a16:creationId xmlns:a16="http://schemas.microsoft.com/office/drawing/2014/main" id="{B3C0A8E7-9D11-43DF-ADFD-2C283E2A3B7B}"/>
                </a:ext>
              </a:extLst>
            </p:cNvPr>
            <p:cNvSpPr/>
            <p:nvPr/>
          </p:nvSpPr>
          <p:spPr>
            <a:xfrm>
              <a:off x="5904381"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4" name="椭圆 33">
              <a:extLst>
                <a:ext uri="{FF2B5EF4-FFF2-40B4-BE49-F238E27FC236}">
                  <a16:creationId xmlns:a16="http://schemas.microsoft.com/office/drawing/2014/main" id="{2CB3C53B-4A00-4B16-AF90-35AA50458A08}"/>
                </a:ext>
              </a:extLst>
            </p:cNvPr>
            <p:cNvSpPr/>
            <p:nvPr/>
          </p:nvSpPr>
          <p:spPr>
            <a:xfrm>
              <a:off x="6136206"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5" name="椭圆 34">
              <a:extLst>
                <a:ext uri="{FF2B5EF4-FFF2-40B4-BE49-F238E27FC236}">
                  <a16:creationId xmlns:a16="http://schemas.microsoft.com/office/drawing/2014/main" id="{E88C1D2F-DF30-459A-B9C6-A223047AF36F}"/>
                </a:ext>
              </a:extLst>
            </p:cNvPr>
            <p:cNvSpPr/>
            <p:nvPr/>
          </p:nvSpPr>
          <p:spPr>
            <a:xfrm>
              <a:off x="6368030"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6" name="椭圆 35">
              <a:extLst>
                <a:ext uri="{FF2B5EF4-FFF2-40B4-BE49-F238E27FC236}">
                  <a16:creationId xmlns:a16="http://schemas.microsoft.com/office/drawing/2014/main" id="{B69A125B-B3C7-4B36-B49A-EEE46123548B}"/>
                </a:ext>
              </a:extLst>
            </p:cNvPr>
            <p:cNvSpPr/>
            <p:nvPr/>
          </p:nvSpPr>
          <p:spPr>
            <a:xfrm>
              <a:off x="5440733"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7" name="椭圆 36">
              <a:extLst>
                <a:ext uri="{FF2B5EF4-FFF2-40B4-BE49-F238E27FC236}">
                  <a16:creationId xmlns:a16="http://schemas.microsoft.com/office/drawing/2014/main" id="{96AC8066-C6D4-4486-B452-8FC07955FB91}"/>
                </a:ext>
              </a:extLst>
            </p:cNvPr>
            <p:cNvSpPr/>
            <p:nvPr/>
          </p:nvSpPr>
          <p:spPr>
            <a:xfrm>
              <a:off x="5672557"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8" name="椭圆 37">
              <a:extLst>
                <a:ext uri="{FF2B5EF4-FFF2-40B4-BE49-F238E27FC236}">
                  <a16:creationId xmlns:a16="http://schemas.microsoft.com/office/drawing/2014/main" id="{EB965D52-7274-4204-AAD4-013E35909CFE}"/>
                </a:ext>
              </a:extLst>
            </p:cNvPr>
            <p:cNvSpPr/>
            <p:nvPr/>
          </p:nvSpPr>
          <p:spPr>
            <a:xfrm>
              <a:off x="5904381"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9" name="椭圆 38">
              <a:extLst>
                <a:ext uri="{FF2B5EF4-FFF2-40B4-BE49-F238E27FC236}">
                  <a16:creationId xmlns:a16="http://schemas.microsoft.com/office/drawing/2014/main" id="{BDC3CA46-1AEB-4580-AF8A-95F3DF3F3813}"/>
                </a:ext>
              </a:extLst>
            </p:cNvPr>
            <p:cNvSpPr/>
            <p:nvPr/>
          </p:nvSpPr>
          <p:spPr>
            <a:xfrm>
              <a:off x="6136206"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0" name="椭圆 39">
              <a:extLst>
                <a:ext uri="{FF2B5EF4-FFF2-40B4-BE49-F238E27FC236}">
                  <a16:creationId xmlns:a16="http://schemas.microsoft.com/office/drawing/2014/main" id="{B4749C67-D7DD-426D-9645-6F84BA8D9C2E}"/>
                </a:ext>
              </a:extLst>
            </p:cNvPr>
            <p:cNvSpPr/>
            <p:nvPr/>
          </p:nvSpPr>
          <p:spPr>
            <a:xfrm>
              <a:off x="6368030"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nvGrpSpPr>
          <p:cNvPr id="42" name="组合 41">
            <a:extLst>
              <a:ext uri="{FF2B5EF4-FFF2-40B4-BE49-F238E27FC236}">
                <a16:creationId xmlns:a16="http://schemas.microsoft.com/office/drawing/2014/main" id="{BC3545CA-8B60-4489-BA03-EF25FBAD5F41}"/>
              </a:ext>
            </a:extLst>
          </p:cNvPr>
          <p:cNvGrpSpPr/>
          <p:nvPr userDrawn="1"/>
        </p:nvGrpSpPr>
        <p:grpSpPr>
          <a:xfrm flipH="1">
            <a:off x="215313" y="5332373"/>
            <a:ext cx="1219555" cy="933736"/>
            <a:chOff x="5440733" y="3193124"/>
            <a:chExt cx="999297" cy="765099"/>
          </a:xfrm>
          <a:gradFill>
            <a:gsLst>
              <a:gs pos="0">
                <a:schemeClr val="accent1"/>
              </a:gs>
              <a:gs pos="100000">
                <a:schemeClr val="accent2"/>
              </a:gs>
            </a:gsLst>
            <a:lin ang="2700000" scaled="0"/>
          </a:gradFill>
        </p:grpSpPr>
        <p:sp>
          <p:nvSpPr>
            <p:cNvPr id="43" name="椭圆 42">
              <a:extLst>
                <a:ext uri="{FF2B5EF4-FFF2-40B4-BE49-F238E27FC236}">
                  <a16:creationId xmlns:a16="http://schemas.microsoft.com/office/drawing/2014/main" id="{DC74516A-5317-4FD6-92B8-61879FCA5D9D}"/>
                </a:ext>
              </a:extLst>
            </p:cNvPr>
            <p:cNvSpPr/>
            <p:nvPr/>
          </p:nvSpPr>
          <p:spPr>
            <a:xfrm>
              <a:off x="5440733"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4" name="椭圆 43">
              <a:extLst>
                <a:ext uri="{FF2B5EF4-FFF2-40B4-BE49-F238E27FC236}">
                  <a16:creationId xmlns:a16="http://schemas.microsoft.com/office/drawing/2014/main" id="{EC47AA07-907A-4E49-AD67-989ECE1CCF1A}"/>
                </a:ext>
              </a:extLst>
            </p:cNvPr>
            <p:cNvSpPr/>
            <p:nvPr/>
          </p:nvSpPr>
          <p:spPr>
            <a:xfrm>
              <a:off x="5672557"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5" name="椭圆 44">
              <a:extLst>
                <a:ext uri="{FF2B5EF4-FFF2-40B4-BE49-F238E27FC236}">
                  <a16:creationId xmlns:a16="http://schemas.microsoft.com/office/drawing/2014/main" id="{CCC864B7-6AC4-40F2-A766-A9390FD47E98}"/>
                </a:ext>
              </a:extLst>
            </p:cNvPr>
            <p:cNvSpPr/>
            <p:nvPr/>
          </p:nvSpPr>
          <p:spPr>
            <a:xfrm>
              <a:off x="5904381"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6" name="椭圆 45">
              <a:extLst>
                <a:ext uri="{FF2B5EF4-FFF2-40B4-BE49-F238E27FC236}">
                  <a16:creationId xmlns:a16="http://schemas.microsoft.com/office/drawing/2014/main" id="{6D503E0A-64D6-460B-ACE2-29F3B11D8ED5}"/>
                </a:ext>
              </a:extLst>
            </p:cNvPr>
            <p:cNvSpPr/>
            <p:nvPr/>
          </p:nvSpPr>
          <p:spPr>
            <a:xfrm>
              <a:off x="6136206"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7" name="椭圆 46">
              <a:extLst>
                <a:ext uri="{FF2B5EF4-FFF2-40B4-BE49-F238E27FC236}">
                  <a16:creationId xmlns:a16="http://schemas.microsoft.com/office/drawing/2014/main" id="{2F73CC4D-22C3-40D4-8F86-5340CCD108AF}"/>
                </a:ext>
              </a:extLst>
            </p:cNvPr>
            <p:cNvSpPr/>
            <p:nvPr/>
          </p:nvSpPr>
          <p:spPr>
            <a:xfrm>
              <a:off x="6368030"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8" name="椭圆 47">
              <a:extLst>
                <a:ext uri="{FF2B5EF4-FFF2-40B4-BE49-F238E27FC236}">
                  <a16:creationId xmlns:a16="http://schemas.microsoft.com/office/drawing/2014/main" id="{7380E2CB-206C-4B99-B4CB-35AE9138C2B5}"/>
                </a:ext>
              </a:extLst>
            </p:cNvPr>
            <p:cNvSpPr/>
            <p:nvPr/>
          </p:nvSpPr>
          <p:spPr>
            <a:xfrm>
              <a:off x="5440733"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9" name="椭圆 48">
              <a:extLst>
                <a:ext uri="{FF2B5EF4-FFF2-40B4-BE49-F238E27FC236}">
                  <a16:creationId xmlns:a16="http://schemas.microsoft.com/office/drawing/2014/main" id="{3FBDA6AF-D1BE-4894-9B9B-104E6B85341A}"/>
                </a:ext>
              </a:extLst>
            </p:cNvPr>
            <p:cNvSpPr/>
            <p:nvPr/>
          </p:nvSpPr>
          <p:spPr>
            <a:xfrm>
              <a:off x="5672557"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0" name="椭圆 49">
              <a:extLst>
                <a:ext uri="{FF2B5EF4-FFF2-40B4-BE49-F238E27FC236}">
                  <a16:creationId xmlns:a16="http://schemas.microsoft.com/office/drawing/2014/main" id="{2329AAE3-B19A-48F8-8CF4-6B2AF4448CF8}"/>
                </a:ext>
              </a:extLst>
            </p:cNvPr>
            <p:cNvSpPr/>
            <p:nvPr/>
          </p:nvSpPr>
          <p:spPr>
            <a:xfrm>
              <a:off x="5904381"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1" name="椭圆 50">
              <a:extLst>
                <a:ext uri="{FF2B5EF4-FFF2-40B4-BE49-F238E27FC236}">
                  <a16:creationId xmlns:a16="http://schemas.microsoft.com/office/drawing/2014/main" id="{16D4899B-D0FC-413C-9A10-955D46ECEA28}"/>
                </a:ext>
              </a:extLst>
            </p:cNvPr>
            <p:cNvSpPr/>
            <p:nvPr/>
          </p:nvSpPr>
          <p:spPr>
            <a:xfrm>
              <a:off x="6136206"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2" name="椭圆 51">
              <a:extLst>
                <a:ext uri="{FF2B5EF4-FFF2-40B4-BE49-F238E27FC236}">
                  <a16:creationId xmlns:a16="http://schemas.microsoft.com/office/drawing/2014/main" id="{92DB889B-123B-457C-BC04-ECE2D7FB7587}"/>
                </a:ext>
              </a:extLst>
            </p:cNvPr>
            <p:cNvSpPr/>
            <p:nvPr/>
          </p:nvSpPr>
          <p:spPr>
            <a:xfrm>
              <a:off x="6368030"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3" name="椭圆 52">
              <a:extLst>
                <a:ext uri="{FF2B5EF4-FFF2-40B4-BE49-F238E27FC236}">
                  <a16:creationId xmlns:a16="http://schemas.microsoft.com/office/drawing/2014/main" id="{51D7B334-5618-461F-A5AB-289E27F77185}"/>
                </a:ext>
              </a:extLst>
            </p:cNvPr>
            <p:cNvSpPr/>
            <p:nvPr/>
          </p:nvSpPr>
          <p:spPr>
            <a:xfrm>
              <a:off x="5440733"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4" name="椭圆 53">
              <a:extLst>
                <a:ext uri="{FF2B5EF4-FFF2-40B4-BE49-F238E27FC236}">
                  <a16:creationId xmlns:a16="http://schemas.microsoft.com/office/drawing/2014/main" id="{45B17524-20FC-407F-B04B-1373B62B8B19}"/>
                </a:ext>
              </a:extLst>
            </p:cNvPr>
            <p:cNvSpPr/>
            <p:nvPr/>
          </p:nvSpPr>
          <p:spPr>
            <a:xfrm>
              <a:off x="5672557"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5" name="椭圆 54">
              <a:extLst>
                <a:ext uri="{FF2B5EF4-FFF2-40B4-BE49-F238E27FC236}">
                  <a16:creationId xmlns:a16="http://schemas.microsoft.com/office/drawing/2014/main" id="{D4BA4205-FC82-4F72-9ECA-D7B415FA2F48}"/>
                </a:ext>
              </a:extLst>
            </p:cNvPr>
            <p:cNvSpPr/>
            <p:nvPr/>
          </p:nvSpPr>
          <p:spPr>
            <a:xfrm>
              <a:off x="5904381"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6" name="椭圆 55">
              <a:extLst>
                <a:ext uri="{FF2B5EF4-FFF2-40B4-BE49-F238E27FC236}">
                  <a16:creationId xmlns:a16="http://schemas.microsoft.com/office/drawing/2014/main" id="{6EBEC30F-CCCA-42A6-B6FF-F8E8600622E7}"/>
                </a:ext>
              </a:extLst>
            </p:cNvPr>
            <p:cNvSpPr/>
            <p:nvPr/>
          </p:nvSpPr>
          <p:spPr>
            <a:xfrm>
              <a:off x="6136206"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7" name="椭圆 56">
              <a:extLst>
                <a:ext uri="{FF2B5EF4-FFF2-40B4-BE49-F238E27FC236}">
                  <a16:creationId xmlns:a16="http://schemas.microsoft.com/office/drawing/2014/main" id="{3A9E412C-5E2F-48CB-99F7-32BEDD33B9E3}"/>
                </a:ext>
              </a:extLst>
            </p:cNvPr>
            <p:cNvSpPr/>
            <p:nvPr/>
          </p:nvSpPr>
          <p:spPr>
            <a:xfrm>
              <a:off x="6368030"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8" name="椭圆 57">
              <a:extLst>
                <a:ext uri="{FF2B5EF4-FFF2-40B4-BE49-F238E27FC236}">
                  <a16:creationId xmlns:a16="http://schemas.microsoft.com/office/drawing/2014/main" id="{E68F59DB-F1A7-4469-9D2D-EF1CD898EEF1}"/>
                </a:ext>
              </a:extLst>
            </p:cNvPr>
            <p:cNvSpPr/>
            <p:nvPr/>
          </p:nvSpPr>
          <p:spPr>
            <a:xfrm>
              <a:off x="5440733"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9" name="椭圆 58">
              <a:extLst>
                <a:ext uri="{FF2B5EF4-FFF2-40B4-BE49-F238E27FC236}">
                  <a16:creationId xmlns:a16="http://schemas.microsoft.com/office/drawing/2014/main" id="{18438BA9-49F0-49B8-96A9-10B1A966DA81}"/>
                </a:ext>
              </a:extLst>
            </p:cNvPr>
            <p:cNvSpPr/>
            <p:nvPr/>
          </p:nvSpPr>
          <p:spPr>
            <a:xfrm>
              <a:off x="5672557"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0" name="椭圆 59">
              <a:extLst>
                <a:ext uri="{FF2B5EF4-FFF2-40B4-BE49-F238E27FC236}">
                  <a16:creationId xmlns:a16="http://schemas.microsoft.com/office/drawing/2014/main" id="{D73F30D2-FCE4-4FA8-97B0-1D2A6401481D}"/>
                </a:ext>
              </a:extLst>
            </p:cNvPr>
            <p:cNvSpPr/>
            <p:nvPr/>
          </p:nvSpPr>
          <p:spPr>
            <a:xfrm>
              <a:off x="5904381"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1" name="椭圆 60">
              <a:extLst>
                <a:ext uri="{FF2B5EF4-FFF2-40B4-BE49-F238E27FC236}">
                  <a16:creationId xmlns:a16="http://schemas.microsoft.com/office/drawing/2014/main" id="{DBA78F93-5C83-47B3-BFC6-5516DB465C71}"/>
                </a:ext>
              </a:extLst>
            </p:cNvPr>
            <p:cNvSpPr/>
            <p:nvPr/>
          </p:nvSpPr>
          <p:spPr>
            <a:xfrm>
              <a:off x="6136206"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2" name="椭圆 61">
              <a:extLst>
                <a:ext uri="{FF2B5EF4-FFF2-40B4-BE49-F238E27FC236}">
                  <a16:creationId xmlns:a16="http://schemas.microsoft.com/office/drawing/2014/main" id="{75128F55-CBD6-48C0-AEDB-035570179B9C}"/>
                </a:ext>
              </a:extLst>
            </p:cNvPr>
            <p:cNvSpPr/>
            <p:nvPr/>
          </p:nvSpPr>
          <p:spPr>
            <a:xfrm>
              <a:off x="6368030"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3" name="椭圆 62">
              <a:extLst>
                <a:ext uri="{FF2B5EF4-FFF2-40B4-BE49-F238E27FC236}">
                  <a16:creationId xmlns:a16="http://schemas.microsoft.com/office/drawing/2014/main" id="{CF0D3B1D-40DC-45D6-BF8D-666EFB90BC02}"/>
                </a:ext>
              </a:extLst>
            </p:cNvPr>
            <p:cNvSpPr/>
            <p:nvPr/>
          </p:nvSpPr>
          <p:spPr>
            <a:xfrm>
              <a:off x="5440733"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4" name="椭圆 63">
              <a:extLst>
                <a:ext uri="{FF2B5EF4-FFF2-40B4-BE49-F238E27FC236}">
                  <a16:creationId xmlns:a16="http://schemas.microsoft.com/office/drawing/2014/main" id="{3E98F4AE-81A4-4B73-8EAA-5AE61947104D}"/>
                </a:ext>
              </a:extLst>
            </p:cNvPr>
            <p:cNvSpPr/>
            <p:nvPr/>
          </p:nvSpPr>
          <p:spPr>
            <a:xfrm>
              <a:off x="5672557"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5" name="椭圆 64">
              <a:extLst>
                <a:ext uri="{FF2B5EF4-FFF2-40B4-BE49-F238E27FC236}">
                  <a16:creationId xmlns:a16="http://schemas.microsoft.com/office/drawing/2014/main" id="{D9E3ACF3-551E-4D08-B440-6D0C2ABFDCD8}"/>
                </a:ext>
              </a:extLst>
            </p:cNvPr>
            <p:cNvSpPr/>
            <p:nvPr/>
          </p:nvSpPr>
          <p:spPr>
            <a:xfrm>
              <a:off x="5904381"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6" name="椭圆 65">
              <a:extLst>
                <a:ext uri="{FF2B5EF4-FFF2-40B4-BE49-F238E27FC236}">
                  <a16:creationId xmlns:a16="http://schemas.microsoft.com/office/drawing/2014/main" id="{C7EFC006-8CE2-4A96-B609-A473838BB271}"/>
                </a:ext>
              </a:extLst>
            </p:cNvPr>
            <p:cNvSpPr/>
            <p:nvPr/>
          </p:nvSpPr>
          <p:spPr>
            <a:xfrm>
              <a:off x="6136206"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7" name="椭圆 66">
              <a:extLst>
                <a:ext uri="{FF2B5EF4-FFF2-40B4-BE49-F238E27FC236}">
                  <a16:creationId xmlns:a16="http://schemas.microsoft.com/office/drawing/2014/main" id="{931F2A46-C7D4-417B-AE33-510E7796040B}"/>
                </a:ext>
              </a:extLst>
            </p:cNvPr>
            <p:cNvSpPr/>
            <p:nvPr/>
          </p:nvSpPr>
          <p:spPr>
            <a:xfrm>
              <a:off x="6368030"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nvGrpSpPr>
          <p:cNvPr id="70" name="组合 69">
            <a:extLst>
              <a:ext uri="{FF2B5EF4-FFF2-40B4-BE49-F238E27FC236}">
                <a16:creationId xmlns:a16="http://schemas.microsoft.com/office/drawing/2014/main" id="{6B83C0D7-E812-4011-9823-7A9726A81435}"/>
              </a:ext>
            </a:extLst>
          </p:cNvPr>
          <p:cNvGrpSpPr/>
          <p:nvPr/>
        </p:nvGrpSpPr>
        <p:grpSpPr>
          <a:xfrm>
            <a:off x="3389376" y="3820960"/>
            <a:ext cx="5443728" cy="262206"/>
            <a:chOff x="3907536" y="3842860"/>
            <a:chExt cx="4401312" cy="262206"/>
          </a:xfrm>
        </p:grpSpPr>
        <p:cxnSp>
          <p:nvCxnSpPr>
            <p:cNvPr id="72" name="直接连接符 71">
              <a:extLst>
                <a:ext uri="{FF2B5EF4-FFF2-40B4-BE49-F238E27FC236}">
                  <a16:creationId xmlns:a16="http://schemas.microsoft.com/office/drawing/2014/main" id="{628AF6C6-FCB2-4819-A7D4-DC9019BF9718}"/>
                </a:ext>
              </a:extLst>
            </p:cNvPr>
            <p:cNvCxnSpPr/>
            <p:nvPr/>
          </p:nvCxnSpPr>
          <p:spPr>
            <a:xfrm>
              <a:off x="3907536" y="3842860"/>
              <a:ext cx="440131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A85E683A-E752-4A23-A593-9D8CCC060801}"/>
                </a:ext>
              </a:extLst>
            </p:cNvPr>
            <p:cNvCxnSpPr/>
            <p:nvPr/>
          </p:nvCxnSpPr>
          <p:spPr>
            <a:xfrm>
              <a:off x="3907536" y="4105066"/>
              <a:ext cx="440131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76" name="图片占位符 75">
            <a:extLst>
              <a:ext uri="{FF2B5EF4-FFF2-40B4-BE49-F238E27FC236}">
                <a16:creationId xmlns:a16="http://schemas.microsoft.com/office/drawing/2014/main" id="{B527F32D-E74B-4A99-808B-C17C93B27A8C}"/>
              </a:ext>
            </a:extLst>
          </p:cNvPr>
          <p:cNvSpPr>
            <a:spLocks noGrp="1"/>
          </p:cNvSpPr>
          <p:nvPr>
            <p:ph type="pic" sz="quarter" idx="13"/>
          </p:nvPr>
        </p:nvSpPr>
        <p:spPr>
          <a:xfrm>
            <a:off x="2840908" y="-3646"/>
            <a:ext cx="6510187" cy="1706936"/>
          </a:xfrm>
          <a:custGeom>
            <a:avLst/>
            <a:gdLst>
              <a:gd name="connsiteX0" fmla="*/ 0 w 6510187"/>
              <a:gd name="connsiteY0" fmla="*/ 0 h 1706936"/>
              <a:gd name="connsiteX1" fmla="*/ 6510187 w 6510187"/>
              <a:gd name="connsiteY1" fmla="*/ 0 h 1706936"/>
              <a:gd name="connsiteX2" fmla="*/ 6311679 w 6510187"/>
              <a:gd name="connsiteY2" fmla="*/ 265460 h 1706936"/>
              <a:gd name="connsiteX3" fmla="*/ 3255093 w 6510187"/>
              <a:gd name="connsiteY3" fmla="*/ 1706936 h 1706936"/>
              <a:gd name="connsiteX4" fmla="*/ 198507 w 6510187"/>
              <a:gd name="connsiteY4" fmla="*/ 265460 h 1706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0187" h="1706936">
                <a:moveTo>
                  <a:pt x="0" y="0"/>
                </a:moveTo>
                <a:lnTo>
                  <a:pt x="6510187" y="0"/>
                </a:lnTo>
                <a:lnTo>
                  <a:pt x="6311679" y="265460"/>
                </a:lnTo>
                <a:cubicBezTo>
                  <a:pt x="5585153" y="1145806"/>
                  <a:pt x="4485653" y="1706936"/>
                  <a:pt x="3255093" y="1706936"/>
                </a:cubicBezTo>
                <a:cubicBezTo>
                  <a:pt x="2024533" y="1706936"/>
                  <a:pt x="925033" y="1145806"/>
                  <a:pt x="198507" y="265460"/>
                </a:cubicBezTo>
                <a:close/>
              </a:path>
            </a:pathLst>
          </a:custGeom>
        </p:spPr>
        <p:txBody>
          <a:bodyPr wrap="square">
            <a:noAutofit/>
          </a:bodyPr>
          <a:lstStyle/>
          <a:p>
            <a:endParaRPr lang="zh-CN" altLang="en-US"/>
          </a:p>
        </p:txBody>
      </p:sp>
      <p:sp>
        <p:nvSpPr>
          <p:cNvPr id="80" name="文本占位符 2">
            <a:extLst>
              <a:ext uri="{FF2B5EF4-FFF2-40B4-BE49-F238E27FC236}">
                <a16:creationId xmlns:a16="http://schemas.microsoft.com/office/drawing/2014/main" id="{60910E58-48CC-4083-858F-99DDFF9B500F}"/>
              </a:ext>
            </a:extLst>
          </p:cNvPr>
          <p:cNvSpPr>
            <a:spLocks noGrp="1"/>
          </p:cNvSpPr>
          <p:nvPr>
            <p:ph type="body" sz="quarter" idx="16"/>
          </p:nvPr>
        </p:nvSpPr>
        <p:spPr>
          <a:xfrm>
            <a:off x="3358896" y="3859937"/>
            <a:ext cx="5474208" cy="237757"/>
          </a:xfrm>
        </p:spPr>
        <p:txBody>
          <a:bodyPr wrap="square">
            <a:spAutoFit/>
          </a:bodyPr>
          <a:lstStyle>
            <a:lvl1pPr marL="0" indent="0" algn="dist">
              <a:buNone/>
              <a:defRPr lang="zh-CN" altLang="en-US" sz="1050" kern="1200" dirty="0">
                <a:solidFill>
                  <a:schemeClr val="bg1"/>
                </a:solidFill>
                <a:latin typeface="+mn-ea"/>
                <a:ea typeface="+mn-ea"/>
                <a:cs typeface="+mn-cs"/>
              </a:defRPr>
            </a:lvl1pPr>
          </a:lstStyle>
          <a:p>
            <a:endParaRPr lang="zh-CN" altLang="en-US" dirty="0"/>
          </a:p>
        </p:txBody>
      </p:sp>
      <p:pic>
        <p:nvPicPr>
          <p:cNvPr id="78" name="图片 77">
            <a:extLst>
              <a:ext uri="{FF2B5EF4-FFF2-40B4-BE49-F238E27FC236}">
                <a16:creationId xmlns:a16="http://schemas.microsoft.com/office/drawing/2014/main" id="{AF8EAC30-D257-47B4-93D1-83FAC6AD01C2}"/>
              </a:ext>
            </a:extLst>
          </p:cNvPr>
          <p:cNvPicPr>
            <a:picLocks noChangeAspect="1"/>
          </p:cNvPicPr>
          <p:nvPr userDrawn="1"/>
        </p:nvPicPr>
        <p:blipFill rotWithShape="1">
          <a:blip r:embed="rId3" cstate="screen">
            <a:duotone>
              <a:prstClr val="black"/>
              <a:schemeClr val="accent2">
                <a:tint val="45000"/>
                <a:satMod val="400000"/>
              </a:schemeClr>
            </a:duotone>
            <a:extLst>
              <a:ext uri="{BEBA8EAE-BF5A-486C-A8C5-ECC9F3942E4B}">
                <a14:imgProps xmlns:a14="http://schemas.microsoft.com/office/drawing/2010/main">
                  <a14:imgLayer r:embed="rId4">
                    <a14:imgEffect>
                      <a14:artisticBlur radius="35"/>
                    </a14:imgEffect>
                  </a14:imgLayer>
                </a14:imgProps>
              </a:ext>
              <a:ext uri="{28A0092B-C50C-407E-A947-70E740481C1C}">
                <a14:useLocalDpi xmlns:a14="http://schemas.microsoft.com/office/drawing/2010/main"/>
              </a:ext>
            </a:extLst>
          </a:blip>
          <a:srcRect/>
          <a:stretch/>
        </p:blipFill>
        <p:spPr>
          <a:xfrm>
            <a:off x="2649618" y="2297074"/>
            <a:ext cx="1160382" cy="1143839"/>
          </a:xfrm>
          <a:prstGeom prst="rect">
            <a:avLst/>
          </a:prstGeom>
        </p:spPr>
      </p:pic>
      <p:sp>
        <p:nvSpPr>
          <p:cNvPr id="77" name="文本占位符 2">
            <a:extLst>
              <a:ext uri="{FF2B5EF4-FFF2-40B4-BE49-F238E27FC236}">
                <a16:creationId xmlns:a16="http://schemas.microsoft.com/office/drawing/2014/main" id="{EC4BA904-0ED0-43F8-B268-DCA3078E671C}"/>
              </a:ext>
            </a:extLst>
          </p:cNvPr>
          <p:cNvSpPr>
            <a:spLocks noGrp="1"/>
          </p:cNvSpPr>
          <p:nvPr>
            <p:ph type="body" sz="quarter" idx="15"/>
          </p:nvPr>
        </p:nvSpPr>
        <p:spPr>
          <a:xfrm>
            <a:off x="673100" y="2941576"/>
            <a:ext cx="10845800" cy="840230"/>
          </a:xfrm>
        </p:spPr>
        <p:txBody>
          <a:bodyPr wrap="square">
            <a:spAutoFit/>
          </a:bodyPr>
          <a:lstStyle>
            <a:lvl1pPr marL="0" indent="0" algn="ctr">
              <a:buNone/>
              <a:defRPr lang="zh-CN" altLang="en-US" sz="5400" kern="1200" dirty="0">
                <a:solidFill>
                  <a:schemeClr val="bg1"/>
                </a:solidFill>
                <a:latin typeface="+mj-ea"/>
                <a:ea typeface="+mj-ea"/>
                <a:cs typeface="+mn-cs"/>
              </a:defRPr>
            </a:lvl1pPr>
          </a:lstStyle>
          <a:p>
            <a:endParaRPr lang="zh-CN" altLang="en-US" dirty="0"/>
          </a:p>
        </p:txBody>
      </p:sp>
    </p:spTree>
    <p:extLst>
      <p:ext uri="{BB962C8B-B14F-4D97-AF65-F5344CB8AC3E}">
        <p14:creationId xmlns:p14="http://schemas.microsoft.com/office/powerpoint/2010/main" val="28536983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092ED883-2A79-484F-BD1A-4BBEA14494BA}"/>
              </a:ext>
            </a:extLst>
          </p:cNvPr>
          <p:cNvSpPr/>
          <p:nvPr userDrawn="1"/>
        </p:nvSpPr>
        <p:spPr>
          <a:xfrm>
            <a:off x="0" y="-15389"/>
            <a:ext cx="12192000" cy="6888779"/>
          </a:xfrm>
          <a:prstGeom prst="rect">
            <a:avLst/>
          </a:prstGeom>
          <a:solidFill>
            <a:srgbClr val="2830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pic>
        <p:nvPicPr>
          <p:cNvPr id="7" name="图片 6">
            <a:extLst>
              <a:ext uri="{FF2B5EF4-FFF2-40B4-BE49-F238E27FC236}">
                <a16:creationId xmlns:a16="http://schemas.microsoft.com/office/drawing/2014/main" id="{213D0364-2FAB-4A5E-A8A1-41F9F7ED2388}"/>
              </a:ext>
            </a:extLst>
          </p:cNvPr>
          <p:cNvPicPr>
            <a:picLocks noChangeAspect="1"/>
          </p:cNvPicPr>
          <p:nvPr userDrawn="1"/>
        </p:nvPicPr>
        <p:blipFill>
          <a:blip r:embed="rId2" cstate="screen">
            <a:extLst>
              <a:ext uri="{28A0092B-C50C-407E-A947-70E740481C1C}">
                <a14:useLocalDpi xmlns:a14="http://schemas.microsoft.com/office/drawing/2010/main"/>
              </a:ext>
            </a:extLst>
          </a:blip>
          <a:srcRect l="34123" t="38963" r="19617" b="35153"/>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8" name="图片 7">
            <a:extLst>
              <a:ext uri="{FF2B5EF4-FFF2-40B4-BE49-F238E27FC236}">
                <a16:creationId xmlns:a16="http://schemas.microsoft.com/office/drawing/2014/main" id="{26AFF204-8B50-471A-82E1-F28F86BF595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290232" y="235320"/>
            <a:ext cx="2638130" cy="1184690"/>
          </a:xfrm>
          <a:prstGeom prst="rect">
            <a:avLst/>
          </a:prstGeom>
        </p:spPr>
      </p:pic>
      <p:sp>
        <p:nvSpPr>
          <p:cNvPr id="9" name="圆: 空心 8">
            <a:extLst>
              <a:ext uri="{FF2B5EF4-FFF2-40B4-BE49-F238E27FC236}">
                <a16:creationId xmlns:a16="http://schemas.microsoft.com/office/drawing/2014/main" id="{2A6D4658-CC92-4CEC-976F-E4D8E73AA22B}"/>
              </a:ext>
            </a:extLst>
          </p:cNvPr>
          <p:cNvSpPr/>
          <p:nvPr userDrawn="1"/>
        </p:nvSpPr>
        <p:spPr>
          <a:xfrm>
            <a:off x="660400" y="394656"/>
            <a:ext cx="735644" cy="735644"/>
          </a:xfrm>
          <a:prstGeom prst="donut">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圆: 空心 10">
            <a:extLst>
              <a:ext uri="{FF2B5EF4-FFF2-40B4-BE49-F238E27FC236}">
                <a16:creationId xmlns:a16="http://schemas.microsoft.com/office/drawing/2014/main" id="{CBF7DF56-74B8-40CD-BE22-CCC8D14FEE76}"/>
              </a:ext>
            </a:extLst>
          </p:cNvPr>
          <p:cNvSpPr/>
          <p:nvPr userDrawn="1"/>
        </p:nvSpPr>
        <p:spPr>
          <a:xfrm>
            <a:off x="1396044" y="414463"/>
            <a:ext cx="205739" cy="205739"/>
          </a:xfrm>
          <a:prstGeom prst="donut">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圆: 空心 11">
            <a:extLst>
              <a:ext uri="{FF2B5EF4-FFF2-40B4-BE49-F238E27FC236}">
                <a16:creationId xmlns:a16="http://schemas.microsoft.com/office/drawing/2014/main" id="{50CCC2B8-D352-48C0-8139-9F94C4A1C1EE}"/>
              </a:ext>
            </a:extLst>
          </p:cNvPr>
          <p:cNvSpPr/>
          <p:nvPr userDrawn="1"/>
        </p:nvSpPr>
        <p:spPr>
          <a:xfrm>
            <a:off x="672143" y="939950"/>
            <a:ext cx="205739" cy="205739"/>
          </a:xfrm>
          <a:prstGeom prst="donut">
            <a:avLst/>
          </a:prstGeom>
          <a:gradFill>
            <a:gsLst>
              <a:gs pos="0">
                <a:schemeClr val="accent1"/>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任意多边形: 形状 12">
            <a:extLst>
              <a:ext uri="{FF2B5EF4-FFF2-40B4-BE49-F238E27FC236}">
                <a16:creationId xmlns:a16="http://schemas.microsoft.com/office/drawing/2014/main" id="{85447FC3-1361-4A62-9D0A-436F49318E82}"/>
              </a:ext>
            </a:extLst>
          </p:cNvPr>
          <p:cNvSpPr/>
          <p:nvPr userDrawn="1"/>
        </p:nvSpPr>
        <p:spPr>
          <a:xfrm>
            <a:off x="0" y="6703014"/>
            <a:ext cx="12192000" cy="154985"/>
          </a:xfrm>
          <a:custGeom>
            <a:avLst/>
            <a:gdLst>
              <a:gd name="connsiteX0" fmla="*/ 0 w 12192000"/>
              <a:gd name="connsiteY0" fmla="*/ 0 h 674590"/>
              <a:gd name="connsiteX1" fmla="*/ 12192000 w 12192000"/>
              <a:gd name="connsiteY1" fmla="*/ 0 h 674590"/>
              <a:gd name="connsiteX2" fmla="*/ 12192000 w 12192000"/>
              <a:gd name="connsiteY2" fmla="*/ 674590 h 674590"/>
              <a:gd name="connsiteX3" fmla="*/ 0 w 12192000"/>
              <a:gd name="connsiteY3" fmla="*/ 674590 h 674590"/>
            </a:gdLst>
            <a:ahLst/>
            <a:cxnLst>
              <a:cxn ang="0">
                <a:pos x="connsiteX0" y="connsiteY0"/>
              </a:cxn>
              <a:cxn ang="0">
                <a:pos x="connsiteX1" y="connsiteY1"/>
              </a:cxn>
              <a:cxn ang="0">
                <a:pos x="connsiteX2" y="connsiteY2"/>
              </a:cxn>
              <a:cxn ang="0">
                <a:pos x="connsiteX3" y="connsiteY3"/>
              </a:cxn>
            </a:cxnLst>
            <a:rect l="l" t="t" r="r" b="b"/>
            <a:pathLst>
              <a:path w="12192000" h="674590">
                <a:moveTo>
                  <a:pt x="0" y="0"/>
                </a:moveTo>
                <a:lnTo>
                  <a:pt x="12192000" y="0"/>
                </a:lnTo>
                <a:lnTo>
                  <a:pt x="12192000" y="674590"/>
                </a:lnTo>
                <a:lnTo>
                  <a:pt x="0" y="67459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pic>
        <p:nvPicPr>
          <p:cNvPr id="16" name="图片 15">
            <a:extLst>
              <a:ext uri="{FF2B5EF4-FFF2-40B4-BE49-F238E27FC236}">
                <a16:creationId xmlns:a16="http://schemas.microsoft.com/office/drawing/2014/main" id="{1FFBC5BF-706C-45B3-A47E-5AB14CFD14AF}"/>
              </a:ext>
            </a:extLst>
          </p:cNvPr>
          <p:cNvPicPr>
            <a:picLocks noChangeAspect="1"/>
          </p:cNvPicPr>
          <p:nvPr/>
        </p:nvPicPr>
        <p:blipFill rotWithShape="1">
          <a:blip r:embed="rId4" cstate="screen">
            <a:duotone>
              <a:prstClr val="black"/>
              <a:schemeClr val="accent2">
                <a:tint val="45000"/>
                <a:satMod val="400000"/>
              </a:schemeClr>
            </a:duotone>
            <a:extLst>
              <a:ext uri="{BEBA8EAE-BF5A-486C-A8C5-ECC9F3942E4B}">
                <a14:imgProps xmlns:a14="http://schemas.microsoft.com/office/drawing/2010/main">
                  <a14:imgLayer r:embed="rId5">
                    <a14:imgEffect>
                      <a14:artisticBlur/>
                    </a14:imgEffect>
                    <a14:imgEffect>
                      <a14:brightnessContrast bright="100000"/>
                    </a14:imgEffect>
                  </a14:imgLayer>
                </a14:imgProps>
              </a:ext>
              <a:ext uri="{28A0092B-C50C-407E-A947-70E740481C1C}">
                <a14:useLocalDpi xmlns:a14="http://schemas.microsoft.com/office/drawing/2010/main"/>
              </a:ext>
            </a:extLst>
          </a:blip>
          <a:srcRect/>
          <a:stretch/>
        </p:blipFill>
        <p:spPr>
          <a:xfrm flipH="1">
            <a:off x="10565089" y="5626442"/>
            <a:ext cx="1056001" cy="1131493"/>
          </a:xfrm>
          <a:prstGeom prst="rect">
            <a:avLst/>
          </a:prstGeom>
        </p:spPr>
      </p:pic>
      <p:pic>
        <p:nvPicPr>
          <p:cNvPr id="17" name="图片 16">
            <a:extLst>
              <a:ext uri="{FF2B5EF4-FFF2-40B4-BE49-F238E27FC236}">
                <a16:creationId xmlns:a16="http://schemas.microsoft.com/office/drawing/2014/main" id="{882B373F-9C46-4494-AB82-A3D18D892248}"/>
              </a:ext>
            </a:extLst>
          </p:cNvPr>
          <p:cNvPicPr>
            <a:picLocks noChangeAspect="1"/>
          </p:cNvPicPr>
          <p:nvPr/>
        </p:nvPicPr>
        <p:blipFill rotWithShape="1">
          <a:blip r:embed="rId6" cstate="screen">
            <a:duotone>
              <a:prstClr val="black"/>
              <a:schemeClr val="accent2">
                <a:tint val="45000"/>
                <a:satMod val="400000"/>
              </a:schemeClr>
            </a:duotone>
            <a:extLst>
              <a:ext uri="{BEBA8EAE-BF5A-486C-A8C5-ECC9F3942E4B}">
                <a14:imgProps xmlns:a14="http://schemas.microsoft.com/office/drawing/2010/main">
                  <a14:imgLayer r:embed="rId7">
                    <a14:imgEffect>
                      <a14:artisticBlur radius="35"/>
                    </a14:imgEffect>
                    <a14:imgEffect>
                      <a14:brightnessContrast bright="100000"/>
                    </a14:imgEffect>
                  </a14:imgLayer>
                </a14:imgProps>
              </a:ext>
              <a:ext uri="{28A0092B-C50C-407E-A947-70E740481C1C}">
                <a14:useLocalDpi xmlns:a14="http://schemas.microsoft.com/office/drawing/2010/main"/>
              </a:ext>
            </a:extLst>
          </a:blip>
          <a:srcRect/>
          <a:stretch/>
        </p:blipFill>
        <p:spPr>
          <a:xfrm flipH="1">
            <a:off x="11126928" y="5256575"/>
            <a:ext cx="719106" cy="770512"/>
          </a:xfrm>
          <a:prstGeom prst="rect">
            <a:avLst/>
          </a:prstGeom>
        </p:spPr>
      </p:pic>
      <p:pic>
        <p:nvPicPr>
          <p:cNvPr id="18" name="图片 17">
            <a:extLst>
              <a:ext uri="{FF2B5EF4-FFF2-40B4-BE49-F238E27FC236}">
                <a16:creationId xmlns:a16="http://schemas.microsoft.com/office/drawing/2014/main" id="{89BEC41B-A4F6-4DA9-A4D0-027D886BEEBC}"/>
              </a:ext>
            </a:extLst>
          </p:cNvPr>
          <p:cNvPicPr>
            <a:picLocks noChangeAspect="1"/>
          </p:cNvPicPr>
          <p:nvPr/>
        </p:nvPicPr>
        <p:blipFill rotWithShape="1">
          <a:blip r:embed="rId8" cstate="screen">
            <a:duotone>
              <a:prstClr val="black"/>
              <a:schemeClr val="accent2">
                <a:tint val="45000"/>
                <a:satMod val="400000"/>
              </a:schemeClr>
            </a:duotone>
            <a:extLst>
              <a:ext uri="{BEBA8EAE-BF5A-486C-A8C5-ECC9F3942E4B}">
                <a14:imgProps xmlns:a14="http://schemas.microsoft.com/office/drawing/2010/main">
                  <a14:imgLayer r:embed="rId9">
                    <a14:imgEffect>
                      <a14:artisticBlur radius="35"/>
                    </a14:imgEffect>
                    <a14:imgEffect>
                      <a14:brightnessContrast bright="100000"/>
                    </a14:imgEffect>
                  </a14:imgLayer>
                </a14:imgProps>
              </a:ext>
              <a:ext uri="{28A0092B-C50C-407E-A947-70E740481C1C}">
                <a14:useLocalDpi xmlns:a14="http://schemas.microsoft.com/office/drawing/2010/main"/>
              </a:ext>
            </a:extLst>
          </a:blip>
          <a:srcRect/>
          <a:stretch/>
        </p:blipFill>
        <p:spPr>
          <a:xfrm flipH="1">
            <a:off x="11567823" y="5817217"/>
            <a:ext cx="446658" cy="478589"/>
          </a:xfrm>
          <a:prstGeom prst="rect">
            <a:avLst/>
          </a:prstGeom>
        </p:spPr>
      </p:pic>
      <p:sp>
        <p:nvSpPr>
          <p:cNvPr id="21" name="文本占位符 2">
            <a:extLst>
              <a:ext uri="{FF2B5EF4-FFF2-40B4-BE49-F238E27FC236}">
                <a16:creationId xmlns:a16="http://schemas.microsoft.com/office/drawing/2014/main" id="{D3A0F135-01F3-4C31-B7B8-34B66A92802B}"/>
              </a:ext>
            </a:extLst>
          </p:cNvPr>
          <p:cNvSpPr>
            <a:spLocks noGrp="1"/>
          </p:cNvSpPr>
          <p:nvPr>
            <p:ph type="body" sz="quarter" idx="14"/>
          </p:nvPr>
        </p:nvSpPr>
        <p:spPr>
          <a:xfrm>
            <a:off x="1028222" y="650169"/>
            <a:ext cx="10490678" cy="480131"/>
          </a:xfrm>
        </p:spPr>
        <p:txBody>
          <a:bodyPr wrap="square">
            <a:spAutoFit/>
          </a:bodyPr>
          <a:lstStyle>
            <a:lvl1pPr marL="0" indent="0" algn="l">
              <a:buNone/>
              <a:defRPr lang="zh-CN" altLang="en-US" sz="2800" b="1" kern="1200" dirty="0">
                <a:solidFill>
                  <a:schemeClr val="bg1"/>
                </a:solidFill>
                <a:latin typeface="+mj-ea"/>
                <a:ea typeface="+mj-ea"/>
                <a:cs typeface="+mn-cs"/>
              </a:defRPr>
            </a:lvl1pPr>
          </a:lstStyle>
          <a:p>
            <a:endParaRPr lang="zh-CN" altLang="en-US" dirty="0"/>
          </a:p>
        </p:txBody>
      </p:sp>
    </p:spTree>
    <p:extLst>
      <p:ext uri="{BB962C8B-B14F-4D97-AF65-F5344CB8AC3E}">
        <p14:creationId xmlns:p14="http://schemas.microsoft.com/office/powerpoint/2010/main" val="2046833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092ED883-2A79-484F-BD1A-4BBEA14494BA}"/>
              </a:ext>
            </a:extLst>
          </p:cNvPr>
          <p:cNvSpPr/>
          <p:nvPr userDrawn="1"/>
        </p:nvSpPr>
        <p:spPr>
          <a:xfrm>
            <a:off x="0" y="-15389"/>
            <a:ext cx="12192000" cy="6888779"/>
          </a:xfrm>
          <a:prstGeom prst="rect">
            <a:avLst/>
          </a:prstGeom>
          <a:solidFill>
            <a:srgbClr val="2830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pic>
        <p:nvPicPr>
          <p:cNvPr id="7" name="图片 6">
            <a:extLst>
              <a:ext uri="{FF2B5EF4-FFF2-40B4-BE49-F238E27FC236}">
                <a16:creationId xmlns:a16="http://schemas.microsoft.com/office/drawing/2014/main" id="{213D0364-2FAB-4A5E-A8A1-41F9F7ED2388}"/>
              </a:ext>
            </a:extLst>
          </p:cNvPr>
          <p:cNvPicPr>
            <a:picLocks noChangeAspect="1"/>
          </p:cNvPicPr>
          <p:nvPr userDrawn="1"/>
        </p:nvPicPr>
        <p:blipFill>
          <a:blip r:embed="rId2" cstate="screen">
            <a:extLst>
              <a:ext uri="{28A0092B-C50C-407E-A947-70E740481C1C}">
                <a14:useLocalDpi xmlns:a14="http://schemas.microsoft.com/office/drawing/2010/main"/>
              </a:ext>
            </a:extLst>
          </a:blip>
          <a:srcRect l="34123" t="38963" r="19617" b="35153"/>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8" name="图片 7">
            <a:extLst>
              <a:ext uri="{FF2B5EF4-FFF2-40B4-BE49-F238E27FC236}">
                <a16:creationId xmlns:a16="http://schemas.microsoft.com/office/drawing/2014/main" id="{26AFF204-8B50-471A-82E1-F28F86BF595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290232" y="235320"/>
            <a:ext cx="2638130" cy="1184690"/>
          </a:xfrm>
          <a:prstGeom prst="rect">
            <a:avLst/>
          </a:prstGeom>
        </p:spPr>
      </p:pic>
      <p:sp>
        <p:nvSpPr>
          <p:cNvPr id="9" name="圆: 空心 8">
            <a:extLst>
              <a:ext uri="{FF2B5EF4-FFF2-40B4-BE49-F238E27FC236}">
                <a16:creationId xmlns:a16="http://schemas.microsoft.com/office/drawing/2014/main" id="{2A6D4658-CC92-4CEC-976F-E4D8E73AA22B}"/>
              </a:ext>
            </a:extLst>
          </p:cNvPr>
          <p:cNvSpPr/>
          <p:nvPr userDrawn="1"/>
        </p:nvSpPr>
        <p:spPr>
          <a:xfrm>
            <a:off x="660400" y="394656"/>
            <a:ext cx="735644" cy="735644"/>
          </a:xfrm>
          <a:prstGeom prst="donut">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圆: 空心 10">
            <a:extLst>
              <a:ext uri="{FF2B5EF4-FFF2-40B4-BE49-F238E27FC236}">
                <a16:creationId xmlns:a16="http://schemas.microsoft.com/office/drawing/2014/main" id="{CBF7DF56-74B8-40CD-BE22-CCC8D14FEE76}"/>
              </a:ext>
            </a:extLst>
          </p:cNvPr>
          <p:cNvSpPr/>
          <p:nvPr userDrawn="1"/>
        </p:nvSpPr>
        <p:spPr>
          <a:xfrm>
            <a:off x="1396044" y="414463"/>
            <a:ext cx="205739" cy="205739"/>
          </a:xfrm>
          <a:prstGeom prst="donut">
            <a:avLst/>
          </a:prstGeom>
          <a:gradFill>
            <a:gsLst>
              <a:gs pos="0">
                <a:schemeClr val="accent2"/>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圆: 空心 11">
            <a:extLst>
              <a:ext uri="{FF2B5EF4-FFF2-40B4-BE49-F238E27FC236}">
                <a16:creationId xmlns:a16="http://schemas.microsoft.com/office/drawing/2014/main" id="{50CCC2B8-D352-48C0-8139-9F94C4A1C1EE}"/>
              </a:ext>
            </a:extLst>
          </p:cNvPr>
          <p:cNvSpPr/>
          <p:nvPr userDrawn="1"/>
        </p:nvSpPr>
        <p:spPr>
          <a:xfrm>
            <a:off x="672143" y="939950"/>
            <a:ext cx="205739" cy="205739"/>
          </a:xfrm>
          <a:prstGeom prst="donut">
            <a:avLst/>
          </a:prstGeom>
          <a:gradFill>
            <a:gsLst>
              <a:gs pos="0">
                <a:schemeClr val="accent1"/>
              </a:gs>
              <a:gs pos="100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文本占位符 2">
            <a:extLst>
              <a:ext uri="{FF2B5EF4-FFF2-40B4-BE49-F238E27FC236}">
                <a16:creationId xmlns:a16="http://schemas.microsoft.com/office/drawing/2014/main" id="{D3A0F135-01F3-4C31-B7B8-34B66A92802B}"/>
              </a:ext>
            </a:extLst>
          </p:cNvPr>
          <p:cNvSpPr>
            <a:spLocks noGrp="1"/>
          </p:cNvSpPr>
          <p:nvPr>
            <p:ph type="body" sz="quarter" idx="14"/>
          </p:nvPr>
        </p:nvSpPr>
        <p:spPr>
          <a:xfrm>
            <a:off x="1028222" y="650169"/>
            <a:ext cx="10503378" cy="480131"/>
          </a:xfrm>
        </p:spPr>
        <p:txBody>
          <a:bodyPr wrap="square">
            <a:spAutoFit/>
          </a:bodyPr>
          <a:lstStyle>
            <a:lvl1pPr marL="0" indent="0" algn="l">
              <a:buNone/>
              <a:defRPr lang="zh-CN" altLang="en-US" sz="2800" b="1" kern="1200" dirty="0">
                <a:solidFill>
                  <a:schemeClr val="bg1"/>
                </a:solidFill>
                <a:latin typeface="+mj-ea"/>
                <a:ea typeface="+mj-ea"/>
                <a:cs typeface="+mn-cs"/>
              </a:defRPr>
            </a:lvl1pPr>
          </a:lstStyle>
          <a:p>
            <a:endParaRPr lang="zh-CN" altLang="en-US" dirty="0"/>
          </a:p>
        </p:txBody>
      </p:sp>
      <p:sp>
        <p:nvSpPr>
          <p:cNvPr id="24" name="任意多边形: 形状 23">
            <a:extLst>
              <a:ext uri="{FF2B5EF4-FFF2-40B4-BE49-F238E27FC236}">
                <a16:creationId xmlns:a16="http://schemas.microsoft.com/office/drawing/2014/main" id="{FBA27692-1F30-4B9A-AD0F-258188D76783}"/>
              </a:ext>
            </a:extLst>
          </p:cNvPr>
          <p:cNvSpPr/>
          <p:nvPr userDrawn="1"/>
        </p:nvSpPr>
        <p:spPr>
          <a:xfrm>
            <a:off x="10998686" y="5447941"/>
            <a:ext cx="1193315" cy="1403942"/>
          </a:xfrm>
          <a:custGeom>
            <a:avLst/>
            <a:gdLst>
              <a:gd name="connsiteX0" fmla="*/ 1193315 w 1193315"/>
              <a:gd name="connsiteY0" fmla="*/ 0 h 1403942"/>
              <a:gd name="connsiteX1" fmla="*/ 1193315 w 1193315"/>
              <a:gd name="connsiteY1" fmla="*/ 1403942 h 1403942"/>
              <a:gd name="connsiteX2" fmla="*/ 0 w 1193315"/>
              <a:gd name="connsiteY2" fmla="*/ 1403942 h 1403942"/>
              <a:gd name="connsiteX3" fmla="*/ 4039 w 1193315"/>
              <a:gd name="connsiteY3" fmla="*/ 1382852 h 1403942"/>
              <a:gd name="connsiteX4" fmla="*/ 1155798 w 1193315"/>
              <a:gd name="connsiteY4" fmla="*/ 13732 h 1403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315" h="1403942">
                <a:moveTo>
                  <a:pt x="1193315" y="0"/>
                </a:moveTo>
                <a:lnTo>
                  <a:pt x="1193315" y="1403942"/>
                </a:lnTo>
                <a:lnTo>
                  <a:pt x="0" y="1403942"/>
                </a:lnTo>
                <a:lnTo>
                  <a:pt x="4039" y="1382852"/>
                </a:lnTo>
                <a:cubicBezTo>
                  <a:pt x="146934" y="763832"/>
                  <a:pt x="581799" y="256513"/>
                  <a:pt x="1155798" y="137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26" name="任意多边形: 形状 25">
            <a:extLst>
              <a:ext uri="{FF2B5EF4-FFF2-40B4-BE49-F238E27FC236}">
                <a16:creationId xmlns:a16="http://schemas.microsoft.com/office/drawing/2014/main" id="{5E4FB0F8-74A7-4B91-9FC3-7967AFA18F32}"/>
              </a:ext>
            </a:extLst>
          </p:cNvPr>
          <p:cNvSpPr/>
          <p:nvPr userDrawn="1"/>
        </p:nvSpPr>
        <p:spPr>
          <a:xfrm>
            <a:off x="11280358" y="5751694"/>
            <a:ext cx="911643" cy="1106307"/>
          </a:xfrm>
          <a:custGeom>
            <a:avLst/>
            <a:gdLst>
              <a:gd name="connsiteX0" fmla="*/ 911643 w 911643"/>
              <a:gd name="connsiteY0" fmla="*/ 0 h 1106307"/>
              <a:gd name="connsiteX1" fmla="*/ 911643 w 911643"/>
              <a:gd name="connsiteY1" fmla="*/ 1106307 h 1106307"/>
              <a:gd name="connsiteX2" fmla="*/ 0 w 911643"/>
              <a:gd name="connsiteY2" fmla="*/ 1106307 h 1106307"/>
              <a:gd name="connsiteX3" fmla="*/ 8617 w 911643"/>
              <a:gd name="connsiteY3" fmla="*/ 1065435 h 1106307"/>
              <a:gd name="connsiteX4" fmla="*/ 831867 w 911643"/>
              <a:gd name="connsiteY4" fmla="*/ 38430 h 1106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643" h="1106307">
                <a:moveTo>
                  <a:pt x="911643" y="0"/>
                </a:moveTo>
                <a:lnTo>
                  <a:pt x="911643" y="1106307"/>
                </a:lnTo>
                <a:lnTo>
                  <a:pt x="0" y="1106307"/>
                </a:lnTo>
                <a:lnTo>
                  <a:pt x="8617" y="1065435"/>
                </a:lnTo>
                <a:cubicBezTo>
                  <a:pt x="134340" y="622760"/>
                  <a:pt x="435351" y="253831"/>
                  <a:pt x="831867" y="3843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 name="椭圆 18">
            <a:extLst>
              <a:ext uri="{FF2B5EF4-FFF2-40B4-BE49-F238E27FC236}">
                <a16:creationId xmlns:a16="http://schemas.microsoft.com/office/drawing/2014/main" id="{18A9E7E6-0CEC-43F5-899F-371E7F8CC038}"/>
              </a:ext>
            </a:extLst>
          </p:cNvPr>
          <p:cNvSpPr/>
          <p:nvPr userDrawn="1"/>
        </p:nvSpPr>
        <p:spPr>
          <a:xfrm>
            <a:off x="11072522" y="6263875"/>
            <a:ext cx="304226" cy="304226"/>
          </a:xfrm>
          <a:prstGeom prst="ellipse">
            <a:avLst/>
          </a:prstGeom>
          <a:solidFill>
            <a:schemeClr val="accent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椭圆 19">
            <a:extLst>
              <a:ext uri="{FF2B5EF4-FFF2-40B4-BE49-F238E27FC236}">
                <a16:creationId xmlns:a16="http://schemas.microsoft.com/office/drawing/2014/main" id="{2C102DE0-90C9-49D9-A47A-44A28361D080}"/>
              </a:ext>
            </a:extLst>
          </p:cNvPr>
          <p:cNvSpPr/>
          <p:nvPr userDrawn="1"/>
        </p:nvSpPr>
        <p:spPr>
          <a:xfrm>
            <a:off x="11334456" y="5562274"/>
            <a:ext cx="765484" cy="765484"/>
          </a:xfrm>
          <a:prstGeom prst="ellipse">
            <a:avLst/>
          </a:prstGeom>
          <a:solidFill>
            <a:schemeClr val="accent1"/>
          </a:solid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85447FC3-1361-4A62-9D0A-436F49318E82}"/>
              </a:ext>
            </a:extLst>
          </p:cNvPr>
          <p:cNvSpPr/>
          <p:nvPr userDrawn="1"/>
        </p:nvSpPr>
        <p:spPr>
          <a:xfrm>
            <a:off x="0" y="6703014"/>
            <a:ext cx="12192000" cy="154985"/>
          </a:xfrm>
          <a:custGeom>
            <a:avLst/>
            <a:gdLst>
              <a:gd name="connsiteX0" fmla="*/ 0 w 12192000"/>
              <a:gd name="connsiteY0" fmla="*/ 0 h 674590"/>
              <a:gd name="connsiteX1" fmla="*/ 12192000 w 12192000"/>
              <a:gd name="connsiteY1" fmla="*/ 0 h 674590"/>
              <a:gd name="connsiteX2" fmla="*/ 12192000 w 12192000"/>
              <a:gd name="connsiteY2" fmla="*/ 674590 h 674590"/>
              <a:gd name="connsiteX3" fmla="*/ 0 w 12192000"/>
              <a:gd name="connsiteY3" fmla="*/ 674590 h 674590"/>
            </a:gdLst>
            <a:ahLst/>
            <a:cxnLst>
              <a:cxn ang="0">
                <a:pos x="connsiteX0" y="connsiteY0"/>
              </a:cxn>
              <a:cxn ang="0">
                <a:pos x="connsiteX1" y="connsiteY1"/>
              </a:cxn>
              <a:cxn ang="0">
                <a:pos x="connsiteX2" y="connsiteY2"/>
              </a:cxn>
              <a:cxn ang="0">
                <a:pos x="connsiteX3" y="connsiteY3"/>
              </a:cxn>
            </a:cxnLst>
            <a:rect l="l" t="t" r="r" b="b"/>
            <a:pathLst>
              <a:path w="12192000" h="674590">
                <a:moveTo>
                  <a:pt x="0" y="0"/>
                </a:moveTo>
                <a:lnTo>
                  <a:pt x="12192000" y="0"/>
                </a:lnTo>
                <a:lnTo>
                  <a:pt x="12192000" y="674590"/>
                </a:lnTo>
                <a:lnTo>
                  <a:pt x="0" y="67459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Tree>
    <p:extLst>
      <p:ext uri="{BB962C8B-B14F-4D97-AF65-F5344CB8AC3E}">
        <p14:creationId xmlns:p14="http://schemas.microsoft.com/office/powerpoint/2010/main" val="1230606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sp>
        <p:nvSpPr>
          <p:cNvPr id="64" name="矩形 63">
            <a:extLst>
              <a:ext uri="{FF2B5EF4-FFF2-40B4-BE49-F238E27FC236}">
                <a16:creationId xmlns:a16="http://schemas.microsoft.com/office/drawing/2014/main" id="{53B54EF8-189F-41C2-B8B3-8FF530CACD67}"/>
              </a:ext>
            </a:extLst>
          </p:cNvPr>
          <p:cNvSpPr/>
          <p:nvPr userDrawn="1"/>
        </p:nvSpPr>
        <p:spPr>
          <a:xfrm>
            <a:off x="0" y="-15389"/>
            <a:ext cx="12192000" cy="6888779"/>
          </a:xfrm>
          <a:prstGeom prst="rect">
            <a:avLst/>
          </a:prstGeom>
          <a:solidFill>
            <a:srgbClr val="2830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pic>
        <p:nvPicPr>
          <p:cNvPr id="65" name="图片 64">
            <a:extLst>
              <a:ext uri="{FF2B5EF4-FFF2-40B4-BE49-F238E27FC236}">
                <a16:creationId xmlns:a16="http://schemas.microsoft.com/office/drawing/2014/main" id="{2DC80644-5FF4-47C3-A895-7D972AA028BB}"/>
              </a:ext>
            </a:extLst>
          </p:cNvPr>
          <p:cNvPicPr>
            <a:picLocks noChangeAspect="1"/>
          </p:cNvPicPr>
          <p:nvPr userDrawn="1"/>
        </p:nvPicPr>
        <p:blipFill>
          <a:blip r:embed="rId2" cstate="screen">
            <a:extLst>
              <a:ext uri="{28A0092B-C50C-407E-A947-70E740481C1C}">
                <a14:useLocalDpi xmlns:a14="http://schemas.microsoft.com/office/drawing/2010/main"/>
              </a:ext>
            </a:extLst>
          </a:blip>
          <a:srcRect l="34127" t="38963" r="19624" b="35153"/>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66" name="组合 65">
            <a:extLst>
              <a:ext uri="{FF2B5EF4-FFF2-40B4-BE49-F238E27FC236}">
                <a16:creationId xmlns:a16="http://schemas.microsoft.com/office/drawing/2014/main" id="{219FF4FD-0417-4E14-9783-62B45A8D2F96}"/>
              </a:ext>
            </a:extLst>
          </p:cNvPr>
          <p:cNvGrpSpPr/>
          <p:nvPr userDrawn="1"/>
        </p:nvGrpSpPr>
        <p:grpSpPr>
          <a:xfrm flipH="1">
            <a:off x="9267005" y="477016"/>
            <a:ext cx="2931238" cy="6380985"/>
            <a:chOff x="0" y="477016"/>
            <a:chExt cx="2931238" cy="6380985"/>
          </a:xfrm>
        </p:grpSpPr>
        <p:sp>
          <p:nvSpPr>
            <p:cNvPr id="67" name="任意多边形: 形状 66">
              <a:extLst>
                <a:ext uri="{FF2B5EF4-FFF2-40B4-BE49-F238E27FC236}">
                  <a16:creationId xmlns:a16="http://schemas.microsoft.com/office/drawing/2014/main" id="{DD27921E-7EF4-4065-818C-50007F39AAEE}"/>
                </a:ext>
              </a:extLst>
            </p:cNvPr>
            <p:cNvSpPr/>
            <p:nvPr/>
          </p:nvSpPr>
          <p:spPr>
            <a:xfrm>
              <a:off x="1" y="477016"/>
              <a:ext cx="2931237" cy="6380985"/>
            </a:xfrm>
            <a:custGeom>
              <a:avLst/>
              <a:gdLst>
                <a:gd name="connsiteX0" fmla="*/ 0 w 2931237"/>
                <a:gd name="connsiteY0" fmla="*/ 0 h 6380985"/>
                <a:gd name="connsiteX1" fmla="*/ 163056 w 2931237"/>
                <a:gd name="connsiteY1" fmla="*/ 20720 h 6380985"/>
                <a:gd name="connsiteX2" fmla="*/ 2931237 w 2931237"/>
                <a:gd name="connsiteY2" fmla="*/ 3248576 h 6380985"/>
                <a:gd name="connsiteX3" fmla="*/ 636810 w 2931237"/>
                <a:gd name="connsiteY3" fmla="*/ 6367249 h 6380985"/>
                <a:gd name="connsiteX4" fmla="*/ 588436 w 2931237"/>
                <a:gd name="connsiteY4" fmla="*/ 6380985 h 6380985"/>
                <a:gd name="connsiteX5" fmla="*/ 0 w 2931237"/>
                <a:gd name="connsiteY5" fmla="*/ 6380985 h 6380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1237" h="6380985">
                  <a:moveTo>
                    <a:pt x="0" y="0"/>
                  </a:moveTo>
                  <a:lnTo>
                    <a:pt x="163056" y="20720"/>
                  </a:lnTo>
                  <a:cubicBezTo>
                    <a:pt x="1730508" y="260221"/>
                    <a:pt x="2931237" y="1614176"/>
                    <a:pt x="2931237" y="3248576"/>
                  </a:cubicBezTo>
                  <a:cubicBezTo>
                    <a:pt x="2931237" y="4713900"/>
                    <a:pt x="1966085" y="5953801"/>
                    <a:pt x="636810" y="6367249"/>
                  </a:cubicBezTo>
                  <a:lnTo>
                    <a:pt x="588436" y="6380985"/>
                  </a:lnTo>
                  <a:lnTo>
                    <a:pt x="0" y="638098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8" name="任意多边形: 形状 67">
              <a:extLst>
                <a:ext uri="{FF2B5EF4-FFF2-40B4-BE49-F238E27FC236}">
                  <a16:creationId xmlns:a16="http://schemas.microsoft.com/office/drawing/2014/main" id="{A3EE7894-11C2-44C4-A9C0-543D223F452D}"/>
                </a:ext>
              </a:extLst>
            </p:cNvPr>
            <p:cNvSpPr/>
            <p:nvPr/>
          </p:nvSpPr>
          <p:spPr>
            <a:xfrm>
              <a:off x="0" y="2051120"/>
              <a:ext cx="1373408" cy="3348943"/>
            </a:xfrm>
            <a:custGeom>
              <a:avLst/>
              <a:gdLst>
                <a:gd name="connsiteX0" fmla="*/ 0 w 1373408"/>
                <a:gd name="connsiteY0" fmla="*/ 0 h 3348943"/>
                <a:gd name="connsiteX1" fmla="*/ 9907 w 1373408"/>
                <a:gd name="connsiteY1" fmla="*/ 1512 h 3348943"/>
                <a:gd name="connsiteX2" fmla="*/ 1373408 w 1373408"/>
                <a:gd name="connsiteY2" fmla="*/ 1674471 h 3348943"/>
                <a:gd name="connsiteX3" fmla="*/ 9907 w 1373408"/>
                <a:gd name="connsiteY3" fmla="*/ 3347431 h 3348943"/>
                <a:gd name="connsiteX4" fmla="*/ 0 w 1373408"/>
                <a:gd name="connsiteY4" fmla="*/ 3348943 h 3348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408" h="3348943">
                  <a:moveTo>
                    <a:pt x="0" y="0"/>
                  </a:moveTo>
                  <a:lnTo>
                    <a:pt x="9907" y="1512"/>
                  </a:lnTo>
                  <a:cubicBezTo>
                    <a:pt x="788056" y="160744"/>
                    <a:pt x="1373408" y="849249"/>
                    <a:pt x="1373408" y="1674471"/>
                  </a:cubicBezTo>
                  <a:cubicBezTo>
                    <a:pt x="1373408" y="2499693"/>
                    <a:pt x="788056" y="3188199"/>
                    <a:pt x="9907" y="3347431"/>
                  </a:cubicBezTo>
                  <a:lnTo>
                    <a:pt x="0" y="33489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69" name="任意多边形: 形状 68">
            <a:extLst>
              <a:ext uri="{FF2B5EF4-FFF2-40B4-BE49-F238E27FC236}">
                <a16:creationId xmlns:a16="http://schemas.microsoft.com/office/drawing/2014/main" id="{ECD43DFB-3477-4C90-A26E-FE07E74104AC}"/>
              </a:ext>
            </a:extLst>
          </p:cNvPr>
          <p:cNvSpPr/>
          <p:nvPr userDrawn="1"/>
        </p:nvSpPr>
        <p:spPr>
          <a:xfrm>
            <a:off x="0" y="6703014"/>
            <a:ext cx="12192000" cy="154985"/>
          </a:xfrm>
          <a:custGeom>
            <a:avLst/>
            <a:gdLst>
              <a:gd name="connsiteX0" fmla="*/ 0 w 12192000"/>
              <a:gd name="connsiteY0" fmla="*/ 0 h 674590"/>
              <a:gd name="connsiteX1" fmla="*/ 12192000 w 12192000"/>
              <a:gd name="connsiteY1" fmla="*/ 0 h 674590"/>
              <a:gd name="connsiteX2" fmla="*/ 12192000 w 12192000"/>
              <a:gd name="connsiteY2" fmla="*/ 674590 h 674590"/>
              <a:gd name="connsiteX3" fmla="*/ 0 w 12192000"/>
              <a:gd name="connsiteY3" fmla="*/ 674590 h 674590"/>
            </a:gdLst>
            <a:ahLst/>
            <a:cxnLst>
              <a:cxn ang="0">
                <a:pos x="connsiteX0" y="connsiteY0"/>
              </a:cxn>
              <a:cxn ang="0">
                <a:pos x="connsiteX1" y="connsiteY1"/>
              </a:cxn>
              <a:cxn ang="0">
                <a:pos x="connsiteX2" y="connsiteY2"/>
              </a:cxn>
              <a:cxn ang="0">
                <a:pos x="connsiteX3" y="connsiteY3"/>
              </a:cxn>
            </a:cxnLst>
            <a:rect l="l" t="t" r="r" b="b"/>
            <a:pathLst>
              <a:path w="12192000" h="674590">
                <a:moveTo>
                  <a:pt x="0" y="0"/>
                </a:moveTo>
                <a:lnTo>
                  <a:pt x="12192000" y="0"/>
                </a:lnTo>
                <a:lnTo>
                  <a:pt x="12192000" y="674590"/>
                </a:lnTo>
                <a:lnTo>
                  <a:pt x="0" y="67459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0" name="椭圆 69">
            <a:extLst>
              <a:ext uri="{FF2B5EF4-FFF2-40B4-BE49-F238E27FC236}">
                <a16:creationId xmlns:a16="http://schemas.microsoft.com/office/drawing/2014/main" id="{104A0F34-34D2-4C7C-B293-FB34756E3933}"/>
              </a:ext>
            </a:extLst>
          </p:cNvPr>
          <p:cNvSpPr/>
          <p:nvPr userDrawn="1"/>
        </p:nvSpPr>
        <p:spPr>
          <a:xfrm>
            <a:off x="6632172" y="1151712"/>
            <a:ext cx="4839501" cy="4839501"/>
          </a:xfrm>
          <a:prstGeom prst="ellipse">
            <a:avLst/>
          </a:prstGeom>
          <a:solidFill>
            <a:schemeClr val="bg1"/>
          </a:solidFill>
          <a:ln>
            <a:noFill/>
          </a:ln>
          <a:effectLst>
            <a:outerShdw blurRad="292100" sx="102000" sy="102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1" name="等腰三角形 70">
            <a:extLst>
              <a:ext uri="{FF2B5EF4-FFF2-40B4-BE49-F238E27FC236}">
                <a16:creationId xmlns:a16="http://schemas.microsoft.com/office/drawing/2014/main" id="{3E10D42B-9F0C-4023-A24F-06C4FAB81D56}"/>
              </a:ext>
            </a:extLst>
          </p:cNvPr>
          <p:cNvSpPr/>
          <p:nvPr userDrawn="1"/>
        </p:nvSpPr>
        <p:spPr>
          <a:xfrm>
            <a:off x="5537301" y="1396118"/>
            <a:ext cx="210108" cy="181128"/>
          </a:xfrm>
          <a:prstGeom prst="triangl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2" name="等腰三角形 71">
            <a:extLst>
              <a:ext uri="{FF2B5EF4-FFF2-40B4-BE49-F238E27FC236}">
                <a16:creationId xmlns:a16="http://schemas.microsoft.com/office/drawing/2014/main" id="{3E9585E4-2F36-41E5-98CF-E5FD5ABBCCA1}"/>
              </a:ext>
            </a:extLst>
          </p:cNvPr>
          <p:cNvSpPr/>
          <p:nvPr userDrawn="1"/>
        </p:nvSpPr>
        <p:spPr>
          <a:xfrm>
            <a:off x="4630541" y="4801222"/>
            <a:ext cx="210108" cy="18112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73" name="组合 72">
            <a:extLst>
              <a:ext uri="{FF2B5EF4-FFF2-40B4-BE49-F238E27FC236}">
                <a16:creationId xmlns:a16="http://schemas.microsoft.com/office/drawing/2014/main" id="{5E70A56B-2A57-483A-81F3-482348891D7D}"/>
              </a:ext>
            </a:extLst>
          </p:cNvPr>
          <p:cNvGrpSpPr/>
          <p:nvPr userDrawn="1"/>
        </p:nvGrpSpPr>
        <p:grpSpPr>
          <a:xfrm>
            <a:off x="5993502" y="4902027"/>
            <a:ext cx="1234542" cy="945211"/>
            <a:chOff x="5440733" y="3193124"/>
            <a:chExt cx="999297" cy="765099"/>
          </a:xfrm>
          <a:gradFill>
            <a:gsLst>
              <a:gs pos="0">
                <a:schemeClr val="accent1"/>
              </a:gs>
              <a:gs pos="100000">
                <a:schemeClr val="accent2"/>
              </a:gs>
            </a:gsLst>
            <a:lin ang="2700000" scaled="0"/>
          </a:gradFill>
        </p:grpSpPr>
        <p:sp>
          <p:nvSpPr>
            <p:cNvPr id="74" name="椭圆 73">
              <a:extLst>
                <a:ext uri="{FF2B5EF4-FFF2-40B4-BE49-F238E27FC236}">
                  <a16:creationId xmlns:a16="http://schemas.microsoft.com/office/drawing/2014/main" id="{27688D8C-C2D7-4081-AF8E-03913E1EE18F}"/>
                </a:ext>
              </a:extLst>
            </p:cNvPr>
            <p:cNvSpPr/>
            <p:nvPr/>
          </p:nvSpPr>
          <p:spPr>
            <a:xfrm>
              <a:off x="5440733"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5" name="椭圆 74">
              <a:extLst>
                <a:ext uri="{FF2B5EF4-FFF2-40B4-BE49-F238E27FC236}">
                  <a16:creationId xmlns:a16="http://schemas.microsoft.com/office/drawing/2014/main" id="{1F25A417-34DB-4B51-B817-E957967EC6D2}"/>
                </a:ext>
              </a:extLst>
            </p:cNvPr>
            <p:cNvSpPr/>
            <p:nvPr/>
          </p:nvSpPr>
          <p:spPr>
            <a:xfrm>
              <a:off x="5672557"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6" name="椭圆 75">
              <a:extLst>
                <a:ext uri="{FF2B5EF4-FFF2-40B4-BE49-F238E27FC236}">
                  <a16:creationId xmlns:a16="http://schemas.microsoft.com/office/drawing/2014/main" id="{EB91C9E7-C613-4D57-A760-6512D69BA2A9}"/>
                </a:ext>
              </a:extLst>
            </p:cNvPr>
            <p:cNvSpPr/>
            <p:nvPr/>
          </p:nvSpPr>
          <p:spPr>
            <a:xfrm>
              <a:off x="5904381"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7" name="椭圆 76">
              <a:extLst>
                <a:ext uri="{FF2B5EF4-FFF2-40B4-BE49-F238E27FC236}">
                  <a16:creationId xmlns:a16="http://schemas.microsoft.com/office/drawing/2014/main" id="{2FD127E2-752C-4AD6-930C-70466DF50BE7}"/>
                </a:ext>
              </a:extLst>
            </p:cNvPr>
            <p:cNvSpPr/>
            <p:nvPr/>
          </p:nvSpPr>
          <p:spPr>
            <a:xfrm>
              <a:off x="6136206"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8" name="椭圆 77">
              <a:extLst>
                <a:ext uri="{FF2B5EF4-FFF2-40B4-BE49-F238E27FC236}">
                  <a16:creationId xmlns:a16="http://schemas.microsoft.com/office/drawing/2014/main" id="{3C50F9DE-A305-47DD-B591-4C9D990C451A}"/>
                </a:ext>
              </a:extLst>
            </p:cNvPr>
            <p:cNvSpPr/>
            <p:nvPr/>
          </p:nvSpPr>
          <p:spPr>
            <a:xfrm>
              <a:off x="6368030" y="3193124"/>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9" name="椭圆 78">
              <a:extLst>
                <a:ext uri="{FF2B5EF4-FFF2-40B4-BE49-F238E27FC236}">
                  <a16:creationId xmlns:a16="http://schemas.microsoft.com/office/drawing/2014/main" id="{A3606093-D49A-41AE-B758-7EE054CB10C1}"/>
                </a:ext>
              </a:extLst>
            </p:cNvPr>
            <p:cNvSpPr/>
            <p:nvPr/>
          </p:nvSpPr>
          <p:spPr>
            <a:xfrm>
              <a:off x="5440733"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0" name="椭圆 79">
              <a:extLst>
                <a:ext uri="{FF2B5EF4-FFF2-40B4-BE49-F238E27FC236}">
                  <a16:creationId xmlns:a16="http://schemas.microsoft.com/office/drawing/2014/main" id="{2397345E-C616-4621-B0E3-CDB648C2DB19}"/>
                </a:ext>
              </a:extLst>
            </p:cNvPr>
            <p:cNvSpPr/>
            <p:nvPr/>
          </p:nvSpPr>
          <p:spPr>
            <a:xfrm>
              <a:off x="5672557"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1" name="椭圆 80">
              <a:extLst>
                <a:ext uri="{FF2B5EF4-FFF2-40B4-BE49-F238E27FC236}">
                  <a16:creationId xmlns:a16="http://schemas.microsoft.com/office/drawing/2014/main" id="{766AFD01-8BE6-459E-B5DC-18264FD997EF}"/>
                </a:ext>
              </a:extLst>
            </p:cNvPr>
            <p:cNvSpPr/>
            <p:nvPr/>
          </p:nvSpPr>
          <p:spPr>
            <a:xfrm>
              <a:off x="5904381"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2" name="椭圆 81">
              <a:extLst>
                <a:ext uri="{FF2B5EF4-FFF2-40B4-BE49-F238E27FC236}">
                  <a16:creationId xmlns:a16="http://schemas.microsoft.com/office/drawing/2014/main" id="{D1CFD6C1-127E-4095-A54B-AB4FA40E9800}"/>
                </a:ext>
              </a:extLst>
            </p:cNvPr>
            <p:cNvSpPr/>
            <p:nvPr/>
          </p:nvSpPr>
          <p:spPr>
            <a:xfrm>
              <a:off x="6136206"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3" name="椭圆 82">
              <a:extLst>
                <a:ext uri="{FF2B5EF4-FFF2-40B4-BE49-F238E27FC236}">
                  <a16:creationId xmlns:a16="http://schemas.microsoft.com/office/drawing/2014/main" id="{11E44636-6FFB-4907-A7C2-C4986056B814}"/>
                </a:ext>
              </a:extLst>
            </p:cNvPr>
            <p:cNvSpPr/>
            <p:nvPr/>
          </p:nvSpPr>
          <p:spPr>
            <a:xfrm>
              <a:off x="6368030" y="3366399"/>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4" name="椭圆 83">
              <a:extLst>
                <a:ext uri="{FF2B5EF4-FFF2-40B4-BE49-F238E27FC236}">
                  <a16:creationId xmlns:a16="http://schemas.microsoft.com/office/drawing/2014/main" id="{951C0FB9-C91F-482E-A54F-61BFD92484AE}"/>
                </a:ext>
              </a:extLst>
            </p:cNvPr>
            <p:cNvSpPr/>
            <p:nvPr/>
          </p:nvSpPr>
          <p:spPr>
            <a:xfrm>
              <a:off x="5440733"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5" name="椭圆 84">
              <a:extLst>
                <a:ext uri="{FF2B5EF4-FFF2-40B4-BE49-F238E27FC236}">
                  <a16:creationId xmlns:a16="http://schemas.microsoft.com/office/drawing/2014/main" id="{F17CC80F-828B-4D61-9E35-A6E886C885CB}"/>
                </a:ext>
              </a:extLst>
            </p:cNvPr>
            <p:cNvSpPr/>
            <p:nvPr/>
          </p:nvSpPr>
          <p:spPr>
            <a:xfrm>
              <a:off x="5672557"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6" name="椭圆 85">
              <a:extLst>
                <a:ext uri="{FF2B5EF4-FFF2-40B4-BE49-F238E27FC236}">
                  <a16:creationId xmlns:a16="http://schemas.microsoft.com/office/drawing/2014/main" id="{6B2A5AFB-6D03-4D58-BB98-0BD52FAA0894}"/>
                </a:ext>
              </a:extLst>
            </p:cNvPr>
            <p:cNvSpPr/>
            <p:nvPr/>
          </p:nvSpPr>
          <p:spPr>
            <a:xfrm>
              <a:off x="5904381"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7" name="椭圆 86">
              <a:extLst>
                <a:ext uri="{FF2B5EF4-FFF2-40B4-BE49-F238E27FC236}">
                  <a16:creationId xmlns:a16="http://schemas.microsoft.com/office/drawing/2014/main" id="{79C6C13C-1D7A-4CBA-ABEE-AAA44F2533E1}"/>
                </a:ext>
              </a:extLst>
            </p:cNvPr>
            <p:cNvSpPr/>
            <p:nvPr/>
          </p:nvSpPr>
          <p:spPr>
            <a:xfrm>
              <a:off x="6136206"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8" name="椭圆 87">
              <a:extLst>
                <a:ext uri="{FF2B5EF4-FFF2-40B4-BE49-F238E27FC236}">
                  <a16:creationId xmlns:a16="http://schemas.microsoft.com/office/drawing/2014/main" id="{510AD2D1-34C1-4300-928B-D4BF0A5F85AE}"/>
                </a:ext>
              </a:extLst>
            </p:cNvPr>
            <p:cNvSpPr/>
            <p:nvPr/>
          </p:nvSpPr>
          <p:spPr>
            <a:xfrm>
              <a:off x="6368030" y="353967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9" name="椭圆 88">
              <a:extLst>
                <a:ext uri="{FF2B5EF4-FFF2-40B4-BE49-F238E27FC236}">
                  <a16:creationId xmlns:a16="http://schemas.microsoft.com/office/drawing/2014/main" id="{311954E0-10EE-4A88-9F5E-53B726D0AAD1}"/>
                </a:ext>
              </a:extLst>
            </p:cNvPr>
            <p:cNvSpPr/>
            <p:nvPr/>
          </p:nvSpPr>
          <p:spPr>
            <a:xfrm>
              <a:off x="5440733"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0" name="椭圆 89">
              <a:extLst>
                <a:ext uri="{FF2B5EF4-FFF2-40B4-BE49-F238E27FC236}">
                  <a16:creationId xmlns:a16="http://schemas.microsoft.com/office/drawing/2014/main" id="{F5EDE499-063B-46B1-BF9A-BD0436E0C3B5}"/>
                </a:ext>
              </a:extLst>
            </p:cNvPr>
            <p:cNvSpPr/>
            <p:nvPr/>
          </p:nvSpPr>
          <p:spPr>
            <a:xfrm>
              <a:off x="5672557"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1" name="椭圆 90">
              <a:extLst>
                <a:ext uri="{FF2B5EF4-FFF2-40B4-BE49-F238E27FC236}">
                  <a16:creationId xmlns:a16="http://schemas.microsoft.com/office/drawing/2014/main" id="{6221E0D0-2DF8-4F14-96DF-6BD870E2EBD3}"/>
                </a:ext>
              </a:extLst>
            </p:cNvPr>
            <p:cNvSpPr/>
            <p:nvPr/>
          </p:nvSpPr>
          <p:spPr>
            <a:xfrm>
              <a:off x="5904381"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2" name="椭圆 91">
              <a:extLst>
                <a:ext uri="{FF2B5EF4-FFF2-40B4-BE49-F238E27FC236}">
                  <a16:creationId xmlns:a16="http://schemas.microsoft.com/office/drawing/2014/main" id="{697C620B-AF91-4035-A5F2-DCF92DAEBBB3}"/>
                </a:ext>
              </a:extLst>
            </p:cNvPr>
            <p:cNvSpPr/>
            <p:nvPr/>
          </p:nvSpPr>
          <p:spPr>
            <a:xfrm>
              <a:off x="6136206"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3" name="椭圆 92">
              <a:extLst>
                <a:ext uri="{FF2B5EF4-FFF2-40B4-BE49-F238E27FC236}">
                  <a16:creationId xmlns:a16="http://schemas.microsoft.com/office/drawing/2014/main" id="{152BA472-3DF5-48D9-8227-1FA9FF8E355C}"/>
                </a:ext>
              </a:extLst>
            </p:cNvPr>
            <p:cNvSpPr/>
            <p:nvPr/>
          </p:nvSpPr>
          <p:spPr>
            <a:xfrm>
              <a:off x="6368030" y="3712948"/>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4" name="椭圆 93">
              <a:extLst>
                <a:ext uri="{FF2B5EF4-FFF2-40B4-BE49-F238E27FC236}">
                  <a16:creationId xmlns:a16="http://schemas.microsoft.com/office/drawing/2014/main" id="{7BD4A125-D2E2-4903-94BD-7850E5A57210}"/>
                </a:ext>
              </a:extLst>
            </p:cNvPr>
            <p:cNvSpPr/>
            <p:nvPr/>
          </p:nvSpPr>
          <p:spPr>
            <a:xfrm>
              <a:off x="5440733"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5" name="椭圆 94">
              <a:extLst>
                <a:ext uri="{FF2B5EF4-FFF2-40B4-BE49-F238E27FC236}">
                  <a16:creationId xmlns:a16="http://schemas.microsoft.com/office/drawing/2014/main" id="{D0F2ACE2-1ECC-4575-A2FB-C2149D9AC9B8}"/>
                </a:ext>
              </a:extLst>
            </p:cNvPr>
            <p:cNvSpPr/>
            <p:nvPr/>
          </p:nvSpPr>
          <p:spPr>
            <a:xfrm>
              <a:off x="5672557"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6" name="椭圆 95">
              <a:extLst>
                <a:ext uri="{FF2B5EF4-FFF2-40B4-BE49-F238E27FC236}">
                  <a16:creationId xmlns:a16="http://schemas.microsoft.com/office/drawing/2014/main" id="{96D02088-D6E7-43D6-8D60-33E2EE61A0BF}"/>
                </a:ext>
              </a:extLst>
            </p:cNvPr>
            <p:cNvSpPr/>
            <p:nvPr/>
          </p:nvSpPr>
          <p:spPr>
            <a:xfrm>
              <a:off x="5904381"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7" name="椭圆 96">
              <a:extLst>
                <a:ext uri="{FF2B5EF4-FFF2-40B4-BE49-F238E27FC236}">
                  <a16:creationId xmlns:a16="http://schemas.microsoft.com/office/drawing/2014/main" id="{E811670D-9268-47F7-830A-EE3C213BB6BB}"/>
                </a:ext>
              </a:extLst>
            </p:cNvPr>
            <p:cNvSpPr/>
            <p:nvPr/>
          </p:nvSpPr>
          <p:spPr>
            <a:xfrm>
              <a:off x="6136206"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8" name="椭圆 97">
              <a:extLst>
                <a:ext uri="{FF2B5EF4-FFF2-40B4-BE49-F238E27FC236}">
                  <a16:creationId xmlns:a16="http://schemas.microsoft.com/office/drawing/2014/main" id="{4E1869A1-A5B2-4890-9295-CFE7EDD21E57}"/>
                </a:ext>
              </a:extLst>
            </p:cNvPr>
            <p:cNvSpPr/>
            <p:nvPr/>
          </p:nvSpPr>
          <p:spPr>
            <a:xfrm>
              <a:off x="6368030" y="3886223"/>
              <a:ext cx="72000"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99" name="任意多边形: 形状 98">
            <a:extLst>
              <a:ext uri="{FF2B5EF4-FFF2-40B4-BE49-F238E27FC236}">
                <a16:creationId xmlns:a16="http://schemas.microsoft.com/office/drawing/2014/main" id="{A042200F-FB47-4D1C-8AEC-C02A6BE99EB9}"/>
              </a:ext>
            </a:extLst>
          </p:cNvPr>
          <p:cNvSpPr/>
          <p:nvPr userDrawn="1"/>
        </p:nvSpPr>
        <p:spPr>
          <a:xfrm>
            <a:off x="8366825" y="679161"/>
            <a:ext cx="1059180" cy="137252"/>
          </a:xfrm>
          <a:custGeom>
            <a:avLst/>
            <a:gdLst>
              <a:gd name="connsiteX0" fmla="*/ 0 w 1059180"/>
              <a:gd name="connsiteY0" fmla="*/ 0 h 137252"/>
              <a:gd name="connsiteX1" fmla="*/ 175260 w 1059180"/>
              <a:gd name="connsiteY1" fmla="*/ 137160 h 137252"/>
              <a:gd name="connsiteX2" fmla="*/ 350520 w 1059180"/>
              <a:gd name="connsiteY2" fmla="*/ 22860 h 137252"/>
              <a:gd name="connsiteX3" fmla="*/ 541020 w 1059180"/>
              <a:gd name="connsiteY3" fmla="*/ 121920 h 137252"/>
              <a:gd name="connsiteX4" fmla="*/ 708660 w 1059180"/>
              <a:gd name="connsiteY4" fmla="*/ 22860 h 137252"/>
              <a:gd name="connsiteX5" fmla="*/ 899160 w 1059180"/>
              <a:gd name="connsiteY5" fmla="*/ 129540 h 137252"/>
              <a:gd name="connsiteX6" fmla="*/ 1059180 w 1059180"/>
              <a:gd name="connsiteY6" fmla="*/ 22860 h 137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9180" h="137252">
                <a:moveTo>
                  <a:pt x="0" y="0"/>
                </a:moveTo>
                <a:cubicBezTo>
                  <a:pt x="58420" y="66675"/>
                  <a:pt x="116840" y="133350"/>
                  <a:pt x="175260" y="137160"/>
                </a:cubicBezTo>
                <a:cubicBezTo>
                  <a:pt x="233680" y="140970"/>
                  <a:pt x="289560" y="25400"/>
                  <a:pt x="350520" y="22860"/>
                </a:cubicBezTo>
                <a:cubicBezTo>
                  <a:pt x="411480" y="20320"/>
                  <a:pt x="481330" y="121920"/>
                  <a:pt x="541020" y="121920"/>
                </a:cubicBezTo>
                <a:cubicBezTo>
                  <a:pt x="600710" y="121920"/>
                  <a:pt x="648970" y="21590"/>
                  <a:pt x="708660" y="22860"/>
                </a:cubicBezTo>
                <a:cubicBezTo>
                  <a:pt x="768350" y="24130"/>
                  <a:pt x="840740" y="129540"/>
                  <a:pt x="899160" y="129540"/>
                </a:cubicBezTo>
                <a:cubicBezTo>
                  <a:pt x="957580" y="129540"/>
                  <a:pt x="1008380" y="76200"/>
                  <a:pt x="1059180" y="22860"/>
                </a:cubicBezTo>
              </a:path>
            </a:pathLst>
          </a:cu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100" name="组合 99">
            <a:extLst>
              <a:ext uri="{FF2B5EF4-FFF2-40B4-BE49-F238E27FC236}">
                <a16:creationId xmlns:a16="http://schemas.microsoft.com/office/drawing/2014/main" id="{01379604-8E9F-42DA-A9C6-A716C58EC83E}"/>
              </a:ext>
            </a:extLst>
          </p:cNvPr>
          <p:cNvGrpSpPr/>
          <p:nvPr userDrawn="1"/>
        </p:nvGrpSpPr>
        <p:grpSpPr>
          <a:xfrm>
            <a:off x="7244340" y="961879"/>
            <a:ext cx="986148" cy="986148"/>
            <a:chOff x="5668757" y="3001757"/>
            <a:chExt cx="854486" cy="854486"/>
          </a:xfrm>
          <a:effectLst>
            <a:outerShdw blurRad="114300" sx="105000" sy="105000" algn="ctr" rotWithShape="0">
              <a:prstClr val="black">
                <a:alpha val="40000"/>
              </a:prstClr>
            </a:outerShdw>
          </a:effectLst>
        </p:grpSpPr>
        <p:sp>
          <p:nvSpPr>
            <p:cNvPr id="101" name="矩形: 圆角 100">
              <a:extLst>
                <a:ext uri="{FF2B5EF4-FFF2-40B4-BE49-F238E27FC236}">
                  <a16:creationId xmlns:a16="http://schemas.microsoft.com/office/drawing/2014/main" id="{FB2724DD-642B-4B4B-A515-AF2C054F77B9}"/>
                </a:ext>
              </a:extLst>
            </p:cNvPr>
            <p:cNvSpPr/>
            <p:nvPr/>
          </p:nvSpPr>
          <p:spPr>
            <a:xfrm>
              <a:off x="5966460" y="3001757"/>
              <a:ext cx="259080" cy="85448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2" name="矩形: 圆角 101">
              <a:extLst>
                <a:ext uri="{FF2B5EF4-FFF2-40B4-BE49-F238E27FC236}">
                  <a16:creationId xmlns:a16="http://schemas.microsoft.com/office/drawing/2014/main" id="{C21483D0-CD8B-460B-AAEC-53D3717B1D46}"/>
                </a:ext>
              </a:extLst>
            </p:cNvPr>
            <p:cNvSpPr/>
            <p:nvPr/>
          </p:nvSpPr>
          <p:spPr>
            <a:xfrm rot="16200000">
              <a:off x="5966460" y="3001757"/>
              <a:ext cx="259080" cy="85448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pic>
        <p:nvPicPr>
          <p:cNvPr id="103" name="图片 102">
            <a:extLst>
              <a:ext uri="{FF2B5EF4-FFF2-40B4-BE49-F238E27FC236}">
                <a16:creationId xmlns:a16="http://schemas.microsoft.com/office/drawing/2014/main" id="{5E92580B-495A-4E1B-A0D8-A5942D03F98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71457" y="235320"/>
            <a:ext cx="2638130" cy="1184690"/>
          </a:xfrm>
          <a:prstGeom prst="rect">
            <a:avLst/>
          </a:prstGeom>
        </p:spPr>
      </p:pic>
      <p:sp>
        <p:nvSpPr>
          <p:cNvPr id="105" name="椭圆 104">
            <a:extLst>
              <a:ext uri="{FF2B5EF4-FFF2-40B4-BE49-F238E27FC236}">
                <a16:creationId xmlns:a16="http://schemas.microsoft.com/office/drawing/2014/main" id="{C3AB9BAB-C6C5-4C32-B717-6B1033AF125E}"/>
              </a:ext>
            </a:extLst>
          </p:cNvPr>
          <p:cNvSpPr/>
          <p:nvPr userDrawn="1"/>
        </p:nvSpPr>
        <p:spPr>
          <a:xfrm>
            <a:off x="3042327" y="5036507"/>
            <a:ext cx="532616" cy="5326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6" name="椭圆 105">
            <a:extLst>
              <a:ext uri="{FF2B5EF4-FFF2-40B4-BE49-F238E27FC236}">
                <a16:creationId xmlns:a16="http://schemas.microsoft.com/office/drawing/2014/main" id="{1283B968-42F4-489B-9329-F835D6818143}"/>
              </a:ext>
            </a:extLst>
          </p:cNvPr>
          <p:cNvSpPr/>
          <p:nvPr userDrawn="1"/>
        </p:nvSpPr>
        <p:spPr>
          <a:xfrm>
            <a:off x="2250792" y="5036507"/>
            <a:ext cx="532616" cy="532616"/>
          </a:xfrm>
          <a:prstGeom prst="ellipse">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7" name="椭圆 106">
            <a:extLst>
              <a:ext uri="{FF2B5EF4-FFF2-40B4-BE49-F238E27FC236}">
                <a16:creationId xmlns:a16="http://schemas.microsoft.com/office/drawing/2014/main" id="{11BCAEBD-AD71-4591-ACB0-2280DD67F204}"/>
              </a:ext>
            </a:extLst>
          </p:cNvPr>
          <p:cNvSpPr/>
          <p:nvPr userDrawn="1"/>
        </p:nvSpPr>
        <p:spPr>
          <a:xfrm>
            <a:off x="1459258" y="5036507"/>
            <a:ext cx="532616" cy="532616"/>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8" name="椭圆 107">
            <a:extLst>
              <a:ext uri="{FF2B5EF4-FFF2-40B4-BE49-F238E27FC236}">
                <a16:creationId xmlns:a16="http://schemas.microsoft.com/office/drawing/2014/main" id="{9CC2CE99-B015-4205-A1F1-225B9317EA64}"/>
              </a:ext>
            </a:extLst>
          </p:cNvPr>
          <p:cNvSpPr/>
          <p:nvPr userDrawn="1"/>
        </p:nvSpPr>
        <p:spPr>
          <a:xfrm>
            <a:off x="667724" y="5036507"/>
            <a:ext cx="532616" cy="532616"/>
          </a:xfrm>
          <a:prstGeom prst="ellipse">
            <a:avLst/>
          </a:prstGeom>
          <a:solidFill>
            <a:schemeClr val="accent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6" name="任意多边形: 形状 115">
            <a:extLst>
              <a:ext uri="{FF2B5EF4-FFF2-40B4-BE49-F238E27FC236}">
                <a16:creationId xmlns:a16="http://schemas.microsoft.com/office/drawing/2014/main" id="{D8E2CAEE-5596-41D0-A1EE-4D89B6A1CBF6}"/>
              </a:ext>
            </a:extLst>
          </p:cNvPr>
          <p:cNvSpPr/>
          <p:nvPr userDrawn="1"/>
        </p:nvSpPr>
        <p:spPr>
          <a:xfrm flipH="1">
            <a:off x="0" y="5913652"/>
            <a:ext cx="947817" cy="959588"/>
          </a:xfrm>
          <a:custGeom>
            <a:avLst/>
            <a:gdLst>
              <a:gd name="connsiteX0" fmla="*/ 944890 w 947817"/>
              <a:gd name="connsiteY0" fmla="*/ 0 h 959588"/>
              <a:gd name="connsiteX1" fmla="*/ 947817 w 947817"/>
              <a:gd name="connsiteY1" fmla="*/ 148 h 959588"/>
              <a:gd name="connsiteX2" fmla="*/ 947817 w 947817"/>
              <a:gd name="connsiteY2" fmla="*/ 472740 h 959588"/>
              <a:gd name="connsiteX3" fmla="*/ 944890 w 947817"/>
              <a:gd name="connsiteY3" fmla="*/ 472445 h 959588"/>
              <a:gd name="connsiteX4" fmla="*/ 472445 w 947817"/>
              <a:gd name="connsiteY4" fmla="*/ 944890 h 959588"/>
              <a:gd name="connsiteX5" fmla="*/ 473927 w 947817"/>
              <a:gd name="connsiteY5" fmla="*/ 959588 h 959588"/>
              <a:gd name="connsiteX6" fmla="*/ 1482 w 947817"/>
              <a:gd name="connsiteY6" fmla="*/ 959588 h 959588"/>
              <a:gd name="connsiteX7" fmla="*/ 0 w 947817"/>
              <a:gd name="connsiteY7" fmla="*/ 944890 h 959588"/>
              <a:gd name="connsiteX8" fmla="*/ 944890 w 947817"/>
              <a:gd name="connsiteY8" fmla="*/ 0 h 959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7817" h="959588">
                <a:moveTo>
                  <a:pt x="944890" y="0"/>
                </a:moveTo>
                <a:lnTo>
                  <a:pt x="947817" y="148"/>
                </a:lnTo>
                <a:lnTo>
                  <a:pt x="947817" y="472740"/>
                </a:lnTo>
                <a:lnTo>
                  <a:pt x="944890" y="472445"/>
                </a:lnTo>
                <a:cubicBezTo>
                  <a:pt x="683966" y="472445"/>
                  <a:pt x="472445" y="683966"/>
                  <a:pt x="472445" y="944890"/>
                </a:cubicBezTo>
                <a:lnTo>
                  <a:pt x="473927" y="959588"/>
                </a:lnTo>
                <a:lnTo>
                  <a:pt x="1482" y="959588"/>
                </a:lnTo>
                <a:lnTo>
                  <a:pt x="0" y="944890"/>
                </a:lnTo>
                <a:cubicBezTo>
                  <a:pt x="0" y="423042"/>
                  <a:pt x="423042" y="0"/>
                  <a:pt x="9448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7" name="矩形 116">
            <a:extLst>
              <a:ext uri="{FF2B5EF4-FFF2-40B4-BE49-F238E27FC236}">
                <a16:creationId xmlns:a16="http://schemas.microsoft.com/office/drawing/2014/main" id="{F979FF55-7F17-4468-935D-32C9779C7ACF}"/>
              </a:ext>
            </a:extLst>
          </p:cNvPr>
          <p:cNvSpPr/>
          <p:nvPr userDrawn="1"/>
        </p:nvSpPr>
        <p:spPr>
          <a:xfrm>
            <a:off x="1690027" y="3307824"/>
            <a:ext cx="4581416" cy="925286"/>
          </a:xfrm>
          <a:prstGeom prst="rect">
            <a:avLst/>
          </a:prstGeom>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9" name="图片占位符 118">
            <a:extLst>
              <a:ext uri="{FF2B5EF4-FFF2-40B4-BE49-F238E27FC236}">
                <a16:creationId xmlns:a16="http://schemas.microsoft.com/office/drawing/2014/main" id="{BB9165B3-8654-4933-8C17-169A414D9E0D}"/>
              </a:ext>
            </a:extLst>
          </p:cNvPr>
          <p:cNvSpPr>
            <a:spLocks noGrp="1"/>
          </p:cNvSpPr>
          <p:nvPr>
            <p:ph type="pic" sz="quarter" idx="13"/>
          </p:nvPr>
        </p:nvSpPr>
        <p:spPr>
          <a:xfrm>
            <a:off x="6846455" y="1400255"/>
            <a:ext cx="4357808" cy="4357806"/>
          </a:xfrm>
          <a:custGeom>
            <a:avLst/>
            <a:gdLst>
              <a:gd name="connsiteX0" fmla="*/ 2178904 w 4357808"/>
              <a:gd name="connsiteY0" fmla="*/ 0 h 4357806"/>
              <a:gd name="connsiteX1" fmla="*/ 4357808 w 4357808"/>
              <a:gd name="connsiteY1" fmla="*/ 2178903 h 4357806"/>
              <a:gd name="connsiteX2" fmla="*/ 2178904 w 4357808"/>
              <a:gd name="connsiteY2" fmla="*/ 4357806 h 4357806"/>
              <a:gd name="connsiteX3" fmla="*/ 0 w 4357808"/>
              <a:gd name="connsiteY3" fmla="*/ 2178903 h 4357806"/>
              <a:gd name="connsiteX4" fmla="*/ 2178904 w 4357808"/>
              <a:gd name="connsiteY4" fmla="*/ 0 h 4357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7808" h="4357806">
                <a:moveTo>
                  <a:pt x="2178904" y="0"/>
                </a:moveTo>
                <a:cubicBezTo>
                  <a:pt x="3382280" y="0"/>
                  <a:pt x="4357808" y="975528"/>
                  <a:pt x="4357808" y="2178903"/>
                </a:cubicBezTo>
                <a:cubicBezTo>
                  <a:pt x="4357808" y="3382278"/>
                  <a:pt x="3382280" y="4357806"/>
                  <a:pt x="2178904" y="4357806"/>
                </a:cubicBezTo>
                <a:cubicBezTo>
                  <a:pt x="975528" y="4357806"/>
                  <a:pt x="0" y="3382278"/>
                  <a:pt x="0" y="2178903"/>
                </a:cubicBezTo>
                <a:cubicBezTo>
                  <a:pt x="0" y="975528"/>
                  <a:pt x="975528" y="0"/>
                  <a:pt x="2178904" y="0"/>
                </a:cubicBezTo>
                <a:close/>
              </a:path>
            </a:pathLst>
          </a:custGeom>
        </p:spPr>
        <p:txBody>
          <a:bodyPr wrap="square">
            <a:noAutofit/>
          </a:bodyPr>
          <a:lstStyle/>
          <a:p>
            <a:endParaRPr lang="zh-CN" altLang="en-US"/>
          </a:p>
        </p:txBody>
      </p:sp>
      <p:sp>
        <p:nvSpPr>
          <p:cNvPr id="120" name="文本占位符 68">
            <a:extLst>
              <a:ext uri="{FF2B5EF4-FFF2-40B4-BE49-F238E27FC236}">
                <a16:creationId xmlns:a16="http://schemas.microsoft.com/office/drawing/2014/main" id="{2879928E-7B77-4AC7-8288-1B52E8A1297C}"/>
              </a:ext>
            </a:extLst>
          </p:cNvPr>
          <p:cNvSpPr>
            <a:spLocks noGrp="1"/>
          </p:cNvSpPr>
          <p:nvPr>
            <p:ph type="body" sz="quarter" idx="12" hasCustomPrompt="1"/>
          </p:nvPr>
        </p:nvSpPr>
        <p:spPr>
          <a:xfrm>
            <a:off x="1090982" y="1901068"/>
            <a:ext cx="3731102" cy="553998"/>
          </a:xfrm>
        </p:spPr>
        <p:txBody>
          <a:bodyPr wrap="square" anchor="ctr">
            <a:spAutoFit/>
          </a:bodyPr>
          <a:lstStyle>
            <a:lvl1pPr marL="0" indent="0" algn="dist">
              <a:buNone/>
              <a:defRPr kumimoji="0" lang="zh-CN" altLang="en-US" sz="3000" b="1" i="0" u="none" strike="noStrike" kern="1200" cap="none" spc="0" normalizeH="0" baseline="0" dirty="0">
                <a:ln>
                  <a:noFill/>
                </a:ln>
                <a:gradFill>
                  <a:gsLst>
                    <a:gs pos="0">
                      <a:schemeClr val="accent2"/>
                    </a:gs>
                    <a:gs pos="75000">
                      <a:schemeClr val="accent2">
                        <a:alpha val="0"/>
                      </a:schemeClr>
                    </a:gs>
                  </a:gsLst>
                  <a:lin ang="5400000" scaled="0"/>
                </a:gradFill>
                <a:effectLst/>
                <a:uLnTx/>
                <a:uFillTx/>
                <a:latin typeface="+mj-lt"/>
                <a:ea typeface="+mn-ea"/>
                <a:cs typeface="+mn-cs"/>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dirty="0"/>
              <a:t>此处输入文本</a:t>
            </a:r>
          </a:p>
        </p:txBody>
      </p:sp>
      <p:sp>
        <p:nvSpPr>
          <p:cNvPr id="123" name="文本占位符 2">
            <a:extLst>
              <a:ext uri="{FF2B5EF4-FFF2-40B4-BE49-F238E27FC236}">
                <a16:creationId xmlns:a16="http://schemas.microsoft.com/office/drawing/2014/main" id="{3A582CE1-828E-403B-B35B-D0B48E2FC253}"/>
              </a:ext>
            </a:extLst>
          </p:cNvPr>
          <p:cNvSpPr>
            <a:spLocks noGrp="1"/>
          </p:cNvSpPr>
          <p:nvPr>
            <p:ph type="body" sz="quarter" idx="15" hasCustomPrompt="1"/>
          </p:nvPr>
        </p:nvSpPr>
        <p:spPr>
          <a:xfrm>
            <a:off x="2159941" y="3413754"/>
            <a:ext cx="3751904" cy="742319"/>
          </a:xfrm>
        </p:spPr>
        <p:txBody>
          <a:bodyPr anchor="ctr">
            <a:normAutofit/>
          </a:bodyPr>
          <a:lstStyle>
            <a:lvl1pPr marL="0" indent="0" algn="dist">
              <a:buNone/>
              <a:defRPr lang="zh-CN" altLang="en-US" sz="4000" b="1" kern="1200" dirty="0">
                <a:solidFill>
                  <a:prstClr val="white"/>
                </a:solidFill>
                <a:latin typeface="+mj-ea"/>
                <a:ea typeface="+mj-ea"/>
                <a:cs typeface="+mn-cs"/>
              </a:defRPr>
            </a:lvl1pPr>
          </a:lstStyle>
          <a:p>
            <a:r>
              <a:rPr lang="zh-CN" altLang="en-US" dirty="0"/>
              <a:t>输入文本</a:t>
            </a:r>
          </a:p>
        </p:txBody>
      </p:sp>
      <p:sp>
        <p:nvSpPr>
          <p:cNvPr id="114" name="矩形 113">
            <a:extLst>
              <a:ext uri="{FF2B5EF4-FFF2-40B4-BE49-F238E27FC236}">
                <a16:creationId xmlns:a16="http://schemas.microsoft.com/office/drawing/2014/main" id="{929F8FA7-8371-447F-BB64-DE513A31156D}"/>
              </a:ext>
            </a:extLst>
          </p:cNvPr>
          <p:cNvSpPr/>
          <p:nvPr userDrawn="1"/>
        </p:nvSpPr>
        <p:spPr>
          <a:xfrm>
            <a:off x="660490" y="2382061"/>
            <a:ext cx="4581416" cy="925286"/>
          </a:xfrm>
          <a:prstGeom prst="rect">
            <a:avLst/>
          </a:prstGeom>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1" name="文本占位符 2">
            <a:extLst>
              <a:ext uri="{FF2B5EF4-FFF2-40B4-BE49-F238E27FC236}">
                <a16:creationId xmlns:a16="http://schemas.microsoft.com/office/drawing/2014/main" id="{AED4CD0B-2FCF-4618-80C7-D7E051BBFE99}"/>
              </a:ext>
            </a:extLst>
          </p:cNvPr>
          <p:cNvSpPr>
            <a:spLocks noGrp="1"/>
          </p:cNvSpPr>
          <p:nvPr>
            <p:ph type="body" sz="quarter" idx="14" hasCustomPrompt="1"/>
          </p:nvPr>
        </p:nvSpPr>
        <p:spPr>
          <a:xfrm>
            <a:off x="1097225" y="2511536"/>
            <a:ext cx="3751904" cy="742319"/>
          </a:xfrm>
        </p:spPr>
        <p:txBody>
          <a:bodyPr anchor="ctr">
            <a:normAutofit/>
          </a:bodyPr>
          <a:lstStyle>
            <a:lvl1pPr marL="0" indent="0" algn="dist">
              <a:buNone/>
              <a:defRPr lang="zh-CN" altLang="en-US" sz="4000" b="1" kern="1200" dirty="0">
                <a:solidFill>
                  <a:prstClr val="white"/>
                </a:solidFill>
                <a:latin typeface="+mj-ea"/>
                <a:ea typeface="+mj-ea"/>
                <a:cs typeface="+mn-cs"/>
              </a:defRPr>
            </a:lvl1pPr>
          </a:lstStyle>
          <a:p>
            <a:r>
              <a:rPr lang="zh-CN" altLang="en-US" dirty="0"/>
              <a:t>输入文本</a:t>
            </a:r>
          </a:p>
        </p:txBody>
      </p:sp>
    </p:spTree>
    <p:extLst>
      <p:ext uri="{BB962C8B-B14F-4D97-AF65-F5344CB8AC3E}">
        <p14:creationId xmlns:p14="http://schemas.microsoft.com/office/powerpoint/2010/main" val="1789068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625676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注">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1BE9E744-1AD7-4133-9713-587C72B2CD2C}"/>
              </a:ext>
            </a:extLst>
          </p:cNvPr>
          <p:cNvSpPr/>
          <p:nvPr userDrawn="1"/>
        </p:nvSpPr>
        <p:spPr>
          <a:xfrm>
            <a:off x="-12492" y="0"/>
            <a:ext cx="12204492"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6418D45B-1040-4F8F-ABAD-A7E38C001C5B}"/>
              </a:ext>
            </a:extLst>
          </p:cNvPr>
          <p:cNvSpPr/>
          <p:nvPr userDrawn="1"/>
        </p:nvSpPr>
        <p:spPr>
          <a:xfrm>
            <a:off x="626964" y="888724"/>
            <a:ext cx="662361" cy="379656"/>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标注</a:t>
            </a:r>
          </a:p>
        </p:txBody>
      </p:sp>
      <p:sp>
        <p:nvSpPr>
          <p:cNvPr id="8" name="矩形 7">
            <a:extLst>
              <a:ext uri="{FF2B5EF4-FFF2-40B4-BE49-F238E27FC236}">
                <a16:creationId xmlns:a16="http://schemas.microsoft.com/office/drawing/2014/main" id="{E40BC31D-8046-41A6-B1BF-2D939BD6DB9B}"/>
              </a:ext>
            </a:extLst>
          </p:cNvPr>
          <p:cNvSpPr/>
          <p:nvPr userDrawn="1"/>
        </p:nvSpPr>
        <p:spPr>
          <a:xfrm>
            <a:off x="2450801" y="915978"/>
            <a:ext cx="1402001" cy="5106398"/>
          </a:xfrm>
          <a:prstGeom prst="rect">
            <a:avLst/>
          </a:prstGeom>
        </p:spPr>
        <p:txBody>
          <a:bodyPr wrap="square">
            <a:spAutoFit/>
          </a:bodyPr>
          <a:lstStyle/>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字体使用 </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行距</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图片出处</a:t>
            </a: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声明</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作者</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p:txBody>
      </p:sp>
      <p:sp>
        <p:nvSpPr>
          <p:cNvPr id="9" name="矩形 8">
            <a:extLst>
              <a:ext uri="{FF2B5EF4-FFF2-40B4-BE49-F238E27FC236}">
                <a16:creationId xmlns:a16="http://schemas.microsoft.com/office/drawing/2014/main" id="{3476F3F2-213F-48BA-A503-DFD6B2A5CA8D}"/>
              </a:ext>
            </a:extLst>
          </p:cNvPr>
          <p:cNvSpPr/>
          <p:nvPr userDrawn="1"/>
        </p:nvSpPr>
        <p:spPr>
          <a:xfrm>
            <a:off x="4159510" y="915978"/>
            <a:ext cx="7074345" cy="5106398"/>
          </a:xfrm>
          <a:prstGeom prst="rect">
            <a:avLst/>
          </a:prstGeom>
        </p:spPr>
        <p:txBody>
          <a:bodyPr wrap="square">
            <a:spAutoFit/>
          </a:bodyPr>
          <a:lstStyle/>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英文 </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Arial</a:t>
            </a: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中文 微软雅黑</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正文 </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1.3</a:t>
            </a: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defTabSz="609585">
              <a:lnSpc>
                <a:spcPct val="130000"/>
              </a:lnSpc>
              <a:defRPr/>
            </a:pP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freepik.com</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（可商用素材网站）、</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unsplash.com</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（可商用素材网站）</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defTabSz="609585">
              <a:lnSpc>
                <a:spcPct val="130000"/>
              </a:lnSpc>
              <a:defRPr/>
            </a:pP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pixabay.com</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（可商用素材网站）、</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pexels.com</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（可商用素材网站）</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本网站所提供的任何信息内容（包括但不限于 </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PPT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模板、</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Word</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文档、</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Excel</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图表、图片素材等）均受</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中华人民共和国著作权法</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信息网络传播权保护条例</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及其他适用的法律法规的保护，未经权利人书面明确授权，信息内容的任何部分</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包括图片或图表</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不得被全部或部分的复制、传播、销售，否则将承担法律责任。</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黄平健（邮箱：</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302557665@qq.com</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p>
        </p:txBody>
      </p:sp>
      <p:pic>
        <p:nvPicPr>
          <p:cNvPr id="10" name="图片 9">
            <a:extLst>
              <a:ext uri="{FF2B5EF4-FFF2-40B4-BE49-F238E27FC236}">
                <a16:creationId xmlns:a16="http://schemas.microsoft.com/office/drawing/2014/main" id="{453FFA57-0083-495D-83EE-C59CCC90EDE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21914381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一键调整模板颜色">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F0BA5A0D-12AF-4BC9-8F62-3574FEEB2EEB}"/>
              </a:ext>
            </a:extLst>
          </p:cNvPr>
          <p:cNvSpPr/>
          <p:nvPr userDrawn="1"/>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a:solidFill>
                <a:schemeClr val="tx1">
                  <a:lumMod val="75000"/>
                  <a:lumOff val="25000"/>
                </a:schemeClr>
              </a:solidFill>
              <a:latin typeface="Segoe UI Light"/>
              <a:ea typeface="微软雅黑"/>
              <a:cs typeface="Segoe UI Light"/>
            </a:endParaRPr>
          </a:p>
        </p:txBody>
      </p:sp>
      <p:sp>
        <p:nvSpPr>
          <p:cNvPr id="17" name="矩形 16">
            <a:extLst>
              <a:ext uri="{FF2B5EF4-FFF2-40B4-BE49-F238E27FC236}">
                <a16:creationId xmlns:a16="http://schemas.microsoft.com/office/drawing/2014/main" id="{B29B08A9-1689-47CA-9A9C-B065C3D15DF1}"/>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19" name="文本框 18">
            <a:extLst>
              <a:ext uri="{FF2B5EF4-FFF2-40B4-BE49-F238E27FC236}">
                <a16:creationId xmlns:a16="http://schemas.microsoft.com/office/drawing/2014/main" id="{964A1315-9A70-4FF9-995F-BCFD388EFEEE}"/>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0" name="图片 19">
            <a:extLst>
              <a:ext uri="{FF2B5EF4-FFF2-40B4-BE49-F238E27FC236}">
                <a16:creationId xmlns:a16="http://schemas.microsoft.com/office/drawing/2014/main" id="{58F049A1-712D-46EA-805D-2672FCAE1F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21" name="图片 20">
            <a:extLst>
              <a:ext uri="{FF2B5EF4-FFF2-40B4-BE49-F238E27FC236}">
                <a16:creationId xmlns:a16="http://schemas.microsoft.com/office/drawing/2014/main" id="{AAC24912-CFEF-4C5B-A3C7-5F35F483FF7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22" name="文本框 21">
            <a:extLst>
              <a:ext uri="{FF2B5EF4-FFF2-40B4-BE49-F238E27FC236}">
                <a16:creationId xmlns:a16="http://schemas.microsoft.com/office/drawing/2014/main" id="{9DA5C513-2655-4E43-9CA6-7B1C2766A9E5}"/>
              </a:ext>
            </a:extLst>
          </p:cNvPr>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5DA99EBA-0BB1-4D6D-B2E6-334000F4D3F3}"/>
              </a:ext>
            </a:extLst>
          </p:cNvPr>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24" name="图片 23">
            <a:extLst>
              <a:ext uri="{FF2B5EF4-FFF2-40B4-BE49-F238E27FC236}">
                <a16:creationId xmlns:a16="http://schemas.microsoft.com/office/drawing/2014/main" id="{FF3173BA-CD61-45A1-AA4B-594742E295F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25" name="图片 24">
            <a:extLst>
              <a:ext uri="{FF2B5EF4-FFF2-40B4-BE49-F238E27FC236}">
                <a16:creationId xmlns:a16="http://schemas.microsoft.com/office/drawing/2014/main" id="{2DF262E2-4918-4F9D-ACC8-FAF5577AE7F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36685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B8A5748-3722-476C-8BE6-311D1B898D5C}"/>
              </a:ext>
            </a:extLst>
          </p:cNvPr>
          <p:cNvSpPr>
            <a:spLocks noGrp="1"/>
          </p:cNvSpPr>
          <p:nvPr>
            <p:ph type="title"/>
          </p:nvPr>
        </p:nvSpPr>
        <p:spPr>
          <a:xfrm>
            <a:off x="673100" y="365125"/>
            <a:ext cx="108458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928B15B1-757D-4324-9EDC-B2B2F35F719D}"/>
              </a:ext>
            </a:extLst>
          </p:cNvPr>
          <p:cNvSpPr>
            <a:spLocks noGrp="1"/>
          </p:cNvSpPr>
          <p:nvPr>
            <p:ph type="body" idx="1"/>
          </p:nvPr>
        </p:nvSpPr>
        <p:spPr>
          <a:xfrm>
            <a:off x="673100" y="1825625"/>
            <a:ext cx="10845800" cy="4351338"/>
          </a:xfrm>
          <a:prstGeom prst="rect">
            <a:avLst/>
          </a:prstGeom>
        </p:spPr>
        <p:txBody>
          <a:bodyPr vert="horz" lIns="91440" tIns="45720" rIns="91440" bIns="45720" rtlCol="0">
            <a:normAutofit/>
          </a:bodyPr>
          <a:lstStyle/>
          <a:p>
            <a:pPr lvl="0"/>
            <a:r>
              <a:rPr lang="zh-CN" altLang="en-US" dirty="0"/>
              <a:t>一级</a:t>
            </a:r>
            <a:r>
              <a:rPr lang="en-US" altLang="zh-CN" dirty="0"/>
              <a:t>-28px</a:t>
            </a:r>
            <a:endParaRPr lang="zh-CN" altLang="en-US" dirty="0"/>
          </a:p>
          <a:p>
            <a:pPr lvl="1"/>
            <a:r>
              <a:rPr lang="zh-CN" altLang="en-US" dirty="0"/>
              <a:t>二级</a:t>
            </a:r>
            <a:r>
              <a:rPr lang="en-US" altLang="zh-CN" dirty="0"/>
              <a:t>-24px</a:t>
            </a:r>
            <a:endParaRPr lang="zh-CN" altLang="en-US" dirty="0"/>
          </a:p>
          <a:p>
            <a:pPr lvl="2"/>
            <a:r>
              <a:rPr lang="zh-CN" altLang="en-US" dirty="0"/>
              <a:t>三级</a:t>
            </a:r>
            <a:r>
              <a:rPr lang="en-US" altLang="zh-CN" dirty="0"/>
              <a:t>-20px</a:t>
            </a:r>
            <a:endParaRPr lang="zh-CN" altLang="en-US" dirty="0"/>
          </a:p>
          <a:p>
            <a:pPr lvl="3"/>
            <a:r>
              <a:rPr lang="zh-CN" altLang="en-US" dirty="0"/>
              <a:t>四级</a:t>
            </a:r>
            <a:r>
              <a:rPr lang="en-US" altLang="zh-CN" dirty="0"/>
              <a:t>-18px</a:t>
            </a:r>
            <a:endParaRPr lang="zh-CN" altLang="en-US" dirty="0"/>
          </a:p>
          <a:p>
            <a:pPr lvl="4"/>
            <a:r>
              <a:rPr lang="zh-CN" altLang="en-US" dirty="0"/>
              <a:t>五级</a:t>
            </a:r>
            <a:r>
              <a:rPr lang="en-US" altLang="zh-CN" dirty="0"/>
              <a:t>-18px</a:t>
            </a:r>
            <a:endParaRPr lang="zh-CN" altLang="en-US" dirty="0"/>
          </a:p>
        </p:txBody>
      </p:sp>
    </p:spTree>
    <p:extLst>
      <p:ext uri="{BB962C8B-B14F-4D97-AF65-F5344CB8AC3E}">
        <p14:creationId xmlns:p14="http://schemas.microsoft.com/office/powerpoint/2010/main" val="2638029552"/>
      </p:ext>
    </p:extLst>
  </p:cSld>
  <p:clrMap bg1="lt1" tx1="dk1" bg2="lt2" tx2="dk2" accent1="accent1" accent2="accent2" accent3="accent3" accent4="accent4" accent5="accent5" accent6="accent6" hlink="hlink" folHlink="folHlink"/>
  <p:sldLayoutIdLst>
    <p:sldLayoutId id="2147483662" r:id="rId1"/>
    <p:sldLayoutId id="2147483651" r:id="rId2"/>
    <p:sldLayoutId id="2147483652" r:id="rId3"/>
    <p:sldLayoutId id="2147483654" r:id="rId4"/>
    <p:sldLayoutId id="2147483655" r:id="rId5"/>
    <p:sldLayoutId id="2147483650" r:id="rId6"/>
    <p:sldLayoutId id="2147483653" r:id="rId7"/>
    <p:sldLayoutId id="2147483657" r:id="rId8"/>
    <p:sldLayoutId id="2147483658" r:id="rId9"/>
    <p:sldLayoutId id="2147483659" r:id="rId10"/>
    <p:sldLayoutId id="2147483660" r:id="rId11"/>
    <p:sldLayoutId id="2147483661" r:id="rId12"/>
    <p:sldLayoutId id="2147483663" r:id="rId13"/>
    <p:sldLayoutId id="2147483664" r:id="rId14"/>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jpeg"/><Relationship Id="rId1" Type="http://schemas.openxmlformats.org/officeDocument/2006/relationships/slideLayout" Target="../slideLayouts/slideLayout1.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 Id="rId5" Type="http://schemas.microsoft.com/office/2007/relationships/hdphoto" Target="../media/hdphoto9.wdp"/><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slideLayout" Target="../slideLayouts/slideLayout4.xml"/><Relationship Id="rId4" Type="http://schemas.openxmlformats.org/officeDocument/2006/relationships/tags" Target="../tags/tag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5.xml"/><Relationship Id="rId4" Type="http://schemas.openxmlformats.org/officeDocument/2006/relationships/image" Target="../media/image4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43.svg"/><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5.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50.jpeg"/><Relationship Id="rId1" Type="http://schemas.openxmlformats.org/officeDocument/2006/relationships/slideLayout" Target="../slideLayouts/slideLayout6.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13.xml"/><Relationship Id="rId4" Type="http://schemas.openxmlformats.org/officeDocument/2006/relationships/image" Target="../media/image53.jpg"/></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www.51pptmoban.com/" TargetMode="Externa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5.xml"/><Relationship Id="rId4" Type="http://schemas.openxmlformats.org/officeDocument/2006/relationships/image" Target="../media/image34.jpeg"/></Relationships>
</file>

<file path=ppt/slides/_rels/slide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E7F11C57-E205-4F35-A15B-B67E74652CAE}"/>
              </a:ext>
            </a:extLst>
          </p:cNvPr>
          <p:cNvSpPr>
            <a:spLocks noGrp="1"/>
          </p:cNvSpPr>
          <p:nvPr>
            <p:ph type="body" sz="quarter" idx="18"/>
          </p:nvPr>
        </p:nvSpPr>
        <p:spPr>
          <a:xfrm>
            <a:off x="7940714" y="1962859"/>
            <a:ext cx="3367778" cy="507831"/>
          </a:xfrm>
        </p:spPr>
        <p:txBody>
          <a:bodyPr/>
          <a:lstStyle/>
          <a:p>
            <a:r>
              <a:rPr lang="en-US" altLang="zh-CN" dirty="0"/>
              <a:t>2019-nCoV</a:t>
            </a:r>
          </a:p>
        </p:txBody>
      </p:sp>
      <p:sp>
        <p:nvSpPr>
          <p:cNvPr id="4" name="文本占位符 3">
            <a:extLst>
              <a:ext uri="{FF2B5EF4-FFF2-40B4-BE49-F238E27FC236}">
                <a16:creationId xmlns:a16="http://schemas.microsoft.com/office/drawing/2014/main" id="{8BBCFCBD-35B5-4B19-ACBE-5CCCDD01B3BD}"/>
              </a:ext>
            </a:extLst>
          </p:cNvPr>
          <p:cNvSpPr>
            <a:spLocks noGrp="1"/>
          </p:cNvSpPr>
          <p:nvPr>
            <p:ph type="body" sz="quarter" idx="16"/>
          </p:nvPr>
        </p:nvSpPr>
        <p:spPr/>
        <p:txBody>
          <a:bodyPr/>
          <a:lstStyle/>
          <a:p>
            <a:r>
              <a:rPr lang="zh-CN" altLang="en-US" dirty="0">
                <a:latin typeface="+mj-ea"/>
                <a:ea typeface="+mj-ea"/>
              </a:rPr>
              <a:t>新冠疫情防护知识</a:t>
            </a:r>
          </a:p>
          <a:p>
            <a:r>
              <a:rPr lang="zh-CN" altLang="en-US" dirty="0">
                <a:latin typeface="+mj-ea"/>
                <a:ea typeface="+mj-ea"/>
              </a:rPr>
              <a:t>网络课程模板</a:t>
            </a:r>
          </a:p>
        </p:txBody>
      </p:sp>
      <p:pic>
        <p:nvPicPr>
          <p:cNvPr id="7" name="图片占位符 6">
            <a:extLst>
              <a:ext uri="{FF2B5EF4-FFF2-40B4-BE49-F238E27FC236}">
                <a16:creationId xmlns:a16="http://schemas.microsoft.com/office/drawing/2014/main" id="{91ADA08E-D2EB-47D7-9B2E-4659F10C8978}"/>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a:xfrm>
            <a:off x="916222" y="1400255"/>
            <a:ext cx="4357808" cy="4357806"/>
          </a:xfrm>
        </p:spPr>
      </p:pic>
      <p:pic>
        <p:nvPicPr>
          <p:cNvPr id="8" name="图形 7" descr="听诊器">
            <a:extLst>
              <a:ext uri="{FF2B5EF4-FFF2-40B4-BE49-F238E27FC236}">
                <a16:creationId xmlns:a16="http://schemas.microsoft.com/office/drawing/2014/main" id="{9452C44E-E1A2-4690-A935-9E79CBB8D46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724112" y="5113429"/>
            <a:ext cx="380982" cy="380982"/>
          </a:xfrm>
          <a:prstGeom prst="rect">
            <a:avLst/>
          </a:prstGeom>
        </p:spPr>
      </p:pic>
      <p:pic>
        <p:nvPicPr>
          <p:cNvPr id="9" name="图形 8" descr="DNA">
            <a:extLst>
              <a:ext uri="{FF2B5EF4-FFF2-40B4-BE49-F238E27FC236}">
                <a16:creationId xmlns:a16="http://schemas.microsoft.com/office/drawing/2014/main" id="{C06371B7-3FC3-4A5E-A27C-D4CCAC2D9B1B}"/>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487612" y="5113429"/>
            <a:ext cx="380982" cy="380982"/>
          </a:xfrm>
          <a:prstGeom prst="rect">
            <a:avLst/>
          </a:prstGeom>
        </p:spPr>
      </p:pic>
      <p:pic>
        <p:nvPicPr>
          <p:cNvPr id="10" name="图形 9" descr="针">
            <a:extLst>
              <a:ext uri="{FF2B5EF4-FFF2-40B4-BE49-F238E27FC236}">
                <a16:creationId xmlns:a16="http://schemas.microsoft.com/office/drawing/2014/main" id="{C306F4BE-9A47-4384-82B6-7D1FBBD014EF}"/>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300926" y="5113429"/>
            <a:ext cx="380982" cy="380982"/>
          </a:xfrm>
          <a:prstGeom prst="rect">
            <a:avLst/>
          </a:prstGeom>
        </p:spPr>
      </p:pic>
      <p:pic>
        <p:nvPicPr>
          <p:cNvPr id="11" name="图形 10" descr="静脉注射器">
            <a:extLst>
              <a:ext uri="{FF2B5EF4-FFF2-40B4-BE49-F238E27FC236}">
                <a16:creationId xmlns:a16="http://schemas.microsoft.com/office/drawing/2014/main" id="{F3F20CE1-3AD9-4E37-B594-9B71AEF113CA}"/>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1075348" y="5113429"/>
            <a:ext cx="380982" cy="380982"/>
          </a:xfrm>
          <a:prstGeom prst="rect">
            <a:avLst/>
          </a:prstGeom>
        </p:spPr>
      </p:pic>
    </p:spTree>
    <p:extLst>
      <p:ext uri="{BB962C8B-B14F-4D97-AF65-F5344CB8AC3E}">
        <p14:creationId xmlns:p14="http://schemas.microsoft.com/office/powerpoint/2010/main" val="2186114562"/>
      </p:ext>
    </p:extLst>
  </p:cSld>
  <p:clrMapOvr>
    <a:masterClrMapping/>
  </p:clrMapOvr>
  <p:transition spd="slow">
    <p:strips/>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4FFFC40-1D69-45E8-8B67-A07DEF1EA6FA}"/>
              </a:ext>
            </a:extLst>
          </p:cNvPr>
          <p:cNvSpPr>
            <a:spLocks noGrp="1"/>
          </p:cNvSpPr>
          <p:nvPr>
            <p:ph type="body" sz="quarter" idx="14"/>
          </p:nvPr>
        </p:nvSpPr>
        <p:spPr>
          <a:xfrm>
            <a:off x="1028222" y="650169"/>
            <a:ext cx="6358098" cy="480131"/>
          </a:xfrm>
        </p:spPr>
        <p:txBody>
          <a:bodyPr/>
          <a:lstStyle/>
          <a:p>
            <a:r>
              <a:rPr lang="zh-CN" altLang="en-US" dirty="0"/>
              <a:t>中国新冠肺炎新增确诊趋势</a:t>
            </a:r>
            <a:endParaRPr lang="en-US" altLang="zh-CN" dirty="0"/>
          </a:p>
        </p:txBody>
      </p:sp>
      <p:sp>
        <p:nvSpPr>
          <p:cNvPr id="8" name="文本框 7">
            <a:extLst>
              <a:ext uri="{FF2B5EF4-FFF2-40B4-BE49-F238E27FC236}">
                <a16:creationId xmlns:a16="http://schemas.microsoft.com/office/drawing/2014/main" id="{D20AC865-E312-417C-8BDC-620FB302F870}"/>
              </a:ext>
            </a:extLst>
          </p:cNvPr>
          <p:cNvSpPr txBox="1"/>
          <p:nvPr/>
        </p:nvSpPr>
        <p:spPr>
          <a:xfrm>
            <a:off x="564926" y="5904084"/>
            <a:ext cx="5837398" cy="291555"/>
          </a:xfrm>
          <a:prstGeom prst="rect">
            <a:avLst/>
          </a:prstGeom>
          <a:noFill/>
        </p:spPr>
        <p:txBody>
          <a:bodyPr wrap="square">
            <a:spAutoFit/>
          </a:bodyPr>
          <a:lstStyle/>
          <a:p>
            <a:pPr>
              <a:lnSpc>
                <a:spcPct val="130000"/>
              </a:lnSpc>
            </a:pPr>
            <a:r>
              <a:rPr lang="en-US" altLang="zh-CN" sz="1050" spc="150" dirty="0">
                <a:solidFill>
                  <a:schemeClr val="bg1"/>
                </a:solidFill>
              </a:rPr>
              <a:t>*</a:t>
            </a:r>
            <a:r>
              <a:rPr lang="zh-CN" altLang="en-US" sz="1050" spc="150" dirty="0">
                <a:solidFill>
                  <a:schemeClr val="bg1"/>
                </a:solidFill>
              </a:rPr>
              <a:t>统计截止</a:t>
            </a:r>
            <a:r>
              <a:rPr lang="en-US" altLang="zh-CN" sz="1050" spc="150" dirty="0">
                <a:solidFill>
                  <a:schemeClr val="bg1"/>
                </a:solidFill>
              </a:rPr>
              <a:t>2021</a:t>
            </a:r>
            <a:r>
              <a:rPr lang="zh-CN" altLang="en-US" sz="1050" spc="150" dirty="0">
                <a:solidFill>
                  <a:schemeClr val="bg1"/>
                </a:solidFill>
              </a:rPr>
              <a:t>年</a:t>
            </a:r>
            <a:r>
              <a:rPr lang="en-US" altLang="zh-CN" sz="1050" spc="150" dirty="0">
                <a:solidFill>
                  <a:schemeClr val="bg1"/>
                </a:solidFill>
              </a:rPr>
              <a:t>11</a:t>
            </a:r>
            <a:r>
              <a:rPr lang="zh-CN" altLang="en-US" sz="1050" spc="150" dirty="0">
                <a:solidFill>
                  <a:schemeClr val="bg1"/>
                </a:solidFill>
              </a:rPr>
              <a:t>月</a:t>
            </a:r>
            <a:r>
              <a:rPr lang="en-US" altLang="zh-CN" sz="1050" spc="150" dirty="0">
                <a:solidFill>
                  <a:schemeClr val="bg1"/>
                </a:solidFill>
              </a:rPr>
              <a:t>25</a:t>
            </a:r>
            <a:r>
              <a:rPr lang="zh-CN" altLang="en-US" sz="1050" spc="150" dirty="0">
                <a:solidFill>
                  <a:schemeClr val="bg1"/>
                </a:solidFill>
              </a:rPr>
              <a:t>日</a:t>
            </a:r>
          </a:p>
        </p:txBody>
      </p:sp>
      <p:graphicFrame>
        <p:nvGraphicFramePr>
          <p:cNvPr id="10" name="图表 9">
            <a:extLst>
              <a:ext uri="{FF2B5EF4-FFF2-40B4-BE49-F238E27FC236}">
                <a16:creationId xmlns:a16="http://schemas.microsoft.com/office/drawing/2014/main" id="{5DC69D31-BB38-4FD7-87F9-62541E8E3E2C}"/>
              </a:ext>
            </a:extLst>
          </p:cNvPr>
          <p:cNvGraphicFramePr/>
          <p:nvPr>
            <p:extLst>
              <p:ext uri="{D42A27DB-BD31-4B8C-83A1-F6EECF244321}">
                <p14:modId xmlns:p14="http://schemas.microsoft.com/office/powerpoint/2010/main" val="1611998715"/>
              </p:ext>
            </p:extLst>
          </p:nvPr>
        </p:nvGraphicFramePr>
        <p:xfrm>
          <a:off x="660400" y="1747777"/>
          <a:ext cx="10836276" cy="3993264"/>
        </p:xfrm>
        <a:graphic>
          <a:graphicData uri="http://schemas.openxmlformats.org/drawingml/2006/chart">
            <c:chart xmlns:c="http://schemas.openxmlformats.org/drawingml/2006/chart" xmlns:r="http://schemas.openxmlformats.org/officeDocument/2006/relationships" r:id="rId2"/>
          </a:graphicData>
        </a:graphic>
      </p:graphicFrame>
      <p:sp>
        <p:nvSpPr>
          <p:cNvPr id="25" name="文本框 24">
            <a:extLst>
              <a:ext uri="{FF2B5EF4-FFF2-40B4-BE49-F238E27FC236}">
                <a16:creationId xmlns:a16="http://schemas.microsoft.com/office/drawing/2014/main" id="{B10C24C8-5DBF-443C-A339-302E94A8BA3A}"/>
              </a:ext>
            </a:extLst>
          </p:cNvPr>
          <p:cNvSpPr txBox="1"/>
          <p:nvPr/>
        </p:nvSpPr>
        <p:spPr>
          <a:xfrm>
            <a:off x="8325142" y="1310779"/>
            <a:ext cx="3152140" cy="345864"/>
          </a:xfrm>
          <a:prstGeom prst="rect">
            <a:avLst/>
          </a:prstGeom>
          <a:noFill/>
        </p:spPr>
        <p:txBody>
          <a:bodyPr wrap="square">
            <a:spAutoFit/>
          </a:bodyPr>
          <a:lstStyle/>
          <a:p>
            <a:pPr algn="r">
              <a:lnSpc>
                <a:spcPct val="130000"/>
              </a:lnSpc>
            </a:pPr>
            <a:r>
              <a:rPr lang="zh-CN" altLang="en-US" sz="1400" spc="150" dirty="0">
                <a:solidFill>
                  <a:schemeClr val="bg1"/>
                </a:solidFill>
              </a:rPr>
              <a:t>单位：人</a:t>
            </a:r>
          </a:p>
        </p:txBody>
      </p:sp>
    </p:spTree>
    <p:extLst>
      <p:ext uri="{BB962C8B-B14F-4D97-AF65-F5344CB8AC3E}">
        <p14:creationId xmlns:p14="http://schemas.microsoft.com/office/powerpoint/2010/main" val="2212819664"/>
      </p:ext>
    </p:extLst>
  </p:cSld>
  <p:clrMapOvr>
    <a:masterClrMapping/>
  </p:clrMapOvr>
  <p:transition spd="slow">
    <p:strips/>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id="{B3F013A4-6E9B-49CA-8D17-0FB86E2482E2}"/>
              </a:ext>
            </a:extLst>
          </p:cNvPr>
          <p:cNvPicPr>
            <a:picLocks noGrp="1" noChangeAspect="1"/>
          </p:cNvPicPr>
          <p:nvPr>
            <p:ph type="pic" sz="quarter" idx="13"/>
          </p:nvPr>
        </p:nvPicPr>
        <p: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p:pic>
      <p:sp>
        <p:nvSpPr>
          <p:cNvPr id="3" name="文本占位符 2">
            <a:extLst>
              <a:ext uri="{FF2B5EF4-FFF2-40B4-BE49-F238E27FC236}">
                <a16:creationId xmlns:a16="http://schemas.microsoft.com/office/drawing/2014/main" id="{B7BF3BCD-7BF2-48E9-B00D-95AB9DB6D2A3}"/>
              </a:ext>
            </a:extLst>
          </p:cNvPr>
          <p:cNvSpPr>
            <a:spLocks noGrp="1"/>
          </p:cNvSpPr>
          <p:nvPr>
            <p:ph type="body" sz="quarter" idx="16"/>
          </p:nvPr>
        </p:nvSpPr>
        <p:spPr>
          <a:xfrm>
            <a:off x="3358896" y="3859937"/>
            <a:ext cx="5474208" cy="237757"/>
          </a:xfrm>
        </p:spPr>
        <p:txBody>
          <a:bodyPr/>
          <a:lstStyle/>
          <a:p>
            <a:r>
              <a:rPr lang="en-US" altLang="zh-CN" dirty="0"/>
              <a:t>COVID-19 PRESENTS SYMPTOMS</a:t>
            </a:r>
          </a:p>
        </p:txBody>
      </p:sp>
      <p:sp>
        <p:nvSpPr>
          <p:cNvPr id="4" name="文本占位符 3">
            <a:extLst>
              <a:ext uri="{FF2B5EF4-FFF2-40B4-BE49-F238E27FC236}">
                <a16:creationId xmlns:a16="http://schemas.microsoft.com/office/drawing/2014/main" id="{61359067-BE2D-4CD1-9009-1F963375FCC0}"/>
              </a:ext>
            </a:extLst>
          </p:cNvPr>
          <p:cNvSpPr>
            <a:spLocks noGrp="1"/>
          </p:cNvSpPr>
          <p:nvPr>
            <p:ph type="body" sz="quarter" idx="15"/>
          </p:nvPr>
        </p:nvSpPr>
        <p:spPr>
          <a:xfrm>
            <a:off x="673100" y="2941576"/>
            <a:ext cx="10845800" cy="840230"/>
          </a:xfrm>
        </p:spPr>
        <p:txBody>
          <a:bodyPr/>
          <a:lstStyle/>
          <a:p>
            <a:r>
              <a:rPr lang="zh-CN" altLang="en-US" dirty="0"/>
              <a:t>新冠肺炎表现症状</a:t>
            </a:r>
          </a:p>
        </p:txBody>
      </p:sp>
    </p:spTree>
    <p:extLst>
      <p:ext uri="{BB962C8B-B14F-4D97-AF65-F5344CB8AC3E}">
        <p14:creationId xmlns:p14="http://schemas.microsoft.com/office/powerpoint/2010/main" val="3211148247"/>
      </p:ext>
    </p:extLst>
  </p:cSld>
  <p:clrMapOvr>
    <a:masterClrMapping/>
  </p:clrMapOvr>
  <p:transition spd="slow">
    <p:strips/>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8026454-05DE-43AF-BF9B-688A0CDC1091}"/>
              </a:ext>
            </a:extLst>
          </p:cNvPr>
          <p:cNvSpPr>
            <a:spLocks noGrp="1"/>
          </p:cNvSpPr>
          <p:nvPr>
            <p:ph type="body" sz="quarter" idx="14"/>
          </p:nvPr>
        </p:nvSpPr>
        <p:spPr/>
        <p:txBody>
          <a:bodyPr/>
          <a:lstStyle/>
          <a:p>
            <a:r>
              <a:rPr lang="zh-CN" altLang="en-US" dirty="0"/>
              <a:t>新冠肺炎常见表现症状</a:t>
            </a:r>
          </a:p>
        </p:txBody>
      </p:sp>
      <p:grpSp>
        <p:nvGrpSpPr>
          <p:cNvPr id="8" name="组合 7">
            <a:extLst>
              <a:ext uri="{FF2B5EF4-FFF2-40B4-BE49-F238E27FC236}">
                <a16:creationId xmlns:a16="http://schemas.microsoft.com/office/drawing/2014/main" id="{F1861316-ACFA-4FCB-84DF-F89019E48889}"/>
              </a:ext>
            </a:extLst>
          </p:cNvPr>
          <p:cNvGrpSpPr/>
          <p:nvPr/>
        </p:nvGrpSpPr>
        <p:grpSpPr>
          <a:xfrm>
            <a:off x="0" y="1742582"/>
            <a:ext cx="12192000" cy="787257"/>
            <a:chOff x="0" y="2234791"/>
            <a:chExt cx="12192000" cy="544237"/>
          </a:xfrm>
        </p:grpSpPr>
        <p:sp>
          <p:nvSpPr>
            <p:cNvPr id="6" name="矩形 5">
              <a:extLst>
                <a:ext uri="{FF2B5EF4-FFF2-40B4-BE49-F238E27FC236}">
                  <a16:creationId xmlns:a16="http://schemas.microsoft.com/office/drawing/2014/main" id="{8CF0D698-0728-4765-A671-8516DBDD24E8}"/>
                </a:ext>
              </a:extLst>
            </p:cNvPr>
            <p:cNvSpPr/>
            <p:nvPr/>
          </p:nvSpPr>
          <p:spPr>
            <a:xfrm>
              <a:off x="0" y="2234791"/>
              <a:ext cx="12192000" cy="544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DF8EB6AA-176E-4420-B9DF-BD7BB4C0D7FC}"/>
                </a:ext>
              </a:extLst>
            </p:cNvPr>
            <p:cNvSpPr/>
            <p:nvPr/>
          </p:nvSpPr>
          <p:spPr>
            <a:xfrm>
              <a:off x="0" y="2286000"/>
              <a:ext cx="12192000" cy="441818"/>
            </a:xfrm>
            <a:prstGeom prst="rect">
              <a:avLst/>
            </a:prstGeom>
            <a:gradFill>
              <a:gsLst>
                <a:gs pos="100000">
                  <a:schemeClr val="accent1"/>
                </a:gs>
                <a:gs pos="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椭圆 2">
            <a:extLst>
              <a:ext uri="{FF2B5EF4-FFF2-40B4-BE49-F238E27FC236}">
                <a16:creationId xmlns:a16="http://schemas.microsoft.com/office/drawing/2014/main" id="{4D8DE406-633D-43BD-86EE-6F580F70D104}"/>
              </a:ext>
            </a:extLst>
          </p:cNvPr>
          <p:cNvSpPr/>
          <p:nvPr/>
        </p:nvSpPr>
        <p:spPr>
          <a:xfrm>
            <a:off x="3847864" y="1394225"/>
            <a:ext cx="4496272" cy="4496270"/>
          </a:xfrm>
          <a:prstGeom prst="ellipse">
            <a:avLst/>
          </a:prstGeom>
          <a:solidFill>
            <a:schemeClr val="bg1"/>
          </a:solidFill>
          <a:ln>
            <a:noFill/>
          </a:ln>
          <a:effectLst>
            <a:outerShdw blurRad="292100" sx="102000" sy="102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 name="矩形: 圆角 8">
            <a:extLst>
              <a:ext uri="{FF2B5EF4-FFF2-40B4-BE49-F238E27FC236}">
                <a16:creationId xmlns:a16="http://schemas.microsoft.com/office/drawing/2014/main" id="{A7C14CF0-19FE-47DF-9FBE-0E85B3222698}"/>
              </a:ext>
            </a:extLst>
          </p:cNvPr>
          <p:cNvSpPr/>
          <p:nvPr/>
        </p:nvSpPr>
        <p:spPr>
          <a:xfrm>
            <a:off x="673100" y="2787961"/>
            <a:ext cx="2792981" cy="493233"/>
          </a:xfrm>
          <a:prstGeom prst="roundRect">
            <a:avLst>
              <a:gd name="adj" fmla="val 50000"/>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a:t>发热</a:t>
            </a:r>
          </a:p>
        </p:txBody>
      </p:sp>
      <p:sp>
        <p:nvSpPr>
          <p:cNvPr id="10" name="矩形: 圆角 9">
            <a:extLst>
              <a:ext uri="{FF2B5EF4-FFF2-40B4-BE49-F238E27FC236}">
                <a16:creationId xmlns:a16="http://schemas.microsoft.com/office/drawing/2014/main" id="{EBA78228-E616-4086-952B-407B5DA4BB62}"/>
              </a:ext>
            </a:extLst>
          </p:cNvPr>
          <p:cNvSpPr/>
          <p:nvPr/>
        </p:nvSpPr>
        <p:spPr>
          <a:xfrm>
            <a:off x="673100" y="3539195"/>
            <a:ext cx="2792981" cy="493233"/>
          </a:xfrm>
          <a:prstGeom prst="roundRect">
            <a:avLst>
              <a:gd name="adj" fmla="val 50000"/>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a:t>乏力</a:t>
            </a:r>
          </a:p>
        </p:txBody>
      </p:sp>
      <p:sp>
        <p:nvSpPr>
          <p:cNvPr id="11" name="矩形: 圆角 10">
            <a:extLst>
              <a:ext uri="{FF2B5EF4-FFF2-40B4-BE49-F238E27FC236}">
                <a16:creationId xmlns:a16="http://schemas.microsoft.com/office/drawing/2014/main" id="{C51DE994-B87F-46F5-8C0A-4CDF7DFE9328}"/>
              </a:ext>
            </a:extLst>
          </p:cNvPr>
          <p:cNvSpPr/>
          <p:nvPr/>
        </p:nvSpPr>
        <p:spPr>
          <a:xfrm>
            <a:off x="673100" y="4290429"/>
            <a:ext cx="2792981" cy="493233"/>
          </a:xfrm>
          <a:prstGeom prst="roundRect">
            <a:avLst>
              <a:gd name="adj" fmla="val 50000"/>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a:t>干咳</a:t>
            </a:r>
          </a:p>
        </p:txBody>
      </p:sp>
      <p:sp>
        <p:nvSpPr>
          <p:cNvPr id="12" name="矩形: 圆角 11">
            <a:extLst>
              <a:ext uri="{FF2B5EF4-FFF2-40B4-BE49-F238E27FC236}">
                <a16:creationId xmlns:a16="http://schemas.microsoft.com/office/drawing/2014/main" id="{0FBFA5C3-F9E8-4585-B09C-18C64D7D50AF}"/>
              </a:ext>
            </a:extLst>
          </p:cNvPr>
          <p:cNvSpPr/>
          <p:nvPr/>
        </p:nvSpPr>
        <p:spPr>
          <a:xfrm>
            <a:off x="673100" y="5041662"/>
            <a:ext cx="2792981" cy="493233"/>
          </a:xfrm>
          <a:prstGeom prst="roundRect">
            <a:avLst>
              <a:gd name="adj" fmla="val 50000"/>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a:t>呼吸困难</a:t>
            </a:r>
          </a:p>
        </p:txBody>
      </p:sp>
      <p:sp>
        <p:nvSpPr>
          <p:cNvPr id="13" name="矩形: 圆角 12">
            <a:extLst>
              <a:ext uri="{FF2B5EF4-FFF2-40B4-BE49-F238E27FC236}">
                <a16:creationId xmlns:a16="http://schemas.microsoft.com/office/drawing/2014/main" id="{6BDBE8E6-7A4B-48DA-8B0E-F31787B0DE02}"/>
              </a:ext>
            </a:extLst>
          </p:cNvPr>
          <p:cNvSpPr/>
          <p:nvPr/>
        </p:nvSpPr>
        <p:spPr>
          <a:xfrm>
            <a:off x="8725919" y="2787961"/>
            <a:ext cx="2792981" cy="493233"/>
          </a:xfrm>
          <a:prstGeom prst="roundRect">
            <a:avLst>
              <a:gd name="adj" fmla="val 50000"/>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a:t>急性呼吸综合症</a:t>
            </a:r>
          </a:p>
        </p:txBody>
      </p:sp>
      <p:sp>
        <p:nvSpPr>
          <p:cNvPr id="14" name="矩形: 圆角 13">
            <a:extLst>
              <a:ext uri="{FF2B5EF4-FFF2-40B4-BE49-F238E27FC236}">
                <a16:creationId xmlns:a16="http://schemas.microsoft.com/office/drawing/2014/main" id="{2E514C6A-7C70-4C48-B1D0-F990361F945F}"/>
              </a:ext>
            </a:extLst>
          </p:cNvPr>
          <p:cNvSpPr/>
          <p:nvPr/>
        </p:nvSpPr>
        <p:spPr>
          <a:xfrm>
            <a:off x="8725919" y="3539195"/>
            <a:ext cx="2792981" cy="493233"/>
          </a:xfrm>
          <a:prstGeom prst="roundRect">
            <a:avLst>
              <a:gd name="adj" fmla="val 50000"/>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a:t>脓毒症休克</a:t>
            </a:r>
          </a:p>
        </p:txBody>
      </p:sp>
      <p:sp>
        <p:nvSpPr>
          <p:cNvPr id="15" name="矩形: 圆角 14">
            <a:extLst>
              <a:ext uri="{FF2B5EF4-FFF2-40B4-BE49-F238E27FC236}">
                <a16:creationId xmlns:a16="http://schemas.microsoft.com/office/drawing/2014/main" id="{7AEB0164-85C8-4AA3-9B10-B301B233F493}"/>
              </a:ext>
            </a:extLst>
          </p:cNvPr>
          <p:cNvSpPr/>
          <p:nvPr/>
        </p:nvSpPr>
        <p:spPr>
          <a:xfrm>
            <a:off x="8725919" y="4290429"/>
            <a:ext cx="2792981" cy="493233"/>
          </a:xfrm>
          <a:prstGeom prst="roundRect">
            <a:avLst>
              <a:gd name="adj" fmla="val 50000"/>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a:t>出凝血功能障碍</a:t>
            </a:r>
          </a:p>
        </p:txBody>
      </p:sp>
      <p:sp>
        <p:nvSpPr>
          <p:cNvPr id="16" name="矩形: 圆角 15">
            <a:extLst>
              <a:ext uri="{FF2B5EF4-FFF2-40B4-BE49-F238E27FC236}">
                <a16:creationId xmlns:a16="http://schemas.microsoft.com/office/drawing/2014/main" id="{587E6356-DFF9-4F60-BC93-4A6B842B0069}"/>
              </a:ext>
            </a:extLst>
          </p:cNvPr>
          <p:cNvSpPr/>
          <p:nvPr/>
        </p:nvSpPr>
        <p:spPr>
          <a:xfrm>
            <a:off x="8725919" y="5041662"/>
            <a:ext cx="2792981" cy="493233"/>
          </a:xfrm>
          <a:prstGeom prst="roundRect">
            <a:avLst>
              <a:gd name="adj" fmla="val 50000"/>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a:t>难以纠正的代谢性酸中毒</a:t>
            </a:r>
          </a:p>
        </p:txBody>
      </p:sp>
      <p:sp>
        <p:nvSpPr>
          <p:cNvPr id="17" name="Rectangle 70">
            <a:extLst>
              <a:ext uri="{FF2B5EF4-FFF2-40B4-BE49-F238E27FC236}">
                <a16:creationId xmlns:a16="http://schemas.microsoft.com/office/drawing/2014/main" id="{874619CF-65C6-4EC4-A260-B3360A90EF38}"/>
              </a:ext>
            </a:extLst>
          </p:cNvPr>
          <p:cNvSpPr/>
          <p:nvPr/>
        </p:nvSpPr>
        <p:spPr>
          <a:xfrm>
            <a:off x="660400" y="1909481"/>
            <a:ext cx="2805681" cy="453457"/>
          </a:xfrm>
          <a:prstGeom prst="rect">
            <a:avLst/>
          </a:prstGeom>
        </p:spPr>
        <p:txBody>
          <a:bodyPr wrap="square">
            <a:spAutoFit/>
          </a:bodyPr>
          <a:lstStyle/>
          <a:p>
            <a:pPr algn="ctr">
              <a:lnSpc>
                <a:spcPct val="130000"/>
              </a:lnSpc>
            </a:pPr>
            <a:r>
              <a:rPr lang="zh-CN" altLang="en-US" sz="2000" b="1" spc="150" dirty="0">
                <a:solidFill>
                  <a:schemeClr val="bg1"/>
                </a:solidFill>
                <a:latin typeface="+mj-ea"/>
                <a:ea typeface="+mj-ea"/>
                <a:cs typeface="Open Sans Light" panose="020B0306030504020204" pitchFamily="34" charset="0"/>
              </a:rPr>
              <a:t>一般症状</a:t>
            </a:r>
          </a:p>
        </p:txBody>
      </p:sp>
      <p:sp>
        <p:nvSpPr>
          <p:cNvPr id="18" name="Rectangle 70">
            <a:extLst>
              <a:ext uri="{FF2B5EF4-FFF2-40B4-BE49-F238E27FC236}">
                <a16:creationId xmlns:a16="http://schemas.microsoft.com/office/drawing/2014/main" id="{23F206A1-6ECC-4134-92A5-9203CAF0FBCE}"/>
              </a:ext>
            </a:extLst>
          </p:cNvPr>
          <p:cNvSpPr/>
          <p:nvPr/>
        </p:nvSpPr>
        <p:spPr>
          <a:xfrm>
            <a:off x="8725919" y="1909481"/>
            <a:ext cx="2805681" cy="453457"/>
          </a:xfrm>
          <a:prstGeom prst="rect">
            <a:avLst/>
          </a:prstGeom>
        </p:spPr>
        <p:txBody>
          <a:bodyPr wrap="square">
            <a:spAutoFit/>
          </a:bodyPr>
          <a:lstStyle/>
          <a:p>
            <a:pPr algn="ctr">
              <a:lnSpc>
                <a:spcPct val="130000"/>
              </a:lnSpc>
            </a:pPr>
            <a:r>
              <a:rPr lang="zh-CN" altLang="en-US" sz="2000" b="1" spc="150" dirty="0">
                <a:solidFill>
                  <a:schemeClr val="bg1"/>
                </a:solidFill>
                <a:latin typeface="+mj-ea"/>
                <a:ea typeface="+mj-ea"/>
                <a:cs typeface="Open Sans Light" panose="020B0306030504020204" pitchFamily="34" charset="0"/>
              </a:rPr>
              <a:t>严重症状</a:t>
            </a:r>
          </a:p>
        </p:txBody>
      </p:sp>
      <p:pic>
        <p:nvPicPr>
          <p:cNvPr id="21" name="图片 20">
            <a:extLst>
              <a:ext uri="{FF2B5EF4-FFF2-40B4-BE49-F238E27FC236}">
                <a16:creationId xmlns:a16="http://schemas.microsoft.com/office/drawing/2014/main" id="{2A09463A-466E-4FCF-B1D0-140BAA4A4615}"/>
              </a:ext>
            </a:extLst>
          </p:cNvPr>
          <p:cNvPicPr>
            <a:picLocks noChangeAspect="1"/>
          </p:cNvPicPr>
          <p:nvPr/>
        </p:nvPicPr>
        <p:blipFill rotWithShape="1">
          <a:blip r:embed="rId2" cstate="screen">
            <a:duotone>
              <a:prstClr val="black"/>
              <a:schemeClr val="accent2">
                <a:tint val="45000"/>
                <a:satMod val="400000"/>
              </a:schemeClr>
            </a:duotone>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a:stretch/>
        </p:blipFill>
        <p:spPr>
          <a:xfrm>
            <a:off x="4071630" y="1617991"/>
            <a:ext cx="4048741" cy="4048738"/>
          </a:xfrm>
          <a:custGeom>
            <a:avLst/>
            <a:gdLst>
              <a:gd name="connsiteX0" fmla="*/ 2024371 w 4048741"/>
              <a:gd name="connsiteY0" fmla="*/ 0 h 4048738"/>
              <a:gd name="connsiteX1" fmla="*/ 4048741 w 4048741"/>
              <a:gd name="connsiteY1" fmla="*/ 2024369 h 4048738"/>
              <a:gd name="connsiteX2" fmla="*/ 2024371 w 4048741"/>
              <a:gd name="connsiteY2" fmla="*/ 4048738 h 4048738"/>
              <a:gd name="connsiteX3" fmla="*/ 0 w 4048741"/>
              <a:gd name="connsiteY3" fmla="*/ 2024369 h 4048738"/>
              <a:gd name="connsiteX4" fmla="*/ 2024371 w 4048741"/>
              <a:gd name="connsiteY4" fmla="*/ 0 h 4048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8741" h="4048738">
                <a:moveTo>
                  <a:pt x="2024371" y="0"/>
                </a:moveTo>
                <a:cubicBezTo>
                  <a:pt x="3142399" y="0"/>
                  <a:pt x="4048741" y="906341"/>
                  <a:pt x="4048741" y="2024369"/>
                </a:cubicBezTo>
                <a:cubicBezTo>
                  <a:pt x="4048741" y="3142397"/>
                  <a:pt x="3142399" y="4048738"/>
                  <a:pt x="2024371" y="4048738"/>
                </a:cubicBezTo>
                <a:cubicBezTo>
                  <a:pt x="906342" y="4048738"/>
                  <a:pt x="0" y="3142397"/>
                  <a:pt x="0" y="2024369"/>
                </a:cubicBezTo>
                <a:cubicBezTo>
                  <a:pt x="0" y="906341"/>
                  <a:pt x="906342" y="0"/>
                  <a:pt x="2024371" y="0"/>
                </a:cubicBezTo>
                <a:close/>
              </a:path>
            </a:pathLst>
          </a:custGeom>
        </p:spPr>
      </p:pic>
    </p:spTree>
    <p:extLst>
      <p:ext uri="{BB962C8B-B14F-4D97-AF65-F5344CB8AC3E}">
        <p14:creationId xmlns:p14="http://schemas.microsoft.com/office/powerpoint/2010/main" val="3468239907"/>
      </p:ext>
    </p:extLst>
  </p:cSld>
  <p:clrMapOvr>
    <a:masterClrMapping/>
  </p:clrMapOvr>
  <p:transition spd="slow">
    <p:strips/>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8ADB27A-E14C-4658-AB4C-563BCD45A724}"/>
              </a:ext>
            </a:extLst>
          </p:cNvPr>
          <p:cNvSpPr>
            <a:spLocks noGrp="1"/>
          </p:cNvSpPr>
          <p:nvPr>
            <p:ph type="body" sz="quarter" idx="14"/>
          </p:nvPr>
        </p:nvSpPr>
        <p:spPr>
          <a:xfrm>
            <a:off x="1028222" y="650169"/>
            <a:ext cx="3751904" cy="480131"/>
          </a:xfrm>
        </p:spPr>
        <p:txBody>
          <a:bodyPr/>
          <a:lstStyle/>
          <a:p>
            <a:r>
              <a:rPr lang="zh-CN" altLang="en-US" dirty="0"/>
              <a:t>密切接触者的医学观察</a:t>
            </a:r>
          </a:p>
        </p:txBody>
      </p:sp>
      <p:grpSp>
        <p:nvGrpSpPr>
          <p:cNvPr id="6" name="Group 1">
            <a:extLst>
              <a:ext uri="{FF2B5EF4-FFF2-40B4-BE49-F238E27FC236}">
                <a16:creationId xmlns:a16="http://schemas.microsoft.com/office/drawing/2014/main" id="{59BBF479-1B1B-47E8-A69F-FA415B79551F}"/>
              </a:ext>
            </a:extLst>
          </p:cNvPr>
          <p:cNvGrpSpPr/>
          <p:nvPr/>
        </p:nvGrpSpPr>
        <p:grpSpPr>
          <a:xfrm>
            <a:off x="11051009" y="1577991"/>
            <a:ext cx="481352" cy="91168"/>
            <a:chOff x="5855324" y="5986282"/>
            <a:chExt cx="481352" cy="91168"/>
          </a:xfrm>
        </p:grpSpPr>
        <p:sp>
          <p:nvSpPr>
            <p:cNvPr id="7" name="Oval 7">
              <a:extLst>
                <a:ext uri="{FF2B5EF4-FFF2-40B4-BE49-F238E27FC236}">
                  <a16:creationId xmlns:a16="http://schemas.microsoft.com/office/drawing/2014/main" id="{45CA113B-6030-4B79-B8B7-3D01D959044C}"/>
                </a:ext>
              </a:extLst>
            </p:cNvPr>
            <p:cNvSpPr/>
            <p:nvPr/>
          </p:nvSpPr>
          <p:spPr>
            <a:xfrm>
              <a:off x="5855324" y="5986282"/>
              <a:ext cx="91168" cy="91168"/>
            </a:xfrm>
            <a:prstGeom prst="ellipse">
              <a:avLst/>
            </a:prstGeom>
            <a:solidFill>
              <a:schemeClr val="accent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Oval 8">
              <a:extLst>
                <a:ext uri="{FF2B5EF4-FFF2-40B4-BE49-F238E27FC236}">
                  <a16:creationId xmlns:a16="http://schemas.microsoft.com/office/drawing/2014/main" id="{044C7C1C-F029-4EE8-9F8E-8E2756A79930}"/>
                </a:ext>
              </a:extLst>
            </p:cNvPr>
            <p:cNvSpPr/>
            <p:nvPr/>
          </p:nvSpPr>
          <p:spPr>
            <a:xfrm>
              <a:off x="6050416" y="5986282"/>
              <a:ext cx="91168" cy="91168"/>
            </a:xfrm>
            <a:prstGeom prst="ellipse">
              <a:avLst/>
            </a:prstGeom>
            <a:solidFill>
              <a:schemeClr val="bg1">
                <a:lumMod val="95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Oval 9">
              <a:extLst>
                <a:ext uri="{FF2B5EF4-FFF2-40B4-BE49-F238E27FC236}">
                  <a16:creationId xmlns:a16="http://schemas.microsoft.com/office/drawing/2014/main" id="{C3CBD4B4-E55B-4F14-AC93-0C9B001BD8D1}"/>
                </a:ext>
              </a:extLst>
            </p:cNvPr>
            <p:cNvSpPr/>
            <p:nvPr/>
          </p:nvSpPr>
          <p:spPr>
            <a:xfrm>
              <a:off x="6245508" y="5986282"/>
              <a:ext cx="91168" cy="91168"/>
            </a:xfrm>
            <a:prstGeom prst="ellipse">
              <a:avLst/>
            </a:prstGeom>
            <a:solidFill>
              <a:schemeClr val="bg1">
                <a:lumMod val="95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47" name="组合 46">
            <a:extLst>
              <a:ext uri="{FF2B5EF4-FFF2-40B4-BE49-F238E27FC236}">
                <a16:creationId xmlns:a16="http://schemas.microsoft.com/office/drawing/2014/main" id="{EFECDF58-AADA-4A63-BEF5-A92009C0AA9E}"/>
              </a:ext>
            </a:extLst>
          </p:cNvPr>
          <p:cNvGrpSpPr/>
          <p:nvPr/>
        </p:nvGrpSpPr>
        <p:grpSpPr>
          <a:xfrm>
            <a:off x="3953522" y="1954029"/>
            <a:ext cx="3586650" cy="3149600"/>
            <a:chOff x="3921862" y="1954029"/>
            <a:chExt cx="3586650" cy="3149600"/>
          </a:xfrm>
        </p:grpSpPr>
        <p:sp>
          <p:nvSpPr>
            <p:cNvPr id="4" name="Rectangle: Rounded Corners 4">
              <a:extLst>
                <a:ext uri="{FF2B5EF4-FFF2-40B4-BE49-F238E27FC236}">
                  <a16:creationId xmlns:a16="http://schemas.microsoft.com/office/drawing/2014/main" id="{F26335FF-D343-40C4-87F3-B72921D48EE0}"/>
                </a:ext>
              </a:extLst>
            </p:cNvPr>
            <p:cNvSpPr/>
            <p:nvPr/>
          </p:nvSpPr>
          <p:spPr>
            <a:xfrm>
              <a:off x="3921862" y="1954029"/>
              <a:ext cx="3586650" cy="3149600"/>
            </a:xfrm>
            <a:prstGeom prst="roundRect">
              <a:avLst>
                <a:gd name="adj" fmla="val 1089"/>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Rectangle 72">
              <a:extLst>
                <a:ext uri="{FF2B5EF4-FFF2-40B4-BE49-F238E27FC236}">
                  <a16:creationId xmlns:a16="http://schemas.microsoft.com/office/drawing/2014/main" id="{1374AB63-018F-4B5B-ABF4-87AE7612406E}"/>
                </a:ext>
              </a:extLst>
            </p:cNvPr>
            <p:cNvSpPr/>
            <p:nvPr/>
          </p:nvSpPr>
          <p:spPr>
            <a:xfrm>
              <a:off x="4108642" y="2454948"/>
              <a:ext cx="3183697" cy="1663212"/>
            </a:xfrm>
            <a:prstGeom prst="rect">
              <a:avLst/>
            </a:prstGeom>
          </p:spPr>
          <p:txBody>
            <a:bodyPr wrap="square">
              <a:spAutoFit/>
            </a:bodyPr>
            <a:lstStyle/>
            <a:p>
              <a:pPr marL="285750" indent="-285750">
                <a:lnSpc>
                  <a:spcPct val="130000"/>
                </a:lnSpc>
                <a:buFont typeface="Wingdings" panose="05000000000000000000" pitchFamily="2" charset="2"/>
                <a:buChar char="n"/>
              </a:pPr>
              <a:r>
                <a:rPr lang="zh-CN" altLang="en-US" sz="1600" dirty="0">
                  <a:solidFill>
                    <a:schemeClr val="bg1"/>
                  </a:solidFill>
                  <a:latin typeface="+mn-ea"/>
                  <a:cs typeface="Open Sans Light" panose="020B0306030504020204" pitchFamily="34" charset="0"/>
                </a:rPr>
                <a:t>目前对密切接触者采取较为严格的医学观察等预防性公共卫生措施十分必要</a:t>
              </a:r>
            </a:p>
            <a:p>
              <a:pPr marL="285750" indent="-285750">
                <a:lnSpc>
                  <a:spcPct val="130000"/>
                </a:lnSpc>
                <a:buFont typeface="Wingdings" panose="05000000000000000000" pitchFamily="2" charset="2"/>
                <a:buChar char="n"/>
              </a:pPr>
              <a:r>
                <a:rPr lang="zh-CN" altLang="en-US" sz="1600" dirty="0">
                  <a:solidFill>
                    <a:schemeClr val="bg1"/>
                  </a:solidFill>
                  <a:latin typeface="+mn-ea"/>
                  <a:cs typeface="Open Sans Light" panose="020B0306030504020204" pitchFamily="34" charset="0"/>
                </a:rPr>
                <a:t>这是对公众健康安全负责任的态度，是国际社会通行的做法</a:t>
              </a:r>
            </a:p>
          </p:txBody>
        </p:sp>
        <p:sp>
          <p:nvSpPr>
            <p:cNvPr id="33" name="Rectangle: Rounded Corners 75">
              <a:extLst>
                <a:ext uri="{FF2B5EF4-FFF2-40B4-BE49-F238E27FC236}">
                  <a16:creationId xmlns:a16="http://schemas.microsoft.com/office/drawing/2014/main" id="{C890269C-7615-4CA1-8344-4C13BC52B781}"/>
                </a:ext>
              </a:extLst>
            </p:cNvPr>
            <p:cNvSpPr/>
            <p:nvPr/>
          </p:nvSpPr>
          <p:spPr>
            <a:xfrm>
              <a:off x="4221046" y="4476378"/>
              <a:ext cx="1517079" cy="332438"/>
            </a:xfrm>
            <a:prstGeom prst="roundRect">
              <a:avLst>
                <a:gd name="adj" fmla="val 50000"/>
              </a:avLst>
            </a:prstGeom>
            <a:gradFill>
              <a:gsLst>
                <a:gs pos="99000">
                  <a:schemeClr val="accent1">
                    <a:lumMod val="75000"/>
                  </a:schemeClr>
                </a:gs>
                <a:gs pos="0">
                  <a:schemeClr val="accent2"/>
                </a:gs>
              </a:gsLst>
              <a:lin ang="2700000" scaled="1"/>
            </a:gradFill>
            <a:ln>
              <a:noFill/>
            </a:ln>
            <a:effectLst>
              <a:outerShdw blurRad="584200" dist="152400" dir="5400000" sx="85000" sy="85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mn-ea"/>
                  <a:cs typeface="Krub" panose="00000500000000000000" pitchFamily="2" charset="-34"/>
                </a:rPr>
                <a:t>必要措施</a:t>
              </a:r>
              <a:endParaRPr lang="id-ID" sz="1600" dirty="0">
                <a:latin typeface="+mn-ea"/>
                <a:cs typeface="Krub" panose="00000500000000000000" pitchFamily="2" charset="-34"/>
              </a:endParaRPr>
            </a:p>
          </p:txBody>
        </p:sp>
      </p:grpSp>
      <p:grpSp>
        <p:nvGrpSpPr>
          <p:cNvPr id="48" name="组合 47">
            <a:extLst>
              <a:ext uri="{FF2B5EF4-FFF2-40B4-BE49-F238E27FC236}">
                <a16:creationId xmlns:a16="http://schemas.microsoft.com/office/drawing/2014/main" id="{E6A98F51-903F-46F0-AAC1-F92B090FCE58}"/>
              </a:ext>
            </a:extLst>
          </p:cNvPr>
          <p:cNvGrpSpPr/>
          <p:nvPr/>
        </p:nvGrpSpPr>
        <p:grpSpPr>
          <a:xfrm>
            <a:off x="660400" y="1949349"/>
            <a:ext cx="2888343" cy="3154280"/>
            <a:chOff x="660400" y="1949349"/>
            <a:chExt cx="2888343" cy="3154280"/>
          </a:xfrm>
        </p:grpSpPr>
        <p:sp>
          <p:nvSpPr>
            <p:cNvPr id="3" name="Rectangle: Rounded Corners 3">
              <a:extLst>
                <a:ext uri="{FF2B5EF4-FFF2-40B4-BE49-F238E27FC236}">
                  <a16:creationId xmlns:a16="http://schemas.microsoft.com/office/drawing/2014/main" id="{79110957-3E3C-4CAE-8B9B-06DE13EF2B11}"/>
                </a:ext>
              </a:extLst>
            </p:cNvPr>
            <p:cNvSpPr/>
            <p:nvPr/>
          </p:nvSpPr>
          <p:spPr>
            <a:xfrm>
              <a:off x="660400" y="1949349"/>
              <a:ext cx="2888343" cy="3154280"/>
            </a:xfrm>
            <a:prstGeom prst="roundRect">
              <a:avLst>
                <a:gd name="adj" fmla="val 1089"/>
              </a:avLst>
            </a:prstGeom>
            <a:gradFill>
              <a:gsLst>
                <a:gs pos="51000">
                  <a:schemeClr val="accent1"/>
                </a:gs>
                <a:gs pos="100000">
                  <a:schemeClr val="accent1"/>
                </a:gs>
                <a:gs pos="0">
                  <a:schemeClr val="accent2"/>
                </a:gs>
              </a:gsLst>
              <a:lin ang="27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grpSp>
          <p:nvGrpSpPr>
            <p:cNvPr id="40" name="组合 39">
              <a:extLst>
                <a:ext uri="{FF2B5EF4-FFF2-40B4-BE49-F238E27FC236}">
                  <a16:creationId xmlns:a16="http://schemas.microsoft.com/office/drawing/2014/main" id="{86C922DC-7AD9-4FC5-98E0-7C9AC4E9C5DA}"/>
                </a:ext>
              </a:extLst>
            </p:cNvPr>
            <p:cNvGrpSpPr/>
            <p:nvPr/>
          </p:nvGrpSpPr>
          <p:grpSpPr>
            <a:xfrm>
              <a:off x="1303313" y="2280522"/>
              <a:ext cx="1602516" cy="1602436"/>
              <a:chOff x="1507230" y="2931518"/>
              <a:chExt cx="1194682" cy="1194622"/>
            </a:xfrm>
          </p:grpSpPr>
          <p:sp>
            <p:nvSpPr>
              <p:cNvPr id="14" name="Oval 58">
                <a:extLst>
                  <a:ext uri="{FF2B5EF4-FFF2-40B4-BE49-F238E27FC236}">
                    <a16:creationId xmlns:a16="http://schemas.microsoft.com/office/drawing/2014/main" id="{678CFCD8-6372-4A00-8AE8-8BCE4D74AEE5}"/>
                  </a:ext>
                </a:extLst>
              </p:cNvPr>
              <p:cNvSpPr/>
              <p:nvPr/>
            </p:nvSpPr>
            <p:spPr>
              <a:xfrm>
                <a:off x="2544418" y="3458107"/>
                <a:ext cx="157494" cy="157493"/>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D7381"/>
                  </a:solidFill>
                </a:endParaRPr>
              </a:p>
            </p:txBody>
          </p:sp>
          <p:sp>
            <p:nvSpPr>
              <p:cNvPr id="15" name="Oval 59">
                <a:extLst>
                  <a:ext uri="{FF2B5EF4-FFF2-40B4-BE49-F238E27FC236}">
                    <a16:creationId xmlns:a16="http://schemas.microsoft.com/office/drawing/2014/main" id="{F6D932EE-ABBF-475A-9594-CF46DC8DBF98}"/>
                  </a:ext>
                </a:extLst>
              </p:cNvPr>
              <p:cNvSpPr/>
              <p:nvPr/>
            </p:nvSpPr>
            <p:spPr>
              <a:xfrm>
                <a:off x="2470335" y="3187429"/>
                <a:ext cx="157494" cy="157493"/>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D7381"/>
                  </a:solidFill>
                </a:endParaRPr>
              </a:p>
            </p:txBody>
          </p:sp>
          <p:sp>
            <p:nvSpPr>
              <p:cNvPr id="16" name="Oval 60">
                <a:extLst>
                  <a:ext uri="{FF2B5EF4-FFF2-40B4-BE49-F238E27FC236}">
                    <a16:creationId xmlns:a16="http://schemas.microsoft.com/office/drawing/2014/main" id="{D7D9F48A-87BA-4D0E-B115-00A5D9B7380D}"/>
                  </a:ext>
                </a:extLst>
              </p:cNvPr>
              <p:cNvSpPr/>
              <p:nvPr/>
            </p:nvSpPr>
            <p:spPr>
              <a:xfrm>
                <a:off x="2470335" y="3712736"/>
                <a:ext cx="157494" cy="157493"/>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D7381"/>
                  </a:solidFill>
                </a:endParaRPr>
              </a:p>
            </p:txBody>
          </p:sp>
          <p:sp>
            <p:nvSpPr>
              <p:cNvPr id="17" name="Oval 61">
                <a:extLst>
                  <a:ext uri="{FF2B5EF4-FFF2-40B4-BE49-F238E27FC236}">
                    <a16:creationId xmlns:a16="http://schemas.microsoft.com/office/drawing/2014/main" id="{5418767D-1779-42CD-BD4D-36689003558F}"/>
                  </a:ext>
                </a:extLst>
              </p:cNvPr>
              <p:cNvSpPr/>
              <p:nvPr/>
            </p:nvSpPr>
            <p:spPr>
              <a:xfrm>
                <a:off x="2272786" y="2994653"/>
                <a:ext cx="157494" cy="157493"/>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D7381"/>
                  </a:solidFill>
                </a:endParaRPr>
              </a:p>
            </p:txBody>
          </p:sp>
          <p:sp>
            <p:nvSpPr>
              <p:cNvPr id="18" name="Oval 62">
                <a:extLst>
                  <a:ext uri="{FF2B5EF4-FFF2-40B4-BE49-F238E27FC236}">
                    <a16:creationId xmlns:a16="http://schemas.microsoft.com/office/drawing/2014/main" id="{474AAF4C-4079-4CCB-92C5-9F4A7FFB2E05}"/>
                  </a:ext>
                </a:extLst>
              </p:cNvPr>
              <p:cNvSpPr/>
              <p:nvPr/>
            </p:nvSpPr>
            <p:spPr>
              <a:xfrm>
                <a:off x="2272786" y="3905512"/>
                <a:ext cx="157494" cy="15749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6D7381"/>
                  </a:solidFill>
                </a:endParaRPr>
              </a:p>
            </p:txBody>
          </p:sp>
          <p:sp>
            <p:nvSpPr>
              <p:cNvPr id="19" name="Oval 63">
                <a:extLst>
                  <a:ext uri="{FF2B5EF4-FFF2-40B4-BE49-F238E27FC236}">
                    <a16:creationId xmlns:a16="http://schemas.microsoft.com/office/drawing/2014/main" id="{C323142A-5A9E-4C6B-9849-B9C33443CA76}"/>
                  </a:ext>
                </a:extLst>
              </p:cNvPr>
              <p:cNvSpPr/>
              <p:nvPr/>
            </p:nvSpPr>
            <p:spPr>
              <a:xfrm>
                <a:off x="2025848" y="2931518"/>
                <a:ext cx="157494" cy="1574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D7381"/>
                  </a:solidFill>
                </a:endParaRPr>
              </a:p>
            </p:txBody>
          </p:sp>
          <p:sp>
            <p:nvSpPr>
              <p:cNvPr id="20" name="Oval 64">
                <a:extLst>
                  <a:ext uri="{FF2B5EF4-FFF2-40B4-BE49-F238E27FC236}">
                    <a16:creationId xmlns:a16="http://schemas.microsoft.com/office/drawing/2014/main" id="{30A86BA6-C942-4EB8-ADA3-D74920936AFD}"/>
                  </a:ext>
                </a:extLst>
              </p:cNvPr>
              <p:cNvSpPr/>
              <p:nvPr/>
            </p:nvSpPr>
            <p:spPr>
              <a:xfrm>
                <a:off x="2025848" y="3968647"/>
                <a:ext cx="157494" cy="157493"/>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D7381"/>
                  </a:solidFill>
                </a:endParaRPr>
              </a:p>
            </p:txBody>
          </p:sp>
          <p:sp>
            <p:nvSpPr>
              <p:cNvPr id="21" name="Oval 65">
                <a:extLst>
                  <a:ext uri="{FF2B5EF4-FFF2-40B4-BE49-F238E27FC236}">
                    <a16:creationId xmlns:a16="http://schemas.microsoft.com/office/drawing/2014/main" id="{98473B80-814D-4D72-ADC5-AC7C83A247B0}"/>
                  </a:ext>
                </a:extLst>
              </p:cNvPr>
              <p:cNvSpPr/>
              <p:nvPr/>
            </p:nvSpPr>
            <p:spPr>
              <a:xfrm>
                <a:off x="1581362" y="3187429"/>
                <a:ext cx="157494" cy="157493"/>
              </a:xfrm>
              <a:prstGeom prst="ellips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D7381"/>
                  </a:solidFill>
                </a:endParaRPr>
              </a:p>
            </p:txBody>
          </p:sp>
          <p:sp>
            <p:nvSpPr>
              <p:cNvPr id="22" name="Oval 66">
                <a:extLst>
                  <a:ext uri="{FF2B5EF4-FFF2-40B4-BE49-F238E27FC236}">
                    <a16:creationId xmlns:a16="http://schemas.microsoft.com/office/drawing/2014/main" id="{D00C377F-C883-4199-BA2F-11BF265480AB}"/>
                  </a:ext>
                </a:extLst>
              </p:cNvPr>
              <p:cNvSpPr/>
              <p:nvPr/>
            </p:nvSpPr>
            <p:spPr>
              <a:xfrm>
                <a:off x="1581362" y="3712736"/>
                <a:ext cx="157494" cy="15749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D7381"/>
                  </a:solidFill>
                </a:endParaRPr>
              </a:p>
            </p:txBody>
          </p:sp>
          <p:sp>
            <p:nvSpPr>
              <p:cNvPr id="23" name="Oval 67">
                <a:extLst>
                  <a:ext uri="{FF2B5EF4-FFF2-40B4-BE49-F238E27FC236}">
                    <a16:creationId xmlns:a16="http://schemas.microsoft.com/office/drawing/2014/main" id="{89F8C18A-91FD-4F22-AAA0-4EE8DD93923E}"/>
                  </a:ext>
                </a:extLst>
              </p:cNvPr>
              <p:cNvSpPr/>
              <p:nvPr/>
            </p:nvSpPr>
            <p:spPr>
              <a:xfrm>
                <a:off x="1778911" y="2994653"/>
                <a:ext cx="157494" cy="157493"/>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D7381"/>
                  </a:solidFill>
                </a:endParaRPr>
              </a:p>
            </p:txBody>
          </p:sp>
          <p:sp>
            <p:nvSpPr>
              <p:cNvPr id="24" name="Oval 68">
                <a:extLst>
                  <a:ext uri="{FF2B5EF4-FFF2-40B4-BE49-F238E27FC236}">
                    <a16:creationId xmlns:a16="http://schemas.microsoft.com/office/drawing/2014/main" id="{B1955A1E-546D-45C7-8137-2596C5A96855}"/>
                  </a:ext>
                </a:extLst>
              </p:cNvPr>
              <p:cNvSpPr/>
              <p:nvPr/>
            </p:nvSpPr>
            <p:spPr>
              <a:xfrm>
                <a:off x="1778910" y="3905512"/>
                <a:ext cx="157494" cy="157493"/>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D7381"/>
                  </a:solidFill>
                </a:endParaRPr>
              </a:p>
            </p:txBody>
          </p:sp>
          <p:sp>
            <p:nvSpPr>
              <p:cNvPr id="25" name="Oval 69">
                <a:extLst>
                  <a:ext uri="{FF2B5EF4-FFF2-40B4-BE49-F238E27FC236}">
                    <a16:creationId xmlns:a16="http://schemas.microsoft.com/office/drawing/2014/main" id="{7C1E588D-582B-4502-A17A-A22EB52EC130}"/>
                  </a:ext>
                </a:extLst>
              </p:cNvPr>
              <p:cNvSpPr/>
              <p:nvPr/>
            </p:nvSpPr>
            <p:spPr>
              <a:xfrm>
                <a:off x="1507230" y="3458107"/>
                <a:ext cx="157494" cy="157493"/>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D7381"/>
                  </a:solidFill>
                </a:endParaRPr>
              </a:p>
            </p:txBody>
          </p:sp>
        </p:grpSp>
        <p:sp>
          <p:nvSpPr>
            <p:cNvPr id="26" name="TextBox 70">
              <a:extLst>
                <a:ext uri="{FF2B5EF4-FFF2-40B4-BE49-F238E27FC236}">
                  <a16:creationId xmlns:a16="http://schemas.microsoft.com/office/drawing/2014/main" id="{BE567585-00A6-44C6-ADFE-60C7A1C6CF23}"/>
                </a:ext>
              </a:extLst>
            </p:cNvPr>
            <p:cNvSpPr txBox="1"/>
            <p:nvPr/>
          </p:nvSpPr>
          <p:spPr>
            <a:xfrm>
              <a:off x="1088908" y="3988283"/>
              <a:ext cx="2031325" cy="779252"/>
            </a:xfrm>
            <a:prstGeom prst="rect">
              <a:avLst/>
            </a:prstGeom>
            <a:noFill/>
          </p:spPr>
          <p:txBody>
            <a:bodyPr wrap="none" rtlCol="0">
              <a:spAutoFit/>
            </a:bodyPr>
            <a:lstStyle/>
            <a:p>
              <a:pPr algn="ctr">
                <a:lnSpc>
                  <a:spcPct val="130000"/>
                </a:lnSpc>
              </a:pPr>
              <a:r>
                <a:rPr lang="zh-CN" altLang="en-US" dirty="0">
                  <a:solidFill>
                    <a:schemeClr val="bg1"/>
                  </a:solidFill>
                  <a:latin typeface="+mn-ea"/>
                  <a:cs typeface="Segoe UI Light" panose="020B0502040204020203" pitchFamily="34" charset="0"/>
                </a:rPr>
                <a:t>为什么密切接触者</a:t>
              </a:r>
              <a:endParaRPr lang="en-US" altLang="zh-CN" dirty="0">
                <a:solidFill>
                  <a:schemeClr val="bg1"/>
                </a:solidFill>
                <a:latin typeface="+mn-ea"/>
                <a:cs typeface="Segoe UI Light" panose="020B0502040204020203" pitchFamily="34" charset="0"/>
              </a:endParaRPr>
            </a:p>
            <a:p>
              <a:pPr algn="ctr">
                <a:lnSpc>
                  <a:spcPct val="130000"/>
                </a:lnSpc>
              </a:pPr>
              <a:r>
                <a:rPr lang="zh-CN" altLang="en-US" dirty="0">
                  <a:solidFill>
                    <a:schemeClr val="bg1"/>
                  </a:solidFill>
                  <a:latin typeface="+mn-ea"/>
                  <a:cs typeface="Segoe UI Light" panose="020B0502040204020203" pitchFamily="34" charset="0"/>
                </a:rPr>
                <a:t>要医学观察</a:t>
              </a:r>
              <a:endParaRPr lang="id-ID" dirty="0">
                <a:solidFill>
                  <a:schemeClr val="bg1"/>
                </a:solidFill>
                <a:latin typeface="+mn-ea"/>
                <a:cs typeface="Segoe UI Light" panose="020B0502040204020203" pitchFamily="34" charset="0"/>
              </a:endParaRPr>
            </a:p>
          </p:txBody>
        </p:sp>
        <p:sp>
          <p:nvSpPr>
            <p:cNvPr id="41" name="TextBox 70">
              <a:extLst>
                <a:ext uri="{FF2B5EF4-FFF2-40B4-BE49-F238E27FC236}">
                  <a16:creationId xmlns:a16="http://schemas.microsoft.com/office/drawing/2014/main" id="{F68C7248-808E-40F8-A80E-C33FBBE205EC}"/>
                </a:ext>
              </a:extLst>
            </p:cNvPr>
            <p:cNvSpPr txBox="1"/>
            <p:nvPr/>
          </p:nvSpPr>
          <p:spPr>
            <a:xfrm>
              <a:off x="1557724" y="2549692"/>
              <a:ext cx="870751" cy="952633"/>
            </a:xfrm>
            <a:prstGeom prst="rect">
              <a:avLst/>
            </a:prstGeom>
            <a:noFill/>
          </p:spPr>
          <p:txBody>
            <a:bodyPr wrap="none" rtlCol="0">
              <a:spAutoFit/>
            </a:bodyPr>
            <a:lstStyle/>
            <a:p>
              <a:pPr algn="ctr">
                <a:lnSpc>
                  <a:spcPct val="130000"/>
                </a:lnSpc>
              </a:pPr>
              <a:r>
                <a:rPr lang="en-US" altLang="zh-CN" sz="4800" dirty="0">
                  <a:solidFill>
                    <a:schemeClr val="bg1"/>
                  </a:solidFill>
                  <a:latin typeface="+mj-lt"/>
                  <a:cs typeface="Segoe UI Light" panose="020B0502040204020203" pitchFamily="34" charset="0"/>
                </a:rPr>
                <a:t>14</a:t>
              </a:r>
              <a:endParaRPr lang="id-ID" sz="4800" dirty="0">
                <a:solidFill>
                  <a:schemeClr val="bg1"/>
                </a:solidFill>
                <a:latin typeface="+mj-lt"/>
                <a:cs typeface="Segoe UI Light" panose="020B0502040204020203" pitchFamily="34" charset="0"/>
              </a:endParaRPr>
            </a:p>
          </p:txBody>
        </p:sp>
        <p:sp>
          <p:nvSpPr>
            <p:cNvPr id="42" name="TextBox 70">
              <a:extLst>
                <a:ext uri="{FF2B5EF4-FFF2-40B4-BE49-F238E27FC236}">
                  <a16:creationId xmlns:a16="http://schemas.microsoft.com/office/drawing/2014/main" id="{AF74017D-9A23-4C7C-85E6-2E992DE989B4}"/>
                </a:ext>
              </a:extLst>
            </p:cNvPr>
            <p:cNvSpPr txBox="1"/>
            <p:nvPr/>
          </p:nvSpPr>
          <p:spPr>
            <a:xfrm>
              <a:off x="2261337" y="3103706"/>
              <a:ext cx="325730" cy="291555"/>
            </a:xfrm>
            <a:prstGeom prst="rect">
              <a:avLst/>
            </a:prstGeom>
            <a:noFill/>
          </p:spPr>
          <p:txBody>
            <a:bodyPr wrap="none" rtlCol="0">
              <a:spAutoFit/>
            </a:bodyPr>
            <a:lstStyle/>
            <a:p>
              <a:pPr algn="ctr">
                <a:lnSpc>
                  <a:spcPct val="130000"/>
                </a:lnSpc>
              </a:pPr>
              <a:r>
                <a:rPr lang="zh-CN" altLang="en-US" sz="1100" dirty="0">
                  <a:solidFill>
                    <a:schemeClr val="bg1"/>
                  </a:solidFill>
                  <a:latin typeface="+mj-lt"/>
                  <a:cs typeface="Segoe UI Light" panose="020B0502040204020203" pitchFamily="34" charset="0"/>
                </a:rPr>
                <a:t>天</a:t>
              </a:r>
              <a:endParaRPr lang="id-ID" sz="1100" dirty="0">
                <a:solidFill>
                  <a:schemeClr val="bg1"/>
                </a:solidFill>
                <a:latin typeface="+mj-lt"/>
                <a:cs typeface="Segoe UI Light" panose="020B0502040204020203" pitchFamily="34" charset="0"/>
              </a:endParaRPr>
            </a:p>
          </p:txBody>
        </p:sp>
      </p:grpSp>
      <p:grpSp>
        <p:nvGrpSpPr>
          <p:cNvPr id="46" name="组合 45">
            <a:extLst>
              <a:ext uri="{FF2B5EF4-FFF2-40B4-BE49-F238E27FC236}">
                <a16:creationId xmlns:a16="http://schemas.microsoft.com/office/drawing/2014/main" id="{FF277130-1094-46BF-A4D6-F955F7558EFF}"/>
              </a:ext>
            </a:extLst>
          </p:cNvPr>
          <p:cNvGrpSpPr/>
          <p:nvPr/>
        </p:nvGrpSpPr>
        <p:grpSpPr>
          <a:xfrm>
            <a:off x="7944950" y="1954029"/>
            <a:ext cx="3586650" cy="3149600"/>
            <a:chOff x="7944950" y="1954029"/>
            <a:chExt cx="3586650" cy="3149600"/>
          </a:xfrm>
        </p:grpSpPr>
        <p:sp>
          <p:nvSpPr>
            <p:cNvPr id="43" name="Rectangle: Rounded Corners 4">
              <a:extLst>
                <a:ext uri="{FF2B5EF4-FFF2-40B4-BE49-F238E27FC236}">
                  <a16:creationId xmlns:a16="http://schemas.microsoft.com/office/drawing/2014/main" id="{4E3C8E62-79D5-485A-BF05-B653BC7DAF12}"/>
                </a:ext>
              </a:extLst>
            </p:cNvPr>
            <p:cNvSpPr/>
            <p:nvPr/>
          </p:nvSpPr>
          <p:spPr>
            <a:xfrm>
              <a:off x="7944950" y="1954029"/>
              <a:ext cx="3586650" cy="3149600"/>
            </a:xfrm>
            <a:prstGeom prst="roundRect">
              <a:avLst>
                <a:gd name="adj" fmla="val 1089"/>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4" name="Rectangle 72">
              <a:extLst>
                <a:ext uri="{FF2B5EF4-FFF2-40B4-BE49-F238E27FC236}">
                  <a16:creationId xmlns:a16="http://schemas.microsoft.com/office/drawing/2014/main" id="{014E220B-12FF-43BF-BCBD-891759091E2D}"/>
                </a:ext>
              </a:extLst>
            </p:cNvPr>
            <p:cNvSpPr/>
            <p:nvPr/>
          </p:nvSpPr>
          <p:spPr>
            <a:xfrm>
              <a:off x="8131730" y="2454948"/>
              <a:ext cx="3183697" cy="1343125"/>
            </a:xfrm>
            <a:prstGeom prst="rect">
              <a:avLst/>
            </a:prstGeom>
          </p:spPr>
          <p:txBody>
            <a:bodyPr wrap="square">
              <a:spAutoFit/>
            </a:bodyPr>
            <a:lstStyle/>
            <a:p>
              <a:pPr marL="285750" indent="-285750">
                <a:lnSpc>
                  <a:spcPct val="130000"/>
                </a:lnSpc>
                <a:buFont typeface="Wingdings" panose="05000000000000000000" pitchFamily="2" charset="2"/>
                <a:buChar char="n"/>
              </a:pPr>
              <a:r>
                <a:rPr lang="zh-CN" altLang="en-US" sz="1600" dirty="0">
                  <a:solidFill>
                    <a:schemeClr val="bg1"/>
                  </a:solidFill>
                  <a:latin typeface="+mn-ea"/>
                  <a:cs typeface="Open Sans Light" panose="020B0306030504020204" pitchFamily="34" charset="0"/>
                </a:rPr>
                <a:t>参考其他冠状病毒所致疾病潜伏期，将密切接触者医学观察期定为</a:t>
              </a:r>
              <a:r>
                <a:rPr lang="en-US" altLang="zh-CN" sz="1600" dirty="0">
                  <a:solidFill>
                    <a:schemeClr val="bg1"/>
                  </a:solidFill>
                  <a:latin typeface="+mn-ea"/>
                  <a:cs typeface="Open Sans Light" panose="020B0306030504020204" pitchFamily="34" charset="0"/>
                </a:rPr>
                <a:t>14</a:t>
              </a:r>
              <a:r>
                <a:rPr lang="zh-CN" altLang="en-US" sz="1600" dirty="0">
                  <a:solidFill>
                    <a:schemeClr val="bg1"/>
                  </a:solidFill>
                  <a:latin typeface="+mn-ea"/>
                  <a:cs typeface="Open Sans Light" panose="020B0306030504020204" pitchFamily="34" charset="0"/>
                </a:rPr>
                <a:t>天，并对密切接触者进行居家医学观察</a:t>
              </a:r>
            </a:p>
          </p:txBody>
        </p:sp>
        <p:sp>
          <p:nvSpPr>
            <p:cNvPr id="45" name="Rectangle: Rounded Corners 75">
              <a:extLst>
                <a:ext uri="{FF2B5EF4-FFF2-40B4-BE49-F238E27FC236}">
                  <a16:creationId xmlns:a16="http://schemas.microsoft.com/office/drawing/2014/main" id="{03687C61-A443-44FB-B55F-C5117738394C}"/>
                </a:ext>
              </a:extLst>
            </p:cNvPr>
            <p:cNvSpPr/>
            <p:nvPr/>
          </p:nvSpPr>
          <p:spPr>
            <a:xfrm>
              <a:off x="8244134" y="4476378"/>
              <a:ext cx="1517079" cy="332438"/>
            </a:xfrm>
            <a:prstGeom prst="roundRect">
              <a:avLst>
                <a:gd name="adj" fmla="val 50000"/>
              </a:avLst>
            </a:prstGeom>
            <a:gradFill>
              <a:gsLst>
                <a:gs pos="99000">
                  <a:schemeClr val="accent1">
                    <a:lumMod val="75000"/>
                  </a:schemeClr>
                </a:gs>
                <a:gs pos="0">
                  <a:schemeClr val="accent2"/>
                </a:gs>
              </a:gsLst>
              <a:lin ang="2700000" scaled="1"/>
            </a:gradFill>
            <a:ln>
              <a:noFill/>
            </a:ln>
            <a:effectLst>
              <a:outerShdw blurRad="584200" dist="152400" dir="5400000" sx="85000" sy="85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mn-ea"/>
                  <a:cs typeface="Krub" panose="00000500000000000000" pitchFamily="2" charset="-34"/>
                </a:rPr>
                <a:t>有关参考</a:t>
              </a:r>
              <a:endParaRPr lang="id-ID" sz="1600" dirty="0">
                <a:latin typeface="+mn-ea"/>
                <a:cs typeface="Krub" panose="00000500000000000000" pitchFamily="2" charset="-34"/>
              </a:endParaRPr>
            </a:p>
          </p:txBody>
        </p:sp>
      </p:grpSp>
    </p:spTree>
    <p:extLst>
      <p:ext uri="{BB962C8B-B14F-4D97-AF65-F5344CB8AC3E}">
        <p14:creationId xmlns:p14="http://schemas.microsoft.com/office/powerpoint/2010/main" val="3013126102"/>
      </p:ext>
    </p:extLst>
  </p:cSld>
  <p:clrMapOvr>
    <a:masterClrMapping/>
  </p:clrMapOvr>
  <p:transition spd="slow">
    <p:strips/>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9D190E8-B2B0-441F-96FD-3FB9DC1B2A2C}"/>
              </a:ext>
            </a:extLst>
          </p:cNvPr>
          <p:cNvSpPr>
            <a:spLocks noGrp="1"/>
          </p:cNvSpPr>
          <p:nvPr>
            <p:ph type="body" sz="quarter" idx="14"/>
          </p:nvPr>
        </p:nvSpPr>
        <p:spPr/>
        <p:txBody>
          <a:bodyPr/>
          <a:lstStyle/>
          <a:p>
            <a:r>
              <a:rPr lang="zh-CN" altLang="en-US" dirty="0"/>
              <a:t>出现疑似症状如何排查</a:t>
            </a:r>
          </a:p>
        </p:txBody>
      </p:sp>
      <p:sp>
        <p:nvSpPr>
          <p:cNvPr id="4" name="PA-102285">
            <a:extLst>
              <a:ext uri="{FF2B5EF4-FFF2-40B4-BE49-F238E27FC236}">
                <a16:creationId xmlns:a16="http://schemas.microsoft.com/office/drawing/2014/main" id="{E5D81192-B38A-4CF1-8D92-01B72B74AE76}"/>
              </a:ext>
            </a:extLst>
          </p:cNvPr>
          <p:cNvSpPr>
            <a:spLocks noChangeArrowheads="1"/>
          </p:cNvSpPr>
          <p:nvPr>
            <p:custDataLst>
              <p:tags r:id="rId1"/>
            </p:custDataLst>
          </p:nvPr>
        </p:nvSpPr>
        <p:spPr bwMode="auto">
          <a:xfrm>
            <a:off x="5555974" y="2567264"/>
            <a:ext cx="6093948" cy="702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如出现发热、乏力、干咳表现，并不意味着已经被感染了，但如果出现以下症状应到当地指定医疗机构进行排查、诊治</a:t>
            </a:r>
            <a:r>
              <a:rPr lang="zh-CN" altLang="en-US" sz="1600" dirty="0">
                <a:solidFill>
                  <a:schemeClr val="bg1"/>
                </a:solidFill>
                <a:latin typeface="+mn-ea"/>
                <a:ea typeface="+mn-ea"/>
              </a:rPr>
              <a:t>：</a:t>
            </a:r>
            <a:endParaRPr kumimoji="0" lang="zh-CN" altLang="en-US" sz="1600" b="0" i="0" u="none" strike="noStrike" kern="1200" cap="none" spc="0" normalizeH="0" baseline="0" noProof="0" dirty="0">
              <a:ln>
                <a:noFill/>
              </a:ln>
              <a:solidFill>
                <a:schemeClr val="bg1"/>
              </a:solidFill>
              <a:effectLst/>
              <a:uLnTx/>
              <a:uFillTx/>
              <a:latin typeface="+mn-ea"/>
              <a:ea typeface="+mn-ea"/>
              <a:cs typeface="+mn-cs"/>
            </a:endParaRPr>
          </a:p>
        </p:txBody>
      </p:sp>
      <p:sp>
        <p:nvSpPr>
          <p:cNvPr id="6" name="PA-102288">
            <a:extLst>
              <a:ext uri="{FF2B5EF4-FFF2-40B4-BE49-F238E27FC236}">
                <a16:creationId xmlns:a16="http://schemas.microsoft.com/office/drawing/2014/main" id="{0C133146-C87F-4DC6-98AA-381CB5417D9B}"/>
              </a:ext>
            </a:extLst>
          </p:cNvPr>
          <p:cNvSpPr/>
          <p:nvPr>
            <p:custDataLst>
              <p:tags r:id="rId2"/>
            </p:custDataLst>
          </p:nvPr>
        </p:nvSpPr>
        <p:spPr bwMode="auto">
          <a:xfrm>
            <a:off x="3625988" y="1925125"/>
            <a:ext cx="8143413" cy="597921"/>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chemeClr val="accent2"/>
                </a:solidFill>
                <a:effectLst/>
                <a:uLnTx/>
                <a:uFillTx/>
                <a:latin typeface="+mj-ea"/>
                <a:ea typeface="+mj-ea"/>
                <a:cs typeface="+mn-ea"/>
                <a:sym typeface="Arial" panose="020B0604020202020204" pitchFamily="34" charset="0"/>
              </a:rPr>
              <a:t>若出现早期临床表现，是否意味着自己被感染了？</a:t>
            </a:r>
          </a:p>
        </p:txBody>
      </p:sp>
      <p:grpSp>
        <p:nvGrpSpPr>
          <p:cNvPr id="5" name="组合 4">
            <a:extLst>
              <a:ext uri="{FF2B5EF4-FFF2-40B4-BE49-F238E27FC236}">
                <a16:creationId xmlns:a16="http://schemas.microsoft.com/office/drawing/2014/main" id="{97905156-A578-4948-8924-F92BC9F38FC6}"/>
              </a:ext>
            </a:extLst>
          </p:cNvPr>
          <p:cNvGrpSpPr/>
          <p:nvPr/>
        </p:nvGrpSpPr>
        <p:grpSpPr>
          <a:xfrm>
            <a:off x="3401298" y="4493453"/>
            <a:ext cx="4041892" cy="794928"/>
            <a:chOff x="3401298" y="4493453"/>
            <a:chExt cx="4041892" cy="794928"/>
          </a:xfrm>
        </p:grpSpPr>
        <p:sp>
          <p:nvSpPr>
            <p:cNvPr id="13" name="矩形: 圆角 12">
              <a:extLst>
                <a:ext uri="{FF2B5EF4-FFF2-40B4-BE49-F238E27FC236}">
                  <a16:creationId xmlns:a16="http://schemas.microsoft.com/office/drawing/2014/main" id="{F1A43754-2ECD-481E-BB05-3884D760BB6E}"/>
                </a:ext>
              </a:extLst>
            </p:cNvPr>
            <p:cNvSpPr/>
            <p:nvPr/>
          </p:nvSpPr>
          <p:spPr bwMode="auto">
            <a:xfrm>
              <a:off x="3401298" y="4501417"/>
              <a:ext cx="4041892" cy="786964"/>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mn-ea"/>
                <a:cs typeface="+mn-cs"/>
              </a:endParaRPr>
            </a:p>
          </p:txBody>
        </p:sp>
        <p:sp>
          <p:nvSpPr>
            <p:cNvPr id="15" name="矩形 24">
              <a:extLst>
                <a:ext uri="{FF2B5EF4-FFF2-40B4-BE49-F238E27FC236}">
                  <a16:creationId xmlns:a16="http://schemas.microsoft.com/office/drawing/2014/main" id="{0067A2AC-F567-48F6-9CBB-41E0A8DAC1D6}"/>
                </a:ext>
              </a:extLst>
            </p:cNvPr>
            <p:cNvSpPr>
              <a:spLocks noChangeArrowheads="1"/>
            </p:cNvSpPr>
            <p:nvPr/>
          </p:nvSpPr>
          <p:spPr bwMode="auto">
            <a:xfrm>
              <a:off x="4172984" y="4546164"/>
              <a:ext cx="3191572" cy="702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rPr>
                <a:t>发病前 </a:t>
              </a:r>
              <a:r>
                <a:rPr kumimoji="0" lang="en-US" altLang="zh-CN" sz="1600" b="0" i="0" u="none" strike="noStrike" kern="1200" cap="none" spc="0" normalizeH="0" baseline="0" noProof="0" dirty="0">
                  <a:ln>
                    <a:noFill/>
                  </a:ln>
                  <a:solidFill>
                    <a:schemeClr val="bg1"/>
                  </a:solidFill>
                  <a:effectLst/>
                  <a:uLnTx/>
                  <a:uFillTx/>
                  <a:latin typeface="+mn-ea"/>
                  <a:ea typeface="+mn-ea"/>
                </a:rPr>
                <a:t>14 </a:t>
              </a:r>
              <a:r>
                <a:rPr kumimoji="0" lang="zh-CN" altLang="en-US" sz="1600" b="0" i="0" u="none" strike="noStrike" kern="1200" cap="none" spc="0" normalizeH="0" baseline="0" noProof="0" dirty="0">
                  <a:ln>
                    <a:noFill/>
                  </a:ln>
                  <a:solidFill>
                    <a:schemeClr val="bg1"/>
                  </a:solidFill>
                  <a:effectLst/>
                  <a:uLnTx/>
                  <a:uFillTx/>
                  <a:latin typeface="+mn-ea"/>
                  <a:ea typeface="+mn-ea"/>
                </a:rPr>
                <a:t>天内曾接触过来自</a:t>
              </a:r>
              <a:r>
                <a:rPr lang="zh-CN" altLang="en-US" sz="1600" dirty="0">
                  <a:solidFill>
                    <a:schemeClr val="bg1"/>
                  </a:solidFill>
                  <a:latin typeface="+mn-ea"/>
                  <a:ea typeface="+mn-ea"/>
                </a:rPr>
                <a:t>风险地区</a:t>
              </a:r>
              <a:r>
                <a:rPr kumimoji="0" lang="zh-CN" altLang="en-US" sz="1600" b="0" i="0" u="none" strike="noStrike" kern="1200" cap="none" spc="0" normalizeH="0" baseline="0" noProof="0" dirty="0">
                  <a:ln>
                    <a:noFill/>
                  </a:ln>
                  <a:solidFill>
                    <a:schemeClr val="bg1"/>
                  </a:solidFill>
                  <a:effectLst/>
                  <a:uLnTx/>
                  <a:uFillTx/>
                  <a:latin typeface="+mn-ea"/>
                  <a:ea typeface="+mn-ea"/>
                </a:rPr>
                <a:t>的发热伴呼吸道症状的患者</a:t>
              </a:r>
            </a:p>
          </p:txBody>
        </p:sp>
        <p:sp>
          <p:nvSpPr>
            <p:cNvPr id="16" name="文本框 25">
              <a:extLst>
                <a:ext uri="{FF2B5EF4-FFF2-40B4-BE49-F238E27FC236}">
                  <a16:creationId xmlns:a16="http://schemas.microsoft.com/office/drawing/2014/main" id="{E922B6DD-7A45-4BB7-8CCC-03EAEA81F792}"/>
                </a:ext>
              </a:extLst>
            </p:cNvPr>
            <p:cNvSpPr txBox="1">
              <a:spLocks noChangeArrowheads="1"/>
            </p:cNvSpPr>
            <p:nvPr/>
          </p:nvSpPr>
          <p:spPr bwMode="auto">
            <a:xfrm>
              <a:off x="3517074" y="4493453"/>
              <a:ext cx="697627" cy="737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schemeClr val="bg1"/>
                  </a:solidFill>
                  <a:effectLst/>
                  <a:uLnTx/>
                  <a:uFillTx/>
                  <a:latin typeface="+mj-lt"/>
                  <a:ea typeface="+mn-ea"/>
                  <a:cs typeface="+mn-cs"/>
                </a:rPr>
                <a:t>14</a:t>
              </a:r>
              <a:endParaRPr kumimoji="0" lang="zh-CN" altLang="en-US" sz="3600" b="1" i="0" u="none" strike="noStrike" kern="1200" cap="none" spc="0" normalizeH="0" baseline="0" noProof="0" dirty="0">
                <a:ln>
                  <a:noFill/>
                </a:ln>
                <a:solidFill>
                  <a:schemeClr val="bg1"/>
                </a:solidFill>
                <a:effectLst/>
                <a:uLnTx/>
                <a:uFillTx/>
                <a:latin typeface="+mj-lt"/>
                <a:ea typeface="+mn-ea"/>
                <a:cs typeface="+mn-cs"/>
              </a:endParaRPr>
            </a:p>
          </p:txBody>
        </p:sp>
      </p:grpSp>
      <p:pic>
        <p:nvPicPr>
          <p:cNvPr id="27" name="图片 26">
            <a:extLst>
              <a:ext uri="{FF2B5EF4-FFF2-40B4-BE49-F238E27FC236}">
                <a16:creationId xmlns:a16="http://schemas.microsoft.com/office/drawing/2014/main" id="{32E3C676-CDC0-4C24-86D3-A6AA7347403E}"/>
              </a:ext>
            </a:extLst>
          </p:cNvPr>
          <p:cNvPicPr>
            <a:picLocks noChangeAspect="1"/>
          </p:cNvPicPr>
          <p:nvPr/>
        </p:nvPicPr>
        <p:blipFill>
          <a:blip r:embed="rId4" cstate="screen">
            <a:duotone>
              <a:prstClr val="black"/>
              <a:schemeClr val="accent2">
                <a:tint val="45000"/>
                <a:satMod val="400000"/>
              </a:schemeClr>
            </a:duotone>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a:off x="-1379448" y="1925125"/>
            <a:ext cx="4432429" cy="4432429"/>
          </a:xfrm>
          <a:prstGeom prst="rect">
            <a:avLst/>
          </a:prstGeom>
        </p:spPr>
      </p:pic>
      <p:grpSp>
        <p:nvGrpSpPr>
          <p:cNvPr id="3" name="组合 2">
            <a:extLst>
              <a:ext uri="{FF2B5EF4-FFF2-40B4-BE49-F238E27FC236}">
                <a16:creationId xmlns:a16="http://schemas.microsoft.com/office/drawing/2014/main" id="{FBB49D63-EE52-4AD1-A757-69ED210AF662}"/>
              </a:ext>
            </a:extLst>
          </p:cNvPr>
          <p:cNvGrpSpPr/>
          <p:nvPr/>
        </p:nvGrpSpPr>
        <p:grpSpPr>
          <a:xfrm>
            <a:off x="3404368" y="3618766"/>
            <a:ext cx="4043747" cy="786964"/>
            <a:chOff x="3404368" y="3618766"/>
            <a:chExt cx="4043747" cy="786964"/>
          </a:xfrm>
        </p:grpSpPr>
        <p:sp>
          <p:nvSpPr>
            <p:cNvPr id="18" name="矩形: 圆角 17">
              <a:extLst>
                <a:ext uri="{FF2B5EF4-FFF2-40B4-BE49-F238E27FC236}">
                  <a16:creationId xmlns:a16="http://schemas.microsoft.com/office/drawing/2014/main" id="{FD5C9B17-4F5D-4D0A-8731-9570749AE00C}"/>
                </a:ext>
              </a:extLst>
            </p:cNvPr>
            <p:cNvSpPr/>
            <p:nvPr/>
          </p:nvSpPr>
          <p:spPr bwMode="auto">
            <a:xfrm>
              <a:off x="3404368" y="3618766"/>
              <a:ext cx="4043747" cy="786964"/>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mn-ea"/>
                <a:cs typeface="+mn-cs"/>
              </a:endParaRPr>
            </a:p>
          </p:txBody>
        </p:sp>
        <p:sp>
          <p:nvSpPr>
            <p:cNvPr id="21" name="矩形 18">
              <a:extLst>
                <a:ext uri="{FF2B5EF4-FFF2-40B4-BE49-F238E27FC236}">
                  <a16:creationId xmlns:a16="http://schemas.microsoft.com/office/drawing/2014/main" id="{8437C309-BB3E-4770-B7D2-DCBE4E2ACA9B}"/>
                </a:ext>
              </a:extLst>
            </p:cNvPr>
            <p:cNvSpPr>
              <a:spLocks noChangeArrowheads="1"/>
            </p:cNvSpPr>
            <p:nvPr/>
          </p:nvSpPr>
          <p:spPr bwMode="auto">
            <a:xfrm>
              <a:off x="4168932" y="3649970"/>
              <a:ext cx="3202106" cy="702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发热（腋下体温≥</a:t>
              </a:r>
              <a:r>
                <a:rPr kumimoji="0" lang="en-US" altLang="zh-CN" sz="1600" b="0" i="0" u="none" strike="noStrike" kern="1200" cap="none" spc="0" normalizeH="0" baseline="0" noProof="0" dirty="0">
                  <a:ln>
                    <a:noFill/>
                  </a:ln>
                  <a:solidFill>
                    <a:schemeClr val="bg1"/>
                  </a:solidFill>
                  <a:effectLst/>
                  <a:uLnTx/>
                  <a:uFillTx/>
                  <a:latin typeface="+mn-ea"/>
                  <a:ea typeface="+mn-ea"/>
                  <a:cs typeface="+mn-cs"/>
                </a:rPr>
                <a:t>37.3℃</a:t>
              </a:r>
              <a:r>
                <a:rPr kumimoji="0" lang="zh-CN" altLang="en-US" sz="1600" b="0" i="0" u="none" strike="noStrike" kern="1200" cap="none" spc="0" normalizeH="0" baseline="0" noProof="0" dirty="0">
                  <a:ln>
                    <a:noFill/>
                  </a:ln>
                  <a:solidFill>
                    <a:schemeClr val="bg1"/>
                  </a:solidFill>
                  <a:effectLst/>
                  <a:uLnTx/>
                  <a:uFillTx/>
                  <a:latin typeface="+mn-ea"/>
                  <a:ea typeface="+mn-ea"/>
                  <a:cs typeface="+mn-cs"/>
                </a:rPr>
                <a:t>）、咳嗽、气促等急性呼吸道感染症状</a:t>
              </a:r>
            </a:p>
          </p:txBody>
        </p:sp>
        <p:grpSp>
          <p:nvGrpSpPr>
            <p:cNvPr id="53" name="组合 52">
              <a:extLst>
                <a:ext uri="{FF2B5EF4-FFF2-40B4-BE49-F238E27FC236}">
                  <a16:creationId xmlns:a16="http://schemas.microsoft.com/office/drawing/2014/main" id="{427B3589-8448-40EB-8DAC-A53F1F9D2D2D}"/>
                </a:ext>
              </a:extLst>
            </p:cNvPr>
            <p:cNvGrpSpPr/>
            <p:nvPr/>
          </p:nvGrpSpPr>
          <p:grpSpPr>
            <a:xfrm>
              <a:off x="3778753" y="3809717"/>
              <a:ext cx="212221" cy="429512"/>
              <a:chOff x="13002522" y="2670276"/>
              <a:chExt cx="749769" cy="1517446"/>
            </a:xfrm>
            <a:solidFill>
              <a:schemeClr val="bg1"/>
            </a:solidFill>
          </p:grpSpPr>
          <p:sp>
            <p:nvSpPr>
              <p:cNvPr id="50" name="任意多边形: 形状 49">
                <a:extLst>
                  <a:ext uri="{FF2B5EF4-FFF2-40B4-BE49-F238E27FC236}">
                    <a16:creationId xmlns:a16="http://schemas.microsoft.com/office/drawing/2014/main" id="{D829EBC0-13ED-4B81-9287-BB4E20D89353}"/>
                  </a:ext>
                </a:extLst>
              </p:cNvPr>
              <p:cNvSpPr/>
              <p:nvPr/>
            </p:nvSpPr>
            <p:spPr>
              <a:xfrm>
                <a:off x="13002522" y="2670276"/>
                <a:ext cx="749769" cy="1517446"/>
              </a:xfrm>
              <a:custGeom>
                <a:avLst/>
                <a:gdLst>
                  <a:gd name="connsiteX0" fmla="*/ 374904 w 749769"/>
                  <a:gd name="connsiteY0" fmla="*/ 1517447 h 1517446"/>
                  <a:gd name="connsiteX1" fmla="*/ 0 w 749769"/>
                  <a:gd name="connsiteY1" fmla="*/ 1142505 h 1517446"/>
                  <a:gd name="connsiteX2" fmla="*/ 127902 w 749769"/>
                  <a:gd name="connsiteY2" fmla="*/ 860489 h 1517446"/>
                  <a:gd name="connsiteX3" fmla="*/ 127902 w 749769"/>
                  <a:gd name="connsiteY3" fmla="*/ 246964 h 1517446"/>
                  <a:gd name="connsiteX4" fmla="*/ 374866 w 749769"/>
                  <a:gd name="connsiteY4" fmla="*/ 0 h 1517446"/>
                  <a:gd name="connsiteX5" fmla="*/ 621868 w 749769"/>
                  <a:gd name="connsiteY5" fmla="*/ 246964 h 1517446"/>
                  <a:gd name="connsiteX6" fmla="*/ 621868 w 749769"/>
                  <a:gd name="connsiteY6" fmla="*/ 860489 h 1517446"/>
                  <a:gd name="connsiteX7" fmla="*/ 749770 w 749769"/>
                  <a:gd name="connsiteY7" fmla="*/ 1142505 h 1517446"/>
                  <a:gd name="connsiteX8" fmla="*/ 374904 w 749769"/>
                  <a:gd name="connsiteY8" fmla="*/ 1517447 h 1517446"/>
                  <a:gd name="connsiteX9" fmla="*/ 374904 w 749769"/>
                  <a:gd name="connsiteY9" fmla="*/ 110147 h 1517446"/>
                  <a:gd name="connsiteX10" fmla="*/ 238049 w 749769"/>
                  <a:gd name="connsiteY10" fmla="*/ 246964 h 1517446"/>
                  <a:gd name="connsiteX11" fmla="*/ 238049 w 749769"/>
                  <a:gd name="connsiteY11" fmla="*/ 914171 h 1517446"/>
                  <a:gd name="connsiteX12" fmla="*/ 216065 w 749769"/>
                  <a:gd name="connsiteY12" fmla="*/ 930707 h 1517446"/>
                  <a:gd name="connsiteX13" fmla="*/ 110147 w 749769"/>
                  <a:gd name="connsiteY13" fmla="*/ 1142543 h 1517446"/>
                  <a:gd name="connsiteX14" fmla="*/ 374904 w 749769"/>
                  <a:gd name="connsiteY14" fmla="*/ 1407338 h 1517446"/>
                  <a:gd name="connsiteX15" fmla="*/ 639699 w 749769"/>
                  <a:gd name="connsiteY15" fmla="*/ 1142543 h 1517446"/>
                  <a:gd name="connsiteX16" fmla="*/ 533781 w 749769"/>
                  <a:gd name="connsiteY16" fmla="*/ 930707 h 1517446"/>
                  <a:gd name="connsiteX17" fmla="*/ 511797 w 749769"/>
                  <a:gd name="connsiteY17" fmla="*/ 914171 h 1517446"/>
                  <a:gd name="connsiteX18" fmla="*/ 511797 w 749769"/>
                  <a:gd name="connsiteY18" fmla="*/ 246964 h 1517446"/>
                  <a:gd name="connsiteX19" fmla="*/ 374904 w 749769"/>
                  <a:gd name="connsiteY19" fmla="*/ 110147 h 1517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9769" h="1517446">
                    <a:moveTo>
                      <a:pt x="374904" y="1517447"/>
                    </a:moveTo>
                    <a:cubicBezTo>
                      <a:pt x="168135" y="1517447"/>
                      <a:pt x="0" y="1349273"/>
                      <a:pt x="0" y="1142505"/>
                    </a:cubicBezTo>
                    <a:cubicBezTo>
                      <a:pt x="262" y="1034517"/>
                      <a:pt x="46834" y="931829"/>
                      <a:pt x="127902" y="860489"/>
                    </a:cubicBezTo>
                    <a:lnTo>
                      <a:pt x="127902" y="246964"/>
                    </a:lnTo>
                    <a:cubicBezTo>
                      <a:pt x="128070" y="110639"/>
                      <a:pt x="238541" y="168"/>
                      <a:pt x="374866" y="0"/>
                    </a:cubicBezTo>
                    <a:cubicBezTo>
                      <a:pt x="511206" y="147"/>
                      <a:pt x="621700" y="110624"/>
                      <a:pt x="621868" y="246964"/>
                    </a:cubicBezTo>
                    <a:lnTo>
                      <a:pt x="621868" y="860489"/>
                    </a:lnTo>
                    <a:cubicBezTo>
                      <a:pt x="702916" y="931844"/>
                      <a:pt x="749483" y="1034522"/>
                      <a:pt x="749770" y="1142505"/>
                    </a:cubicBezTo>
                    <a:cubicBezTo>
                      <a:pt x="749846" y="1349273"/>
                      <a:pt x="581635" y="1517447"/>
                      <a:pt x="374904" y="1517447"/>
                    </a:cubicBezTo>
                    <a:close/>
                    <a:moveTo>
                      <a:pt x="374904" y="110147"/>
                    </a:moveTo>
                    <a:cubicBezTo>
                      <a:pt x="299371" y="110231"/>
                      <a:pt x="238154" y="171431"/>
                      <a:pt x="238049" y="246964"/>
                    </a:cubicBezTo>
                    <a:lnTo>
                      <a:pt x="238049" y="914171"/>
                    </a:lnTo>
                    <a:lnTo>
                      <a:pt x="216065" y="930707"/>
                    </a:lnTo>
                    <a:cubicBezTo>
                      <a:pt x="149548" y="980848"/>
                      <a:pt x="110350" y="1059245"/>
                      <a:pt x="110147" y="1142543"/>
                    </a:cubicBezTo>
                    <a:cubicBezTo>
                      <a:pt x="110147" y="1288542"/>
                      <a:pt x="228905" y="1407338"/>
                      <a:pt x="374904" y="1407338"/>
                    </a:cubicBezTo>
                    <a:cubicBezTo>
                      <a:pt x="520865" y="1407338"/>
                      <a:pt x="639699" y="1288542"/>
                      <a:pt x="639699" y="1142543"/>
                    </a:cubicBezTo>
                    <a:cubicBezTo>
                      <a:pt x="639496" y="1059245"/>
                      <a:pt x="600298" y="980848"/>
                      <a:pt x="533781" y="930707"/>
                    </a:cubicBezTo>
                    <a:lnTo>
                      <a:pt x="511797" y="914171"/>
                    </a:lnTo>
                    <a:lnTo>
                      <a:pt x="511797" y="246964"/>
                    </a:lnTo>
                    <a:cubicBezTo>
                      <a:pt x="511671" y="171425"/>
                      <a:pt x="450443" y="110231"/>
                      <a:pt x="374904" y="110147"/>
                    </a:cubicBezTo>
                    <a:close/>
                  </a:path>
                </a:pathLst>
              </a:custGeom>
              <a:grpFill/>
              <a:ln w="1860"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845C4788-6E7A-494D-AF3A-8AAE1B062297}"/>
                  </a:ext>
                </a:extLst>
              </p:cNvPr>
              <p:cNvSpPr/>
              <p:nvPr/>
            </p:nvSpPr>
            <p:spPr>
              <a:xfrm>
                <a:off x="13235199" y="3664572"/>
                <a:ext cx="284530" cy="284530"/>
              </a:xfrm>
              <a:custGeom>
                <a:avLst/>
                <a:gdLst>
                  <a:gd name="connsiteX0" fmla="*/ 0 w 284530"/>
                  <a:gd name="connsiteY0" fmla="*/ 142265 h 284530"/>
                  <a:gd name="connsiteX1" fmla="*/ 142265 w 284530"/>
                  <a:gd name="connsiteY1" fmla="*/ 284531 h 284530"/>
                  <a:gd name="connsiteX2" fmla="*/ 284531 w 284530"/>
                  <a:gd name="connsiteY2" fmla="*/ 142265 h 284530"/>
                  <a:gd name="connsiteX3" fmla="*/ 142265 w 284530"/>
                  <a:gd name="connsiteY3" fmla="*/ 0 h 284530"/>
                  <a:gd name="connsiteX4" fmla="*/ 0 w 284530"/>
                  <a:gd name="connsiteY4" fmla="*/ 142265 h 284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30" h="284530">
                    <a:moveTo>
                      <a:pt x="0" y="142265"/>
                    </a:moveTo>
                    <a:cubicBezTo>
                      <a:pt x="0" y="220836"/>
                      <a:pt x="63694" y="284531"/>
                      <a:pt x="142265" y="284531"/>
                    </a:cubicBezTo>
                    <a:cubicBezTo>
                      <a:pt x="220836" y="284531"/>
                      <a:pt x="284531" y="220836"/>
                      <a:pt x="284531" y="142265"/>
                    </a:cubicBezTo>
                    <a:cubicBezTo>
                      <a:pt x="284531" y="63694"/>
                      <a:pt x="220836" y="0"/>
                      <a:pt x="142265" y="0"/>
                    </a:cubicBezTo>
                    <a:cubicBezTo>
                      <a:pt x="63694" y="0"/>
                      <a:pt x="0" y="63694"/>
                      <a:pt x="0" y="142265"/>
                    </a:cubicBezTo>
                    <a:close/>
                  </a:path>
                </a:pathLst>
              </a:custGeom>
              <a:grpFill/>
              <a:ln w="1860"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045605B1-AD41-4181-99B4-AE20D7AF9C51}"/>
                  </a:ext>
                </a:extLst>
              </p:cNvPr>
              <p:cNvSpPr/>
              <p:nvPr/>
            </p:nvSpPr>
            <p:spPr>
              <a:xfrm>
                <a:off x="13322372" y="3148012"/>
                <a:ext cx="110185" cy="562508"/>
              </a:xfrm>
              <a:custGeom>
                <a:avLst/>
                <a:gdLst>
                  <a:gd name="connsiteX0" fmla="*/ 0 w 110185"/>
                  <a:gd name="connsiteY0" fmla="*/ 0 h 562508"/>
                  <a:gd name="connsiteX1" fmla="*/ 110185 w 110185"/>
                  <a:gd name="connsiteY1" fmla="*/ 0 h 562508"/>
                  <a:gd name="connsiteX2" fmla="*/ 110185 w 110185"/>
                  <a:gd name="connsiteY2" fmla="*/ 562508 h 562508"/>
                  <a:gd name="connsiteX3" fmla="*/ 0 w 110185"/>
                  <a:gd name="connsiteY3" fmla="*/ 562508 h 562508"/>
                </a:gdLst>
                <a:ahLst/>
                <a:cxnLst>
                  <a:cxn ang="0">
                    <a:pos x="connsiteX0" y="connsiteY0"/>
                  </a:cxn>
                  <a:cxn ang="0">
                    <a:pos x="connsiteX1" y="connsiteY1"/>
                  </a:cxn>
                  <a:cxn ang="0">
                    <a:pos x="connsiteX2" y="connsiteY2"/>
                  </a:cxn>
                  <a:cxn ang="0">
                    <a:pos x="connsiteX3" y="connsiteY3"/>
                  </a:cxn>
                </a:cxnLst>
                <a:rect l="l" t="t" r="r" b="b"/>
                <a:pathLst>
                  <a:path w="110185" h="562508">
                    <a:moveTo>
                      <a:pt x="0" y="0"/>
                    </a:moveTo>
                    <a:lnTo>
                      <a:pt x="110185" y="0"/>
                    </a:lnTo>
                    <a:lnTo>
                      <a:pt x="110185" y="562508"/>
                    </a:lnTo>
                    <a:lnTo>
                      <a:pt x="0" y="562508"/>
                    </a:lnTo>
                    <a:close/>
                  </a:path>
                </a:pathLst>
              </a:custGeom>
              <a:grpFill/>
              <a:ln w="1860" cap="flat">
                <a:noFill/>
                <a:prstDash val="solid"/>
                <a:miter/>
              </a:ln>
            </p:spPr>
            <p:txBody>
              <a:bodyPr rtlCol="0" anchor="ctr"/>
              <a:lstStyle/>
              <a:p>
                <a:endParaRPr lang="zh-CN" altLang="en-US"/>
              </a:p>
            </p:txBody>
          </p:sp>
        </p:grpSp>
      </p:grpSp>
      <p:grpSp>
        <p:nvGrpSpPr>
          <p:cNvPr id="7" name="组合 6">
            <a:extLst>
              <a:ext uri="{FF2B5EF4-FFF2-40B4-BE49-F238E27FC236}">
                <a16:creationId xmlns:a16="http://schemas.microsoft.com/office/drawing/2014/main" id="{7BBEAC57-B61C-49F9-AFDC-AF773B07ADF4}"/>
              </a:ext>
            </a:extLst>
          </p:cNvPr>
          <p:cNvGrpSpPr/>
          <p:nvPr/>
        </p:nvGrpSpPr>
        <p:grpSpPr>
          <a:xfrm>
            <a:off x="7678602" y="3618766"/>
            <a:ext cx="3960322" cy="786964"/>
            <a:chOff x="7678602" y="3618766"/>
            <a:chExt cx="3960322" cy="786964"/>
          </a:xfrm>
        </p:grpSpPr>
        <p:sp>
          <p:nvSpPr>
            <p:cNvPr id="10" name="矩形: 圆角 9">
              <a:extLst>
                <a:ext uri="{FF2B5EF4-FFF2-40B4-BE49-F238E27FC236}">
                  <a16:creationId xmlns:a16="http://schemas.microsoft.com/office/drawing/2014/main" id="{ADE3F103-27ED-4136-BC03-0D0B4980A71D}"/>
                </a:ext>
              </a:extLst>
            </p:cNvPr>
            <p:cNvSpPr/>
            <p:nvPr/>
          </p:nvSpPr>
          <p:spPr bwMode="auto">
            <a:xfrm>
              <a:off x="7678602" y="3618766"/>
              <a:ext cx="3670126" cy="786964"/>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9" name="矩形 28">
              <a:extLst>
                <a:ext uri="{FF2B5EF4-FFF2-40B4-BE49-F238E27FC236}">
                  <a16:creationId xmlns:a16="http://schemas.microsoft.com/office/drawing/2014/main" id="{57A8842D-C135-4BEF-A8F1-F5D8B46D2589}"/>
                </a:ext>
              </a:extLst>
            </p:cNvPr>
            <p:cNvSpPr>
              <a:spLocks noChangeArrowheads="1"/>
            </p:cNvSpPr>
            <p:nvPr/>
          </p:nvSpPr>
          <p:spPr bwMode="auto">
            <a:xfrm>
              <a:off x="8579423" y="3814940"/>
              <a:ext cx="3059501" cy="38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fontAlgn="base">
                <a:lnSpc>
                  <a:spcPct val="130000"/>
                </a:lnSpc>
                <a:spcBef>
                  <a:spcPct val="0"/>
                </a:spcBef>
                <a:spcAft>
                  <a:spcPct val="0"/>
                </a:spcAft>
                <a:buNone/>
                <a:defRPr/>
              </a:pPr>
              <a:r>
                <a:rPr lang="zh-CN" altLang="en-US" sz="1600" dirty="0">
                  <a:solidFill>
                    <a:schemeClr val="bg1"/>
                  </a:solidFill>
                  <a:latin typeface="+mn-ea"/>
                  <a:ea typeface="+mn-ea"/>
                </a:rPr>
                <a:t>出现小范围聚集性发病</a:t>
              </a:r>
            </a:p>
          </p:txBody>
        </p:sp>
        <p:grpSp>
          <p:nvGrpSpPr>
            <p:cNvPr id="44" name="组合 43">
              <a:extLst>
                <a:ext uri="{FF2B5EF4-FFF2-40B4-BE49-F238E27FC236}">
                  <a16:creationId xmlns:a16="http://schemas.microsoft.com/office/drawing/2014/main" id="{993C93F1-5036-403E-959A-0073E16DED5C}"/>
                </a:ext>
              </a:extLst>
            </p:cNvPr>
            <p:cNvGrpSpPr/>
            <p:nvPr/>
          </p:nvGrpSpPr>
          <p:grpSpPr>
            <a:xfrm>
              <a:off x="7951055" y="3809917"/>
              <a:ext cx="471208" cy="435714"/>
              <a:chOff x="16335627" y="2654766"/>
              <a:chExt cx="1664754" cy="1539357"/>
            </a:xfrm>
            <a:solidFill>
              <a:schemeClr val="bg1"/>
            </a:solidFill>
          </p:grpSpPr>
          <p:sp>
            <p:nvSpPr>
              <p:cNvPr id="40" name="任意多边形: 形状 39">
                <a:extLst>
                  <a:ext uri="{FF2B5EF4-FFF2-40B4-BE49-F238E27FC236}">
                    <a16:creationId xmlns:a16="http://schemas.microsoft.com/office/drawing/2014/main" id="{C842601A-E030-44BA-9981-227909F32A50}"/>
                  </a:ext>
                </a:extLst>
              </p:cNvPr>
              <p:cNvSpPr/>
              <p:nvPr/>
            </p:nvSpPr>
            <p:spPr>
              <a:xfrm>
                <a:off x="16536377" y="3165694"/>
                <a:ext cx="560856" cy="560856"/>
              </a:xfrm>
              <a:custGeom>
                <a:avLst/>
                <a:gdLst>
                  <a:gd name="connsiteX0" fmla="*/ 280428 w 560856"/>
                  <a:gd name="connsiteY0" fmla="*/ 560857 h 560856"/>
                  <a:gd name="connsiteX1" fmla="*/ 0 w 560856"/>
                  <a:gd name="connsiteY1" fmla="*/ 280428 h 560856"/>
                  <a:gd name="connsiteX2" fmla="*/ 280428 w 560856"/>
                  <a:gd name="connsiteY2" fmla="*/ 0 h 560856"/>
                  <a:gd name="connsiteX3" fmla="*/ 560857 w 560856"/>
                  <a:gd name="connsiteY3" fmla="*/ 280428 h 560856"/>
                  <a:gd name="connsiteX4" fmla="*/ 280428 w 560856"/>
                  <a:gd name="connsiteY4" fmla="*/ 560857 h 560856"/>
                  <a:gd name="connsiteX5" fmla="*/ 280428 w 560856"/>
                  <a:gd name="connsiteY5" fmla="*/ 92246 h 560856"/>
                  <a:gd name="connsiteX6" fmla="*/ 92246 w 560856"/>
                  <a:gd name="connsiteY6" fmla="*/ 280428 h 560856"/>
                  <a:gd name="connsiteX7" fmla="*/ 280428 w 560856"/>
                  <a:gd name="connsiteY7" fmla="*/ 468611 h 560856"/>
                  <a:gd name="connsiteX8" fmla="*/ 468610 w 560856"/>
                  <a:gd name="connsiteY8" fmla="*/ 280428 h 560856"/>
                  <a:gd name="connsiteX9" fmla="*/ 280428 w 560856"/>
                  <a:gd name="connsiteY9" fmla="*/ 92246 h 560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0856" h="560856">
                    <a:moveTo>
                      <a:pt x="280428" y="560857"/>
                    </a:moveTo>
                    <a:cubicBezTo>
                      <a:pt x="125455" y="560857"/>
                      <a:pt x="0" y="435402"/>
                      <a:pt x="0" y="280428"/>
                    </a:cubicBezTo>
                    <a:cubicBezTo>
                      <a:pt x="0" y="125455"/>
                      <a:pt x="125455" y="0"/>
                      <a:pt x="280428" y="0"/>
                    </a:cubicBezTo>
                    <a:cubicBezTo>
                      <a:pt x="435402" y="0"/>
                      <a:pt x="560857" y="125455"/>
                      <a:pt x="560857" y="280428"/>
                    </a:cubicBezTo>
                    <a:cubicBezTo>
                      <a:pt x="560857" y="435402"/>
                      <a:pt x="435402" y="560857"/>
                      <a:pt x="280428" y="560857"/>
                    </a:cubicBezTo>
                    <a:close/>
                    <a:moveTo>
                      <a:pt x="280428" y="92246"/>
                    </a:moveTo>
                    <a:cubicBezTo>
                      <a:pt x="177113" y="92246"/>
                      <a:pt x="92246" y="177113"/>
                      <a:pt x="92246" y="280428"/>
                    </a:cubicBezTo>
                    <a:cubicBezTo>
                      <a:pt x="92246" y="383744"/>
                      <a:pt x="177113" y="468611"/>
                      <a:pt x="280428" y="468611"/>
                    </a:cubicBezTo>
                    <a:cubicBezTo>
                      <a:pt x="383744" y="468611"/>
                      <a:pt x="468610" y="383744"/>
                      <a:pt x="468610" y="280428"/>
                    </a:cubicBezTo>
                    <a:cubicBezTo>
                      <a:pt x="468610" y="177113"/>
                      <a:pt x="383744" y="92246"/>
                      <a:pt x="280428" y="92246"/>
                    </a:cubicBezTo>
                    <a:close/>
                  </a:path>
                </a:pathLst>
              </a:custGeom>
              <a:grpFill/>
              <a:ln w="179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53BABE3A-1562-4161-9F60-C2E35815A751}"/>
                  </a:ext>
                </a:extLst>
              </p:cNvPr>
              <p:cNvSpPr/>
              <p:nvPr/>
            </p:nvSpPr>
            <p:spPr>
              <a:xfrm>
                <a:off x="16335627" y="3184028"/>
                <a:ext cx="1414825" cy="1010095"/>
              </a:xfrm>
              <a:custGeom>
                <a:avLst/>
                <a:gdLst>
                  <a:gd name="connsiteX0" fmla="*/ 43240 w 1414825"/>
                  <a:gd name="connsiteY0" fmla="*/ 1010095 h 1010095"/>
                  <a:gd name="connsiteX1" fmla="*/ 0 w 1414825"/>
                  <a:gd name="connsiteY1" fmla="*/ 966855 h 1010095"/>
                  <a:gd name="connsiteX2" fmla="*/ 507642 w 1414825"/>
                  <a:gd name="connsiteY2" fmla="*/ 459213 h 1010095"/>
                  <a:gd name="connsiteX3" fmla="*/ 850106 w 1414825"/>
                  <a:gd name="connsiteY3" fmla="*/ 591528 h 1010095"/>
                  <a:gd name="connsiteX4" fmla="*/ 852700 w 1414825"/>
                  <a:gd name="connsiteY4" fmla="*/ 652930 h 1010095"/>
                  <a:gd name="connsiteX5" fmla="*/ 791299 w 1414825"/>
                  <a:gd name="connsiteY5" fmla="*/ 655524 h 1010095"/>
                  <a:gd name="connsiteX6" fmla="*/ 507642 w 1414825"/>
                  <a:gd name="connsiteY6" fmla="*/ 545694 h 1010095"/>
                  <a:gd name="connsiteX7" fmla="*/ 86481 w 1414825"/>
                  <a:gd name="connsiteY7" fmla="*/ 966855 h 1010095"/>
                  <a:gd name="connsiteX8" fmla="*/ 43240 w 1414825"/>
                  <a:gd name="connsiteY8" fmla="*/ 1010095 h 1010095"/>
                  <a:gd name="connsiteX9" fmla="*/ 1151924 w 1414825"/>
                  <a:gd name="connsiteY9" fmla="*/ 525803 h 1010095"/>
                  <a:gd name="connsiteX10" fmla="*/ 889022 w 1414825"/>
                  <a:gd name="connsiteY10" fmla="*/ 262902 h 1010095"/>
                  <a:gd name="connsiteX11" fmla="*/ 1151924 w 1414825"/>
                  <a:gd name="connsiteY11" fmla="*/ 0 h 1010095"/>
                  <a:gd name="connsiteX12" fmla="*/ 1414825 w 1414825"/>
                  <a:gd name="connsiteY12" fmla="*/ 262902 h 1010095"/>
                  <a:gd name="connsiteX13" fmla="*/ 1151924 w 1414825"/>
                  <a:gd name="connsiteY13" fmla="*/ 525803 h 1010095"/>
                  <a:gd name="connsiteX14" fmla="*/ 1151924 w 1414825"/>
                  <a:gd name="connsiteY14" fmla="*/ 86481 h 1010095"/>
                  <a:gd name="connsiteX15" fmla="*/ 975503 w 1414825"/>
                  <a:gd name="connsiteY15" fmla="*/ 262902 h 1010095"/>
                  <a:gd name="connsiteX16" fmla="*/ 1151924 w 1414825"/>
                  <a:gd name="connsiteY16" fmla="*/ 439322 h 1010095"/>
                  <a:gd name="connsiteX17" fmla="*/ 1328345 w 1414825"/>
                  <a:gd name="connsiteY17" fmla="*/ 262902 h 1010095"/>
                  <a:gd name="connsiteX18" fmla="*/ 1151924 w 1414825"/>
                  <a:gd name="connsiteY18" fmla="*/ 86481 h 101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14825" h="1010095">
                    <a:moveTo>
                      <a:pt x="43240" y="1010095"/>
                    </a:moveTo>
                    <a:cubicBezTo>
                      <a:pt x="19026" y="1010095"/>
                      <a:pt x="0" y="991070"/>
                      <a:pt x="0" y="966855"/>
                    </a:cubicBezTo>
                    <a:cubicBezTo>
                      <a:pt x="0" y="686657"/>
                      <a:pt x="227444" y="459213"/>
                      <a:pt x="507642" y="459213"/>
                    </a:cubicBezTo>
                    <a:cubicBezTo>
                      <a:pt x="633904" y="459213"/>
                      <a:pt x="755842" y="505912"/>
                      <a:pt x="850106" y="591528"/>
                    </a:cubicBezTo>
                    <a:cubicBezTo>
                      <a:pt x="867402" y="607960"/>
                      <a:pt x="869132" y="634769"/>
                      <a:pt x="852700" y="652930"/>
                    </a:cubicBezTo>
                    <a:cubicBezTo>
                      <a:pt x="836269" y="670226"/>
                      <a:pt x="809460" y="671956"/>
                      <a:pt x="791299" y="655524"/>
                    </a:cubicBezTo>
                    <a:cubicBezTo>
                      <a:pt x="713466" y="584610"/>
                      <a:pt x="612284" y="545694"/>
                      <a:pt x="507642" y="545694"/>
                    </a:cubicBezTo>
                    <a:cubicBezTo>
                      <a:pt x="275009" y="545694"/>
                      <a:pt x="86481" y="734222"/>
                      <a:pt x="86481" y="966855"/>
                    </a:cubicBezTo>
                    <a:cubicBezTo>
                      <a:pt x="86481" y="991070"/>
                      <a:pt x="67455" y="1010095"/>
                      <a:pt x="43240" y="1010095"/>
                    </a:cubicBezTo>
                    <a:close/>
                    <a:moveTo>
                      <a:pt x="1151924" y="525803"/>
                    </a:moveTo>
                    <a:cubicBezTo>
                      <a:pt x="1006636" y="525803"/>
                      <a:pt x="889022" y="408189"/>
                      <a:pt x="889022" y="262902"/>
                    </a:cubicBezTo>
                    <a:cubicBezTo>
                      <a:pt x="889022" y="117614"/>
                      <a:pt x="1006636" y="0"/>
                      <a:pt x="1151924" y="0"/>
                    </a:cubicBezTo>
                    <a:cubicBezTo>
                      <a:pt x="1297212" y="0"/>
                      <a:pt x="1414825" y="117614"/>
                      <a:pt x="1414825" y="262902"/>
                    </a:cubicBezTo>
                    <a:cubicBezTo>
                      <a:pt x="1414825" y="408189"/>
                      <a:pt x="1297212" y="525803"/>
                      <a:pt x="1151924" y="525803"/>
                    </a:cubicBezTo>
                    <a:close/>
                    <a:moveTo>
                      <a:pt x="1151924" y="86481"/>
                    </a:moveTo>
                    <a:cubicBezTo>
                      <a:pt x="1055065" y="86481"/>
                      <a:pt x="975503" y="166043"/>
                      <a:pt x="975503" y="262902"/>
                    </a:cubicBezTo>
                    <a:cubicBezTo>
                      <a:pt x="975503" y="359760"/>
                      <a:pt x="1055065" y="439322"/>
                      <a:pt x="1151924" y="439322"/>
                    </a:cubicBezTo>
                    <a:cubicBezTo>
                      <a:pt x="1248782" y="439322"/>
                      <a:pt x="1328345" y="359760"/>
                      <a:pt x="1328345" y="262902"/>
                    </a:cubicBezTo>
                    <a:cubicBezTo>
                      <a:pt x="1328345" y="166043"/>
                      <a:pt x="1248782" y="86481"/>
                      <a:pt x="1151924" y="86481"/>
                    </a:cubicBezTo>
                    <a:close/>
                  </a:path>
                </a:pathLst>
              </a:custGeom>
              <a:grpFill/>
              <a:ln w="179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4D935BD5-C86C-4341-8079-4C3575C7A413}"/>
                  </a:ext>
                </a:extLst>
              </p:cNvPr>
              <p:cNvSpPr/>
              <p:nvPr/>
            </p:nvSpPr>
            <p:spPr>
              <a:xfrm>
                <a:off x="16904670" y="2654766"/>
                <a:ext cx="1095711" cy="1539357"/>
              </a:xfrm>
              <a:custGeom>
                <a:avLst/>
                <a:gdLst>
                  <a:gd name="connsiteX0" fmla="*/ 1052471 w 1095711"/>
                  <a:gd name="connsiteY0" fmla="*/ 1539358 h 1539357"/>
                  <a:gd name="connsiteX1" fmla="*/ 1009231 w 1095711"/>
                  <a:gd name="connsiteY1" fmla="*/ 1496117 h 1539357"/>
                  <a:gd name="connsiteX2" fmla="*/ 588069 w 1095711"/>
                  <a:gd name="connsiteY2" fmla="*/ 1074956 h 1539357"/>
                  <a:gd name="connsiteX3" fmla="*/ 166908 w 1095711"/>
                  <a:gd name="connsiteY3" fmla="*/ 1496117 h 1539357"/>
                  <a:gd name="connsiteX4" fmla="*/ 123668 w 1095711"/>
                  <a:gd name="connsiteY4" fmla="*/ 1539358 h 1539357"/>
                  <a:gd name="connsiteX5" fmla="*/ 80427 w 1095711"/>
                  <a:gd name="connsiteY5" fmla="*/ 1496117 h 1539357"/>
                  <a:gd name="connsiteX6" fmla="*/ 588069 w 1095711"/>
                  <a:gd name="connsiteY6" fmla="*/ 988475 h 1539357"/>
                  <a:gd name="connsiteX7" fmla="*/ 1095711 w 1095711"/>
                  <a:gd name="connsiteY7" fmla="*/ 1496117 h 1539357"/>
                  <a:gd name="connsiteX8" fmla="*/ 1052471 w 1095711"/>
                  <a:gd name="connsiteY8" fmla="*/ 1539358 h 1539357"/>
                  <a:gd name="connsiteX9" fmla="*/ 262902 w 1095711"/>
                  <a:gd name="connsiteY9" fmla="*/ 525803 h 1539357"/>
                  <a:gd name="connsiteX10" fmla="*/ 0 w 1095711"/>
                  <a:gd name="connsiteY10" fmla="*/ 262902 h 1539357"/>
                  <a:gd name="connsiteX11" fmla="*/ 262902 w 1095711"/>
                  <a:gd name="connsiteY11" fmla="*/ 0 h 1539357"/>
                  <a:gd name="connsiteX12" fmla="*/ 525803 w 1095711"/>
                  <a:gd name="connsiteY12" fmla="*/ 262902 h 1539357"/>
                  <a:gd name="connsiteX13" fmla="*/ 262902 w 1095711"/>
                  <a:gd name="connsiteY13" fmla="*/ 525803 h 1539357"/>
                  <a:gd name="connsiteX14" fmla="*/ 262902 w 1095711"/>
                  <a:gd name="connsiteY14" fmla="*/ 86481 h 1539357"/>
                  <a:gd name="connsiteX15" fmla="*/ 86481 w 1095711"/>
                  <a:gd name="connsiteY15" fmla="*/ 262902 h 1539357"/>
                  <a:gd name="connsiteX16" fmla="*/ 262902 w 1095711"/>
                  <a:gd name="connsiteY16" fmla="*/ 439322 h 1539357"/>
                  <a:gd name="connsiteX17" fmla="*/ 439322 w 1095711"/>
                  <a:gd name="connsiteY17" fmla="*/ 262902 h 1539357"/>
                  <a:gd name="connsiteX18" fmla="*/ 262902 w 1095711"/>
                  <a:gd name="connsiteY18" fmla="*/ 86481 h 1539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95711" h="1539357">
                    <a:moveTo>
                      <a:pt x="1052471" y="1539358"/>
                    </a:moveTo>
                    <a:cubicBezTo>
                      <a:pt x="1028256" y="1539358"/>
                      <a:pt x="1009231" y="1520332"/>
                      <a:pt x="1009231" y="1496117"/>
                    </a:cubicBezTo>
                    <a:cubicBezTo>
                      <a:pt x="1009231" y="1263484"/>
                      <a:pt x="820702" y="1074956"/>
                      <a:pt x="588069" y="1074956"/>
                    </a:cubicBezTo>
                    <a:cubicBezTo>
                      <a:pt x="355436" y="1074956"/>
                      <a:pt x="166908" y="1263484"/>
                      <a:pt x="166908" y="1496117"/>
                    </a:cubicBezTo>
                    <a:cubicBezTo>
                      <a:pt x="166908" y="1520332"/>
                      <a:pt x="147882" y="1539358"/>
                      <a:pt x="123668" y="1539358"/>
                    </a:cubicBezTo>
                    <a:cubicBezTo>
                      <a:pt x="99453" y="1539358"/>
                      <a:pt x="80427" y="1520332"/>
                      <a:pt x="80427" y="1496117"/>
                    </a:cubicBezTo>
                    <a:cubicBezTo>
                      <a:pt x="80427" y="1215920"/>
                      <a:pt x="307871" y="988475"/>
                      <a:pt x="588069" y="988475"/>
                    </a:cubicBezTo>
                    <a:cubicBezTo>
                      <a:pt x="868267" y="988475"/>
                      <a:pt x="1095711" y="1215920"/>
                      <a:pt x="1095711" y="1496117"/>
                    </a:cubicBezTo>
                    <a:cubicBezTo>
                      <a:pt x="1095711" y="1520332"/>
                      <a:pt x="1076686" y="1539358"/>
                      <a:pt x="1052471" y="1539358"/>
                    </a:cubicBezTo>
                    <a:close/>
                    <a:moveTo>
                      <a:pt x="262902" y="525803"/>
                    </a:moveTo>
                    <a:cubicBezTo>
                      <a:pt x="117614" y="525803"/>
                      <a:pt x="0" y="408189"/>
                      <a:pt x="0" y="262902"/>
                    </a:cubicBezTo>
                    <a:cubicBezTo>
                      <a:pt x="0" y="117614"/>
                      <a:pt x="117614" y="0"/>
                      <a:pt x="262902" y="0"/>
                    </a:cubicBezTo>
                    <a:cubicBezTo>
                      <a:pt x="408189" y="0"/>
                      <a:pt x="525803" y="117614"/>
                      <a:pt x="525803" y="262902"/>
                    </a:cubicBezTo>
                    <a:cubicBezTo>
                      <a:pt x="525803" y="408189"/>
                      <a:pt x="408189" y="525803"/>
                      <a:pt x="262902" y="525803"/>
                    </a:cubicBezTo>
                    <a:close/>
                    <a:moveTo>
                      <a:pt x="262902" y="86481"/>
                    </a:moveTo>
                    <a:cubicBezTo>
                      <a:pt x="166043" y="86481"/>
                      <a:pt x="86481" y="166043"/>
                      <a:pt x="86481" y="262902"/>
                    </a:cubicBezTo>
                    <a:cubicBezTo>
                      <a:pt x="86481" y="359760"/>
                      <a:pt x="166043" y="439322"/>
                      <a:pt x="262902" y="439322"/>
                    </a:cubicBezTo>
                    <a:cubicBezTo>
                      <a:pt x="359760" y="439322"/>
                      <a:pt x="439322" y="359760"/>
                      <a:pt x="439322" y="262902"/>
                    </a:cubicBezTo>
                    <a:cubicBezTo>
                      <a:pt x="439322" y="166043"/>
                      <a:pt x="359760" y="86481"/>
                      <a:pt x="262902" y="86481"/>
                    </a:cubicBezTo>
                    <a:close/>
                  </a:path>
                </a:pathLst>
              </a:custGeom>
              <a:grpFill/>
              <a:ln w="179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7C09A322-42E4-4938-BB98-22A823DF0341}"/>
                  </a:ext>
                </a:extLst>
              </p:cNvPr>
              <p:cNvSpPr/>
              <p:nvPr/>
            </p:nvSpPr>
            <p:spPr>
              <a:xfrm>
                <a:off x="16866027" y="3090052"/>
                <a:ext cx="613697" cy="167887"/>
              </a:xfrm>
              <a:custGeom>
                <a:avLst/>
                <a:gdLst>
                  <a:gd name="connsiteX0" fmla="*/ 568828 w 613697"/>
                  <a:gd name="connsiteY0" fmla="*/ 167888 h 167887"/>
                  <a:gd name="connsiteX1" fmla="*/ 544844 w 613697"/>
                  <a:gd name="connsiteY1" fmla="*/ 160508 h 167887"/>
                  <a:gd name="connsiteX2" fmla="*/ 307771 w 613697"/>
                  <a:gd name="connsiteY2" fmla="*/ 93169 h 167887"/>
                  <a:gd name="connsiteX3" fmla="*/ 70698 w 613697"/>
                  <a:gd name="connsiteY3" fmla="*/ 160508 h 167887"/>
                  <a:gd name="connsiteX4" fmla="*/ 7049 w 613697"/>
                  <a:gd name="connsiteY4" fmla="*/ 145749 h 167887"/>
                  <a:gd name="connsiteX5" fmla="*/ 21808 w 613697"/>
                  <a:gd name="connsiteY5" fmla="*/ 82099 h 167887"/>
                  <a:gd name="connsiteX6" fmla="*/ 306849 w 613697"/>
                  <a:gd name="connsiteY6" fmla="*/ 0 h 167887"/>
                  <a:gd name="connsiteX7" fmla="*/ 591889 w 613697"/>
                  <a:gd name="connsiteY7" fmla="*/ 82099 h 167887"/>
                  <a:gd name="connsiteX8" fmla="*/ 606649 w 613697"/>
                  <a:gd name="connsiteY8" fmla="*/ 145749 h 167887"/>
                  <a:gd name="connsiteX9" fmla="*/ 568828 w 613697"/>
                  <a:gd name="connsiteY9" fmla="*/ 167888 h 16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3697" h="167887">
                    <a:moveTo>
                      <a:pt x="568828" y="167888"/>
                    </a:moveTo>
                    <a:cubicBezTo>
                      <a:pt x="560526" y="167888"/>
                      <a:pt x="552223" y="166043"/>
                      <a:pt x="544844" y="160508"/>
                    </a:cubicBezTo>
                    <a:cubicBezTo>
                      <a:pt x="473814" y="116230"/>
                      <a:pt x="391715" y="93169"/>
                      <a:pt x="307771" y="93169"/>
                    </a:cubicBezTo>
                    <a:cubicBezTo>
                      <a:pt x="223827" y="93169"/>
                      <a:pt x="142650" y="116230"/>
                      <a:pt x="70698" y="160508"/>
                    </a:cubicBezTo>
                    <a:cubicBezTo>
                      <a:pt x="49482" y="174345"/>
                      <a:pt x="20886" y="166966"/>
                      <a:pt x="7049" y="145749"/>
                    </a:cubicBezTo>
                    <a:cubicBezTo>
                      <a:pt x="-6788" y="124532"/>
                      <a:pt x="591" y="95936"/>
                      <a:pt x="21808" y="82099"/>
                    </a:cubicBezTo>
                    <a:cubicBezTo>
                      <a:pt x="107597" y="28596"/>
                      <a:pt x="206300" y="0"/>
                      <a:pt x="306849" y="0"/>
                    </a:cubicBezTo>
                    <a:cubicBezTo>
                      <a:pt x="407397" y="0"/>
                      <a:pt x="506100" y="28596"/>
                      <a:pt x="591889" y="82099"/>
                    </a:cubicBezTo>
                    <a:cubicBezTo>
                      <a:pt x="613106" y="95936"/>
                      <a:pt x="620485" y="123610"/>
                      <a:pt x="606649" y="145749"/>
                    </a:cubicBezTo>
                    <a:cubicBezTo>
                      <a:pt x="599269" y="160508"/>
                      <a:pt x="584509" y="167888"/>
                      <a:pt x="568828" y="167888"/>
                    </a:cubicBezTo>
                    <a:close/>
                  </a:path>
                </a:pathLst>
              </a:custGeom>
              <a:grpFill/>
              <a:ln w="1795" cap="flat">
                <a:noFill/>
                <a:prstDash val="solid"/>
                <a:miter/>
              </a:ln>
            </p:spPr>
            <p:txBody>
              <a:bodyPr rtlCol="0" anchor="ctr"/>
              <a:lstStyle/>
              <a:p>
                <a:endParaRPr lang="zh-CN" altLang="en-US"/>
              </a:p>
            </p:txBody>
          </p:sp>
        </p:grpSp>
      </p:grpSp>
      <p:grpSp>
        <p:nvGrpSpPr>
          <p:cNvPr id="8" name="组合 7">
            <a:extLst>
              <a:ext uri="{FF2B5EF4-FFF2-40B4-BE49-F238E27FC236}">
                <a16:creationId xmlns:a16="http://schemas.microsoft.com/office/drawing/2014/main" id="{9CC92945-4E1D-4745-96D1-8335EEDF8D8B}"/>
              </a:ext>
            </a:extLst>
          </p:cNvPr>
          <p:cNvGrpSpPr/>
          <p:nvPr/>
        </p:nvGrpSpPr>
        <p:grpSpPr>
          <a:xfrm>
            <a:off x="7698811" y="4515920"/>
            <a:ext cx="3940127" cy="784910"/>
            <a:chOff x="7698811" y="4515920"/>
            <a:chExt cx="3940127" cy="784910"/>
          </a:xfrm>
        </p:grpSpPr>
        <p:sp>
          <p:nvSpPr>
            <p:cNvPr id="23" name="矩形: 圆角 22">
              <a:extLst>
                <a:ext uri="{FF2B5EF4-FFF2-40B4-BE49-F238E27FC236}">
                  <a16:creationId xmlns:a16="http://schemas.microsoft.com/office/drawing/2014/main" id="{7D05F93F-17DA-4AC7-A0FC-39A5C993EFBD}"/>
                </a:ext>
              </a:extLst>
            </p:cNvPr>
            <p:cNvSpPr/>
            <p:nvPr/>
          </p:nvSpPr>
          <p:spPr bwMode="auto">
            <a:xfrm>
              <a:off x="7698811" y="4515920"/>
              <a:ext cx="3651676" cy="784910"/>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24" name="矩形 21">
              <a:extLst>
                <a:ext uri="{FF2B5EF4-FFF2-40B4-BE49-F238E27FC236}">
                  <a16:creationId xmlns:a16="http://schemas.microsoft.com/office/drawing/2014/main" id="{20927E2C-7385-4B7F-9C24-6975D7592319}"/>
                </a:ext>
              </a:extLst>
            </p:cNvPr>
            <p:cNvSpPr>
              <a:spLocks noChangeArrowheads="1"/>
            </p:cNvSpPr>
            <p:nvPr/>
          </p:nvSpPr>
          <p:spPr bwMode="auto">
            <a:xfrm>
              <a:off x="8579743" y="4691878"/>
              <a:ext cx="3059195" cy="38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fontAlgn="base">
                <a:lnSpc>
                  <a:spcPct val="130000"/>
                </a:lnSpc>
                <a:spcBef>
                  <a:spcPct val="0"/>
                </a:spcBef>
                <a:spcAft>
                  <a:spcPct val="0"/>
                </a:spcAft>
                <a:buNone/>
                <a:defRPr/>
              </a:pPr>
              <a:r>
                <a:rPr lang="zh-CN" altLang="en-US" sz="1600" dirty="0">
                  <a:solidFill>
                    <a:schemeClr val="bg1"/>
                  </a:solidFill>
                  <a:latin typeface="+mn-ea"/>
                  <a:ea typeface="+mn-ea"/>
                </a:rPr>
                <a:t>有风险地区旅行或居住史</a:t>
              </a:r>
            </a:p>
          </p:txBody>
        </p:sp>
        <p:grpSp>
          <p:nvGrpSpPr>
            <p:cNvPr id="57" name="组合 56">
              <a:extLst>
                <a:ext uri="{FF2B5EF4-FFF2-40B4-BE49-F238E27FC236}">
                  <a16:creationId xmlns:a16="http://schemas.microsoft.com/office/drawing/2014/main" id="{CC076A63-8BBC-43A8-9E5D-3BF8764060B3}"/>
                </a:ext>
              </a:extLst>
            </p:cNvPr>
            <p:cNvGrpSpPr/>
            <p:nvPr/>
          </p:nvGrpSpPr>
          <p:grpSpPr>
            <a:xfrm>
              <a:off x="7922533" y="4666533"/>
              <a:ext cx="470653" cy="439784"/>
              <a:chOff x="8300481" y="4512807"/>
              <a:chExt cx="470653" cy="439784"/>
            </a:xfrm>
          </p:grpSpPr>
          <p:grpSp>
            <p:nvGrpSpPr>
              <p:cNvPr id="48" name="组合 47">
                <a:extLst>
                  <a:ext uri="{FF2B5EF4-FFF2-40B4-BE49-F238E27FC236}">
                    <a16:creationId xmlns:a16="http://schemas.microsoft.com/office/drawing/2014/main" id="{346C4DEB-CF03-4E6A-AF69-727107F5E9EF}"/>
                  </a:ext>
                </a:extLst>
              </p:cNvPr>
              <p:cNvGrpSpPr/>
              <p:nvPr/>
            </p:nvGrpSpPr>
            <p:grpSpPr>
              <a:xfrm>
                <a:off x="8300481" y="4512807"/>
                <a:ext cx="329437" cy="439784"/>
                <a:chOff x="14515444" y="2652130"/>
                <a:chExt cx="1163884" cy="1553735"/>
              </a:xfrm>
              <a:solidFill>
                <a:schemeClr val="bg1"/>
              </a:solidFill>
            </p:grpSpPr>
            <p:sp>
              <p:nvSpPr>
                <p:cNvPr id="46" name="任意多边形: 形状 45">
                  <a:extLst>
                    <a:ext uri="{FF2B5EF4-FFF2-40B4-BE49-F238E27FC236}">
                      <a16:creationId xmlns:a16="http://schemas.microsoft.com/office/drawing/2014/main" id="{B4C57ECB-8985-4BEC-BA1F-CD704962D5F6}"/>
                    </a:ext>
                  </a:extLst>
                </p:cNvPr>
                <p:cNvSpPr/>
                <p:nvPr/>
              </p:nvSpPr>
              <p:spPr>
                <a:xfrm>
                  <a:off x="14848631" y="2943396"/>
                  <a:ext cx="497288" cy="488137"/>
                </a:xfrm>
                <a:custGeom>
                  <a:avLst/>
                  <a:gdLst>
                    <a:gd name="connsiteX0" fmla="*/ 248672 w 497288"/>
                    <a:gd name="connsiteY0" fmla="*/ 0 h 488137"/>
                    <a:gd name="connsiteX1" fmla="*/ 0 w 497288"/>
                    <a:gd name="connsiteY1" fmla="*/ 244139 h 488137"/>
                    <a:gd name="connsiteX2" fmla="*/ 248672 w 497288"/>
                    <a:gd name="connsiteY2" fmla="*/ 488138 h 488137"/>
                    <a:gd name="connsiteX3" fmla="*/ 497289 w 497288"/>
                    <a:gd name="connsiteY3" fmla="*/ 244139 h 488137"/>
                    <a:gd name="connsiteX4" fmla="*/ 248672 w 497288"/>
                    <a:gd name="connsiteY4" fmla="*/ 0 h 488137"/>
                    <a:gd name="connsiteX5" fmla="*/ 248672 w 497288"/>
                    <a:gd name="connsiteY5" fmla="*/ 380034 h 488137"/>
                    <a:gd name="connsiteX6" fmla="*/ 110427 w 497288"/>
                    <a:gd name="connsiteY6" fmla="*/ 244082 h 488137"/>
                    <a:gd name="connsiteX7" fmla="*/ 248672 w 497288"/>
                    <a:gd name="connsiteY7" fmla="*/ 108133 h 488137"/>
                    <a:gd name="connsiteX8" fmla="*/ 386857 w 497288"/>
                    <a:gd name="connsiteY8" fmla="*/ 244082 h 488137"/>
                    <a:gd name="connsiteX9" fmla="*/ 248672 w 497288"/>
                    <a:gd name="connsiteY9" fmla="*/ 380034 h 48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7288" h="488137">
                      <a:moveTo>
                        <a:pt x="248672" y="0"/>
                      </a:moveTo>
                      <a:cubicBezTo>
                        <a:pt x="111546" y="0"/>
                        <a:pt x="0" y="109534"/>
                        <a:pt x="0" y="244139"/>
                      </a:cubicBezTo>
                      <a:cubicBezTo>
                        <a:pt x="0" y="378716"/>
                        <a:pt x="111546" y="488138"/>
                        <a:pt x="248672" y="488138"/>
                      </a:cubicBezTo>
                      <a:cubicBezTo>
                        <a:pt x="385794" y="488138"/>
                        <a:pt x="497289" y="378716"/>
                        <a:pt x="497289" y="244139"/>
                      </a:cubicBezTo>
                      <a:cubicBezTo>
                        <a:pt x="497289" y="109532"/>
                        <a:pt x="385794" y="0"/>
                        <a:pt x="248672" y="0"/>
                      </a:cubicBezTo>
                      <a:moveTo>
                        <a:pt x="248672" y="380034"/>
                      </a:moveTo>
                      <a:cubicBezTo>
                        <a:pt x="172442" y="380034"/>
                        <a:pt x="110427" y="319052"/>
                        <a:pt x="110427" y="244082"/>
                      </a:cubicBezTo>
                      <a:cubicBezTo>
                        <a:pt x="110427" y="169139"/>
                        <a:pt x="172440" y="108133"/>
                        <a:pt x="248672" y="108133"/>
                      </a:cubicBezTo>
                      <a:cubicBezTo>
                        <a:pt x="324845" y="108133"/>
                        <a:pt x="386857" y="169139"/>
                        <a:pt x="386857" y="244082"/>
                      </a:cubicBezTo>
                      <a:cubicBezTo>
                        <a:pt x="386857" y="319052"/>
                        <a:pt x="324845" y="380034"/>
                        <a:pt x="248672" y="380034"/>
                      </a:cubicBezTo>
                    </a:path>
                  </a:pathLst>
                </a:custGeom>
                <a:grpFill/>
                <a:ln w="1860"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E4DD8B09-FE24-403C-9B29-5BB2EA5F6371}"/>
                    </a:ext>
                  </a:extLst>
                </p:cNvPr>
                <p:cNvSpPr/>
                <p:nvPr/>
              </p:nvSpPr>
              <p:spPr>
                <a:xfrm>
                  <a:off x="14515444" y="2652130"/>
                  <a:ext cx="1163884" cy="1553735"/>
                </a:xfrm>
                <a:custGeom>
                  <a:avLst/>
                  <a:gdLst>
                    <a:gd name="connsiteX0" fmla="*/ 1163884 w 1163884"/>
                    <a:gd name="connsiteY0" fmla="*/ 571644 h 1553735"/>
                    <a:gd name="connsiteX1" fmla="*/ 581859 w 1163884"/>
                    <a:gd name="connsiteY1" fmla="*/ 0 h 1553735"/>
                    <a:gd name="connsiteX2" fmla="*/ 0 w 1163884"/>
                    <a:gd name="connsiteY2" fmla="*/ 571644 h 1553735"/>
                    <a:gd name="connsiteX3" fmla="*/ 512456 w 1163884"/>
                    <a:gd name="connsiteY3" fmla="*/ 1519651 h 1553735"/>
                    <a:gd name="connsiteX4" fmla="*/ 581857 w 1163884"/>
                    <a:gd name="connsiteY4" fmla="*/ 1553735 h 1553735"/>
                    <a:gd name="connsiteX5" fmla="*/ 651312 w 1163884"/>
                    <a:gd name="connsiteY5" fmla="*/ 1519651 h 1553735"/>
                    <a:gd name="connsiteX6" fmla="*/ 1163884 w 1163884"/>
                    <a:gd name="connsiteY6" fmla="*/ 571644 h 1553735"/>
                    <a:gd name="connsiteX7" fmla="*/ 591037 w 1163884"/>
                    <a:gd name="connsiteY7" fmla="*/ 1433126 h 1553735"/>
                    <a:gd name="connsiteX8" fmla="*/ 581859 w 1163884"/>
                    <a:gd name="connsiteY8" fmla="*/ 1445325 h 1553735"/>
                    <a:gd name="connsiteX9" fmla="*/ 572680 w 1163884"/>
                    <a:gd name="connsiteY9" fmla="*/ 1433126 h 1553735"/>
                    <a:gd name="connsiteX10" fmla="*/ 100801 w 1163884"/>
                    <a:gd name="connsiteY10" fmla="*/ 571644 h 1553735"/>
                    <a:gd name="connsiteX11" fmla="*/ 581859 w 1163884"/>
                    <a:gd name="connsiteY11" fmla="*/ 99092 h 1553735"/>
                    <a:gd name="connsiteX12" fmla="*/ 1062858 w 1163884"/>
                    <a:gd name="connsiteY12" fmla="*/ 571644 h 1553735"/>
                    <a:gd name="connsiteX13" fmla="*/ 591037 w 1163884"/>
                    <a:gd name="connsiteY13" fmla="*/ 1433126 h 155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63884" h="1553735">
                      <a:moveTo>
                        <a:pt x="1163884" y="571644"/>
                      </a:moveTo>
                      <a:cubicBezTo>
                        <a:pt x="1163884" y="256424"/>
                        <a:pt x="902788" y="0"/>
                        <a:pt x="581859" y="0"/>
                      </a:cubicBezTo>
                      <a:cubicBezTo>
                        <a:pt x="260987" y="0"/>
                        <a:pt x="0" y="256424"/>
                        <a:pt x="0" y="571644"/>
                      </a:cubicBezTo>
                      <a:cubicBezTo>
                        <a:pt x="0" y="818858"/>
                        <a:pt x="358316" y="1316986"/>
                        <a:pt x="512456" y="1519651"/>
                      </a:cubicBezTo>
                      <a:cubicBezTo>
                        <a:pt x="528687" y="1541032"/>
                        <a:pt x="554655" y="1553735"/>
                        <a:pt x="581857" y="1553735"/>
                      </a:cubicBezTo>
                      <a:cubicBezTo>
                        <a:pt x="609000" y="1553735"/>
                        <a:pt x="635028" y="1541032"/>
                        <a:pt x="651312" y="1519651"/>
                      </a:cubicBezTo>
                      <a:cubicBezTo>
                        <a:pt x="805400" y="1316988"/>
                        <a:pt x="1163884" y="818919"/>
                        <a:pt x="1163884" y="571644"/>
                      </a:cubicBezTo>
                      <a:moveTo>
                        <a:pt x="591037" y="1433126"/>
                      </a:moveTo>
                      <a:lnTo>
                        <a:pt x="581859" y="1445325"/>
                      </a:lnTo>
                      <a:lnTo>
                        <a:pt x="572680" y="1433126"/>
                      </a:lnTo>
                      <a:cubicBezTo>
                        <a:pt x="281696" y="1046488"/>
                        <a:pt x="100801" y="716353"/>
                        <a:pt x="100801" y="571644"/>
                      </a:cubicBezTo>
                      <a:cubicBezTo>
                        <a:pt x="100801" y="311078"/>
                        <a:pt x="316564" y="99092"/>
                        <a:pt x="581859" y="99092"/>
                      </a:cubicBezTo>
                      <a:cubicBezTo>
                        <a:pt x="847099" y="99092"/>
                        <a:pt x="1062858" y="311078"/>
                        <a:pt x="1062858" y="571644"/>
                      </a:cubicBezTo>
                      <a:cubicBezTo>
                        <a:pt x="1062915" y="716408"/>
                        <a:pt x="882131" y="1046488"/>
                        <a:pt x="591037" y="1433126"/>
                      </a:cubicBezTo>
                    </a:path>
                  </a:pathLst>
                </a:custGeom>
                <a:grpFill/>
                <a:ln w="1860" cap="flat">
                  <a:noFill/>
                  <a:prstDash val="solid"/>
                  <a:miter/>
                </a:ln>
              </p:spPr>
              <p:txBody>
                <a:bodyPr rtlCol="0" anchor="ctr"/>
                <a:lstStyle/>
                <a:p>
                  <a:endParaRPr lang="zh-CN" altLang="en-US"/>
                </a:p>
              </p:txBody>
            </p:sp>
          </p:grpSp>
          <p:grpSp>
            <p:nvGrpSpPr>
              <p:cNvPr id="54" name="组合 53">
                <a:extLst>
                  <a:ext uri="{FF2B5EF4-FFF2-40B4-BE49-F238E27FC236}">
                    <a16:creationId xmlns:a16="http://schemas.microsoft.com/office/drawing/2014/main" id="{764641A6-5095-40AD-8A2F-D871C2A35813}"/>
                  </a:ext>
                </a:extLst>
              </p:cNvPr>
              <p:cNvGrpSpPr/>
              <p:nvPr/>
            </p:nvGrpSpPr>
            <p:grpSpPr>
              <a:xfrm>
                <a:off x="8583075" y="4701539"/>
                <a:ext cx="188059" cy="251051"/>
                <a:chOff x="14515444" y="2652130"/>
                <a:chExt cx="1163884" cy="1553735"/>
              </a:xfrm>
              <a:solidFill>
                <a:schemeClr val="bg1"/>
              </a:solidFill>
            </p:grpSpPr>
            <p:sp>
              <p:nvSpPr>
                <p:cNvPr id="55" name="任意多边形: 形状 54">
                  <a:extLst>
                    <a:ext uri="{FF2B5EF4-FFF2-40B4-BE49-F238E27FC236}">
                      <a16:creationId xmlns:a16="http://schemas.microsoft.com/office/drawing/2014/main" id="{1E9973AB-B5A2-4076-B075-645753038278}"/>
                    </a:ext>
                  </a:extLst>
                </p:cNvPr>
                <p:cNvSpPr/>
                <p:nvPr/>
              </p:nvSpPr>
              <p:spPr>
                <a:xfrm>
                  <a:off x="14848631" y="2943396"/>
                  <a:ext cx="497288" cy="488137"/>
                </a:xfrm>
                <a:custGeom>
                  <a:avLst/>
                  <a:gdLst>
                    <a:gd name="connsiteX0" fmla="*/ 248672 w 497288"/>
                    <a:gd name="connsiteY0" fmla="*/ 0 h 488137"/>
                    <a:gd name="connsiteX1" fmla="*/ 0 w 497288"/>
                    <a:gd name="connsiteY1" fmla="*/ 244139 h 488137"/>
                    <a:gd name="connsiteX2" fmla="*/ 248672 w 497288"/>
                    <a:gd name="connsiteY2" fmla="*/ 488138 h 488137"/>
                    <a:gd name="connsiteX3" fmla="*/ 497289 w 497288"/>
                    <a:gd name="connsiteY3" fmla="*/ 244139 h 488137"/>
                    <a:gd name="connsiteX4" fmla="*/ 248672 w 497288"/>
                    <a:gd name="connsiteY4" fmla="*/ 0 h 488137"/>
                    <a:gd name="connsiteX5" fmla="*/ 248672 w 497288"/>
                    <a:gd name="connsiteY5" fmla="*/ 380034 h 488137"/>
                    <a:gd name="connsiteX6" fmla="*/ 110427 w 497288"/>
                    <a:gd name="connsiteY6" fmla="*/ 244082 h 488137"/>
                    <a:gd name="connsiteX7" fmla="*/ 248672 w 497288"/>
                    <a:gd name="connsiteY7" fmla="*/ 108133 h 488137"/>
                    <a:gd name="connsiteX8" fmla="*/ 386857 w 497288"/>
                    <a:gd name="connsiteY8" fmla="*/ 244082 h 488137"/>
                    <a:gd name="connsiteX9" fmla="*/ 248672 w 497288"/>
                    <a:gd name="connsiteY9" fmla="*/ 380034 h 48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7288" h="488137">
                      <a:moveTo>
                        <a:pt x="248672" y="0"/>
                      </a:moveTo>
                      <a:cubicBezTo>
                        <a:pt x="111546" y="0"/>
                        <a:pt x="0" y="109534"/>
                        <a:pt x="0" y="244139"/>
                      </a:cubicBezTo>
                      <a:cubicBezTo>
                        <a:pt x="0" y="378716"/>
                        <a:pt x="111546" y="488138"/>
                        <a:pt x="248672" y="488138"/>
                      </a:cubicBezTo>
                      <a:cubicBezTo>
                        <a:pt x="385794" y="488138"/>
                        <a:pt x="497289" y="378716"/>
                        <a:pt x="497289" y="244139"/>
                      </a:cubicBezTo>
                      <a:cubicBezTo>
                        <a:pt x="497289" y="109532"/>
                        <a:pt x="385794" y="0"/>
                        <a:pt x="248672" y="0"/>
                      </a:cubicBezTo>
                      <a:moveTo>
                        <a:pt x="248672" y="380034"/>
                      </a:moveTo>
                      <a:cubicBezTo>
                        <a:pt x="172442" y="380034"/>
                        <a:pt x="110427" y="319052"/>
                        <a:pt x="110427" y="244082"/>
                      </a:cubicBezTo>
                      <a:cubicBezTo>
                        <a:pt x="110427" y="169139"/>
                        <a:pt x="172440" y="108133"/>
                        <a:pt x="248672" y="108133"/>
                      </a:cubicBezTo>
                      <a:cubicBezTo>
                        <a:pt x="324845" y="108133"/>
                        <a:pt x="386857" y="169139"/>
                        <a:pt x="386857" y="244082"/>
                      </a:cubicBezTo>
                      <a:cubicBezTo>
                        <a:pt x="386857" y="319052"/>
                        <a:pt x="324845" y="380034"/>
                        <a:pt x="248672" y="380034"/>
                      </a:cubicBezTo>
                    </a:path>
                  </a:pathLst>
                </a:custGeom>
                <a:grpFill/>
                <a:ln w="1860"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3782A231-FE69-4C8F-A17B-F1FB28978EF2}"/>
                    </a:ext>
                  </a:extLst>
                </p:cNvPr>
                <p:cNvSpPr/>
                <p:nvPr/>
              </p:nvSpPr>
              <p:spPr>
                <a:xfrm>
                  <a:off x="14515444" y="2652130"/>
                  <a:ext cx="1163884" cy="1553735"/>
                </a:xfrm>
                <a:custGeom>
                  <a:avLst/>
                  <a:gdLst>
                    <a:gd name="connsiteX0" fmla="*/ 1163884 w 1163884"/>
                    <a:gd name="connsiteY0" fmla="*/ 571644 h 1553735"/>
                    <a:gd name="connsiteX1" fmla="*/ 581859 w 1163884"/>
                    <a:gd name="connsiteY1" fmla="*/ 0 h 1553735"/>
                    <a:gd name="connsiteX2" fmla="*/ 0 w 1163884"/>
                    <a:gd name="connsiteY2" fmla="*/ 571644 h 1553735"/>
                    <a:gd name="connsiteX3" fmla="*/ 512456 w 1163884"/>
                    <a:gd name="connsiteY3" fmla="*/ 1519651 h 1553735"/>
                    <a:gd name="connsiteX4" fmla="*/ 581857 w 1163884"/>
                    <a:gd name="connsiteY4" fmla="*/ 1553735 h 1553735"/>
                    <a:gd name="connsiteX5" fmla="*/ 651312 w 1163884"/>
                    <a:gd name="connsiteY5" fmla="*/ 1519651 h 1553735"/>
                    <a:gd name="connsiteX6" fmla="*/ 1163884 w 1163884"/>
                    <a:gd name="connsiteY6" fmla="*/ 571644 h 1553735"/>
                    <a:gd name="connsiteX7" fmla="*/ 591037 w 1163884"/>
                    <a:gd name="connsiteY7" fmla="*/ 1433126 h 1553735"/>
                    <a:gd name="connsiteX8" fmla="*/ 581859 w 1163884"/>
                    <a:gd name="connsiteY8" fmla="*/ 1445325 h 1553735"/>
                    <a:gd name="connsiteX9" fmla="*/ 572680 w 1163884"/>
                    <a:gd name="connsiteY9" fmla="*/ 1433126 h 1553735"/>
                    <a:gd name="connsiteX10" fmla="*/ 100801 w 1163884"/>
                    <a:gd name="connsiteY10" fmla="*/ 571644 h 1553735"/>
                    <a:gd name="connsiteX11" fmla="*/ 581859 w 1163884"/>
                    <a:gd name="connsiteY11" fmla="*/ 99092 h 1553735"/>
                    <a:gd name="connsiteX12" fmla="*/ 1062858 w 1163884"/>
                    <a:gd name="connsiteY12" fmla="*/ 571644 h 1553735"/>
                    <a:gd name="connsiteX13" fmla="*/ 591037 w 1163884"/>
                    <a:gd name="connsiteY13" fmla="*/ 1433126 h 155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63884" h="1553735">
                      <a:moveTo>
                        <a:pt x="1163884" y="571644"/>
                      </a:moveTo>
                      <a:cubicBezTo>
                        <a:pt x="1163884" y="256424"/>
                        <a:pt x="902788" y="0"/>
                        <a:pt x="581859" y="0"/>
                      </a:cubicBezTo>
                      <a:cubicBezTo>
                        <a:pt x="260987" y="0"/>
                        <a:pt x="0" y="256424"/>
                        <a:pt x="0" y="571644"/>
                      </a:cubicBezTo>
                      <a:cubicBezTo>
                        <a:pt x="0" y="818858"/>
                        <a:pt x="358316" y="1316986"/>
                        <a:pt x="512456" y="1519651"/>
                      </a:cubicBezTo>
                      <a:cubicBezTo>
                        <a:pt x="528687" y="1541032"/>
                        <a:pt x="554655" y="1553735"/>
                        <a:pt x="581857" y="1553735"/>
                      </a:cubicBezTo>
                      <a:cubicBezTo>
                        <a:pt x="609000" y="1553735"/>
                        <a:pt x="635028" y="1541032"/>
                        <a:pt x="651312" y="1519651"/>
                      </a:cubicBezTo>
                      <a:cubicBezTo>
                        <a:pt x="805400" y="1316988"/>
                        <a:pt x="1163884" y="818919"/>
                        <a:pt x="1163884" y="571644"/>
                      </a:cubicBezTo>
                      <a:moveTo>
                        <a:pt x="591037" y="1433126"/>
                      </a:moveTo>
                      <a:lnTo>
                        <a:pt x="581859" y="1445325"/>
                      </a:lnTo>
                      <a:lnTo>
                        <a:pt x="572680" y="1433126"/>
                      </a:lnTo>
                      <a:cubicBezTo>
                        <a:pt x="281696" y="1046488"/>
                        <a:pt x="100801" y="716353"/>
                        <a:pt x="100801" y="571644"/>
                      </a:cubicBezTo>
                      <a:cubicBezTo>
                        <a:pt x="100801" y="311078"/>
                        <a:pt x="316564" y="99092"/>
                        <a:pt x="581859" y="99092"/>
                      </a:cubicBezTo>
                      <a:cubicBezTo>
                        <a:pt x="847099" y="99092"/>
                        <a:pt x="1062858" y="311078"/>
                        <a:pt x="1062858" y="571644"/>
                      </a:cubicBezTo>
                      <a:cubicBezTo>
                        <a:pt x="1062915" y="716408"/>
                        <a:pt x="882131" y="1046488"/>
                        <a:pt x="591037" y="1433126"/>
                      </a:cubicBezTo>
                    </a:path>
                  </a:pathLst>
                </a:custGeom>
                <a:grpFill/>
                <a:ln w="1860" cap="flat">
                  <a:noFill/>
                  <a:prstDash val="solid"/>
                  <a:miter/>
                </a:ln>
              </p:spPr>
              <p:txBody>
                <a:bodyPr rtlCol="0" anchor="ctr"/>
                <a:lstStyle/>
                <a:p>
                  <a:endParaRPr lang="zh-CN" altLang="en-US"/>
                </a:p>
              </p:txBody>
            </p:sp>
          </p:grpSp>
        </p:grpSp>
      </p:grpSp>
    </p:spTree>
    <p:extLst>
      <p:ext uri="{BB962C8B-B14F-4D97-AF65-F5344CB8AC3E}">
        <p14:creationId xmlns:p14="http://schemas.microsoft.com/office/powerpoint/2010/main" val="1168030227"/>
      </p:ext>
    </p:extLst>
  </p:cSld>
  <p:clrMapOvr>
    <a:masterClrMapping/>
  </p:clrMapOvr>
  <p:transition spd="slow">
    <p:strips/>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65A8AFB-AD83-4560-8072-2EFB614D2B84}"/>
              </a:ext>
            </a:extLst>
          </p:cNvPr>
          <p:cNvSpPr>
            <a:spLocks noGrp="1"/>
          </p:cNvSpPr>
          <p:nvPr>
            <p:ph type="body" sz="quarter" idx="14"/>
          </p:nvPr>
        </p:nvSpPr>
        <p:spPr>
          <a:xfrm>
            <a:off x="1028222" y="650169"/>
            <a:ext cx="4445986" cy="480131"/>
          </a:xfrm>
        </p:spPr>
        <p:txBody>
          <a:bodyPr/>
          <a:lstStyle/>
          <a:p>
            <a:r>
              <a:rPr lang="zh-CN" altLang="en-US" dirty="0"/>
              <a:t>去医院就医需要注意什么</a:t>
            </a:r>
          </a:p>
        </p:txBody>
      </p:sp>
      <p:cxnSp>
        <p:nvCxnSpPr>
          <p:cNvPr id="19" name="Straight Connector 29">
            <a:extLst>
              <a:ext uri="{FF2B5EF4-FFF2-40B4-BE49-F238E27FC236}">
                <a16:creationId xmlns:a16="http://schemas.microsoft.com/office/drawing/2014/main" id="{CAE3834B-3104-4AE5-A161-5D1695B2562B}"/>
              </a:ext>
            </a:extLst>
          </p:cNvPr>
          <p:cNvCxnSpPr/>
          <p:nvPr/>
        </p:nvCxnSpPr>
        <p:spPr>
          <a:xfrm flipH="1">
            <a:off x="6115526" y="1448852"/>
            <a:ext cx="19483" cy="4300952"/>
          </a:xfrm>
          <a:prstGeom prst="line">
            <a:avLst/>
          </a:prstGeom>
          <a:ln w="6350">
            <a:solidFill>
              <a:schemeClr val="bg1">
                <a:alpha val="9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31">
            <a:extLst>
              <a:ext uri="{FF2B5EF4-FFF2-40B4-BE49-F238E27FC236}">
                <a16:creationId xmlns:a16="http://schemas.microsoft.com/office/drawing/2014/main" id="{F3135065-B8F3-4CC4-9AFC-0476BC227D78}"/>
              </a:ext>
            </a:extLst>
          </p:cNvPr>
          <p:cNvCxnSpPr>
            <a:cxnSpLocks/>
          </p:cNvCxnSpPr>
          <p:nvPr/>
        </p:nvCxnSpPr>
        <p:spPr>
          <a:xfrm flipH="1" flipV="1">
            <a:off x="1423415" y="3609214"/>
            <a:ext cx="9345171" cy="42334"/>
          </a:xfrm>
          <a:prstGeom prst="line">
            <a:avLst/>
          </a:prstGeom>
          <a:ln w="6350">
            <a:solidFill>
              <a:schemeClr val="bg1">
                <a:alpha val="9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44" name="Inhaltsplatzhalter 4">
            <a:extLst>
              <a:ext uri="{FF2B5EF4-FFF2-40B4-BE49-F238E27FC236}">
                <a16:creationId xmlns:a16="http://schemas.microsoft.com/office/drawing/2014/main" id="{027FC5DB-91A0-4B81-BBB0-36668C143F3E}"/>
              </a:ext>
            </a:extLst>
          </p:cNvPr>
          <p:cNvSpPr txBox="1">
            <a:spLocks/>
          </p:cNvSpPr>
          <p:nvPr/>
        </p:nvSpPr>
        <p:spPr>
          <a:xfrm flipH="1">
            <a:off x="915566" y="1991838"/>
            <a:ext cx="2888111" cy="433324"/>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30000"/>
              </a:lnSpc>
              <a:spcAft>
                <a:spcPts val="1200"/>
              </a:spcAft>
              <a:buNone/>
            </a:pPr>
            <a:r>
              <a:rPr lang="zh-CN" altLang="en-US" sz="2400" dirty="0">
                <a:latin typeface="+mj-ea"/>
                <a:ea typeface="+mj-ea"/>
                <a:cs typeface="Open Sans" panose="020B0606030504020204" pitchFamily="34" charset="0"/>
              </a:rPr>
              <a:t>如实讲述情况</a:t>
            </a:r>
          </a:p>
        </p:txBody>
      </p:sp>
      <p:sp>
        <p:nvSpPr>
          <p:cNvPr id="47" name="Oval 30">
            <a:extLst>
              <a:ext uri="{FF2B5EF4-FFF2-40B4-BE49-F238E27FC236}">
                <a16:creationId xmlns:a16="http://schemas.microsoft.com/office/drawing/2014/main" id="{A3DE38C9-9B38-485C-91C1-F94BC40871E2}"/>
              </a:ext>
            </a:extLst>
          </p:cNvPr>
          <p:cNvSpPr/>
          <p:nvPr/>
        </p:nvSpPr>
        <p:spPr>
          <a:xfrm>
            <a:off x="5989464" y="3494973"/>
            <a:ext cx="271604" cy="271604"/>
          </a:xfrm>
          <a:prstGeom prst="ellipse">
            <a:avLst/>
          </a:prstGeom>
          <a:solidFill>
            <a:schemeClr val="bg2"/>
          </a:solidFill>
          <a:ln w="381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a:p>
        </p:txBody>
      </p:sp>
      <p:sp>
        <p:nvSpPr>
          <p:cNvPr id="48" name="Inhaltsplatzhalter 4">
            <a:extLst>
              <a:ext uri="{FF2B5EF4-FFF2-40B4-BE49-F238E27FC236}">
                <a16:creationId xmlns:a16="http://schemas.microsoft.com/office/drawing/2014/main" id="{DF37F9F3-8F45-4236-930D-BCF51C78187E}"/>
              </a:ext>
            </a:extLst>
          </p:cNvPr>
          <p:cNvSpPr txBox="1">
            <a:spLocks/>
          </p:cNvSpPr>
          <p:nvPr/>
        </p:nvSpPr>
        <p:spPr>
          <a:xfrm flipH="1">
            <a:off x="418596" y="2519013"/>
            <a:ext cx="3398444" cy="288925"/>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30000"/>
              </a:lnSpc>
              <a:spcAft>
                <a:spcPts val="1200"/>
              </a:spcAft>
              <a:buNone/>
            </a:pPr>
            <a:r>
              <a:rPr lang="zh-CN" altLang="en-US" sz="1600" dirty="0">
                <a:latin typeface="+mj-ea"/>
                <a:ea typeface="+mj-ea"/>
                <a:cs typeface="Open Sans" panose="020B0606030504020204" pitchFamily="34" charset="0"/>
              </a:rPr>
              <a:t>如实详细讲述患病情况和就医过程</a:t>
            </a:r>
          </a:p>
        </p:txBody>
      </p:sp>
      <p:sp>
        <p:nvSpPr>
          <p:cNvPr id="49" name="Inhaltsplatzhalter 4">
            <a:extLst>
              <a:ext uri="{FF2B5EF4-FFF2-40B4-BE49-F238E27FC236}">
                <a16:creationId xmlns:a16="http://schemas.microsoft.com/office/drawing/2014/main" id="{9FCE743D-4BC4-4050-BC4B-8385F478B9F4}"/>
              </a:ext>
            </a:extLst>
          </p:cNvPr>
          <p:cNvSpPr txBox="1">
            <a:spLocks/>
          </p:cNvSpPr>
          <p:nvPr/>
        </p:nvSpPr>
        <p:spPr>
          <a:xfrm flipH="1">
            <a:off x="8458217" y="1991838"/>
            <a:ext cx="2888111" cy="433324"/>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Aft>
                <a:spcPts val="1200"/>
              </a:spcAft>
              <a:buNone/>
            </a:pPr>
            <a:r>
              <a:rPr lang="zh-CN" altLang="en-US" sz="2400" dirty="0">
                <a:latin typeface="+mj-ea"/>
                <a:ea typeface="+mj-ea"/>
                <a:cs typeface="Open Sans" panose="020B0606030504020204" pitchFamily="34" charset="0"/>
              </a:rPr>
              <a:t>全程做好防护</a:t>
            </a:r>
          </a:p>
        </p:txBody>
      </p:sp>
      <p:sp>
        <p:nvSpPr>
          <p:cNvPr id="50" name="Inhaltsplatzhalter 4">
            <a:extLst>
              <a:ext uri="{FF2B5EF4-FFF2-40B4-BE49-F238E27FC236}">
                <a16:creationId xmlns:a16="http://schemas.microsoft.com/office/drawing/2014/main" id="{868F9F78-643C-4ADF-95DC-1FE605B689FC}"/>
              </a:ext>
            </a:extLst>
          </p:cNvPr>
          <p:cNvSpPr txBox="1">
            <a:spLocks/>
          </p:cNvSpPr>
          <p:nvPr/>
        </p:nvSpPr>
        <p:spPr>
          <a:xfrm flipH="1">
            <a:off x="8470403" y="2515368"/>
            <a:ext cx="3398444" cy="288925"/>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Aft>
                <a:spcPts val="1200"/>
              </a:spcAft>
              <a:buNone/>
            </a:pPr>
            <a:r>
              <a:rPr lang="zh-CN" altLang="en-US" sz="1600" dirty="0">
                <a:latin typeface="+mj-ea"/>
                <a:ea typeface="+mj-ea"/>
                <a:cs typeface="Open Sans" panose="020B0606030504020204" pitchFamily="34" charset="0"/>
              </a:rPr>
              <a:t>诊疗过程中应全程佩戴外科口罩</a:t>
            </a:r>
          </a:p>
        </p:txBody>
      </p:sp>
      <p:sp>
        <p:nvSpPr>
          <p:cNvPr id="51" name="Inhaltsplatzhalter 4">
            <a:extLst>
              <a:ext uri="{FF2B5EF4-FFF2-40B4-BE49-F238E27FC236}">
                <a16:creationId xmlns:a16="http://schemas.microsoft.com/office/drawing/2014/main" id="{0B684DCE-133E-4053-A92B-6CAB223A94C3}"/>
              </a:ext>
            </a:extLst>
          </p:cNvPr>
          <p:cNvSpPr txBox="1">
            <a:spLocks/>
          </p:cNvSpPr>
          <p:nvPr/>
        </p:nvSpPr>
        <p:spPr>
          <a:xfrm flipH="1">
            <a:off x="915566" y="4330065"/>
            <a:ext cx="2888111" cy="433324"/>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30000"/>
              </a:lnSpc>
              <a:spcAft>
                <a:spcPts val="1200"/>
              </a:spcAft>
              <a:buNone/>
            </a:pPr>
            <a:r>
              <a:rPr lang="zh-CN" altLang="en-US" sz="2400" dirty="0">
                <a:latin typeface="+mj-ea"/>
                <a:ea typeface="+mj-ea"/>
                <a:cs typeface="Open Sans" panose="020B0606030504020204" pitchFamily="34" charset="0"/>
              </a:rPr>
              <a:t>详细回忆接触史</a:t>
            </a:r>
          </a:p>
        </p:txBody>
      </p:sp>
      <p:sp>
        <p:nvSpPr>
          <p:cNvPr id="52" name="Inhaltsplatzhalter 4">
            <a:extLst>
              <a:ext uri="{FF2B5EF4-FFF2-40B4-BE49-F238E27FC236}">
                <a16:creationId xmlns:a16="http://schemas.microsoft.com/office/drawing/2014/main" id="{F736D157-1789-4DC6-8528-D02E824920D4}"/>
              </a:ext>
            </a:extLst>
          </p:cNvPr>
          <p:cNvSpPr txBox="1">
            <a:spLocks/>
          </p:cNvSpPr>
          <p:nvPr/>
        </p:nvSpPr>
        <p:spPr>
          <a:xfrm flipH="1">
            <a:off x="418596" y="4857240"/>
            <a:ext cx="3398444" cy="288925"/>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30000"/>
              </a:lnSpc>
              <a:spcAft>
                <a:spcPts val="1200"/>
              </a:spcAft>
              <a:buNone/>
            </a:pPr>
            <a:r>
              <a:rPr lang="zh-CN" altLang="en-US" sz="1600" dirty="0">
                <a:latin typeface="+mj-ea"/>
                <a:ea typeface="+mj-ea"/>
                <a:cs typeface="Open Sans" panose="020B0606030504020204" pitchFamily="34" charset="0"/>
              </a:rPr>
              <a:t>回忆与确诊者或疑似患者的接触史</a:t>
            </a:r>
          </a:p>
        </p:txBody>
      </p:sp>
      <p:sp>
        <p:nvSpPr>
          <p:cNvPr id="53" name="Inhaltsplatzhalter 4">
            <a:extLst>
              <a:ext uri="{FF2B5EF4-FFF2-40B4-BE49-F238E27FC236}">
                <a16:creationId xmlns:a16="http://schemas.microsoft.com/office/drawing/2014/main" id="{A31466EB-033D-4192-A847-0FD0E3621693}"/>
              </a:ext>
            </a:extLst>
          </p:cNvPr>
          <p:cNvSpPr txBox="1">
            <a:spLocks/>
          </p:cNvSpPr>
          <p:nvPr/>
        </p:nvSpPr>
        <p:spPr>
          <a:xfrm flipH="1">
            <a:off x="8458217" y="4330065"/>
            <a:ext cx="2888111" cy="433324"/>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Aft>
                <a:spcPts val="1200"/>
              </a:spcAft>
              <a:buNone/>
            </a:pPr>
            <a:r>
              <a:rPr lang="zh-CN" altLang="en-US" sz="2400" dirty="0">
                <a:latin typeface="+mj-ea"/>
                <a:ea typeface="+mj-ea"/>
                <a:cs typeface="Open Sans" panose="020B0606030504020204" pitchFamily="34" charset="0"/>
              </a:rPr>
              <a:t>详细回忆旅居史</a:t>
            </a:r>
          </a:p>
        </p:txBody>
      </p:sp>
      <p:sp>
        <p:nvSpPr>
          <p:cNvPr id="54" name="Inhaltsplatzhalter 4">
            <a:extLst>
              <a:ext uri="{FF2B5EF4-FFF2-40B4-BE49-F238E27FC236}">
                <a16:creationId xmlns:a16="http://schemas.microsoft.com/office/drawing/2014/main" id="{636BE394-61DA-49EF-96CD-888F6FCCDB48}"/>
              </a:ext>
            </a:extLst>
          </p:cNvPr>
          <p:cNvSpPr txBox="1">
            <a:spLocks/>
          </p:cNvSpPr>
          <p:nvPr/>
        </p:nvSpPr>
        <p:spPr>
          <a:xfrm flipH="1">
            <a:off x="8470403" y="4853595"/>
            <a:ext cx="3398444" cy="288925"/>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Aft>
                <a:spcPts val="1200"/>
              </a:spcAft>
              <a:buNone/>
            </a:pPr>
            <a:r>
              <a:rPr lang="zh-CN" altLang="en-US" sz="1600" dirty="0">
                <a:latin typeface="+mj-ea"/>
                <a:ea typeface="+mj-ea"/>
                <a:cs typeface="Open Sans" panose="020B0606030504020204" pitchFamily="34" charset="0"/>
              </a:rPr>
              <a:t>应告知医生近期的旅行和居住史</a:t>
            </a:r>
          </a:p>
        </p:txBody>
      </p:sp>
      <p:grpSp>
        <p:nvGrpSpPr>
          <p:cNvPr id="3" name="组合 2">
            <a:extLst>
              <a:ext uri="{FF2B5EF4-FFF2-40B4-BE49-F238E27FC236}">
                <a16:creationId xmlns:a16="http://schemas.microsoft.com/office/drawing/2014/main" id="{9153801C-E50E-414D-8819-0DF251464F6D}"/>
              </a:ext>
            </a:extLst>
          </p:cNvPr>
          <p:cNvGrpSpPr/>
          <p:nvPr/>
        </p:nvGrpSpPr>
        <p:grpSpPr>
          <a:xfrm>
            <a:off x="3994988" y="1471779"/>
            <a:ext cx="1982627" cy="1995270"/>
            <a:chOff x="3994988" y="1471779"/>
            <a:chExt cx="1982627" cy="1995270"/>
          </a:xfrm>
        </p:grpSpPr>
        <p:grpSp>
          <p:nvGrpSpPr>
            <p:cNvPr id="15" name="Group 36">
              <a:extLst>
                <a:ext uri="{FF2B5EF4-FFF2-40B4-BE49-F238E27FC236}">
                  <a16:creationId xmlns:a16="http://schemas.microsoft.com/office/drawing/2014/main" id="{F3F00DD3-0BA2-49F1-8DFB-0959FE8FAEA7}"/>
                </a:ext>
              </a:extLst>
            </p:cNvPr>
            <p:cNvGrpSpPr/>
            <p:nvPr/>
          </p:nvGrpSpPr>
          <p:grpSpPr>
            <a:xfrm>
              <a:off x="3994988" y="1471779"/>
              <a:ext cx="1982627" cy="1995270"/>
              <a:chOff x="3994988" y="1645399"/>
              <a:chExt cx="1982627" cy="1995270"/>
            </a:xfrm>
            <a:gradFill>
              <a:gsLst>
                <a:gs pos="0">
                  <a:schemeClr val="accent1">
                    <a:lumMod val="90000"/>
                    <a:lumOff val="10000"/>
                  </a:schemeClr>
                </a:gs>
                <a:gs pos="99000">
                  <a:schemeClr val="accent1"/>
                </a:gs>
              </a:gsLst>
              <a:lin ang="2700000" scaled="0"/>
            </a:gradFill>
          </p:grpSpPr>
          <p:sp>
            <p:nvSpPr>
              <p:cNvPr id="16" name="Freeform 14">
                <a:extLst>
                  <a:ext uri="{FF2B5EF4-FFF2-40B4-BE49-F238E27FC236}">
                    <a16:creationId xmlns:a16="http://schemas.microsoft.com/office/drawing/2014/main" id="{9226FFF4-72EF-436D-A9E7-38C2FCF41F0E}"/>
                  </a:ext>
                </a:extLst>
              </p:cNvPr>
              <p:cNvSpPr>
                <a:spLocks noChangeAspect="1"/>
              </p:cNvSpPr>
              <p:nvPr/>
            </p:nvSpPr>
            <p:spPr>
              <a:xfrm>
                <a:off x="3994988" y="1645399"/>
                <a:ext cx="1982627" cy="1995270"/>
              </a:xfrm>
              <a:custGeom>
                <a:avLst/>
                <a:gdLst>
                  <a:gd name="connsiteX0" fmla="*/ 1382156 w 1382155"/>
                  <a:gd name="connsiteY0" fmla="*/ 695485 h 1390969"/>
                  <a:gd name="connsiteX1" fmla="*/ 691078 w 1382155"/>
                  <a:gd name="connsiteY1" fmla="*/ 1390969 h 1390969"/>
                  <a:gd name="connsiteX2" fmla="*/ 0 w 1382155"/>
                  <a:gd name="connsiteY2" fmla="*/ 695485 h 1390969"/>
                  <a:gd name="connsiteX3" fmla="*/ 691078 w 1382155"/>
                  <a:gd name="connsiteY3" fmla="*/ 0 h 1390969"/>
                  <a:gd name="connsiteX4" fmla="*/ 1382156 w 1382155"/>
                  <a:gd name="connsiteY4" fmla="*/ 695485 h 1390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155" h="1390969">
                    <a:moveTo>
                      <a:pt x="1382156" y="695485"/>
                    </a:moveTo>
                    <a:cubicBezTo>
                      <a:pt x="1382156" y="1079590"/>
                      <a:pt x="1072750" y="1390969"/>
                      <a:pt x="691078" y="1390969"/>
                    </a:cubicBezTo>
                    <a:cubicBezTo>
                      <a:pt x="309406" y="1390969"/>
                      <a:pt x="0" y="1079590"/>
                      <a:pt x="0" y="695485"/>
                    </a:cubicBezTo>
                    <a:cubicBezTo>
                      <a:pt x="0" y="311379"/>
                      <a:pt x="309406" y="0"/>
                      <a:pt x="691078" y="0"/>
                    </a:cubicBezTo>
                    <a:cubicBezTo>
                      <a:pt x="1072703" y="113"/>
                      <a:pt x="1382044" y="311426"/>
                      <a:pt x="1382156" y="695485"/>
                    </a:cubicBezTo>
                    <a:close/>
                  </a:path>
                </a:pathLst>
              </a:custGeom>
              <a:grpFill/>
              <a:ln w="20193" cap="flat">
                <a:noFill/>
                <a:prstDash val="solid"/>
                <a:miter/>
              </a:ln>
            </p:spPr>
            <p:txBody>
              <a:bodyPr rtlCol="0" anchor="ctr"/>
              <a:lstStyle/>
              <a:p>
                <a:endParaRPr lang="en-US" b="1"/>
              </a:p>
            </p:txBody>
          </p:sp>
          <p:sp>
            <p:nvSpPr>
              <p:cNvPr id="17" name="Freeform 15">
                <a:extLst>
                  <a:ext uri="{FF2B5EF4-FFF2-40B4-BE49-F238E27FC236}">
                    <a16:creationId xmlns:a16="http://schemas.microsoft.com/office/drawing/2014/main" id="{B821136B-2BF9-4E82-B208-834F8CD6A3EB}"/>
                  </a:ext>
                </a:extLst>
              </p:cNvPr>
              <p:cNvSpPr/>
              <p:nvPr/>
            </p:nvSpPr>
            <p:spPr>
              <a:xfrm>
                <a:off x="4986302" y="2643035"/>
                <a:ext cx="991313" cy="997634"/>
              </a:xfrm>
              <a:custGeom>
                <a:avLst/>
                <a:gdLst>
                  <a:gd name="connsiteX0" fmla="*/ 0 w 691077"/>
                  <a:gd name="connsiteY0" fmla="*/ 0 h 695484"/>
                  <a:gd name="connsiteX1" fmla="*/ 691078 w 691077"/>
                  <a:gd name="connsiteY1" fmla="*/ 0 h 695484"/>
                  <a:gd name="connsiteX2" fmla="*/ 691078 w 691077"/>
                  <a:gd name="connsiteY2" fmla="*/ 695485 h 695484"/>
                  <a:gd name="connsiteX3" fmla="*/ 0 w 691077"/>
                  <a:gd name="connsiteY3" fmla="*/ 695485 h 695484"/>
                </a:gdLst>
                <a:ahLst/>
                <a:cxnLst>
                  <a:cxn ang="0">
                    <a:pos x="connsiteX0" y="connsiteY0"/>
                  </a:cxn>
                  <a:cxn ang="0">
                    <a:pos x="connsiteX1" y="connsiteY1"/>
                  </a:cxn>
                  <a:cxn ang="0">
                    <a:pos x="connsiteX2" y="connsiteY2"/>
                  </a:cxn>
                  <a:cxn ang="0">
                    <a:pos x="connsiteX3" y="connsiteY3"/>
                  </a:cxn>
                </a:cxnLst>
                <a:rect l="l" t="t" r="r" b="b"/>
                <a:pathLst>
                  <a:path w="691077" h="695484">
                    <a:moveTo>
                      <a:pt x="0" y="0"/>
                    </a:moveTo>
                    <a:lnTo>
                      <a:pt x="691078" y="0"/>
                    </a:lnTo>
                    <a:lnTo>
                      <a:pt x="691078" y="695485"/>
                    </a:lnTo>
                    <a:lnTo>
                      <a:pt x="0" y="695485"/>
                    </a:lnTo>
                    <a:close/>
                  </a:path>
                </a:pathLst>
              </a:custGeom>
              <a:grpFill/>
              <a:ln w="20193" cap="flat">
                <a:noFill/>
                <a:prstDash val="solid"/>
                <a:miter/>
              </a:ln>
            </p:spPr>
            <p:txBody>
              <a:bodyPr rtlCol="0" anchor="ctr"/>
              <a:lstStyle/>
              <a:p>
                <a:endParaRPr lang="en-US" b="1"/>
              </a:p>
            </p:txBody>
          </p:sp>
        </p:grpSp>
        <p:sp>
          <p:nvSpPr>
            <p:cNvPr id="18" name="Freeform 16">
              <a:extLst>
                <a:ext uri="{FF2B5EF4-FFF2-40B4-BE49-F238E27FC236}">
                  <a16:creationId xmlns:a16="http://schemas.microsoft.com/office/drawing/2014/main" id="{F93DE7D5-52BB-4E05-A08E-47B4B0A42E6F}"/>
                </a:ext>
              </a:extLst>
            </p:cNvPr>
            <p:cNvSpPr/>
            <p:nvPr/>
          </p:nvSpPr>
          <p:spPr>
            <a:xfrm>
              <a:off x="4146649" y="1622947"/>
              <a:ext cx="1682212" cy="1692938"/>
            </a:xfrm>
            <a:custGeom>
              <a:avLst/>
              <a:gdLst>
                <a:gd name="connsiteX0" fmla="*/ 585350 w 1172726"/>
                <a:gd name="connsiteY0" fmla="*/ 1180203 h 1180203"/>
                <a:gd name="connsiteX1" fmla="*/ 1 w 1172726"/>
                <a:gd name="connsiteY1" fmla="*/ 589083 h 1180203"/>
                <a:gd name="connsiteX2" fmla="*/ 587376 w 1172726"/>
                <a:gd name="connsiteY2" fmla="*/ 1 h 1180203"/>
                <a:gd name="connsiteX3" fmla="*/ 1172726 w 1172726"/>
                <a:gd name="connsiteY3" fmla="*/ 590101 h 1180203"/>
                <a:gd name="connsiteX4" fmla="*/ 585350 w 1172726"/>
                <a:gd name="connsiteY4" fmla="*/ 1180203 h 1180203"/>
                <a:gd name="connsiteX5" fmla="*/ 585350 w 1172726"/>
                <a:gd name="connsiteY5" fmla="*/ 20383 h 1180203"/>
                <a:gd name="connsiteX6" fmla="*/ 20255 w 1172726"/>
                <a:gd name="connsiteY6" fmla="*/ 591119 h 1180203"/>
                <a:gd name="connsiteX7" fmla="*/ 587376 w 1172726"/>
                <a:gd name="connsiteY7" fmla="*/ 1159818 h 1180203"/>
                <a:gd name="connsiteX8" fmla="*/ 1152472 w 1172726"/>
                <a:gd name="connsiteY8" fmla="*/ 590101 h 1180203"/>
                <a:gd name="connsiteX9" fmla="*/ 585350 w 1172726"/>
                <a:gd name="connsiteY9" fmla="*/ 20383 h 118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2726" h="1180203">
                  <a:moveTo>
                    <a:pt x="585350" y="1180203"/>
                  </a:moveTo>
                  <a:cubicBezTo>
                    <a:pt x="261511" y="1179640"/>
                    <a:pt x="-558" y="914987"/>
                    <a:pt x="1" y="589083"/>
                  </a:cubicBezTo>
                  <a:cubicBezTo>
                    <a:pt x="560" y="263179"/>
                    <a:pt x="263537" y="-562"/>
                    <a:pt x="587376" y="1"/>
                  </a:cubicBezTo>
                  <a:cubicBezTo>
                    <a:pt x="910819" y="563"/>
                    <a:pt x="1172726" y="264595"/>
                    <a:pt x="1172726" y="590101"/>
                  </a:cubicBezTo>
                  <a:cubicBezTo>
                    <a:pt x="1172168" y="916170"/>
                    <a:pt x="909354" y="1180204"/>
                    <a:pt x="585350" y="1180203"/>
                  </a:cubicBezTo>
                  <a:close/>
                  <a:moveTo>
                    <a:pt x="585350" y="20383"/>
                  </a:moveTo>
                  <a:cubicBezTo>
                    <a:pt x="272698" y="20946"/>
                    <a:pt x="19696" y="276473"/>
                    <a:pt x="20255" y="591119"/>
                  </a:cubicBezTo>
                  <a:cubicBezTo>
                    <a:pt x="20815" y="905766"/>
                    <a:pt x="274723" y="1160381"/>
                    <a:pt x="587376" y="1159818"/>
                  </a:cubicBezTo>
                  <a:cubicBezTo>
                    <a:pt x="899633" y="1159256"/>
                    <a:pt x="1152471" y="904350"/>
                    <a:pt x="1152472" y="590101"/>
                  </a:cubicBezTo>
                  <a:cubicBezTo>
                    <a:pt x="1151913" y="275290"/>
                    <a:pt x="898168" y="20382"/>
                    <a:pt x="585350" y="20383"/>
                  </a:cubicBezTo>
                  <a:close/>
                </a:path>
              </a:pathLst>
            </a:custGeom>
            <a:solidFill>
              <a:srgbClr val="FFFFFF"/>
            </a:solidFill>
            <a:ln w="20193" cap="flat">
              <a:noFill/>
              <a:prstDash val="solid"/>
              <a:miter/>
            </a:ln>
          </p:spPr>
          <p:txBody>
            <a:bodyPr rtlCol="0" anchor="ctr"/>
            <a:lstStyle/>
            <a:p>
              <a:pPr>
                <a:lnSpc>
                  <a:spcPct val="130000"/>
                </a:lnSpc>
              </a:pPr>
              <a:endParaRPr lang="en-US" b="1"/>
            </a:p>
          </p:txBody>
        </p:sp>
        <p:grpSp>
          <p:nvGrpSpPr>
            <p:cNvPr id="80" name="组合 79">
              <a:extLst>
                <a:ext uri="{FF2B5EF4-FFF2-40B4-BE49-F238E27FC236}">
                  <a16:creationId xmlns:a16="http://schemas.microsoft.com/office/drawing/2014/main" id="{EF54EA78-C2E3-459F-A660-580341A9ED7C}"/>
                </a:ext>
              </a:extLst>
            </p:cNvPr>
            <p:cNvGrpSpPr/>
            <p:nvPr/>
          </p:nvGrpSpPr>
          <p:grpSpPr>
            <a:xfrm>
              <a:off x="4560531" y="2074113"/>
              <a:ext cx="913677" cy="760639"/>
              <a:chOff x="13037820" y="2655093"/>
              <a:chExt cx="1904814" cy="1585763"/>
            </a:xfrm>
            <a:solidFill>
              <a:schemeClr val="bg1"/>
            </a:solidFill>
          </p:grpSpPr>
          <p:sp>
            <p:nvSpPr>
              <p:cNvPr id="76" name="任意多边形: 形状 75">
                <a:extLst>
                  <a:ext uri="{FF2B5EF4-FFF2-40B4-BE49-F238E27FC236}">
                    <a16:creationId xmlns:a16="http://schemas.microsoft.com/office/drawing/2014/main" id="{62F724C0-2E86-492E-A787-573AA24CEDDE}"/>
                  </a:ext>
                </a:extLst>
              </p:cNvPr>
              <p:cNvSpPr/>
              <p:nvPr/>
            </p:nvSpPr>
            <p:spPr>
              <a:xfrm>
                <a:off x="13037820" y="2655093"/>
                <a:ext cx="1904814" cy="1585763"/>
              </a:xfrm>
              <a:custGeom>
                <a:avLst/>
                <a:gdLst>
                  <a:gd name="connsiteX0" fmla="*/ 952500 w 1904814"/>
                  <a:gd name="connsiteY0" fmla="*/ 0 h 1585763"/>
                  <a:gd name="connsiteX1" fmla="*/ 0 w 1904814"/>
                  <a:gd name="connsiteY1" fmla="*/ 773906 h 1585763"/>
                  <a:gd name="connsiteX2" fmla="*/ 184361 w 1904814"/>
                  <a:gd name="connsiteY2" fmla="*/ 1231553 h 1585763"/>
                  <a:gd name="connsiteX3" fmla="*/ 190128 w 1904814"/>
                  <a:gd name="connsiteY3" fmla="*/ 1262249 h 1585763"/>
                  <a:gd name="connsiteX4" fmla="*/ 154781 w 1904814"/>
                  <a:gd name="connsiteY4" fmla="*/ 1342802 h 1585763"/>
                  <a:gd name="connsiteX5" fmla="*/ 70507 w 1904814"/>
                  <a:gd name="connsiteY5" fmla="*/ 1483258 h 1585763"/>
                  <a:gd name="connsiteX6" fmla="*/ 62880 w 1904814"/>
                  <a:gd name="connsiteY6" fmla="*/ 1538325 h 1585763"/>
                  <a:gd name="connsiteX7" fmla="*/ 104180 w 1904814"/>
                  <a:gd name="connsiteY7" fmla="*/ 1575718 h 1585763"/>
                  <a:gd name="connsiteX8" fmla="*/ 187523 w 1904814"/>
                  <a:gd name="connsiteY8" fmla="*/ 1585764 h 1585763"/>
                  <a:gd name="connsiteX9" fmla="*/ 357746 w 1904814"/>
                  <a:gd name="connsiteY9" fmla="*/ 1539255 h 1585763"/>
                  <a:gd name="connsiteX10" fmla="*/ 449461 w 1904814"/>
                  <a:gd name="connsiteY10" fmla="*/ 1457400 h 1585763"/>
                  <a:gd name="connsiteX11" fmla="*/ 485366 w 1904814"/>
                  <a:gd name="connsiteY11" fmla="*/ 1448470 h 1585763"/>
                  <a:gd name="connsiteX12" fmla="*/ 952314 w 1904814"/>
                  <a:gd name="connsiteY12" fmla="*/ 1547627 h 1585763"/>
                  <a:gd name="connsiteX13" fmla="*/ 1904814 w 1904814"/>
                  <a:gd name="connsiteY13" fmla="*/ 773720 h 1585763"/>
                  <a:gd name="connsiteX14" fmla="*/ 952500 w 1904814"/>
                  <a:gd name="connsiteY14" fmla="*/ 0 h 1585763"/>
                  <a:gd name="connsiteX15" fmla="*/ 1550975 w 1904814"/>
                  <a:gd name="connsiteY15" fmla="*/ 1228762 h 1585763"/>
                  <a:gd name="connsiteX16" fmla="*/ 1284573 w 1904814"/>
                  <a:gd name="connsiteY16" fmla="*/ 1374428 h 1585763"/>
                  <a:gd name="connsiteX17" fmla="*/ 952500 w 1904814"/>
                  <a:gd name="connsiteY17" fmla="*/ 1428750 h 1585763"/>
                  <a:gd name="connsiteX18" fmla="*/ 620427 w 1904814"/>
                  <a:gd name="connsiteY18" fmla="*/ 1374428 h 1585763"/>
                  <a:gd name="connsiteX19" fmla="*/ 512527 w 1904814"/>
                  <a:gd name="connsiteY19" fmla="*/ 1329779 h 1585763"/>
                  <a:gd name="connsiteX20" fmla="*/ 511411 w 1904814"/>
                  <a:gd name="connsiteY20" fmla="*/ 1329221 h 1585763"/>
                  <a:gd name="connsiteX21" fmla="*/ 363513 w 1904814"/>
                  <a:gd name="connsiteY21" fmla="*/ 1373684 h 1585763"/>
                  <a:gd name="connsiteX22" fmla="*/ 359606 w 1904814"/>
                  <a:gd name="connsiteY22" fmla="*/ 1379637 h 1585763"/>
                  <a:gd name="connsiteX23" fmla="*/ 297098 w 1904814"/>
                  <a:gd name="connsiteY23" fmla="*/ 1437308 h 1585763"/>
                  <a:gd name="connsiteX24" fmla="*/ 225475 w 1904814"/>
                  <a:gd name="connsiteY24" fmla="*/ 1463725 h 1585763"/>
                  <a:gd name="connsiteX25" fmla="*/ 261938 w 1904814"/>
                  <a:gd name="connsiteY25" fmla="*/ 1395822 h 1585763"/>
                  <a:gd name="connsiteX26" fmla="*/ 291145 w 1904814"/>
                  <a:gd name="connsiteY26" fmla="*/ 1331082 h 1585763"/>
                  <a:gd name="connsiteX27" fmla="*/ 309004 w 1904814"/>
                  <a:gd name="connsiteY27" fmla="*/ 1282712 h 1585763"/>
                  <a:gd name="connsiteX28" fmla="*/ 283146 w 1904814"/>
                  <a:gd name="connsiteY28" fmla="*/ 1163464 h 1585763"/>
                  <a:gd name="connsiteX29" fmla="*/ 282587 w 1904814"/>
                  <a:gd name="connsiteY29" fmla="*/ 1162906 h 1585763"/>
                  <a:gd name="connsiteX30" fmla="*/ 180454 w 1904814"/>
                  <a:gd name="connsiteY30" fmla="*/ 1020403 h 1585763"/>
                  <a:gd name="connsiteX31" fmla="*/ 119063 w 1904814"/>
                  <a:gd name="connsiteY31" fmla="*/ 773906 h 1585763"/>
                  <a:gd name="connsiteX32" fmla="*/ 180454 w 1904814"/>
                  <a:gd name="connsiteY32" fmla="*/ 527596 h 1585763"/>
                  <a:gd name="connsiteX33" fmla="*/ 354025 w 1904814"/>
                  <a:gd name="connsiteY33" fmla="*/ 319050 h 1585763"/>
                  <a:gd name="connsiteX34" fmla="*/ 620427 w 1904814"/>
                  <a:gd name="connsiteY34" fmla="*/ 173385 h 1585763"/>
                  <a:gd name="connsiteX35" fmla="*/ 952500 w 1904814"/>
                  <a:gd name="connsiteY35" fmla="*/ 119063 h 1585763"/>
                  <a:gd name="connsiteX36" fmla="*/ 1284573 w 1904814"/>
                  <a:gd name="connsiteY36" fmla="*/ 173385 h 1585763"/>
                  <a:gd name="connsiteX37" fmla="*/ 1550975 w 1904814"/>
                  <a:gd name="connsiteY37" fmla="*/ 319050 h 1585763"/>
                  <a:gd name="connsiteX38" fmla="*/ 1724546 w 1904814"/>
                  <a:gd name="connsiteY38" fmla="*/ 527596 h 1585763"/>
                  <a:gd name="connsiteX39" fmla="*/ 1785938 w 1904814"/>
                  <a:gd name="connsiteY39" fmla="*/ 773906 h 1585763"/>
                  <a:gd name="connsiteX40" fmla="*/ 1724546 w 1904814"/>
                  <a:gd name="connsiteY40" fmla="*/ 1020217 h 1585763"/>
                  <a:gd name="connsiteX41" fmla="*/ 1550975 w 1904814"/>
                  <a:gd name="connsiteY41" fmla="*/ 1228762 h 1585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904814" h="1585763">
                    <a:moveTo>
                      <a:pt x="952500" y="0"/>
                    </a:moveTo>
                    <a:cubicBezTo>
                      <a:pt x="426393" y="0"/>
                      <a:pt x="0" y="346583"/>
                      <a:pt x="0" y="773906"/>
                    </a:cubicBezTo>
                    <a:cubicBezTo>
                      <a:pt x="0" y="945245"/>
                      <a:pt x="68461" y="1103375"/>
                      <a:pt x="184361" y="1231553"/>
                    </a:cubicBezTo>
                    <a:cubicBezTo>
                      <a:pt x="191988" y="1239924"/>
                      <a:pt x="194221" y="1251831"/>
                      <a:pt x="190128" y="1262249"/>
                    </a:cubicBezTo>
                    <a:cubicBezTo>
                      <a:pt x="179524" y="1289596"/>
                      <a:pt x="167804" y="1316571"/>
                      <a:pt x="154781" y="1342802"/>
                    </a:cubicBezTo>
                    <a:cubicBezTo>
                      <a:pt x="130783" y="1391729"/>
                      <a:pt x="102319" y="1438982"/>
                      <a:pt x="70507" y="1483258"/>
                    </a:cubicBezTo>
                    <a:cubicBezTo>
                      <a:pt x="58973" y="1499257"/>
                      <a:pt x="56183" y="1519907"/>
                      <a:pt x="62880" y="1538325"/>
                    </a:cubicBezTo>
                    <a:cubicBezTo>
                      <a:pt x="69577" y="1556928"/>
                      <a:pt x="85018" y="1570881"/>
                      <a:pt x="104180" y="1575718"/>
                    </a:cubicBezTo>
                    <a:cubicBezTo>
                      <a:pt x="121667" y="1580183"/>
                      <a:pt x="151061" y="1585764"/>
                      <a:pt x="187523" y="1585764"/>
                    </a:cubicBezTo>
                    <a:cubicBezTo>
                      <a:pt x="235893" y="1585764"/>
                      <a:pt x="296726" y="1575718"/>
                      <a:pt x="357746" y="1539255"/>
                    </a:cubicBezTo>
                    <a:cubicBezTo>
                      <a:pt x="397557" y="1515442"/>
                      <a:pt x="427509" y="1486049"/>
                      <a:pt x="449461" y="1457400"/>
                    </a:cubicBezTo>
                    <a:cubicBezTo>
                      <a:pt x="457833" y="1446423"/>
                      <a:pt x="472715" y="1442703"/>
                      <a:pt x="485366" y="1448470"/>
                    </a:cubicBezTo>
                    <a:cubicBezTo>
                      <a:pt x="623404" y="1511722"/>
                      <a:pt x="782650" y="1547627"/>
                      <a:pt x="952314" y="1547627"/>
                    </a:cubicBezTo>
                    <a:cubicBezTo>
                      <a:pt x="1478421" y="1547627"/>
                      <a:pt x="1904814" y="1201043"/>
                      <a:pt x="1904814" y="773720"/>
                    </a:cubicBezTo>
                    <a:cubicBezTo>
                      <a:pt x="1904814" y="346397"/>
                      <a:pt x="1478607" y="0"/>
                      <a:pt x="952500" y="0"/>
                    </a:cubicBezTo>
                    <a:close/>
                    <a:moveTo>
                      <a:pt x="1550975" y="1228762"/>
                    </a:moveTo>
                    <a:cubicBezTo>
                      <a:pt x="1474329" y="1291084"/>
                      <a:pt x="1384846" y="1340011"/>
                      <a:pt x="1284573" y="1374428"/>
                    </a:cubicBezTo>
                    <a:cubicBezTo>
                      <a:pt x="1179649" y="1410519"/>
                      <a:pt x="1067842" y="1428750"/>
                      <a:pt x="952500" y="1428750"/>
                    </a:cubicBezTo>
                    <a:cubicBezTo>
                      <a:pt x="837158" y="1428750"/>
                      <a:pt x="725351" y="1410519"/>
                      <a:pt x="620427" y="1374428"/>
                    </a:cubicBezTo>
                    <a:cubicBezTo>
                      <a:pt x="582848" y="1361591"/>
                      <a:pt x="546943" y="1346523"/>
                      <a:pt x="512527" y="1329779"/>
                    </a:cubicBezTo>
                    <a:lnTo>
                      <a:pt x="511411" y="1329221"/>
                    </a:lnTo>
                    <a:cubicBezTo>
                      <a:pt x="458019" y="1302804"/>
                      <a:pt x="393836" y="1322338"/>
                      <a:pt x="363513" y="1373684"/>
                    </a:cubicBezTo>
                    <a:cubicBezTo>
                      <a:pt x="362210" y="1375916"/>
                      <a:pt x="360908" y="1377962"/>
                      <a:pt x="359606" y="1379637"/>
                    </a:cubicBezTo>
                    <a:cubicBezTo>
                      <a:pt x="345095" y="1399729"/>
                      <a:pt x="325003" y="1420564"/>
                      <a:pt x="297098" y="1437308"/>
                    </a:cubicBezTo>
                    <a:cubicBezTo>
                      <a:pt x="272728" y="1451818"/>
                      <a:pt x="248171" y="1459818"/>
                      <a:pt x="225475" y="1463725"/>
                    </a:cubicBezTo>
                    <a:cubicBezTo>
                      <a:pt x="238497" y="1441400"/>
                      <a:pt x="250589" y="1418704"/>
                      <a:pt x="261938" y="1395822"/>
                    </a:cubicBezTo>
                    <a:cubicBezTo>
                      <a:pt x="272355" y="1374614"/>
                      <a:pt x="282215" y="1353034"/>
                      <a:pt x="291145" y="1331082"/>
                    </a:cubicBezTo>
                    <a:cubicBezTo>
                      <a:pt x="295610" y="1320292"/>
                      <a:pt x="302307" y="1301874"/>
                      <a:pt x="309004" y="1282712"/>
                    </a:cubicBezTo>
                    <a:cubicBezTo>
                      <a:pt x="323515" y="1241227"/>
                      <a:pt x="313283" y="1195462"/>
                      <a:pt x="283146" y="1163464"/>
                    </a:cubicBezTo>
                    <a:lnTo>
                      <a:pt x="282587" y="1162906"/>
                    </a:lnTo>
                    <a:cubicBezTo>
                      <a:pt x="241102" y="1119002"/>
                      <a:pt x="206871" y="1071377"/>
                      <a:pt x="180454" y="1020403"/>
                    </a:cubicBezTo>
                    <a:cubicBezTo>
                      <a:pt x="139712" y="941896"/>
                      <a:pt x="119063" y="859110"/>
                      <a:pt x="119063" y="773906"/>
                    </a:cubicBezTo>
                    <a:cubicBezTo>
                      <a:pt x="119063" y="688702"/>
                      <a:pt x="139712" y="605917"/>
                      <a:pt x="180454" y="527596"/>
                    </a:cubicBezTo>
                    <a:cubicBezTo>
                      <a:pt x="220824" y="450019"/>
                      <a:pt x="279239" y="379698"/>
                      <a:pt x="354025" y="319050"/>
                    </a:cubicBezTo>
                    <a:cubicBezTo>
                      <a:pt x="430671" y="256729"/>
                      <a:pt x="520154" y="207801"/>
                      <a:pt x="620427" y="173385"/>
                    </a:cubicBezTo>
                    <a:cubicBezTo>
                      <a:pt x="725351" y="137294"/>
                      <a:pt x="837158" y="119063"/>
                      <a:pt x="952500" y="119063"/>
                    </a:cubicBezTo>
                    <a:cubicBezTo>
                      <a:pt x="1067842" y="119063"/>
                      <a:pt x="1179649" y="137294"/>
                      <a:pt x="1284573" y="173385"/>
                    </a:cubicBezTo>
                    <a:cubicBezTo>
                      <a:pt x="1384660" y="207801"/>
                      <a:pt x="1474329" y="256729"/>
                      <a:pt x="1550975" y="319050"/>
                    </a:cubicBezTo>
                    <a:cubicBezTo>
                      <a:pt x="1625761" y="379884"/>
                      <a:pt x="1684176" y="450019"/>
                      <a:pt x="1724546" y="527596"/>
                    </a:cubicBezTo>
                    <a:cubicBezTo>
                      <a:pt x="1765288" y="605917"/>
                      <a:pt x="1785938" y="688702"/>
                      <a:pt x="1785938" y="773906"/>
                    </a:cubicBezTo>
                    <a:cubicBezTo>
                      <a:pt x="1785938" y="859110"/>
                      <a:pt x="1765288" y="941896"/>
                      <a:pt x="1724546" y="1020217"/>
                    </a:cubicBezTo>
                    <a:cubicBezTo>
                      <a:pt x="1684176" y="1097793"/>
                      <a:pt x="1625761" y="1167929"/>
                      <a:pt x="1550975" y="1228762"/>
                    </a:cubicBezTo>
                    <a:close/>
                  </a:path>
                </a:pathLst>
              </a:custGeom>
              <a:grpFill/>
              <a:ln w="1860" cap="flat">
                <a:noFill/>
                <a:prstDash val="solid"/>
                <a:miter/>
              </a:ln>
            </p:spPr>
            <p:txBody>
              <a:bodyPr rtlCol="0" anchor="ctr"/>
              <a:lstStyle/>
              <a:p>
                <a:endParaRPr lang="zh-CN" altLang="en-US" dirty="0"/>
              </a:p>
            </p:txBody>
          </p:sp>
          <p:sp>
            <p:nvSpPr>
              <p:cNvPr id="77" name="任意多边形: 形状 76">
                <a:extLst>
                  <a:ext uri="{FF2B5EF4-FFF2-40B4-BE49-F238E27FC236}">
                    <a16:creationId xmlns:a16="http://schemas.microsoft.com/office/drawing/2014/main" id="{F64BABA4-1AB0-4DC4-9695-783DA4110001}"/>
                  </a:ext>
                </a:extLst>
              </p:cNvPr>
              <p:cNvSpPr/>
              <p:nvPr/>
            </p:nvSpPr>
            <p:spPr>
              <a:xfrm>
                <a:off x="13528952" y="3309937"/>
                <a:ext cx="208359" cy="208359"/>
              </a:xfrm>
              <a:custGeom>
                <a:avLst/>
                <a:gdLst>
                  <a:gd name="connsiteX0" fmla="*/ 0 w 208359"/>
                  <a:gd name="connsiteY0" fmla="*/ 104180 h 208359"/>
                  <a:gd name="connsiteX1" fmla="*/ 104180 w 208359"/>
                  <a:gd name="connsiteY1" fmla="*/ 208359 h 208359"/>
                  <a:gd name="connsiteX2" fmla="*/ 208359 w 208359"/>
                  <a:gd name="connsiteY2" fmla="*/ 104180 h 208359"/>
                  <a:gd name="connsiteX3" fmla="*/ 104180 w 208359"/>
                  <a:gd name="connsiteY3" fmla="*/ 0 h 208359"/>
                  <a:gd name="connsiteX4" fmla="*/ 0 w 208359"/>
                  <a:gd name="connsiteY4" fmla="*/ 104180 h 208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59" h="208359">
                    <a:moveTo>
                      <a:pt x="0" y="104180"/>
                    </a:moveTo>
                    <a:cubicBezTo>
                      <a:pt x="0" y="161716"/>
                      <a:pt x="46643" y="208359"/>
                      <a:pt x="104180" y="208359"/>
                    </a:cubicBezTo>
                    <a:cubicBezTo>
                      <a:pt x="161717" y="208359"/>
                      <a:pt x="208359" y="161716"/>
                      <a:pt x="208359" y="104180"/>
                    </a:cubicBezTo>
                    <a:cubicBezTo>
                      <a:pt x="208359" y="46643"/>
                      <a:pt x="161717" y="0"/>
                      <a:pt x="104180" y="0"/>
                    </a:cubicBezTo>
                    <a:cubicBezTo>
                      <a:pt x="46643" y="0"/>
                      <a:pt x="0" y="46643"/>
                      <a:pt x="0" y="104180"/>
                    </a:cubicBezTo>
                    <a:close/>
                  </a:path>
                </a:pathLst>
              </a:custGeom>
              <a:grpFill/>
              <a:ln w="1860"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0D11C088-1EAE-43B5-914A-D54A18D52C90}"/>
                  </a:ext>
                </a:extLst>
              </p:cNvPr>
              <p:cNvSpPr/>
              <p:nvPr/>
            </p:nvSpPr>
            <p:spPr>
              <a:xfrm>
                <a:off x="13886140" y="3309937"/>
                <a:ext cx="208359" cy="208359"/>
              </a:xfrm>
              <a:custGeom>
                <a:avLst/>
                <a:gdLst>
                  <a:gd name="connsiteX0" fmla="*/ 0 w 208359"/>
                  <a:gd name="connsiteY0" fmla="*/ 104180 h 208359"/>
                  <a:gd name="connsiteX1" fmla="*/ 104180 w 208359"/>
                  <a:gd name="connsiteY1" fmla="*/ 208359 h 208359"/>
                  <a:gd name="connsiteX2" fmla="*/ 208359 w 208359"/>
                  <a:gd name="connsiteY2" fmla="*/ 104180 h 208359"/>
                  <a:gd name="connsiteX3" fmla="*/ 104180 w 208359"/>
                  <a:gd name="connsiteY3" fmla="*/ 0 h 208359"/>
                  <a:gd name="connsiteX4" fmla="*/ 0 w 208359"/>
                  <a:gd name="connsiteY4" fmla="*/ 104180 h 208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59" h="208359">
                    <a:moveTo>
                      <a:pt x="0" y="104180"/>
                    </a:moveTo>
                    <a:cubicBezTo>
                      <a:pt x="0" y="161716"/>
                      <a:pt x="46643" y="208359"/>
                      <a:pt x="104180" y="208359"/>
                    </a:cubicBezTo>
                    <a:cubicBezTo>
                      <a:pt x="161716" y="208359"/>
                      <a:pt x="208359" y="161716"/>
                      <a:pt x="208359" y="104180"/>
                    </a:cubicBezTo>
                    <a:cubicBezTo>
                      <a:pt x="208359" y="46643"/>
                      <a:pt x="161716" y="0"/>
                      <a:pt x="104180" y="0"/>
                    </a:cubicBezTo>
                    <a:cubicBezTo>
                      <a:pt x="46643" y="0"/>
                      <a:pt x="0" y="46643"/>
                      <a:pt x="0" y="104180"/>
                    </a:cubicBezTo>
                    <a:close/>
                  </a:path>
                </a:pathLst>
              </a:custGeom>
              <a:grpFill/>
              <a:ln w="1860"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FDC268D8-E266-4AC3-8B79-C46C10D277CB}"/>
                  </a:ext>
                </a:extLst>
              </p:cNvPr>
              <p:cNvSpPr/>
              <p:nvPr/>
            </p:nvSpPr>
            <p:spPr>
              <a:xfrm>
                <a:off x="14243327" y="3309937"/>
                <a:ext cx="208359" cy="208359"/>
              </a:xfrm>
              <a:custGeom>
                <a:avLst/>
                <a:gdLst>
                  <a:gd name="connsiteX0" fmla="*/ 0 w 208359"/>
                  <a:gd name="connsiteY0" fmla="*/ 104180 h 208359"/>
                  <a:gd name="connsiteX1" fmla="*/ 104180 w 208359"/>
                  <a:gd name="connsiteY1" fmla="*/ 208359 h 208359"/>
                  <a:gd name="connsiteX2" fmla="*/ 208359 w 208359"/>
                  <a:gd name="connsiteY2" fmla="*/ 104180 h 208359"/>
                  <a:gd name="connsiteX3" fmla="*/ 104180 w 208359"/>
                  <a:gd name="connsiteY3" fmla="*/ 0 h 208359"/>
                  <a:gd name="connsiteX4" fmla="*/ 0 w 208359"/>
                  <a:gd name="connsiteY4" fmla="*/ 104180 h 208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59" h="208359">
                    <a:moveTo>
                      <a:pt x="0" y="104180"/>
                    </a:moveTo>
                    <a:cubicBezTo>
                      <a:pt x="0" y="161716"/>
                      <a:pt x="46643" y="208359"/>
                      <a:pt x="104180" y="208359"/>
                    </a:cubicBezTo>
                    <a:cubicBezTo>
                      <a:pt x="161716" y="208359"/>
                      <a:pt x="208359" y="161716"/>
                      <a:pt x="208359" y="104180"/>
                    </a:cubicBezTo>
                    <a:cubicBezTo>
                      <a:pt x="208359" y="46643"/>
                      <a:pt x="161716" y="0"/>
                      <a:pt x="104180" y="0"/>
                    </a:cubicBezTo>
                    <a:cubicBezTo>
                      <a:pt x="46643" y="0"/>
                      <a:pt x="0" y="46643"/>
                      <a:pt x="0" y="104180"/>
                    </a:cubicBezTo>
                    <a:close/>
                  </a:path>
                </a:pathLst>
              </a:custGeom>
              <a:grpFill/>
              <a:ln w="1860" cap="flat">
                <a:noFill/>
                <a:prstDash val="solid"/>
                <a:miter/>
              </a:ln>
            </p:spPr>
            <p:txBody>
              <a:bodyPr rtlCol="0" anchor="ctr"/>
              <a:lstStyle/>
              <a:p>
                <a:endParaRPr lang="zh-CN" altLang="en-US"/>
              </a:p>
            </p:txBody>
          </p:sp>
        </p:grpSp>
      </p:grpSp>
      <p:grpSp>
        <p:nvGrpSpPr>
          <p:cNvPr id="21" name="组合 20">
            <a:extLst>
              <a:ext uri="{FF2B5EF4-FFF2-40B4-BE49-F238E27FC236}">
                <a16:creationId xmlns:a16="http://schemas.microsoft.com/office/drawing/2014/main" id="{A0A36590-13E6-450E-99BB-763069504D9C}"/>
              </a:ext>
            </a:extLst>
          </p:cNvPr>
          <p:cNvGrpSpPr/>
          <p:nvPr/>
        </p:nvGrpSpPr>
        <p:grpSpPr>
          <a:xfrm>
            <a:off x="6272917" y="3794500"/>
            <a:ext cx="1982627" cy="1995269"/>
            <a:chOff x="6272917" y="3794500"/>
            <a:chExt cx="1982627" cy="1995269"/>
          </a:xfrm>
        </p:grpSpPr>
        <p:sp>
          <p:nvSpPr>
            <p:cNvPr id="4" name="Freeform 5">
              <a:extLst>
                <a:ext uri="{FF2B5EF4-FFF2-40B4-BE49-F238E27FC236}">
                  <a16:creationId xmlns:a16="http://schemas.microsoft.com/office/drawing/2014/main" id="{675B6180-7B6C-482D-921B-447CB4780AA4}"/>
                </a:ext>
              </a:extLst>
            </p:cNvPr>
            <p:cNvSpPr/>
            <p:nvPr/>
          </p:nvSpPr>
          <p:spPr>
            <a:xfrm flipV="1">
              <a:off x="6272917" y="3794500"/>
              <a:ext cx="1982627" cy="1995269"/>
            </a:xfrm>
            <a:custGeom>
              <a:avLst/>
              <a:gdLst>
                <a:gd name="connsiteX0" fmla="*/ 0 w 1382155"/>
                <a:gd name="connsiteY0" fmla="*/ 695485 h 1390968"/>
                <a:gd name="connsiteX1" fmla="*/ 691078 w 1382155"/>
                <a:gd name="connsiteY1" fmla="*/ 1390969 h 1390968"/>
                <a:gd name="connsiteX2" fmla="*/ 1382156 w 1382155"/>
                <a:gd name="connsiteY2" fmla="*/ 695485 h 1390968"/>
                <a:gd name="connsiteX3" fmla="*/ 691078 w 1382155"/>
                <a:gd name="connsiteY3" fmla="*/ 0 h 1390968"/>
                <a:gd name="connsiteX4" fmla="*/ 0 w 1382155"/>
                <a:gd name="connsiteY4" fmla="*/ 695485 h 139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155" h="1390968">
                  <a:moveTo>
                    <a:pt x="0" y="695485"/>
                  </a:moveTo>
                  <a:cubicBezTo>
                    <a:pt x="0" y="1079590"/>
                    <a:pt x="309406" y="1390969"/>
                    <a:pt x="691078" y="1390969"/>
                  </a:cubicBezTo>
                  <a:cubicBezTo>
                    <a:pt x="1072750" y="1390969"/>
                    <a:pt x="1382156" y="1079590"/>
                    <a:pt x="1382156" y="695485"/>
                  </a:cubicBezTo>
                  <a:cubicBezTo>
                    <a:pt x="1382156" y="311379"/>
                    <a:pt x="1072750" y="0"/>
                    <a:pt x="691078" y="0"/>
                  </a:cubicBezTo>
                  <a:cubicBezTo>
                    <a:pt x="309406" y="0"/>
                    <a:pt x="0" y="311379"/>
                    <a:pt x="0" y="695485"/>
                  </a:cubicBezTo>
                  <a:close/>
                </a:path>
              </a:pathLst>
            </a:custGeom>
            <a:gradFill>
              <a:gsLst>
                <a:gs pos="0">
                  <a:schemeClr val="accent1">
                    <a:lumMod val="50000"/>
                    <a:lumOff val="50000"/>
                  </a:schemeClr>
                </a:gs>
                <a:gs pos="99000">
                  <a:schemeClr val="accent1">
                    <a:lumMod val="75000"/>
                    <a:lumOff val="25000"/>
                  </a:schemeClr>
                </a:gs>
              </a:gsLst>
              <a:lin ang="13500000" scaled="0"/>
            </a:gradFill>
            <a:ln w="20193" cap="flat">
              <a:noFill/>
              <a:prstDash val="solid"/>
              <a:miter/>
            </a:ln>
          </p:spPr>
          <p:txBody>
            <a:bodyPr rtlCol="0" anchor="ctr"/>
            <a:lstStyle/>
            <a:p>
              <a:pPr>
                <a:lnSpc>
                  <a:spcPct val="130000"/>
                </a:lnSpc>
              </a:pPr>
              <a:endParaRPr lang="en-US" b="1"/>
            </a:p>
          </p:txBody>
        </p:sp>
        <p:sp>
          <p:nvSpPr>
            <p:cNvPr id="5" name="Freeform 6">
              <a:extLst>
                <a:ext uri="{FF2B5EF4-FFF2-40B4-BE49-F238E27FC236}">
                  <a16:creationId xmlns:a16="http://schemas.microsoft.com/office/drawing/2014/main" id="{9DDFF381-14C1-4C55-89A9-68085A19E10E}"/>
                </a:ext>
              </a:extLst>
            </p:cNvPr>
            <p:cNvSpPr/>
            <p:nvPr/>
          </p:nvSpPr>
          <p:spPr>
            <a:xfrm flipV="1">
              <a:off x="6272917" y="3794500"/>
              <a:ext cx="991313" cy="997635"/>
            </a:xfrm>
            <a:custGeom>
              <a:avLst/>
              <a:gdLst>
                <a:gd name="connsiteX0" fmla="*/ 0 w 691077"/>
                <a:gd name="connsiteY0" fmla="*/ 0 h 695484"/>
                <a:gd name="connsiteX1" fmla="*/ 691078 w 691077"/>
                <a:gd name="connsiteY1" fmla="*/ 0 h 695484"/>
                <a:gd name="connsiteX2" fmla="*/ 691078 w 691077"/>
                <a:gd name="connsiteY2" fmla="*/ 695485 h 695484"/>
                <a:gd name="connsiteX3" fmla="*/ 0 w 691077"/>
                <a:gd name="connsiteY3" fmla="*/ 695485 h 695484"/>
              </a:gdLst>
              <a:ahLst/>
              <a:cxnLst>
                <a:cxn ang="0">
                  <a:pos x="connsiteX0" y="connsiteY0"/>
                </a:cxn>
                <a:cxn ang="0">
                  <a:pos x="connsiteX1" y="connsiteY1"/>
                </a:cxn>
                <a:cxn ang="0">
                  <a:pos x="connsiteX2" y="connsiteY2"/>
                </a:cxn>
                <a:cxn ang="0">
                  <a:pos x="connsiteX3" y="connsiteY3"/>
                </a:cxn>
              </a:cxnLst>
              <a:rect l="l" t="t" r="r" b="b"/>
              <a:pathLst>
                <a:path w="691077" h="695484">
                  <a:moveTo>
                    <a:pt x="0" y="0"/>
                  </a:moveTo>
                  <a:lnTo>
                    <a:pt x="691078" y="0"/>
                  </a:lnTo>
                  <a:lnTo>
                    <a:pt x="691078" y="695485"/>
                  </a:lnTo>
                  <a:lnTo>
                    <a:pt x="0" y="695485"/>
                  </a:lnTo>
                  <a:close/>
                </a:path>
              </a:pathLst>
            </a:custGeom>
            <a:gradFill>
              <a:gsLst>
                <a:gs pos="0">
                  <a:schemeClr val="accent1">
                    <a:lumMod val="50000"/>
                    <a:lumOff val="50000"/>
                  </a:schemeClr>
                </a:gs>
                <a:gs pos="99000">
                  <a:schemeClr val="accent1">
                    <a:lumMod val="75000"/>
                    <a:lumOff val="25000"/>
                  </a:schemeClr>
                </a:gs>
              </a:gsLst>
              <a:lin ang="13500000" scaled="0"/>
            </a:gradFill>
            <a:ln w="20193" cap="flat">
              <a:noFill/>
              <a:prstDash val="solid"/>
              <a:miter/>
            </a:ln>
          </p:spPr>
          <p:txBody>
            <a:bodyPr rtlCol="0" anchor="ctr"/>
            <a:lstStyle/>
            <a:p>
              <a:pPr>
                <a:lnSpc>
                  <a:spcPct val="130000"/>
                </a:lnSpc>
              </a:pPr>
              <a:endParaRPr lang="en-US" b="1"/>
            </a:p>
          </p:txBody>
        </p:sp>
        <p:sp>
          <p:nvSpPr>
            <p:cNvPr id="6" name="Freeform 7">
              <a:extLst>
                <a:ext uri="{FF2B5EF4-FFF2-40B4-BE49-F238E27FC236}">
                  <a16:creationId xmlns:a16="http://schemas.microsoft.com/office/drawing/2014/main" id="{87087FDF-4357-4A35-8335-A5951AD34375}"/>
                </a:ext>
              </a:extLst>
            </p:cNvPr>
            <p:cNvSpPr/>
            <p:nvPr/>
          </p:nvSpPr>
          <p:spPr>
            <a:xfrm flipV="1">
              <a:off x="6424578" y="3945665"/>
              <a:ext cx="1682212" cy="1692938"/>
            </a:xfrm>
            <a:custGeom>
              <a:avLst/>
              <a:gdLst>
                <a:gd name="connsiteX0" fmla="*/ 585350 w 1172726"/>
                <a:gd name="connsiteY0" fmla="*/ 1180203 h 1180203"/>
                <a:gd name="connsiteX1" fmla="*/ 1 w 1172726"/>
                <a:gd name="connsiteY1" fmla="*/ 589083 h 1180203"/>
                <a:gd name="connsiteX2" fmla="*/ 587376 w 1172726"/>
                <a:gd name="connsiteY2" fmla="*/ 1 h 1180203"/>
                <a:gd name="connsiteX3" fmla="*/ 1172726 w 1172726"/>
                <a:gd name="connsiteY3" fmla="*/ 590101 h 1180203"/>
                <a:gd name="connsiteX4" fmla="*/ 585350 w 1172726"/>
                <a:gd name="connsiteY4" fmla="*/ 1180203 h 1180203"/>
                <a:gd name="connsiteX5" fmla="*/ 585350 w 1172726"/>
                <a:gd name="connsiteY5" fmla="*/ 20383 h 1180203"/>
                <a:gd name="connsiteX6" fmla="*/ 18229 w 1172726"/>
                <a:gd name="connsiteY6" fmla="*/ 591120 h 1180203"/>
                <a:gd name="connsiteX7" fmla="*/ 585350 w 1172726"/>
                <a:gd name="connsiteY7" fmla="*/ 1161858 h 1180203"/>
                <a:gd name="connsiteX8" fmla="*/ 1152472 w 1172726"/>
                <a:gd name="connsiteY8" fmla="*/ 591120 h 1180203"/>
                <a:gd name="connsiteX9" fmla="*/ 585350 w 1172726"/>
                <a:gd name="connsiteY9" fmla="*/ 20383 h 118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2726" h="1180203">
                  <a:moveTo>
                    <a:pt x="585350" y="1180203"/>
                  </a:moveTo>
                  <a:cubicBezTo>
                    <a:pt x="261511" y="1179640"/>
                    <a:pt x="-558" y="914987"/>
                    <a:pt x="1" y="589083"/>
                  </a:cubicBezTo>
                  <a:cubicBezTo>
                    <a:pt x="560" y="263179"/>
                    <a:pt x="263537" y="-562"/>
                    <a:pt x="587376" y="1"/>
                  </a:cubicBezTo>
                  <a:cubicBezTo>
                    <a:pt x="910819" y="563"/>
                    <a:pt x="1172726" y="264595"/>
                    <a:pt x="1172726" y="590101"/>
                  </a:cubicBezTo>
                  <a:cubicBezTo>
                    <a:pt x="1172167" y="916171"/>
                    <a:pt x="909354" y="1180204"/>
                    <a:pt x="585350" y="1180203"/>
                  </a:cubicBezTo>
                  <a:close/>
                  <a:moveTo>
                    <a:pt x="585350" y="20383"/>
                  </a:moveTo>
                  <a:cubicBezTo>
                    <a:pt x="272138" y="20383"/>
                    <a:pt x="18229" y="275910"/>
                    <a:pt x="18229" y="591120"/>
                  </a:cubicBezTo>
                  <a:cubicBezTo>
                    <a:pt x="18229" y="906330"/>
                    <a:pt x="272138" y="1161858"/>
                    <a:pt x="585350" y="1161858"/>
                  </a:cubicBezTo>
                  <a:cubicBezTo>
                    <a:pt x="898563" y="1161858"/>
                    <a:pt x="1152472" y="906330"/>
                    <a:pt x="1152472" y="591120"/>
                  </a:cubicBezTo>
                  <a:cubicBezTo>
                    <a:pt x="1152472" y="275910"/>
                    <a:pt x="898563" y="20383"/>
                    <a:pt x="585350" y="20383"/>
                  </a:cubicBezTo>
                  <a:close/>
                </a:path>
              </a:pathLst>
            </a:custGeom>
            <a:solidFill>
              <a:srgbClr val="E5E5E5"/>
            </a:solidFill>
            <a:ln w="20193" cap="flat">
              <a:noFill/>
              <a:prstDash val="solid"/>
              <a:miter/>
            </a:ln>
          </p:spPr>
          <p:txBody>
            <a:bodyPr rtlCol="0" anchor="ctr"/>
            <a:lstStyle/>
            <a:p>
              <a:pPr>
                <a:lnSpc>
                  <a:spcPct val="130000"/>
                </a:lnSpc>
              </a:pPr>
              <a:endParaRPr lang="en-US" b="1"/>
            </a:p>
          </p:txBody>
        </p:sp>
        <p:sp>
          <p:nvSpPr>
            <p:cNvPr id="74" name="图形 57">
              <a:extLst>
                <a:ext uri="{FF2B5EF4-FFF2-40B4-BE49-F238E27FC236}">
                  <a16:creationId xmlns:a16="http://schemas.microsoft.com/office/drawing/2014/main" id="{A7123ECD-80B6-4F2D-8BCE-A5AF5A60CFA2}"/>
                </a:ext>
              </a:extLst>
            </p:cNvPr>
            <p:cNvSpPr/>
            <p:nvPr/>
          </p:nvSpPr>
          <p:spPr>
            <a:xfrm>
              <a:off x="6879811" y="4315686"/>
              <a:ext cx="867571" cy="913766"/>
            </a:xfrm>
            <a:custGeom>
              <a:avLst/>
              <a:gdLst>
                <a:gd name="connsiteX0" fmla="*/ 1352996 w 1808692"/>
                <a:gd name="connsiteY0" fmla="*/ 1905000 h 1904999"/>
                <a:gd name="connsiteX1" fmla="*/ 906695 w 1808692"/>
                <a:gd name="connsiteY1" fmla="*/ 1717084 h 1904999"/>
                <a:gd name="connsiteX2" fmla="*/ 460395 w 1808692"/>
                <a:gd name="connsiteY2" fmla="*/ 1905000 h 1904999"/>
                <a:gd name="connsiteX3" fmla="*/ 460395 w 1808692"/>
                <a:gd name="connsiteY3" fmla="*/ 1717084 h 1904999"/>
                <a:gd name="connsiteX4" fmla="*/ 765758 w 1808692"/>
                <a:gd name="connsiteY4" fmla="*/ 1435210 h 1904999"/>
                <a:gd name="connsiteX5" fmla="*/ 732873 w 1808692"/>
                <a:gd name="connsiteY5" fmla="*/ 1139242 h 1904999"/>
                <a:gd name="connsiteX6" fmla="*/ 0 w 1808692"/>
                <a:gd name="connsiteY6" fmla="*/ 1482189 h 1904999"/>
                <a:gd name="connsiteX7" fmla="*/ 0 w 1808692"/>
                <a:gd name="connsiteY7" fmla="*/ 1214408 h 1904999"/>
                <a:gd name="connsiteX8" fmla="*/ 681196 w 1808692"/>
                <a:gd name="connsiteY8" fmla="*/ 613076 h 1904999"/>
                <a:gd name="connsiteX9" fmla="*/ 681196 w 1808692"/>
                <a:gd name="connsiteY9" fmla="*/ 180869 h 1904999"/>
                <a:gd name="connsiteX10" fmla="*/ 822133 w 1808692"/>
                <a:gd name="connsiteY10" fmla="*/ 35234 h 1904999"/>
                <a:gd name="connsiteX11" fmla="*/ 986560 w 1808692"/>
                <a:gd name="connsiteY11" fmla="*/ 35234 h 1904999"/>
                <a:gd name="connsiteX12" fmla="*/ 1127497 w 1808692"/>
                <a:gd name="connsiteY12" fmla="*/ 180869 h 1904999"/>
                <a:gd name="connsiteX13" fmla="*/ 1127497 w 1808692"/>
                <a:gd name="connsiteY13" fmla="*/ 613076 h 1904999"/>
                <a:gd name="connsiteX14" fmla="*/ 1808693 w 1808692"/>
                <a:gd name="connsiteY14" fmla="*/ 1209710 h 1904999"/>
                <a:gd name="connsiteX15" fmla="*/ 1808693 w 1808692"/>
                <a:gd name="connsiteY15" fmla="*/ 1477491 h 1904999"/>
                <a:gd name="connsiteX16" fmla="*/ 1075820 w 1808692"/>
                <a:gd name="connsiteY16" fmla="*/ 1139242 h 1904999"/>
                <a:gd name="connsiteX17" fmla="*/ 1047633 w 1808692"/>
                <a:gd name="connsiteY17" fmla="*/ 1435210 h 1904999"/>
                <a:gd name="connsiteX18" fmla="*/ 1352996 w 1808692"/>
                <a:gd name="connsiteY18" fmla="*/ 1717084 h 1904999"/>
                <a:gd name="connsiteX19" fmla="*/ 1352996 w 1808692"/>
                <a:gd name="connsiteY19" fmla="*/ 1905000 h 1904999"/>
                <a:gd name="connsiteX20" fmla="*/ 906695 w 1808692"/>
                <a:gd name="connsiteY20" fmla="*/ 1618428 h 1904999"/>
                <a:gd name="connsiteX21" fmla="*/ 1259038 w 1808692"/>
                <a:gd name="connsiteY21" fmla="*/ 1764063 h 1904999"/>
                <a:gd name="connsiteX22" fmla="*/ 1259038 w 1808692"/>
                <a:gd name="connsiteY22" fmla="*/ 1759365 h 1904999"/>
                <a:gd name="connsiteX23" fmla="*/ 948977 w 1808692"/>
                <a:gd name="connsiteY23" fmla="*/ 1477491 h 1904999"/>
                <a:gd name="connsiteX24" fmla="*/ 1000654 w 1808692"/>
                <a:gd name="connsiteY24" fmla="*/ 998305 h 1904999"/>
                <a:gd name="connsiteX25" fmla="*/ 1719433 w 1808692"/>
                <a:gd name="connsiteY25" fmla="*/ 1331856 h 1904999"/>
                <a:gd name="connsiteX26" fmla="*/ 1719433 w 1808692"/>
                <a:gd name="connsiteY26" fmla="*/ 1256689 h 1904999"/>
                <a:gd name="connsiteX27" fmla="*/ 1038237 w 1808692"/>
                <a:gd name="connsiteY27" fmla="*/ 660056 h 1904999"/>
                <a:gd name="connsiteX28" fmla="*/ 1038237 w 1808692"/>
                <a:gd name="connsiteY28" fmla="*/ 223150 h 1904999"/>
                <a:gd name="connsiteX29" fmla="*/ 920789 w 1808692"/>
                <a:gd name="connsiteY29" fmla="*/ 105703 h 1904999"/>
                <a:gd name="connsiteX30" fmla="*/ 906695 w 1808692"/>
                <a:gd name="connsiteY30" fmla="*/ 96307 h 1904999"/>
                <a:gd name="connsiteX31" fmla="*/ 892602 w 1808692"/>
                <a:gd name="connsiteY31" fmla="*/ 101005 h 1904999"/>
                <a:gd name="connsiteX32" fmla="*/ 775154 w 1808692"/>
                <a:gd name="connsiteY32" fmla="*/ 218453 h 1904999"/>
                <a:gd name="connsiteX33" fmla="*/ 775154 w 1808692"/>
                <a:gd name="connsiteY33" fmla="*/ 660056 h 1904999"/>
                <a:gd name="connsiteX34" fmla="*/ 93958 w 1808692"/>
                <a:gd name="connsiteY34" fmla="*/ 1256689 h 1904999"/>
                <a:gd name="connsiteX35" fmla="*/ 93958 w 1808692"/>
                <a:gd name="connsiteY35" fmla="*/ 1331856 h 1904999"/>
                <a:gd name="connsiteX36" fmla="*/ 812737 w 1808692"/>
                <a:gd name="connsiteY36" fmla="*/ 998305 h 1904999"/>
                <a:gd name="connsiteX37" fmla="*/ 869112 w 1808692"/>
                <a:gd name="connsiteY37" fmla="*/ 1472793 h 1904999"/>
                <a:gd name="connsiteX38" fmla="*/ 559051 w 1808692"/>
                <a:gd name="connsiteY38" fmla="*/ 1754667 h 1904999"/>
                <a:gd name="connsiteX39" fmla="*/ 559051 w 1808692"/>
                <a:gd name="connsiteY39" fmla="*/ 1759365 h 1904999"/>
                <a:gd name="connsiteX40" fmla="*/ 906695 w 1808692"/>
                <a:gd name="connsiteY40" fmla="*/ 1618428 h 1904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08692" h="1904999">
                  <a:moveTo>
                    <a:pt x="1352996" y="1905000"/>
                  </a:moveTo>
                  <a:lnTo>
                    <a:pt x="906695" y="1717084"/>
                  </a:lnTo>
                  <a:lnTo>
                    <a:pt x="460395" y="1905000"/>
                  </a:lnTo>
                  <a:lnTo>
                    <a:pt x="460395" y="1717084"/>
                  </a:lnTo>
                  <a:lnTo>
                    <a:pt x="765758" y="1435210"/>
                  </a:lnTo>
                  <a:lnTo>
                    <a:pt x="732873" y="1139242"/>
                  </a:lnTo>
                  <a:lnTo>
                    <a:pt x="0" y="1482189"/>
                  </a:lnTo>
                  <a:lnTo>
                    <a:pt x="0" y="1214408"/>
                  </a:lnTo>
                  <a:lnTo>
                    <a:pt x="681196" y="613076"/>
                  </a:lnTo>
                  <a:lnTo>
                    <a:pt x="681196" y="180869"/>
                  </a:lnTo>
                  <a:lnTo>
                    <a:pt x="822133" y="35234"/>
                  </a:lnTo>
                  <a:cubicBezTo>
                    <a:pt x="864414" y="-11745"/>
                    <a:pt x="944279" y="-11745"/>
                    <a:pt x="986560" y="35234"/>
                  </a:cubicBezTo>
                  <a:lnTo>
                    <a:pt x="1127497" y="180869"/>
                  </a:lnTo>
                  <a:lnTo>
                    <a:pt x="1127497" y="613076"/>
                  </a:lnTo>
                  <a:lnTo>
                    <a:pt x="1808693" y="1209710"/>
                  </a:lnTo>
                  <a:lnTo>
                    <a:pt x="1808693" y="1477491"/>
                  </a:lnTo>
                  <a:lnTo>
                    <a:pt x="1075820" y="1139242"/>
                  </a:lnTo>
                  <a:lnTo>
                    <a:pt x="1047633" y="1435210"/>
                  </a:lnTo>
                  <a:lnTo>
                    <a:pt x="1352996" y="1717084"/>
                  </a:lnTo>
                  <a:lnTo>
                    <a:pt x="1352996" y="1905000"/>
                  </a:lnTo>
                  <a:close/>
                  <a:moveTo>
                    <a:pt x="906695" y="1618428"/>
                  </a:moveTo>
                  <a:lnTo>
                    <a:pt x="1259038" y="1764063"/>
                  </a:lnTo>
                  <a:lnTo>
                    <a:pt x="1259038" y="1759365"/>
                  </a:lnTo>
                  <a:lnTo>
                    <a:pt x="948977" y="1477491"/>
                  </a:lnTo>
                  <a:lnTo>
                    <a:pt x="1000654" y="998305"/>
                  </a:lnTo>
                  <a:lnTo>
                    <a:pt x="1719433" y="1331856"/>
                  </a:lnTo>
                  <a:lnTo>
                    <a:pt x="1719433" y="1256689"/>
                  </a:lnTo>
                  <a:lnTo>
                    <a:pt x="1038237" y="660056"/>
                  </a:lnTo>
                  <a:lnTo>
                    <a:pt x="1038237" y="223150"/>
                  </a:lnTo>
                  <a:lnTo>
                    <a:pt x="920789" y="105703"/>
                  </a:lnTo>
                  <a:cubicBezTo>
                    <a:pt x="916091" y="96307"/>
                    <a:pt x="911393" y="96307"/>
                    <a:pt x="906695" y="96307"/>
                  </a:cubicBezTo>
                  <a:cubicBezTo>
                    <a:pt x="901998" y="96307"/>
                    <a:pt x="897300" y="96307"/>
                    <a:pt x="892602" y="101005"/>
                  </a:cubicBezTo>
                  <a:lnTo>
                    <a:pt x="775154" y="218453"/>
                  </a:lnTo>
                  <a:lnTo>
                    <a:pt x="775154" y="660056"/>
                  </a:lnTo>
                  <a:lnTo>
                    <a:pt x="93958" y="1256689"/>
                  </a:lnTo>
                  <a:lnTo>
                    <a:pt x="93958" y="1331856"/>
                  </a:lnTo>
                  <a:lnTo>
                    <a:pt x="812737" y="998305"/>
                  </a:lnTo>
                  <a:lnTo>
                    <a:pt x="869112" y="1472793"/>
                  </a:lnTo>
                  <a:lnTo>
                    <a:pt x="559051" y="1754667"/>
                  </a:lnTo>
                  <a:lnTo>
                    <a:pt x="559051" y="1759365"/>
                  </a:lnTo>
                  <a:lnTo>
                    <a:pt x="906695" y="1618428"/>
                  </a:lnTo>
                  <a:close/>
                </a:path>
              </a:pathLst>
            </a:custGeom>
            <a:solidFill>
              <a:schemeClr val="bg1"/>
            </a:solidFill>
            <a:ln w="1860" cap="flat">
              <a:noFill/>
              <a:prstDash val="solid"/>
              <a:miter/>
            </a:ln>
          </p:spPr>
          <p:txBody>
            <a:bodyPr rtlCol="0" anchor="ctr"/>
            <a:lstStyle/>
            <a:p>
              <a:pPr>
                <a:lnSpc>
                  <a:spcPct val="130000"/>
                </a:lnSpc>
              </a:pPr>
              <a:endParaRPr lang="zh-CN" altLang="en-US"/>
            </a:p>
          </p:txBody>
        </p:sp>
      </p:grpSp>
      <p:grpSp>
        <p:nvGrpSpPr>
          <p:cNvPr id="7" name="组合 6">
            <a:extLst>
              <a:ext uri="{FF2B5EF4-FFF2-40B4-BE49-F238E27FC236}">
                <a16:creationId xmlns:a16="http://schemas.microsoft.com/office/drawing/2014/main" id="{0E11BF78-D49F-4239-A0EA-BB1F31D3696E}"/>
              </a:ext>
            </a:extLst>
          </p:cNvPr>
          <p:cNvGrpSpPr/>
          <p:nvPr/>
        </p:nvGrpSpPr>
        <p:grpSpPr>
          <a:xfrm>
            <a:off x="6272915" y="1471779"/>
            <a:ext cx="1982627" cy="1995270"/>
            <a:chOff x="6272915" y="1471779"/>
            <a:chExt cx="1982627" cy="1995270"/>
          </a:xfrm>
        </p:grpSpPr>
        <p:grpSp>
          <p:nvGrpSpPr>
            <p:cNvPr id="11" name="Group 35">
              <a:extLst>
                <a:ext uri="{FF2B5EF4-FFF2-40B4-BE49-F238E27FC236}">
                  <a16:creationId xmlns:a16="http://schemas.microsoft.com/office/drawing/2014/main" id="{294A1F81-78CC-455C-9B9A-E6AEF45C934E}"/>
                </a:ext>
              </a:extLst>
            </p:cNvPr>
            <p:cNvGrpSpPr/>
            <p:nvPr/>
          </p:nvGrpSpPr>
          <p:grpSpPr>
            <a:xfrm>
              <a:off x="6272915" y="1471779"/>
              <a:ext cx="1982627" cy="1995270"/>
              <a:chOff x="6272915" y="1645399"/>
              <a:chExt cx="1982627" cy="1995270"/>
            </a:xfrm>
            <a:gradFill>
              <a:gsLst>
                <a:gs pos="0">
                  <a:schemeClr val="accent1">
                    <a:lumMod val="75000"/>
                    <a:lumOff val="25000"/>
                  </a:schemeClr>
                </a:gs>
                <a:gs pos="99000">
                  <a:schemeClr val="accent1">
                    <a:lumMod val="90000"/>
                    <a:lumOff val="10000"/>
                  </a:schemeClr>
                </a:gs>
              </a:gsLst>
              <a:lin ang="8100000" scaled="0"/>
            </a:gradFill>
          </p:grpSpPr>
          <p:sp>
            <p:nvSpPr>
              <p:cNvPr id="12" name="Freeform 11">
                <a:extLst>
                  <a:ext uri="{FF2B5EF4-FFF2-40B4-BE49-F238E27FC236}">
                    <a16:creationId xmlns:a16="http://schemas.microsoft.com/office/drawing/2014/main" id="{77635B24-A664-4827-8A5B-C3110C095FEB}"/>
                  </a:ext>
                </a:extLst>
              </p:cNvPr>
              <p:cNvSpPr/>
              <p:nvPr/>
            </p:nvSpPr>
            <p:spPr>
              <a:xfrm>
                <a:off x="6272915" y="1645399"/>
                <a:ext cx="1982627" cy="1995270"/>
              </a:xfrm>
              <a:custGeom>
                <a:avLst/>
                <a:gdLst>
                  <a:gd name="connsiteX0" fmla="*/ 0 w 1382155"/>
                  <a:gd name="connsiteY0" fmla="*/ 695485 h 1390969"/>
                  <a:gd name="connsiteX1" fmla="*/ 691078 w 1382155"/>
                  <a:gd name="connsiteY1" fmla="*/ 1390969 h 1390969"/>
                  <a:gd name="connsiteX2" fmla="*/ 1382156 w 1382155"/>
                  <a:gd name="connsiteY2" fmla="*/ 695485 h 1390969"/>
                  <a:gd name="connsiteX3" fmla="*/ 691078 w 1382155"/>
                  <a:gd name="connsiteY3" fmla="*/ 0 h 1390969"/>
                  <a:gd name="connsiteX4" fmla="*/ 0 w 1382155"/>
                  <a:gd name="connsiteY4" fmla="*/ 695485 h 1390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155" h="1390969">
                    <a:moveTo>
                      <a:pt x="0" y="695485"/>
                    </a:moveTo>
                    <a:cubicBezTo>
                      <a:pt x="0" y="1079590"/>
                      <a:pt x="309406" y="1390969"/>
                      <a:pt x="691078" y="1390969"/>
                    </a:cubicBezTo>
                    <a:cubicBezTo>
                      <a:pt x="1072750" y="1390969"/>
                      <a:pt x="1382156" y="1079590"/>
                      <a:pt x="1382156" y="695485"/>
                    </a:cubicBezTo>
                    <a:cubicBezTo>
                      <a:pt x="1382156" y="311379"/>
                      <a:pt x="1072750" y="0"/>
                      <a:pt x="691078" y="0"/>
                    </a:cubicBezTo>
                    <a:cubicBezTo>
                      <a:pt x="309406" y="0"/>
                      <a:pt x="0" y="311379"/>
                      <a:pt x="0" y="695485"/>
                    </a:cubicBezTo>
                    <a:close/>
                  </a:path>
                </a:pathLst>
              </a:custGeom>
              <a:grpFill/>
              <a:ln w="20193" cap="flat">
                <a:noFill/>
                <a:prstDash val="solid"/>
                <a:miter/>
              </a:ln>
            </p:spPr>
            <p:txBody>
              <a:bodyPr rtlCol="0" anchor="ctr"/>
              <a:lstStyle/>
              <a:p>
                <a:endParaRPr lang="en-US" b="1" dirty="0"/>
              </a:p>
            </p:txBody>
          </p:sp>
          <p:sp>
            <p:nvSpPr>
              <p:cNvPr id="13" name="Freeform 12">
                <a:extLst>
                  <a:ext uri="{FF2B5EF4-FFF2-40B4-BE49-F238E27FC236}">
                    <a16:creationId xmlns:a16="http://schemas.microsoft.com/office/drawing/2014/main" id="{0800578C-B33A-4094-9D9E-1CF6B526F550}"/>
                  </a:ext>
                </a:extLst>
              </p:cNvPr>
              <p:cNvSpPr/>
              <p:nvPr/>
            </p:nvSpPr>
            <p:spPr>
              <a:xfrm>
                <a:off x="6272915" y="2643035"/>
                <a:ext cx="991313" cy="997634"/>
              </a:xfrm>
              <a:custGeom>
                <a:avLst/>
                <a:gdLst>
                  <a:gd name="connsiteX0" fmla="*/ 0 w 691077"/>
                  <a:gd name="connsiteY0" fmla="*/ 0 h 695484"/>
                  <a:gd name="connsiteX1" fmla="*/ 691078 w 691077"/>
                  <a:gd name="connsiteY1" fmla="*/ 0 h 695484"/>
                  <a:gd name="connsiteX2" fmla="*/ 691078 w 691077"/>
                  <a:gd name="connsiteY2" fmla="*/ 695485 h 695484"/>
                  <a:gd name="connsiteX3" fmla="*/ 0 w 691077"/>
                  <a:gd name="connsiteY3" fmla="*/ 695485 h 695484"/>
                </a:gdLst>
                <a:ahLst/>
                <a:cxnLst>
                  <a:cxn ang="0">
                    <a:pos x="connsiteX0" y="connsiteY0"/>
                  </a:cxn>
                  <a:cxn ang="0">
                    <a:pos x="connsiteX1" y="connsiteY1"/>
                  </a:cxn>
                  <a:cxn ang="0">
                    <a:pos x="connsiteX2" y="connsiteY2"/>
                  </a:cxn>
                  <a:cxn ang="0">
                    <a:pos x="connsiteX3" y="connsiteY3"/>
                  </a:cxn>
                </a:cxnLst>
                <a:rect l="l" t="t" r="r" b="b"/>
                <a:pathLst>
                  <a:path w="691077" h="695484">
                    <a:moveTo>
                      <a:pt x="0" y="0"/>
                    </a:moveTo>
                    <a:lnTo>
                      <a:pt x="691078" y="0"/>
                    </a:lnTo>
                    <a:lnTo>
                      <a:pt x="691078" y="695485"/>
                    </a:lnTo>
                    <a:lnTo>
                      <a:pt x="0" y="695485"/>
                    </a:lnTo>
                    <a:close/>
                  </a:path>
                </a:pathLst>
              </a:custGeom>
              <a:grpFill/>
              <a:ln w="20193" cap="flat">
                <a:noFill/>
                <a:prstDash val="solid"/>
                <a:miter/>
              </a:ln>
            </p:spPr>
            <p:txBody>
              <a:bodyPr rtlCol="0" anchor="ctr"/>
              <a:lstStyle/>
              <a:p>
                <a:endParaRPr lang="en-US" b="1"/>
              </a:p>
            </p:txBody>
          </p:sp>
        </p:grpSp>
        <p:sp>
          <p:nvSpPr>
            <p:cNvPr id="14" name="Freeform 13">
              <a:extLst>
                <a:ext uri="{FF2B5EF4-FFF2-40B4-BE49-F238E27FC236}">
                  <a16:creationId xmlns:a16="http://schemas.microsoft.com/office/drawing/2014/main" id="{5E395370-501D-4D24-9026-F4A1FB3404A2}"/>
                </a:ext>
              </a:extLst>
            </p:cNvPr>
            <p:cNvSpPr/>
            <p:nvPr/>
          </p:nvSpPr>
          <p:spPr>
            <a:xfrm>
              <a:off x="6421671" y="1620020"/>
              <a:ext cx="1685117" cy="1695862"/>
            </a:xfrm>
            <a:custGeom>
              <a:avLst/>
              <a:gdLst>
                <a:gd name="connsiteX0" fmla="*/ 587375 w 1174751"/>
                <a:gd name="connsiteY0" fmla="*/ 1182242 h 1182242"/>
                <a:gd name="connsiteX1" fmla="*/ 0 w 1174751"/>
                <a:gd name="connsiteY1" fmla="*/ 591120 h 1182242"/>
                <a:gd name="connsiteX2" fmla="*/ 587377 w 1174751"/>
                <a:gd name="connsiteY2" fmla="*/ 0 h 1182242"/>
                <a:gd name="connsiteX3" fmla="*/ 1174751 w 1174751"/>
                <a:gd name="connsiteY3" fmla="*/ 591122 h 1182242"/>
                <a:gd name="connsiteX4" fmla="*/ 1174751 w 1174751"/>
                <a:gd name="connsiteY4" fmla="*/ 592140 h 1182242"/>
                <a:gd name="connsiteX5" fmla="*/ 587375 w 1174751"/>
                <a:gd name="connsiteY5" fmla="*/ 1182242 h 1182242"/>
                <a:gd name="connsiteX6" fmla="*/ 587375 w 1174751"/>
                <a:gd name="connsiteY6" fmla="*/ 22422 h 1182242"/>
                <a:gd name="connsiteX7" fmla="*/ 22280 w 1174751"/>
                <a:gd name="connsiteY7" fmla="*/ 593159 h 1182242"/>
                <a:gd name="connsiteX8" fmla="*/ 589400 w 1174751"/>
                <a:gd name="connsiteY8" fmla="*/ 1161857 h 1182242"/>
                <a:gd name="connsiteX9" fmla="*/ 1154496 w 1174751"/>
                <a:gd name="connsiteY9" fmla="*/ 592140 h 1182242"/>
                <a:gd name="connsiteX10" fmla="*/ 587375 w 1174751"/>
                <a:gd name="connsiteY10" fmla="*/ 22422 h 118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4751" h="1182242">
                  <a:moveTo>
                    <a:pt x="587375" y="1182242"/>
                  </a:moveTo>
                  <a:cubicBezTo>
                    <a:pt x="262976" y="1182242"/>
                    <a:pt x="0" y="917588"/>
                    <a:pt x="0" y="591120"/>
                  </a:cubicBezTo>
                  <a:cubicBezTo>
                    <a:pt x="0" y="264653"/>
                    <a:pt x="262978" y="0"/>
                    <a:pt x="587377" y="0"/>
                  </a:cubicBezTo>
                  <a:cubicBezTo>
                    <a:pt x="911775" y="0"/>
                    <a:pt x="1174752" y="264655"/>
                    <a:pt x="1174751" y="591122"/>
                  </a:cubicBezTo>
                  <a:cubicBezTo>
                    <a:pt x="1174751" y="591462"/>
                    <a:pt x="1174751" y="591801"/>
                    <a:pt x="1174751" y="592140"/>
                  </a:cubicBezTo>
                  <a:cubicBezTo>
                    <a:pt x="1174192" y="918209"/>
                    <a:pt x="911378" y="1182243"/>
                    <a:pt x="587375" y="1182242"/>
                  </a:cubicBezTo>
                  <a:close/>
                  <a:moveTo>
                    <a:pt x="587375" y="22422"/>
                  </a:moveTo>
                  <a:cubicBezTo>
                    <a:pt x="274722" y="22985"/>
                    <a:pt x="21721" y="278512"/>
                    <a:pt x="22280" y="593159"/>
                  </a:cubicBezTo>
                  <a:cubicBezTo>
                    <a:pt x="22839" y="907805"/>
                    <a:pt x="276748" y="1162420"/>
                    <a:pt x="589400" y="1161857"/>
                  </a:cubicBezTo>
                  <a:cubicBezTo>
                    <a:pt x="901657" y="1161295"/>
                    <a:pt x="1154496" y="906389"/>
                    <a:pt x="1154496" y="592140"/>
                  </a:cubicBezTo>
                  <a:cubicBezTo>
                    <a:pt x="1153938" y="277329"/>
                    <a:pt x="900192" y="22421"/>
                    <a:pt x="587375" y="22422"/>
                  </a:cubicBezTo>
                  <a:close/>
                </a:path>
              </a:pathLst>
            </a:custGeom>
            <a:solidFill>
              <a:srgbClr val="E5E5E5"/>
            </a:solidFill>
            <a:ln w="20193" cap="flat">
              <a:noFill/>
              <a:prstDash val="solid"/>
              <a:miter/>
            </a:ln>
          </p:spPr>
          <p:txBody>
            <a:bodyPr rtlCol="0" anchor="ctr"/>
            <a:lstStyle/>
            <a:p>
              <a:pPr>
                <a:lnSpc>
                  <a:spcPct val="130000"/>
                </a:lnSpc>
              </a:pPr>
              <a:endParaRPr lang="en-US" b="1"/>
            </a:p>
          </p:txBody>
        </p:sp>
        <p:grpSp>
          <p:nvGrpSpPr>
            <p:cNvPr id="72" name="组合 71">
              <a:extLst>
                <a:ext uri="{FF2B5EF4-FFF2-40B4-BE49-F238E27FC236}">
                  <a16:creationId xmlns:a16="http://schemas.microsoft.com/office/drawing/2014/main" id="{39C5939D-C658-478E-9E75-78559CA794D0}"/>
                </a:ext>
              </a:extLst>
            </p:cNvPr>
            <p:cNvGrpSpPr/>
            <p:nvPr/>
          </p:nvGrpSpPr>
          <p:grpSpPr>
            <a:xfrm>
              <a:off x="6668514" y="2146174"/>
              <a:ext cx="1226446" cy="801858"/>
              <a:chOff x="19973071" y="2476500"/>
              <a:chExt cx="2913706" cy="1904999"/>
            </a:xfrm>
            <a:solidFill>
              <a:schemeClr val="bg1"/>
            </a:solidFill>
          </p:grpSpPr>
          <p:sp>
            <p:nvSpPr>
              <p:cNvPr id="71" name="任意多边形: 形状 70">
                <a:extLst>
                  <a:ext uri="{FF2B5EF4-FFF2-40B4-BE49-F238E27FC236}">
                    <a16:creationId xmlns:a16="http://schemas.microsoft.com/office/drawing/2014/main" id="{43800B89-3384-44BD-99B6-3BD357C2B69C}"/>
                  </a:ext>
                </a:extLst>
              </p:cNvPr>
              <p:cNvSpPr/>
              <p:nvPr/>
            </p:nvSpPr>
            <p:spPr>
              <a:xfrm>
                <a:off x="19973071" y="2636382"/>
                <a:ext cx="2913706" cy="1325005"/>
              </a:xfrm>
              <a:custGeom>
                <a:avLst/>
                <a:gdLst>
                  <a:gd name="connsiteX0" fmla="*/ 370865 w 2913706"/>
                  <a:gd name="connsiteY0" fmla="*/ 34 h 1373981"/>
                  <a:gd name="connsiteX1" fmla="*/ 480341 w 2913706"/>
                  <a:gd name="connsiteY1" fmla="*/ 14398 h 1373981"/>
                  <a:gd name="connsiteX2" fmla="*/ 480341 w 2913706"/>
                  <a:gd name="connsiteY2" fmla="*/ 111702 h 1373981"/>
                  <a:gd name="connsiteX3" fmla="*/ 478895 w 2913706"/>
                  <a:gd name="connsiteY3" fmla="*/ 111168 h 1373981"/>
                  <a:gd name="connsiteX4" fmla="*/ 209177 w 2913706"/>
                  <a:gd name="connsiteY4" fmla="*/ 142347 h 1373981"/>
                  <a:gd name="connsiteX5" fmla="*/ 324207 w 2913706"/>
                  <a:gd name="connsiteY5" fmla="*/ 1029933 h 1373981"/>
                  <a:gd name="connsiteX6" fmla="*/ 425187 w 2913706"/>
                  <a:gd name="connsiteY6" fmla="*/ 1153583 h 1373981"/>
                  <a:gd name="connsiteX7" fmla="*/ 480341 w 2913706"/>
                  <a:gd name="connsiteY7" fmla="*/ 1207123 h 1373981"/>
                  <a:gd name="connsiteX8" fmla="*/ 480341 w 2913706"/>
                  <a:gd name="connsiteY8" fmla="*/ 1338527 h 1373981"/>
                  <a:gd name="connsiteX9" fmla="*/ 359351 w 2913706"/>
                  <a:gd name="connsiteY9" fmla="*/ 1222703 h 1373981"/>
                  <a:gd name="connsiteX10" fmla="*/ 247189 w 2913706"/>
                  <a:gd name="connsiteY10" fmla="*/ 1085940 h 1373981"/>
                  <a:gd name="connsiteX11" fmla="*/ 153117 w 2913706"/>
                  <a:gd name="connsiteY11" fmla="*/ 65242 h 1373981"/>
                  <a:gd name="connsiteX12" fmla="*/ 153165 w 2913706"/>
                  <a:gd name="connsiteY12" fmla="*/ 65242 h 1373981"/>
                  <a:gd name="connsiteX13" fmla="*/ 162833 w 2913706"/>
                  <a:gd name="connsiteY13" fmla="*/ 58479 h 1373981"/>
                  <a:gd name="connsiteX14" fmla="*/ 370865 w 2913706"/>
                  <a:gd name="connsiteY14" fmla="*/ 34 h 1373981"/>
                  <a:gd name="connsiteX15" fmla="*/ 2552187 w 2913706"/>
                  <a:gd name="connsiteY15" fmla="*/ 21 h 1373981"/>
                  <a:gd name="connsiteX16" fmla="*/ 2760625 w 2913706"/>
                  <a:gd name="connsiteY16" fmla="*/ 65242 h 1373981"/>
                  <a:gd name="connsiteX17" fmla="*/ 2666553 w 2913706"/>
                  <a:gd name="connsiteY17" fmla="*/ 1085940 h 1373981"/>
                  <a:gd name="connsiteX18" fmla="*/ 2433305 w 2913706"/>
                  <a:gd name="connsiteY18" fmla="*/ 1338605 h 1373981"/>
                  <a:gd name="connsiteX19" fmla="*/ 2385341 w 2913706"/>
                  <a:gd name="connsiteY19" fmla="*/ 1373981 h 1373981"/>
                  <a:gd name="connsiteX20" fmla="*/ 2385341 w 2913706"/>
                  <a:gd name="connsiteY20" fmla="*/ 1253751 h 1373981"/>
                  <a:gd name="connsiteX21" fmla="*/ 2488509 w 2913706"/>
                  <a:gd name="connsiteY21" fmla="*/ 1153614 h 1373981"/>
                  <a:gd name="connsiteX22" fmla="*/ 2589489 w 2913706"/>
                  <a:gd name="connsiteY22" fmla="*/ 1029980 h 1373981"/>
                  <a:gd name="connsiteX23" fmla="*/ 2704613 w 2913706"/>
                  <a:gd name="connsiteY23" fmla="*/ 142299 h 1373981"/>
                  <a:gd name="connsiteX24" fmla="*/ 2696181 w 2913706"/>
                  <a:gd name="connsiteY24" fmla="*/ 136489 h 1373981"/>
                  <a:gd name="connsiteX25" fmla="*/ 2427039 w 2913706"/>
                  <a:gd name="connsiteY25" fmla="*/ 113270 h 1373981"/>
                  <a:gd name="connsiteX26" fmla="*/ 2385341 w 2913706"/>
                  <a:gd name="connsiteY26" fmla="*/ 129197 h 1373981"/>
                  <a:gd name="connsiteX27" fmla="*/ 2385341 w 2913706"/>
                  <a:gd name="connsiteY27" fmla="*/ 29320 h 1373981"/>
                  <a:gd name="connsiteX28" fmla="*/ 2432073 w 2913706"/>
                  <a:gd name="connsiteY28" fmla="*/ 13705 h 1373981"/>
                  <a:gd name="connsiteX29" fmla="*/ 2552187 w 2913706"/>
                  <a:gd name="connsiteY29" fmla="*/ 21 h 137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913706" h="1373981">
                    <a:moveTo>
                      <a:pt x="370865" y="34"/>
                    </a:moveTo>
                    <a:lnTo>
                      <a:pt x="480341" y="14398"/>
                    </a:lnTo>
                    <a:lnTo>
                      <a:pt x="480341" y="111702"/>
                    </a:lnTo>
                    <a:lnTo>
                      <a:pt x="478895" y="111168"/>
                    </a:lnTo>
                    <a:cubicBezTo>
                      <a:pt x="373817" y="83302"/>
                      <a:pt x="278837" y="91751"/>
                      <a:pt x="209177" y="142347"/>
                    </a:cubicBezTo>
                    <a:cubicBezTo>
                      <a:pt x="23417" y="277316"/>
                      <a:pt x="67095" y="676127"/>
                      <a:pt x="324207" y="1029933"/>
                    </a:cubicBezTo>
                    <a:cubicBezTo>
                      <a:pt x="356357" y="1074177"/>
                      <a:pt x="390205" y="1115465"/>
                      <a:pt x="425187" y="1153583"/>
                    </a:cubicBezTo>
                    <a:lnTo>
                      <a:pt x="480341" y="1207123"/>
                    </a:lnTo>
                    <a:lnTo>
                      <a:pt x="480341" y="1338527"/>
                    </a:lnTo>
                    <a:lnTo>
                      <a:pt x="359351" y="1222703"/>
                    </a:lnTo>
                    <a:cubicBezTo>
                      <a:pt x="320277" y="1180489"/>
                      <a:pt x="282685" y="1134797"/>
                      <a:pt x="247189" y="1085940"/>
                    </a:cubicBezTo>
                    <a:cubicBezTo>
                      <a:pt x="-36835" y="695129"/>
                      <a:pt x="-86753" y="239549"/>
                      <a:pt x="153117" y="65242"/>
                    </a:cubicBezTo>
                    <a:lnTo>
                      <a:pt x="153165" y="65242"/>
                    </a:lnTo>
                    <a:lnTo>
                      <a:pt x="162833" y="58479"/>
                    </a:lnTo>
                    <a:cubicBezTo>
                      <a:pt x="223159" y="17867"/>
                      <a:pt x="294063" y="-814"/>
                      <a:pt x="370865" y="34"/>
                    </a:cubicBezTo>
                    <a:close/>
                    <a:moveTo>
                      <a:pt x="2552187" y="21"/>
                    </a:moveTo>
                    <a:cubicBezTo>
                      <a:pt x="2629543" y="770"/>
                      <a:pt x="2700647" y="21677"/>
                      <a:pt x="2760625" y="65242"/>
                    </a:cubicBezTo>
                    <a:cubicBezTo>
                      <a:pt x="3000447" y="239501"/>
                      <a:pt x="2950529" y="695129"/>
                      <a:pt x="2666553" y="1085940"/>
                    </a:cubicBezTo>
                    <a:cubicBezTo>
                      <a:pt x="2595547" y="1183655"/>
                      <a:pt x="2516173" y="1268710"/>
                      <a:pt x="2433305" y="1338605"/>
                    </a:cubicBezTo>
                    <a:lnTo>
                      <a:pt x="2385341" y="1373981"/>
                    </a:lnTo>
                    <a:lnTo>
                      <a:pt x="2385341" y="1253751"/>
                    </a:lnTo>
                    <a:lnTo>
                      <a:pt x="2488509" y="1153614"/>
                    </a:lnTo>
                    <a:cubicBezTo>
                      <a:pt x="2523491" y="1115501"/>
                      <a:pt x="2557337" y="1074218"/>
                      <a:pt x="2589489" y="1029980"/>
                    </a:cubicBezTo>
                    <a:cubicBezTo>
                      <a:pt x="2846647" y="676032"/>
                      <a:pt x="2890373" y="277268"/>
                      <a:pt x="2704613" y="142299"/>
                    </a:cubicBezTo>
                    <a:lnTo>
                      <a:pt x="2696181" y="136489"/>
                    </a:lnTo>
                    <a:cubicBezTo>
                      <a:pt x="2625591" y="89930"/>
                      <a:pt x="2531031" y="84049"/>
                      <a:pt x="2427039" y="113270"/>
                    </a:cubicBezTo>
                    <a:lnTo>
                      <a:pt x="2385341" y="129197"/>
                    </a:lnTo>
                    <a:lnTo>
                      <a:pt x="2385341" y="29320"/>
                    </a:lnTo>
                    <a:lnTo>
                      <a:pt x="2432073" y="13705"/>
                    </a:lnTo>
                    <a:cubicBezTo>
                      <a:pt x="2473267" y="4312"/>
                      <a:pt x="2513509" y="-354"/>
                      <a:pt x="2552187" y="21"/>
                    </a:cubicBezTo>
                    <a:close/>
                  </a:path>
                </a:pathLst>
              </a:custGeom>
              <a:grpFill/>
              <a:ln w="1861" cap="flat">
                <a:noFill/>
                <a:prstDash val="solid"/>
                <a:miter/>
              </a:ln>
            </p:spPr>
            <p:txBody>
              <a:bodyPr rtlCol="0" anchor="ctr"/>
              <a:lstStyle/>
              <a:p>
                <a:endParaRPr lang="zh-CN" altLang="en-US" dirty="0"/>
              </a:p>
            </p:txBody>
          </p:sp>
          <p:sp>
            <p:nvSpPr>
              <p:cNvPr id="67" name="任意多边形: 形状 66">
                <a:extLst>
                  <a:ext uri="{FF2B5EF4-FFF2-40B4-BE49-F238E27FC236}">
                    <a16:creationId xmlns:a16="http://schemas.microsoft.com/office/drawing/2014/main" id="{3550ADA8-3A1A-42FE-BB53-5E78D0B8A3B2}"/>
                  </a:ext>
                </a:extLst>
              </p:cNvPr>
              <p:cNvSpPr/>
              <p:nvPr/>
            </p:nvSpPr>
            <p:spPr>
              <a:xfrm>
                <a:off x="20453412" y="2690814"/>
                <a:ext cx="1952869" cy="1666907"/>
              </a:xfrm>
              <a:custGeom>
                <a:avLst/>
                <a:gdLst>
                  <a:gd name="connsiteX0" fmla="*/ 1151526 w 1952869"/>
                  <a:gd name="connsiteY0" fmla="*/ 7429 h 1666907"/>
                  <a:gd name="connsiteX1" fmla="*/ 1173638 w 1952869"/>
                  <a:gd name="connsiteY1" fmla="*/ 32832 h 1666907"/>
                  <a:gd name="connsiteX2" fmla="*/ 1148232 w 1952869"/>
                  <a:gd name="connsiteY2" fmla="*/ 54940 h 1666907"/>
                  <a:gd name="connsiteX3" fmla="*/ 1147858 w 1952869"/>
                  <a:gd name="connsiteY3" fmla="*/ 54912 h 1666907"/>
                  <a:gd name="connsiteX4" fmla="*/ 959335 w 1952869"/>
                  <a:gd name="connsiteY4" fmla="*/ 47625 h 1666907"/>
                  <a:gd name="connsiteX5" fmla="*/ 935519 w 1952869"/>
                  <a:gd name="connsiteY5" fmla="*/ 23812 h 1666907"/>
                  <a:gd name="connsiteX6" fmla="*/ 959335 w 1952869"/>
                  <a:gd name="connsiteY6" fmla="*/ 0 h 1666907"/>
                  <a:gd name="connsiteX7" fmla="*/ 1151526 w 1952869"/>
                  <a:gd name="connsiteY7" fmla="*/ 7429 h 1666907"/>
                  <a:gd name="connsiteX8" fmla="*/ 1484657 w 1952869"/>
                  <a:gd name="connsiteY8" fmla="*/ 55388 h 1666907"/>
                  <a:gd name="connsiteX9" fmla="*/ 1503970 w 1952869"/>
                  <a:gd name="connsiteY9" fmla="*/ 82977 h 1666907"/>
                  <a:gd name="connsiteX10" fmla="*/ 1476377 w 1952869"/>
                  <a:gd name="connsiteY10" fmla="*/ 102288 h 1666907"/>
                  <a:gd name="connsiteX11" fmla="*/ 1474845 w 1952869"/>
                  <a:gd name="connsiteY11" fmla="*/ 101965 h 1666907"/>
                  <a:gd name="connsiteX12" fmla="*/ 1288846 w 1952869"/>
                  <a:gd name="connsiteY12" fmla="*/ 69818 h 1666907"/>
                  <a:gd name="connsiteX13" fmla="*/ 1267279 w 1952869"/>
                  <a:gd name="connsiteY13" fmla="*/ 43953 h 1666907"/>
                  <a:gd name="connsiteX14" fmla="*/ 1293147 w 1952869"/>
                  <a:gd name="connsiteY14" fmla="*/ 22388 h 1666907"/>
                  <a:gd name="connsiteX15" fmla="*/ 1295229 w 1952869"/>
                  <a:gd name="connsiteY15" fmla="*/ 22669 h 1666907"/>
                  <a:gd name="connsiteX16" fmla="*/ 1484657 w 1952869"/>
                  <a:gd name="connsiteY16" fmla="*/ 55388 h 1666907"/>
                  <a:gd name="connsiteX17" fmla="*/ 1810262 w 1952869"/>
                  <a:gd name="connsiteY17" fmla="*/ 145304 h 1666907"/>
                  <a:gd name="connsiteX18" fmla="*/ 1825099 w 1952869"/>
                  <a:gd name="connsiteY18" fmla="*/ 175569 h 1666907"/>
                  <a:gd name="connsiteX19" fmla="*/ 1794830 w 1952869"/>
                  <a:gd name="connsiteY19" fmla="*/ 190405 h 1666907"/>
                  <a:gd name="connsiteX20" fmla="*/ 1614118 w 1952869"/>
                  <a:gd name="connsiteY20" fmla="*/ 135302 h 1666907"/>
                  <a:gd name="connsiteX21" fmla="*/ 1597304 w 1952869"/>
                  <a:gd name="connsiteY21" fmla="*/ 106108 h 1666907"/>
                  <a:gd name="connsiteX22" fmla="*/ 1626502 w 1952869"/>
                  <a:gd name="connsiteY22" fmla="*/ 89297 h 1666907"/>
                  <a:gd name="connsiteX23" fmla="*/ 1810262 w 1952869"/>
                  <a:gd name="connsiteY23" fmla="*/ 145304 h 1666907"/>
                  <a:gd name="connsiteX24" fmla="*/ 1952869 w 1952869"/>
                  <a:gd name="connsiteY24" fmla="*/ 435578 h 1666907"/>
                  <a:gd name="connsiteX25" fmla="*/ 1929054 w 1952869"/>
                  <a:gd name="connsiteY25" fmla="*/ 459390 h 1666907"/>
                  <a:gd name="connsiteX26" fmla="*/ 1905238 w 1952869"/>
                  <a:gd name="connsiteY26" fmla="*/ 435578 h 1666907"/>
                  <a:gd name="connsiteX27" fmla="*/ 1905143 w 1952869"/>
                  <a:gd name="connsiteY27" fmla="*/ 276368 h 1666907"/>
                  <a:gd name="connsiteX28" fmla="*/ 1899046 w 1952869"/>
                  <a:gd name="connsiteY28" fmla="*/ 250888 h 1666907"/>
                  <a:gd name="connsiteX29" fmla="*/ 1910217 w 1952869"/>
                  <a:gd name="connsiteY29" fmla="*/ 219119 h 1666907"/>
                  <a:gd name="connsiteX30" fmla="*/ 1941991 w 1952869"/>
                  <a:gd name="connsiteY30" fmla="*/ 230288 h 1666907"/>
                  <a:gd name="connsiteX31" fmla="*/ 1942533 w 1952869"/>
                  <a:gd name="connsiteY31" fmla="*/ 231505 h 1666907"/>
                  <a:gd name="connsiteX32" fmla="*/ 1952726 w 1952869"/>
                  <a:gd name="connsiteY32" fmla="*/ 275129 h 1666907"/>
                  <a:gd name="connsiteX33" fmla="*/ 1952869 w 1952869"/>
                  <a:gd name="connsiteY33" fmla="*/ 435578 h 1666907"/>
                  <a:gd name="connsiteX34" fmla="*/ 1952869 w 1952869"/>
                  <a:gd name="connsiteY34" fmla="*/ 768952 h 1666907"/>
                  <a:gd name="connsiteX35" fmla="*/ 1929054 w 1952869"/>
                  <a:gd name="connsiteY35" fmla="*/ 792765 h 1666907"/>
                  <a:gd name="connsiteX36" fmla="*/ 1905238 w 1952869"/>
                  <a:gd name="connsiteY36" fmla="*/ 768952 h 1666907"/>
                  <a:gd name="connsiteX37" fmla="*/ 1905238 w 1952869"/>
                  <a:gd name="connsiteY37" fmla="*/ 578453 h 1666907"/>
                  <a:gd name="connsiteX38" fmla="*/ 1929054 w 1952869"/>
                  <a:gd name="connsiteY38" fmla="*/ 554640 h 1666907"/>
                  <a:gd name="connsiteX39" fmla="*/ 1952869 w 1952869"/>
                  <a:gd name="connsiteY39" fmla="*/ 578453 h 1666907"/>
                  <a:gd name="connsiteX40" fmla="*/ 1952869 w 1952869"/>
                  <a:gd name="connsiteY40" fmla="*/ 768952 h 1666907"/>
                  <a:gd name="connsiteX41" fmla="*/ 1952869 w 1952869"/>
                  <a:gd name="connsiteY41" fmla="*/ 1102327 h 1666907"/>
                  <a:gd name="connsiteX42" fmla="*/ 1929054 w 1952869"/>
                  <a:gd name="connsiteY42" fmla="*/ 1126140 h 1666907"/>
                  <a:gd name="connsiteX43" fmla="*/ 1905238 w 1952869"/>
                  <a:gd name="connsiteY43" fmla="*/ 1102327 h 1666907"/>
                  <a:gd name="connsiteX44" fmla="*/ 1905238 w 1952869"/>
                  <a:gd name="connsiteY44" fmla="*/ 911827 h 1666907"/>
                  <a:gd name="connsiteX45" fmla="*/ 1929054 w 1952869"/>
                  <a:gd name="connsiteY45" fmla="*/ 888015 h 1666907"/>
                  <a:gd name="connsiteX46" fmla="*/ 1952869 w 1952869"/>
                  <a:gd name="connsiteY46" fmla="*/ 911827 h 1666907"/>
                  <a:gd name="connsiteX47" fmla="*/ 1952869 w 1952869"/>
                  <a:gd name="connsiteY47" fmla="*/ 1102327 h 1666907"/>
                  <a:gd name="connsiteX48" fmla="*/ 1761869 w 1952869"/>
                  <a:gd name="connsiteY48" fmla="*/ 1375266 h 1666907"/>
                  <a:gd name="connsiteX49" fmla="*/ 1728714 w 1952869"/>
                  <a:gd name="connsiteY49" fmla="*/ 1369341 h 1666907"/>
                  <a:gd name="connsiteX50" fmla="*/ 1734338 w 1952869"/>
                  <a:gd name="connsiteY50" fmla="*/ 1336404 h 1666907"/>
                  <a:gd name="connsiteX51" fmla="*/ 1850368 w 1952869"/>
                  <a:gd name="connsiteY51" fmla="*/ 1248679 h 1666907"/>
                  <a:gd name="connsiteX52" fmla="*/ 1879613 w 1952869"/>
                  <a:gd name="connsiteY52" fmla="*/ 1224866 h 1666907"/>
                  <a:gd name="connsiteX53" fmla="*/ 1882995 w 1952869"/>
                  <a:gd name="connsiteY53" fmla="*/ 1221866 h 1666907"/>
                  <a:gd name="connsiteX54" fmla="*/ 1916693 w 1952869"/>
                  <a:gd name="connsiteY54" fmla="*/ 1222699 h 1666907"/>
                  <a:gd name="connsiteX55" fmla="*/ 1915860 w 1952869"/>
                  <a:gd name="connsiteY55" fmla="*/ 1256394 h 1666907"/>
                  <a:gd name="connsiteX56" fmla="*/ 1910144 w 1952869"/>
                  <a:gd name="connsiteY56" fmla="*/ 1261442 h 1666907"/>
                  <a:gd name="connsiteX57" fmla="*/ 1761869 w 1952869"/>
                  <a:gd name="connsiteY57" fmla="*/ 1375266 h 1666907"/>
                  <a:gd name="connsiteX58" fmla="*/ 1470749 w 1952869"/>
                  <a:gd name="connsiteY58" fmla="*/ 1546239 h 1666907"/>
                  <a:gd name="connsiteX59" fmla="*/ 1439122 w 1952869"/>
                  <a:gd name="connsiteY59" fmla="*/ 1534619 h 1666907"/>
                  <a:gd name="connsiteX60" fmla="*/ 1450744 w 1952869"/>
                  <a:gd name="connsiteY60" fmla="*/ 1502996 h 1666907"/>
                  <a:gd name="connsiteX61" fmla="*/ 1616261 w 1952869"/>
                  <a:gd name="connsiteY61" fmla="*/ 1414175 h 1666907"/>
                  <a:gd name="connsiteX62" fmla="*/ 1648850 w 1952869"/>
                  <a:gd name="connsiteY62" fmla="*/ 1422680 h 1666907"/>
                  <a:gd name="connsiteX63" fmla="*/ 1641029 w 1952869"/>
                  <a:gd name="connsiteY63" fmla="*/ 1454847 h 1666907"/>
                  <a:gd name="connsiteX64" fmla="*/ 1470749 w 1952869"/>
                  <a:gd name="connsiteY64" fmla="*/ 1546192 h 1666907"/>
                  <a:gd name="connsiteX65" fmla="*/ 1147716 w 1952869"/>
                  <a:gd name="connsiteY65" fmla="*/ 1650157 h 1666907"/>
                  <a:gd name="connsiteX66" fmla="*/ 1120113 w 1952869"/>
                  <a:gd name="connsiteY66" fmla="*/ 1630845 h 1666907"/>
                  <a:gd name="connsiteX67" fmla="*/ 1139428 w 1952869"/>
                  <a:gd name="connsiteY67" fmla="*/ 1603246 h 1666907"/>
                  <a:gd name="connsiteX68" fmla="*/ 1320092 w 1952869"/>
                  <a:gd name="connsiteY68" fmla="*/ 1555907 h 1666907"/>
                  <a:gd name="connsiteX69" fmla="*/ 1350485 w 1952869"/>
                  <a:gd name="connsiteY69" fmla="*/ 1570418 h 1666907"/>
                  <a:gd name="connsiteX70" fmla="*/ 1335972 w 1952869"/>
                  <a:gd name="connsiteY70" fmla="*/ 1600807 h 1666907"/>
                  <a:gd name="connsiteX71" fmla="*/ 1335667 w 1952869"/>
                  <a:gd name="connsiteY71" fmla="*/ 1600913 h 1666907"/>
                  <a:gd name="connsiteX72" fmla="*/ 1147716 w 1952869"/>
                  <a:gd name="connsiteY72" fmla="*/ 1650157 h 1666907"/>
                  <a:gd name="connsiteX73" fmla="*/ 807916 w 1952869"/>
                  <a:gd name="connsiteY73" fmla="*/ 1655872 h 1666907"/>
                  <a:gd name="connsiteX74" fmla="*/ 788789 w 1952869"/>
                  <a:gd name="connsiteY74" fmla="*/ 1628154 h 1666907"/>
                  <a:gd name="connsiteX75" fmla="*/ 814728 w 1952869"/>
                  <a:gd name="connsiteY75" fmla="*/ 1608771 h 1666907"/>
                  <a:gd name="connsiteX76" fmla="*/ 997345 w 1952869"/>
                  <a:gd name="connsiteY76" fmla="*/ 1618534 h 1666907"/>
                  <a:gd name="connsiteX77" fmla="*/ 1022065 w 1952869"/>
                  <a:gd name="connsiteY77" fmla="*/ 1641442 h 1666907"/>
                  <a:gd name="connsiteX78" fmla="*/ 999155 w 1952869"/>
                  <a:gd name="connsiteY78" fmla="*/ 1666159 h 1666907"/>
                  <a:gd name="connsiteX79" fmla="*/ 807916 w 1952869"/>
                  <a:gd name="connsiteY79" fmla="*/ 1655920 h 1666907"/>
                  <a:gd name="connsiteX80" fmla="*/ 482311 w 1952869"/>
                  <a:gd name="connsiteY80" fmla="*/ 1557907 h 1666907"/>
                  <a:gd name="connsiteX81" fmla="*/ 470546 w 1952869"/>
                  <a:gd name="connsiteY81" fmla="*/ 1526332 h 1666907"/>
                  <a:gd name="connsiteX82" fmla="*/ 502126 w 1952869"/>
                  <a:gd name="connsiteY82" fmla="*/ 1514569 h 1666907"/>
                  <a:gd name="connsiteX83" fmla="*/ 677407 w 1952869"/>
                  <a:gd name="connsiteY83" fmla="*/ 1579434 h 1666907"/>
                  <a:gd name="connsiteX84" fmla="*/ 693137 w 1952869"/>
                  <a:gd name="connsiteY84" fmla="*/ 1609212 h 1666907"/>
                  <a:gd name="connsiteX85" fmla="*/ 664452 w 1952869"/>
                  <a:gd name="connsiteY85" fmla="*/ 1625249 h 1666907"/>
                  <a:gd name="connsiteX86" fmla="*/ 482311 w 1952869"/>
                  <a:gd name="connsiteY86" fmla="*/ 1557908 h 1666907"/>
                  <a:gd name="connsiteX87" fmla="*/ 191762 w 1952869"/>
                  <a:gd name="connsiteY87" fmla="*/ 1384219 h 1666907"/>
                  <a:gd name="connsiteX88" fmla="*/ 185272 w 1952869"/>
                  <a:gd name="connsiteY88" fmla="*/ 1351174 h 1666907"/>
                  <a:gd name="connsiteX89" fmla="*/ 218321 w 1952869"/>
                  <a:gd name="connsiteY89" fmla="*/ 1344685 h 1666907"/>
                  <a:gd name="connsiteX90" fmla="*/ 220007 w 1952869"/>
                  <a:gd name="connsiteY90" fmla="*/ 1345929 h 1666907"/>
                  <a:gd name="connsiteX91" fmla="*/ 376856 w 1952869"/>
                  <a:gd name="connsiteY91" fmla="*/ 1449465 h 1666907"/>
                  <a:gd name="connsiteX92" fmla="*/ 384729 w 1952869"/>
                  <a:gd name="connsiteY92" fmla="*/ 1482208 h 1666907"/>
                  <a:gd name="connsiteX93" fmla="*/ 352898 w 1952869"/>
                  <a:gd name="connsiteY93" fmla="*/ 1490613 h 1666907"/>
                  <a:gd name="connsiteX94" fmla="*/ 191715 w 1952869"/>
                  <a:gd name="connsiteY94" fmla="*/ 1384219 h 1666907"/>
                  <a:gd name="connsiteX95" fmla="*/ 0 w 1952869"/>
                  <a:gd name="connsiteY95" fmla="*/ 1110566 h 1666907"/>
                  <a:gd name="connsiteX96" fmla="*/ 23815 w 1952869"/>
                  <a:gd name="connsiteY96" fmla="*/ 1086754 h 1666907"/>
                  <a:gd name="connsiteX97" fmla="*/ 47631 w 1952869"/>
                  <a:gd name="connsiteY97" fmla="*/ 1110566 h 1666907"/>
                  <a:gd name="connsiteX98" fmla="*/ 47631 w 1952869"/>
                  <a:gd name="connsiteY98" fmla="*/ 1172050 h 1666907"/>
                  <a:gd name="connsiteX99" fmla="*/ 71685 w 1952869"/>
                  <a:gd name="connsiteY99" fmla="*/ 1225533 h 1666907"/>
                  <a:gd name="connsiteX100" fmla="*/ 106932 w 1952869"/>
                  <a:gd name="connsiteY100" fmla="*/ 1256156 h 1666907"/>
                  <a:gd name="connsiteX101" fmla="*/ 108753 w 1952869"/>
                  <a:gd name="connsiteY101" fmla="*/ 1289782 h 1666907"/>
                  <a:gd name="connsiteX102" fmla="*/ 76114 w 1952869"/>
                  <a:gd name="connsiteY102" fmla="*/ 1292446 h 1666907"/>
                  <a:gd name="connsiteX103" fmla="*/ 40105 w 1952869"/>
                  <a:gd name="connsiteY103" fmla="*/ 1261204 h 1666907"/>
                  <a:gd name="connsiteX104" fmla="*/ 0 w 1952869"/>
                  <a:gd name="connsiteY104" fmla="*/ 1172050 h 1666907"/>
                  <a:gd name="connsiteX105" fmla="*/ 0 w 1952869"/>
                  <a:gd name="connsiteY105" fmla="*/ 1110614 h 1666907"/>
                  <a:gd name="connsiteX106" fmla="*/ 0 w 1952869"/>
                  <a:gd name="connsiteY106" fmla="*/ 777192 h 1666907"/>
                  <a:gd name="connsiteX107" fmla="*/ 23815 w 1952869"/>
                  <a:gd name="connsiteY107" fmla="*/ 753379 h 1666907"/>
                  <a:gd name="connsiteX108" fmla="*/ 47631 w 1952869"/>
                  <a:gd name="connsiteY108" fmla="*/ 777192 h 1666907"/>
                  <a:gd name="connsiteX109" fmla="*/ 47631 w 1952869"/>
                  <a:gd name="connsiteY109" fmla="*/ 967691 h 1666907"/>
                  <a:gd name="connsiteX110" fmla="*/ 23815 w 1952869"/>
                  <a:gd name="connsiteY110" fmla="*/ 991504 h 1666907"/>
                  <a:gd name="connsiteX111" fmla="*/ 0 w 1952869"/>
                  <a:gd name="connsiteY111" fmla="*/ 967691 h 1666907"/>
                  <a:gd name="connsiteX112" fmla="*/ 0 w 1952869"/>
                  <a:gd name="connsiteY112" fmla="*/ 777192 h 1666907"/>
                  <a:gd name="connsiteX113" fmla="*/ 0 w 1952869"/>
                  <a:gd name="connsiteY113" fmla="*/ 443817 h 1666907"/>
                  <a:gd name="connsiteX114" fmla="*/ 23815 w 1952869"/>
                  <a:gd name="connsiteY114" fmla="*/ 420004 h 1666907"/>
                  <a:gd name="connsiteX115" fmla="*/ 47631 w 1952869"/>
                  <a:gd name="connsiteY115" fmla="*/ 443817 h 1666907"/>
                  <a:gd name="connsiteX116" fmla="*/ 47631 w 1952869"/>
                  <a:gd name="connsiteY116" fmla="*/ 634317 h 1666907"/>
                  <a:gd name="connsiteX117" fmla="*/ 23815 w 1952869"/>
                  <a:gd name="connsiteY117" fmla="*/ 658129 h 1666907"/>
                  <a:gd name="connsiteX118" fmla="*/ 0 w 1952869"/>
                  <a:gd name="connsiteY118" fmla="*/ 634317 h 1666907"/>
                  <a:gd name="connsiteX119" fmla="*/ 0 w 1952869"/>
                  <a:gd name="connsiteY119" fmla="*/ 443817 h 1666907"/>
                  <a:gd name="connsiteX120" fmla="*/ 132747 w 1952869"/>
                  <a:gd name="connsiteY120" fmla="*/ 145875 h 1666907"/>
                  <a:gd name="connsiteX121" fmla="*/ 163303 w 1952869"/>
                  <a:gd name="connsiteY121" fmla="*/ 160091 h 1666907"/>
                  <a:gd name="connsiteX122" fmla="*/ 149085 w 1952869"/>
                  <a:gd name="connsiteY122" fmla="*/ 190643 h 1666907"/>
                  <a:gd name="connsiteX123" fmla="*/ 92976 w 1952869"/>
                  <a:gd name="connsiteY123" fmla="*/ 211836 h 1666907"/>
                  <a:gd name="connsiteX124" fmla="*/ 47631 w 1952869"/>
                  <a:gd name="connsiteY124" fmla="*/ 278320 h 1666907"/>
                  <a:gd name="connsiteX125" fmla="*/ 47631 w 1952869"/>
                  <a:gd name="connsiteY125" fmla="*/ 300942 h 1666907"/>
                  <a:gd name="connsiteX126" fmla="*/ 23815 w 1952869"/>
                  <a:gd name="connsiteY126" fmla="*/ 324755 h 1666907"/>
                  <a:gd name="connsiteX127" fmla="*/ 0 w 1952869"/>
                  <a:gd name="connsiteY127" fmla="*/ 300942 h 1666907"/>
                  <a:gd name="connsiteX128" fmla="*/ 0 w 1952869"/>
                  <a:gd name="connsiteY128" fmla="*/ 278320 h 1666907"/>
                  <a:gd name="connsiteX129" fmla="*/ 75543 w 1952869"/>
                  <a:gd name="connsiteY129" fmla="*/ 167497 h 1666907"/>
                  <a:gd name="connsiteX130" fmla="*/ 132747 w 1952869"/>
                  <a:gd name="connsiteY130" fmla="*/ 145875 h 1666907"/>
                  <a:gd name="connsiteX131" fmla="*/ 456162 w 1952869"/>
                  <a:gd name="connsiteY131" fmla="*/ 52721 h 1666907"/>
                  <a:gd name="connsiteX132" fmla="*/ 484431 w 1952869"/>
                  <a:gd name="connsiteY132" fmla="*/ 71033 h 1666907"/>
                  <a:gd name="connsiteX133" fmla="*/ 466117 w 1952869"/>
                  <a:gd name="connsiteY133" fmla="*/ 99298 h 1666907"/>
                  <a:gd name="connsiteX134" fmla="*/ 283357 w 1952869"/>
                  <a:gd name="connsiteY134" fmla="*/ 146066 h 1666907"/>
                  <a:gd name="connsiteX135" fmla="*/ 253394 w 1952869"/>
                  <a:gd name="connsiteY135" fmla="*/ 130685 h 1666907"/>
                  <a:gd name="connsiteX136" fmla="*/ 268777 w 1952869"/>
                  <a:gd name="connsiteY136" fmla="*/ 100727 h 1666907"/>
                  <a:gd name="connsiteX137" fmla="*/ 269734 w 1952869"/>
                  <a:gd name="connsiteY137" fmla="*/ 100441 h 1666907"/>
                  <a:gd name="connsiteX138" fmla="*/ 456162 w 1952869"/>
                  <a:gd name="connsiteY138" fmla="*/ 52721 h 1666907"/>
                  <a:gd name="connsiteX139" fmla="*/ 790483 w 1952869"/>
                  <a:gd name="connsiteY139" fmla="*/ 5810 h 1666907"/>
                  <a:gd name="connsiteX140" fmla="*/ 816646 w 1952869"/>
                  <a:gd name="connsiteY140" fmla="*/ 27017 h 1666907"/>
                  <a:gd name="connsiteX141" fmla="*/ 795436 w 1952869"/>
                  <a:gd name="connsiteY141" fmla="*/ 53177 h 1666907"/>
                  <a:gd name="connsiteX142" fmla="*/ 793770 w 1952869"/>
                  <a:gd name="connsiteY142" fmla="*/ 53292 h 1666907"/>
                  <a:gd name="connsiteX143" fmla="*/ 606247 w 1952869"/>
                  <a:gd name="connsiteY143" fmla="*/ 73819 h 1666907"/>
                  <a:gd name="connsiteX144" fmla="*/ 579169 w 1952869"/>
                  <a:gd name="connsiteY144" fmla="*/ 53792 h 1666907"/>
                  <a:gd name="connsiteX145" fmla="*/ 599197 w 1952869"/>
                  <a:gd name="connsiteY145" fmla="*/ 26718 h 1666907"/>
                  <a:gd name="connsiteX146" fmla="*/ 790483 w 1952869"/>
                  <a:gd name="connsiteY146" fmla="*/ 5763 h 1666907"/>
                  <a:gd name="connsiteX147" fmla="*/ 983055 w 1952869"/>
                  <a:gd name="connsiteY147" fmla="*/ 23812 h 1666907"/>
                  <a:gd name="connsiteX148" fmla="*/ 959240 w 1952869"/>
                  <a:gd name="connsiteY148" fmla="*/ 47625 h 1666907"/>
                  <a:gd name="connsiteX149" fmla="*/ 935091 w 1952869"/>
                  <a:gd name="connsiteY149" fmla="*/ 47768 h 1666907"/>
                  <a:gd name="connsiteX150" fmla="*/ 911037 w 1952869"/>
                  <a:gd name="connsiteY150" fmla="*/ 24193 h 1666907"/>
                  <a:gd name="connsiteX151" fmla="*/ 934615 w 1952869"/>
                  <a:gd name="connsiteY151" fmla="*/ 143 h 1666907"/>
                  <a:gd name="connsiteX152" fmla="*/ 959240 w 1952869"/>
                  <a:gd name="connsiteY152" fmla="*/ 0 h 1666907"/>
                  <a:gd name="connsiteX153" fmla="*/ 983055 w 1952869"/>
                  <a:gd name="connsiteY153" fmla="*/ 23812 h 1666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1952869" h="1666907">
                    <a:moveTo>
                      <a:pt x="1151526" y="7429"/>
                    </a:moveTo>
                    <a:cubicBezTo>
                      <a:pt x="1164647" y="8339"/>
                      <a:pt x="1174547" y="19712"/>
                      <a:pt x="1173638" y="32832"/>
                    </a:cubicBezTo>
                    <a:cubicBezTo>
                      <a:pt x="1172728" y="45951"/>
                      <a:pt x="1161354" y="55850"/>
                      <a:pt x="1148232" y="54940"/>
                    </a:cubicBezTo>
                    <a:cubicBezTo>
                      <a:pt x="1148108" y="54932"/>
                      <a:pt x="1147983" y="54922"/>
                      <a:pt x="1147858" y="54912"/>
                    </a:cubicBezTo>
                    <a:cubicBezTo>
                      <a:pt x="1085134" y="50064"/>
                      <a:pt x="1022246" y="47633"/>
                      <a:pt x="959335" y="47625"/>
                    </a:cubicBezTo>
                    <a:cubicBezTo>
                      <a:pt x="946182" y="47625"/>
                      <a:pt x="935519" y="36964"/>
                      <a:pt x="935519" y="23812"/>
                    </a:cubicBezTo>
                    <a:cubicBezTo>
                      <a:pt x="935519" y="10661"/>
                      <a:pt x="946182" y="0"/>
                      <a:pt x="959335" y="0"/>
                    </a:cubicBezTo>
                    <a:cubicBezTo>
                      <a:pt x="1023399" y="0"/>
                      <a:pt x="1087462" y="2476"/>
                      <a:pt x="1151526" y="7429"/>
                    </a:cubicBezTo>
                    <a:close/>
                    <a:moveTo>
                      <a:pt x="1484657" y="55388"/>
                    </a:moveTo>
                    <a:cubicBezTo>
                      <a:pt x="1497610" y="57674"/>
                      <a:pt x="1506256" y="70026"/>
                      <a:pt x="1503970" y="82977"/>
                    </a:cubicBezTo>
                    <a:cubicBezTo>
                      <a:pt x="1501683" y="95928"/>
                      <a:pt x="1489329" y="104574"/>
                      <a:pt x="1476377" y="102288"/>
                    </a:cubicBezTo>
                    <a:cubicBezTo>
                      <a:pt x="1475863" y="102197"/>
                      <a:pt x="1475352" y="102089"/>
                      <a:pt x="1474845" y="101965"/>
                    </a:cubicBezTo>
                    <a:cubicBezTo>
                      <a:pt x="1413262" y="88963"/>
                      <a:pt x="1351220" y="78240"/>
                      <a:pt x="1288846" y="69818"/>
                    </a:cubicBezTo>
                    <a:cubicBezTo>
                      <a:pt x="1275747" y="68631"/>
                      <a:pt x="1266091" y="57050"/>
                      <a:pt x="1267279" y="43953"/>
                    </a:cubicBezTo>
                    <a:cubicBezTo>
                      <a:pt x="1268466" y="30855"/>
                      <a:pt x="1280048" y="21200"/>
                      <a:pt x="1293147" y="22388"/>
                    </a:cubicBezTo>
                    <a:cubicBezTo>
                      <a:pt x="1293845" y="22451"/>
                      <a:pt x="1294539" y="22545"/>
                      <a:pt x="1295229" y="22669"/>
                    </a:cubicBezTo>
                    <a:cubicBezTo>
                      <a:pt x="1358387" y="31147"/>
                      <a:pt x="1421498" y="42053"/>
                      <a:pt x="1484657" y="55388"/>
                    </a:cubicBezTo>
                    <a:close/>
                    <a:moveTo>
                      <a:pt x="1810262" y="145304"/>
                    </a:moveTo>
                    <a:cubicBezTo>
                      <a:pt x="1822718" y="149565"/>
                      <a:pt x="1829361" y="163115"/>
                      <a:pt x="1825099" y="175569"/>
                    </a:cubicBezTo>
                    <a:cubicBezTo>
                      <a:pt x="1820838" y="188024"/>
                      <a:pt x="1807285" y="194666"/>
                      <a:pt x="1794830" y="190405"/>
                    </a:cubicBezTo>
                    <a:cubicBezTo>
                      <a:pt x="1735230" y="170007"/>
                      <a:pt x="1674958" y="151629"/>
                      <a:pt x="1614118" y="135302"/>
                    </a:cubicBezTo>
                    <a:cubicBezTo>
                      <a:pt x="1601412" y="131883"/>
                      <a:pt x="1593884" y="118813"/>
                      <a:pt x="1597304" y="106108"/>
                    </a:cubicBezTo>
                    <a:cubicBezTo>
                      <a:pt x="1600724" y="93404"/>
                      <a:pt x="1613796" y="85877"/>
                      <a:pt x="1626502" y="89297"/>
                    </a:cubicBezTo>
                    <a:cubicBezTo>
                      <a:pt x="1687755" y="105727"/>
                      <a:pt x="1749009" y="124396"/>
                      <a:pt x="1810262" y="145304"/>
                    </a:cubicBezTo>
                    <a:close/>
                    <a:moveTo>
                      <a:pt x="1952869" y="435578"/>
                    </a:moveTo>
                    <a:cubicBezTo>
                      <a:pt x="1952869" y="448729"/>
                      <a:pt x="1942207" y="459390"/>
                      <a:pt x="1929054" y="459390"/>
                    </a:cubicBezTo>
                    <a:cubicBezTo>
                      <a:pt x="1915901" y="459390"/>
                      <a:pt x="1905238" y="448729"/>
                      <a:pt x="1905238" y="435578"/>
                    </a:cubicBezTo>
                    <a:lnTo>
                      <a:pt x="1905143" y="276368"/>
                    </a:lnTo>
                    <a:cubicBezTo>
                      <a:pt x="1904703" y="267571"/>
                      <a:pt x="1902636" y="258932"/>
                      <a:pt x="1899046" y="250888"/>
                    </a:cubicBezTo>
                    <a:cubicBezTo>
                      <a:pt x="1893357" y="239031"/>
                      <a:pt x="1898358" y="224807"/>
                      <a:pt x="1910217" y="219119"/>
                    </a:cubicBezTo>
                    <a:cubicBezTo>
                      <a:pt x="1922076" y="213430"/>
                      <a:pt x="1936302" y="218431"/>
                      <a:pt x="1941991" y="230288"/>
                    </a:cubicBezTo>
                    <a:cubicBezTo>
                      <a:pt x="1942183" y="230689"/>
                      <a:pt x="1942364" y="231094"/>
                      <a:pt x="1942533" y="231505"/>
                    </a:cubicBezTo>
                    <a:cubicBezTo>
                      <a:pt x="1948487" y="244840"/>
                      <a:pt x="1951964" y="259223"/>
                      <a:pt x="1952726" y="275129"/>
                    </a:cubicBezTo>
                    <a:lnTo>
                      <a:pt x="1952869" y="435578"/>
                    </a:lnTo>
                    <a:close/>
                    <a:moveTo>
                      <a:pt x="1952869" y="768952"/>
                    </a:moveTo>
                    <a:cubicBezTo>
                      <a:pt x="1952869" y="782104"/>
                      <a:pt x="1942207" y="792765"/>
                      <a:pt x="1929054" y="792765"/>
                    </a:cubicBezTo>
                    <a:cubicBezTo>
                      <a:pt x="1915901" y="792765"/>
                      <a:pt x="1905238" y="782104"/>
                      <a:pt x="1905238" y="768952"/>
                    </a:cubicBezTo>
                    <a:lnTo>
                      <a:pt x="1905238" y="578453"/>
                    </a:lnTo>
                    <a:cubicBezTo>
                      <a:pt x="1905238" y="565301"/>
                      <a:pt x="1915901" y="554640"/>
                      <a:pt x="1929054" y="554640"/>
                    </a:cubicBezTo>
                    <a:cubicBezTo>
                      <a:pt x="1942206" y="554640"/>
                      <a:pt x="1952869" y="565301"/>
                      <a:pt x="1952869" y="578453"/>
                    </a:cubicBezTo>
                    <a:lnTo>
                      <a:pt x="1952869" y="768952"/>
                    </a:lnTo>
                    <a:close/>
                    <a:moveTo>
                      <a:pt x="1952869" y="1102327"/>
                    </a:moveTo>
                    <a:cubicBezTo>
                      <a:pt x="1952869" y="1115478"/>
                      <a:pt x="1942207" y="1126140"/>
                      <a:pt x="1929054" y="1126140"/>
                    </a:cubicBezTo>
                    <a:cubicBezTo>
                      <a:pt x="1915901" y="1126140"/>
                      <a:pt x="1905238" y="1115478"/>
                      <a:pt x="1905238" y="1102327"/>
                    </a:cubicBezTo>
                    <a:lnTo>
                      <a:pt x="1905238" y="911827"/>
                    </a:lnTo>
                    <a:cubicBezTo>
                      <a:pt x="1905238" y="898676"/>
                      <a:pt x="1915901" y="888015"/>
                      <a:pt x="1929054" y="888015"/>
                    </a:cubicBezTo>
                    <a:cubicBezTo>
                      <a:pt x="1942206" y="888015"/>
                      <a:pt x="1952869" y="898676"/>
                      <a:pt x="1952869" y="911827"/>
                    </a:cubicBezTo>
                    <a:lnTo>
                      <a:pt x="1952869" y="1102327"/>
                    </a:lnTo>
                    <a:close/>
                    <a:moveTo>
                      <a:pt x="1761869" y="1375266"/>
                    </a:moveTo>
                    <a:cubicBezTo>
                      <a:pt x="1751077" y="1382784"/>
                      <a:pt x="1736234" y="1380132"/>
                      <a:pt x="1728714" y="1369341"/>
                    </a:cubicBezTo>
                    <a:cubicBezTo>
                      <a:pt x="1721277" y="1358669"/>
                      <a:pt x="1723781" y="1344004"/>
                      <a:pt x="1734338" y="1336404"/>
                    </a:cubicBezTo>
                    <a:cubicBezTo>
                      <a:pt x="1773895" y="1308344"/>
                      <a:pt x="1812589" y="1279089"/>
                      <a:pt x="1850368" y="1248679"/>
                    </a:cubicBezTo>
                    <a:lnTo>
                      <a:pt x="1879613" y="1224866"/>
                    </a:lnTo>
                    <a:cubicBezTo>
                      <a:pt x="1880803" y="1223914"/>
                      <a:pt x="1881899" y="1222866"/>
                      <a:pt x="1882995" y="1221866"/>
                    </a:cubicBezTo>
                    <a:cubicBezTo>
                      <a:pt x="1892530" y="1212791"/>
                      <a:pt x="1907618" y="1213165"/>
                      <a:pt x="1916693" y="1222699"/>
                    </a:cubicBezTo>
                    <a:cubicBezTo>
                      <a:pt x="1925769" y="1232234"/>
                      <a:pt x="1925396" y="1247319"/>
                      <a:pt x="1915860" y="1256394"/>
                    </a:cubicBezTo>
                    <a:lnTo>
                      <a:pt x="1910144" y="1261442"/>
                    </a:lnTo>
                    <a:cubicBezTo>
                      <a:pt x="1862158" y="1301222"/>
                      <a:pt x="1812698" y="1339189"/>
                      <a:pt x="1761869" y="1375266"/>
                    </a:cubicBezTo>
                    <a:close/>
                    <a:moveTo>
                      <a:pt x="1470749" y="1546239"/>
                    </a:moveTo>
                    <a:cubicBezTo>
                      <a:pt x="1458806" y="1551763"/>
                      <a:pt x="1444646" y="1546560"/>
                      <a:pt x="1439122" y="1534619"/>
                    </a:cubicBezTo>
                    <a:cubicBezTo>
                      <a:pt x="1433597" y="1522678"/>
                      <a:pt x="1438801" y="1508519"/>
                      <a:pt x="1450744" y="1502996"/>
                    </a:cubicBezTo>
                    <a:cubicBezTo>
                      <a:pt x="1507532" y="1476505"/>
                      <a:pt x="1562792" y="1446851"/>
                      <a:pt x="1616261" y="1414175"/>
                    </a:cubicBezTo>
                    <a:cubicBezTo>
                      <a:pt x="1627609" y="1407526"/>
                      <a:pt x="1642199" y="1411334"/>
                      <a:pt x="1648850" y="1422680"/>
                    </a:cubicBezTo>
                    <a:cubicBezTo>
                      <a:pt x="1655342" y="1433757"/>
                      <a:pt x="1651883" y="1447986"/>
                      <a:pt x="1641029" y="1454847"/>
                    </a:cubicBezTo>
                    <a:cubicBezTo>
                      <a:pt x="1586021" y="1488454"/>
                      <a:pt x="1529172" y="1518950"/>
                      <a:pt x="1470749" y="1546192"/>
                    </a:cubicBezTo>
                    <a:close/>
                    <a:moveTo>
                      <a:pt x="1147716" y="1650157"/>
                    </a:moveTo>
                    <a:cubicBezTo>
                      <a:pt x="1134760" y="1652445"/>
                      <a:pt x="1122402" y="1643799"/>
                      <a:pt x="1120113" y="1630845"/>
                    </a:cubicBezTo>
                    <a:cubicBezTo>
                      <a:pt x="1117825" y="1617891"/>
                      <a:pt x="1126472" y="1605535"/>
                      <a:pt x="1139428" y="1603246"/>
                    </a:cubicBezTo>
                    <a:cubicBezTo>
                      <a:pt x="1200806" y="1592267"/>
                      <a:pt x="1261217" y="1576438"/>
                      <a:pt x="1320092" y="1555907"/>
                    </a:cubicBezTo>
                    <a:cubicBezTo>
                      <a:pt x="1332492" y="1551523"/>
                      <a:pt x="1346100" y="1558019"/>
                      <a:pt x="1350485" y="1570418"/>
                    </a:cubicBezTo>
                    <a:cubicBezTo>
                      <a:pt x="1354870" y="1582817"/>
                      <a:pt x="1348373" y="1596422"/>
                      <a:pt x="1335972" y="1600807"/>
                    </a:cubicBezTo>
                    <a:cubicBezTo>
                      <a:pt x="1335871" y="1600843"/>
                      <a:pt x="1335769" y="1600878"/>
                      <a:pt x="1335667" y="1600913"/>
                    </a:cubicBezTo>
                    <a:cubicBezTo>
                      <a:pt x="1274417" y="1622270"/>
                      <a:pt x="1211570" y="1638736"/>
                      <a:pt x="1147716" y="1650157"/>
                    </a:cubicBezTo>
                    <a:close/>
                    <a:moveTo>
                      <a:pt x="807916" y="1655872"/>
                    </a:moveTo>
                    <a:cubicBezTo>
                      <a:pt x="794979" y="1653499"/>
                      <a:pt x="786415" y="1641089"/>
                      <a:pt x="788789" y="1628154"/>
                    </a:cubicBezTo>
                    <a:cubicBezTo>
                      <a:pt x="791036" y="1615905"/>
                      <a:pt x="802342" y="1607456"/>
                      <a:pt x="814728" y="1608771"/>
                    </a:cubicBezTo>
                    <a:cubicBezTo>
                      <a:pt x="875178" y="1617556"/>
                      <a:pt x="936302" y="1620824"/>
                      <a:pt x="997345" y="1618534"/>
                    </a:cubicBezTo>
                    <a:cubicBezTo>
                      <a:pt x="1010498" y="1618034"/>
                      <a:pt x="1021565" y="1628290"/>
                      <a:pt x="1022065" y="1641442"/>
                    </a:cubicBezTo>
                    <a:cubicBezTo>
                      <a:pt x="1022565" y="1654593"/>
                      <a:pt x="1012308" y="1665659"/>
                      <a:pt x="999155" y="1666159"/>
                    </a:cubicBezTo>
                    <a:cubicBezTo>
                      <a:pt x="935230" y="1668573"/>
                      <a:pt x="871218" y="1665146"/>
                      <a:pt x="807916" y="1655920"/>
                    </a:cubicBezTo>
                    <a:close/>
                    <a:moveTo>
                      <a:pt x="482311" y="1557907"/>
                    </a:moveTo>
                    <a:cubicBezTo>
                      <a:pt x="470342" y="1552437"/>
                      <a:pt x="465075" y="1538300"/>
                      <a:pt x="470546" y="1526332"/>
                    </a:cubicBezTo>
                    <a:cubicBezTo>
                      <a:pt x="476018" y="1514365"/>
                      <a:pt x="490156" y="1509098"/>
                      <a:pt x="502126" y="1514569"/>
                    </a:cubicBezTo>
                    <a:cubicBezTo>
                      <a:pt x="558801" y="1540658"/>
                      <a:pt x="617401" y="1562344"/>
                      <a:pt x="677407" y="1579434"/>
                    </a:cubicBezTo>
                    <a:cubicBezTo>
                      <a:pt x="689975" y="1583314"/>
                      <a:pt x="697017" y="1596646"/>
                      <a:pt x="693137" y="1609212"/>
                    </a:cubicBezTo>
                    <a:cubicBezTo>
                      <a:pt x="689387" y="1621355"/>
                      <a:pt x="676762" y="1628413"/>
                      <a:pt x="664452" y="1625249"/>
                    </a:cubicBezTo>
                    <a:cubicBezTo>
                      <a:pt x="602099" y="1607511"/>
                      <a:pt x="541206" y="1584997"/>
                      <a:pt x="482311" y="1557908"/>
                    </a:cubicBezTo>
                    <a:close/>
                    <a:moveTo>
                      <a:pt x="191762" y="1384219"/>
                    </a:moveTo>
                    <a:cubicBezTo>
                      <a:pt x="180844" y="1376886"/>
                      <a:pt x="177938" y="1362092"/>
                      <a:pt x="185272" y="1351174"/>
                    </a:cubicBezTo>
                    <a:cubicBezTo>
                      <a:pt x="192606" y="1340257"/>
                      <a:pt x="207403" y="1337352"/>
                      <a:pt x="218321" y="1344685"/>
                    </a:cubicBezTo>
                    <a:cubicBezTo>
                      <a:pt x="218901" y="1345075"/>
                      <a:pt x="219464" y="1345490"/>
                      <a:pt x="220007" y="1345929"/>
                    </a:cubicBezTo>
                    <a:cubicBezTo>
                      <a:pt x="270377" y="1383254"/>
                      <a:pt x="322737" y="1417817"/>
                      <a:pt x="376856" y="1449465"/>
                    </a:cubicBezTo>
                    <a:cubicBezTo>
                      <a:pt x="388073" y="1456333"/>
                      <a:pt x="391598" y="1470993"/>
                      <a:pt x="384729" y="1482208"/>
                    </a:cubicBezTo>
                    <a:cubicBezTo>
                      <a:pt x="378075" y="1493072"/>
                      <a:pt x="364049" y="1496776"/>
                      <a:pt x="352898" y="1490613"/>
                    </a:cubicBezTo>
                    <a:cubicBezTo>
                      <a:pt x="297283" y="1458093"/>
                      <a:pt x="243476" y="1422575"/>
                      <a:pt x="191715" y="1384219"/>
                    </a:cubicBezTo>
                    <a:close/>
                    <a:moveTo>
                      <a:pt x="0" y="1110566"/>
                    </a:moveTo>
                    <a:cubicBezTo>
                      <a:pt x="0" y="1097415"/>
                      <a:pt x="10663" y="1086754"/>
                      <a:pt x="23815" y="1086754"/>
                    </a:cubicBezTo>
                    <a:cubicBezTo>
                      <a:pt x="36968" y="1086754"/>
                      <a:pt x="47631" y="1097415"/>
                      <a:pt x="47631" y="1110566"/>
                    </a:cubicBezTo>
                    <a:lnTo>
                      <a:pt x="47631" y="1172050"/>
                    </a:lnTo>
                    <a:cubicBezTo>
                      <a:pt x="47631" y="1192529"/>
                      <a:pt x="56395" y="1211960"/>
                      <a:pt x="71685" y="1225533"/>
                    </a:cubicBezTo>
                    <a:cubicBezTo>
                      <a:pt x="83449" y="1235963"/>
                      <a:pt x="95214" y="1246155"/>
                      <a:pt x="106932" y="1256156"/>
                    </a:cubicBezTo>
                    <a:cubicBezTo>
                      <a:pt x="116721" y="1264939"/>
                      <a:pt x="117537" y="1279994"/>
                      <a:pt x="108753" y="1289782"/>
                    </a:cubicBezTo>
                    <a:cubicBezTo>
                      <a:pt x="100307" y="1299195"/>
                      <a:pt x="85975" y="1300364"/>
                      <a:pt x="76114" y="1292446"/>
                    </a:cubicBezTo>
                    <a:cubicBezTo>
                      <a:pt x="64008" y="1282152"/>
                      <a:pt x="52004" y="1271738"/>
                      <a:pt x="40105" y="1261204"/>
                    </a:cubicBezTo>
                    <a:cubicBezTo>
                      <a:pt x="14589" y="1238597"/>
                      <a:pt x="-12" y="1206138"/>
                      <a:pt x="0" y="1172050"/>
                    </a:cubicBezTo>
                    <a:lnTo>
                      <a:pt x="0" y="1110614"/>
                    </a:lnTo>
                    <a:close/>
                    <a:moveTo>
                      <a:pt x="0" y="777192"/>
                    </a:moveTo>
                    <a:cubicBezTo>
                      <a:pt x="0" y="764040"/>
                      <a:pt x="10663" y="753379"/>
                      <a:pt x="23815" y="753379"/>
                    </a:cubicBezTo>
                    <a:cubicBezTo>
                      <a:pt x="36968" y="753379"/>
                      <a:pt x="47631" y="764040"/>
                      <a:pt x="47631" y="777192"/>
                    </a:cubicBezTo>
                    <a:lnTo>
                      <a:pt x="47631" y="967691"/>
                    </a:lnTo>
                    <a:cubicBezTo>
                      <a:pt x="47631" y="980843"/>
                      <a:pt x="36968" y="991504"/>
                      <a:pt x="23815" y="991504"/>
                    </a:cubicBezTo>
                    <a:cubicBezTo>
                      <a:pt x="10663" y="991504"/>
                      <a:pt x="0" y="980843"/>
                      <a:pt x="0" y="967691"/>
                    </a:cubicBezTo>
                    <a:lnTo>
                      <a:pt x="0" y="777192"/>
                    </a:lnTo>
                    <a:close/>
                    <a:moveTo>
                      <a:pt x="0" y="443817"/>
                    </a:moveTo>
                    <a:cubicBezTo>
                      <a:pt x="0" y="430666"/>
                      <a:pt x="10663" y="420004"/>
                      <a:pt x="23815" y="420004"/>
                    </a:cubicBezTo>
                    <a:cubicBezTo>
                      <a:pt x="36968" y="420004"/>
                      <a:pt x="47631" y="430666"/>
                      <a:pt x="47631" y="443817"/>
                    </a:cubicBezTo>
                    <a:lnTo>
                      <a:pt x="47631" y="634317"/>
                    </a:lnTo>
                    <a:cubicBezTo>
                      <a:pt x="47631" y="647468"/>
                      <a:pt x="36968" y="658129"/>
                      <a:pt x="23815" y="658129"/>
                    </a:cubicBezTo>
                    <a:cubicBezTo>
                      <a:pt x="10663" y="658129"/>
                      <a:pt x="0" y="647468"/>
                      <a:pt x="0" y="634317"/>
                    </a:cubicBezTo>
                    <a:lnTo>
                      <a:pt x="0" y="443817"/>
                    </a:lnTo>
                    <a:close/>
                    <a:moveTo>
                      <a:pt x="132747" y="145875"/>
                    </a:moveTo>
                    <a:cubicBezTo>
                      <a:pt x="145111" y="141364"/>
                      <a:pt x="158791" y="147729"/>
                      <a:pt x="163303" y="160091"/>
                    </a:cubicBezTo>
                    <a:cubicBezTo>
                      <a:pt x="167814" y="172453"/>
                      <a:pt x="161449" y="186132"/>
                      <a:pt x="149085" y="190643"/>
                    </a:cubicBezTo>
                    <a:cubicBezTo>
                      <a:pt x="130318" y="197453"/>
                      <a:pt x="111599" y="204502"/>
                      <a:pt x="92976" y="211836"/>
                    </a:cubicBezTo>
                    <a:cubicBezTo>
                      <a:pt x="65627" y="222568"/>
                      <a:pt x="47637" y="248945"/>
                      <a:pt x="47631" y="278320"/>
                    </a:cubicBezTo>
                    <a:lnTo>
                      <a:pt x="47631" y="300942"/>
                    </a:lnTo>
                    <a:cubicBezTo>
                      <a:pt x="47631" y="314093"/>
                      <a:pt x="36968" y="324755"/>
                      <a:pt x="23815" y="324755"/>
                    </a:cubicBezTo>
                    <a:cubicBezTo>
                      <a:pt x="10663" y="324755"/>
                      <a:pt x="0" y="314093"/>
                      <a:pt x="0" y="300942"/>
                    </a:cubicBezTo>
                    <a:lnTo>
                      <a:pt x="0" y="278320"/>
                    </a:lnTo>
                    <a:cubicBezTo>
                      <a:pt x="-1" y="229363"/>
                      <a:pt x="29969" y="185396"/>
                      <a:pt x="75543" y="167497"/>
                    </a:cubicBezTo>
                    <a:cubicBezTo>
                      <a:pt x="94595" y="160067"/>
                      <a:pt x="113647" y="152828"/>
                      <a:pt x="132747" y="145875"/>
                    </a:cubicBezTo>
                    <a:close/>
                    <a:moveTo>
                      <a:pt x="456162" y="52721"/>
                    </a:moveTo>
                    <a:cubicBezTo>
                      <a:pt x="469025" y="49972"/>
                      <a:pt x="481682" y="58171"/>
                      <a:pt x="484431" y="71033"/>
                    </a:cubicBezTo>
                    <a:cubicBezTo>
                      <a:pt x="487180" y="83895"/>
                      <a:pt x="478980" y="96549"/>
                      <a:pt x="466117" y="99298"/>
                    </a:cubicBezTo>
                    <a:cubicBezTo>
                      <a:pt x="404595" y="112435"/>
                      <a:pt x="343626" y="128037"/>
                      <a:pt x="283357" y="146066"/>
                    </a:cubicBezTo>
                    <a:cubicBezTo>
                      <a:pt x="270835" y="150091"/>
                      <a:pt x="257420" y="143205"/>
                      <a:pt x="253394" y="130685"/>
                    </a:cubicBezTo>
                    <a:cubicBezTo>
                      <a:pt x="249368" y="118165"/>
                      <a:pt x="256255" y="104752"/>
                      <a:pt x="268777" y="100727"/>
                    </a:cubicBezTo>
                    <a:cubicBezTo>
                      <a:pt x="269094" y="100625"/>
                      <a:pt x="269413" y="100530"/>
                      <a:pt x="269734" y="100441"/>
                    </a:cubicBezTo>
                    <a:cubicBezTo>
                      <a:pt x="331213" y="82046"/>
                      <a:pt x="393405" y="66126"/>
                      <a:pt x="456162" y="52721"/>
                    </a:cubicBezTo>
                    <a:close/>
                    <a:moveTo>
                      <a:pt x="790483" y="5810"/>
                    </a:moveTo>
                    <a:cubicBezTo>
                      <a:pt x="803565" y="4443"/>
                      <a:pt x="815279" y="13937"/>
                      <a:pt x="816646" y="27017"/>
                    </a:cubicBezTo>
                    <a:cubicBezTo>
                      <a:pt x="818014" y="40097"/>
                      <a:pt x="808518" y="51809"/>
                      <a:pt x="795436" y="53177"/>
                    </a:cubicBezTo>
                    <a:cubicBezTo>
                      <a:pt x="794882" y="53235"/>
                      <a:pt x="794327" y="53273"/>
                      <a:pt x="793770" y="53292"/>
                    </a:cubicBezTo>
                    <a:cubicBezTo>
                      <a:pt x="731012" y="57619"/>
                      <a:pt x="668454" y="64467"/>
                      <a:pt x="606247" y="73819"/>
                    </a:cubicBezTo>
                    <a:cubicBezTo>
                      <a:pt x="593239" y="75765"/>
                      <a:pt x="581115" y="66799"/>
                      <a:pt x="579169" y="53792"/>
                    </a:cubicBezTo>
                    <a:cubicBezTo>
                      <a:pt x="577222" y="40786"/>
                      <a:pt x="586189" y="28664"/>
                      <a:pt x="599197" y="26718"/>
                    </a:cubicBezTo>
                    <a:cubicBezTo>
                      <a:pt x="662499" y="17193"/>
                      <a:pt x="726277" y="10239"/>
                      <a:pt x="790483" y="5763"/>
                    </a:cubicBezTo>
                    <a:close/>
                    <a:moveTo>
                      <a:pt x="983055" y="23812"/>
                    </a:moveTo>
                    <a:cubicBezTo>
                      <a:pt x="983055" y="36964"/>
                      <a:pt x="972393" y="47625"/>
                      <a:pt x="959240" y="47625"/>
                    </a:cubicBezTo>
                    <a:lnTo>
                      <a:pt x="935091" y="47768"/>
                    </a:lnTo>
                    <a:cubicBezTo>
                      <a:pt x="921938" y="47899"/>
                      <a:pt x="911169" y="37345"/>
                      <a:pt x="911037" y="24193"/>
                    </a:cubicBezTo>
                    <a:cubicBezTo>
                      <a:pt x="910906" y="11042"/>
                      <a:pt x="921462" y="274"/>
                      <a:pt x="934615" y="143"/>
                    </a:cubicBezTo>
                    <a:lnTo>
                      <a:pt x="959240" y="0"/>
                    </a:lnTo>
                    <a:cubicBezTo>
                      <a:pt x="972393" y="0"/>
                      <a:pt x="983055" y="10661"/>
                      <a:pt x="983055" y="23812"/>
                    </a:cubicBezTo>
                    <a:close/>
                  </a:path>
                </a:pathLst>
              </a:custGeom>
              <a:grpFill/>
              <a:ln w="1861"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318D9CE8-2D05-4B58-86D7-6B021DD3ADD4}"/>
                  </a:ext>
                </a:extLst>
              </p:cNvPr>
              <p:cNvSpPr/>
              <p:nvPr/>
            </p:nvSpPr>
            <p:spPr>
              <a:xfrm>
                <a:off x="20429596" y="2476500"/>
                <a:ext cx="2000500" cy="1904999"/>
              </a:xfrm>
              <a:custGeom>
                <a:avLst/>
                <a:gdLst>
                  <a:gd name="connsiteX0" fmla="*/ 983151 w 2000500"/>
                  <a:gd name="connsiteY0" fmla="*/ 2 h 1904999"/>
                  <a:gd name="connsiteX1" fmla="*/ 90689 w 2000500"/>
                  <a:gd name="connsiteY1" fmla="*/ 169166 h 1904999"/>
                  <a:gd name="connsiteX2" fmla="*/ 0 w 2000500"/>
                  <a:gd name="connsiteY2" fmla="*/ 302135 h 1904999"/>
                  <a:gd name="connsiteX3" fmla="*/ 0 w 2000500"/>
                  <a:gd name="connsiteY3" fmla="*/ 1386364 h 1904999"/>
                  <a:gd name="connsiteX4" fmla="*/ 48155 w 2000500"/>
                  <a:gd name="connsiteY4" fmla="*/ 1493330 h 1904999"/>
                  <a:gd name="connsiteX5" fmla="*/ 983151 w 2000500"/>
                  <a:gd name="connsiteY5" fmla="*/ 1905000 h 1904999"/>
                  <a:gd name="connsiteX6" fmla="*/ 1948630 w 2000500"/>
                  <a:gd name="connsiteY6" fmla="*/ 1494473 h 1904999"/>
                  <a:gd name="connsiteX7" fmla="*/ 2000500 w 2000500"/>
                  <a:gd name="connsiteY7" fmla="*/ 1384412 h 1904999"/>
                  <a:gd name="connsiteX8" fmla="*/ 2000500 w 2000500"/>
                  <a:gd name="connsiteY8" fmla="*/ 303801 h 1904999"/>
                  <a:gd name="connsiteX9" fmla="*/ 1906905 w 2000500"/>
                  <a:gd name="connsiteY9" fmla="*/ 169690 h 1904999"/>
                  <a:gd name="connsiteX10" fmla="*/ 983151 w 2000500"/>
                  <a:gd name="connsiteY10" fmla="*/ 2 h 1904999"/>
                  <a:gd name="connsiteX11" fmla="*/ 983151 w 2000500"/>
                  <a:gd name="connsiteY11" fmla="*/ 95252 h 1904999"/>
                  <a:gd name="connsiteX12" fmla="*/ 1874040 w 2000500"/>
                  <a:gd name="connsiteY12" fmla="*/ 259082 h 1904999"/>
                  <a:gd name="connsiteX13" fmla="*/ 1905238 w 2000500"/>
                  <a:gd name="connsiteY13" fmla="*/ 303801 h 1904999"/>
                  <a:gd name="connsiteX14" fmla="*/ 1905238 w 2000500"/>
                  <a:gd name="connsiteY14" fmla="*/ 1384412 h 1904999"/>
                  <a:gd name="connsiteX15" fmla="*/ 1887948 w 2000500"/>
                  <a:gd name="connsiteY15" fmla="*/ 1421083 h 1904999"/>
                  <a:gd name="connsiteX16" fmla="*/ 983151 w 2000500"/>
                  <a:gd name="connsiteY16" fmla="*/ 1809750 h 1904999"/>
                  <a:gd name="connsiteX17" fmla="*/ 111314 w 2000500"/>
                  <a:gd name="connsiteY17" fmla="*/ 1422035 h 1904999"/>
                  <a:gd name="connsiteX18" fmla="*/ 95262 w 2000500"/>
                  <a:gd name="connsiteY18" fmla="*/ 1386364 h 1904999"/>
                  <a:gd name="connsiteX19" fmla="*/ 95262 w 2000500"/>
                  <a:gd name="connsiteY19" fmla="*/ 302135 h 1904999"/>
                  <a:gd name="connsiteX20" fmla="*/ 125460 w 2000500"/>
                  <a:gd name="connsiteY20" fmla="*/ 257843 h 1904999"/>
                  <a:gd name="connsiteX21" fmla="*/ 983151 w 2000500"/>
                  <a:gd name="connsiteY21" fmla="*/ 95252 h 1904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00500" h="1904999">
                    <a:moveTo>
                      <a:pt x="983151" y="2"/>
                    </a:moveTo>
                    <a:cubicBezTo>
                      <a:pt x="677657" y="-380"/>
                      <a:pt x="374848" y="57017"/>
                      <a:pt x="90689" y="169166"/>
                    </a:cubicBezTo>
                    <a:cubicBezTo>
                      <a:pt x="35993" y="190629"/>
                      <a:pt x="12" y="243384"/>
                      <a:pt x="0" y="302135"/>
                    </a:cubicBezTo>
                    <a:lnTo>
                      <a:pt x="0" y="1386364"/>
                    </a:lnTo>
                    <a:cubicBezTo>
                      <a:pt x="-2" y="1427268"/>
                      <a:pt x="17530" y="1466211"/>
                      <a:pt x="48155" y="1493330"/>
                    </a:cubicBezTo>
                    <a:cubicBezTo>
                      <a:pt x="357280" y="1766983"/>
                      <a:pt x="669263" y="1905000"/>
                      <a:pt x="983151" y="1905000"/>
                    </a:cubicBezTo>
                    <a:cubicBezTo>
                      <a:pt x="1296562" y="1905000"/>
                      <a:pt x="1618548" y="1767459"/>
                      <a:pt x="1948630" y="1494473"/>
                    </a:cubicBezTo>
                    <a:cubicBezTo>
                      <a:pt x="1981460" y="1467348"/>
                      <a:pt x="2000478" y="1426995"/>
                      <a:pt x="2000500" y="1384412"/>
                    </a:cubicBezTo>
                    <a:lnTo>
                      <a:pt x="2000500" y="303801"/>
                    </a:lnTo>
                    <a:cubicBezTo>
                      <a:pt x="2000504" y="243900"/>
                      <a:pt x="1963136" y="190356"/>
                      <a:pt x="1906905" y="169690"/>
                    </a:cubicBezTo>
                    <a:cubicBezTo>
                      <a:pt x="1599305" y="56676"/>
                      <a:pt x="1291323" y="2"/>
                      <a:pt x="983151" y="2"/>
                    </a:cubicBezTo>
                    <a:close/>
                    <a:moveTo>
                      <a:pt x="983151" y="95252"/>
                    </a:moveTo>
                    <a:cubicBezTo>
                      <a:pt x="1279891" y="95252"/>
                      <a:pt x="1576775" y="149830"/>
                      <a:pt x="1874040" y="259082"/>
                    </a:cubicBezTo>
                    <a:cubicBezTo>
                      <a:pt x="1892789" y="265972"/>
                      <a:pt x="1905246" y="283828"/>
                      <a:pt x="1905238" y="303801"/>
                    </a:cubicBezTo>
                    <a:lnTo>
                      <a:pt x="1905238" y="1384412"/>
                    </a:lnTo>
                    <a:cubicBezTo>
                      <a:pt x="1905226" y="1398600"/>
                      <a:pt x="1898887" y="1412045"/>
                      <a:pt x="1887948" y="1421083"/>
                    </a:cubicBezTo>
                    <a:cubicBezTo>
                      <a:pt x="1573679" y="1680925"/>
                      <a:pt x="1272175" y="1809750"/>
                      <a:pt x="983151" y="1809750"/>
                    </a:cubicBezTo>
                    <a:cubicBezTo>
                      <a:pt x="694555" y="1809750"/>
                      <a:pt x="404196" y="1681306"/>
                      <a:pt x="111314" y="1422035"/>
                    </a:cubicBezTo>
                    <a:cubicBezTo>
                      <a:pt x="101101" y="1412992"/>
                      <a:pt x="95257" y="1400004"/>
                      <a:pt x="95262" y="1386364"/>
                    </a:cubicBezTo>
                    <a:lnTo>
                      <a:pt x="95262" y="302135"/>
                    </a:lnTo>
                    <a:cubicBezTo>
                      <a:pt x="95274" y="282570"/>
                      <a:pt x="107251" y="265004"/>
                      <a:pt x="125460" y="257843"/>
                    </a:cubicBezTo>
                    <a:cubicBezTo>
                      <a:pt x="398540" y="150037"/>
                      <a:pt x="689556" y="94869"/>
                      <a:pt x="983151" y="95252"/>
                    </a:cubicBezTo>
                    <a:close/>
                  </a:path>
                </a:pathLst>
              </a:custGeom>
              <a:grpFill/>
              <a:ln w="1861"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6300DEFB-2CD9-4BF2-A196-DFD84E92FED6}"/>
                  </a:ext>
                </a:extLst>
              </p:cNvPr>
              <p:cNvSpPr/>
              <p:nvPr/>
            </p:nvSpPr>
            <p:spPr>
              <a:xfrm>
                <a:off x="21001359" y="3048001"/>
                <a:ext cx="809726" cy="809624"/>
              </a:xfrm>
              <a:custGeom>
                <a:avLst/>
                <a:gdLst>
                  <a:gd name="connsiteX0" fmla="*/ 404863 w 809726"/>
                  <a:gd name="connsiteY0" fmla="*/ 0 h 809624"/>
                  <a:gd name="connsiteX1" fmla="*/ 452494 w 809726"/>
                  <a:gd name="connsiteY1" fmla="*/ 47625 h 809624"/>
                  <a:gd name="connsiteX2" fmla="*/ 452494 w 809726"/>
                  <a:gd name="connsiteY2" fmla="*/ 357187 h 809624"/>
                  <a:gd name="connsiteX3" fmla="*/ 762095 w 809726"/>
                  <a:gd name="connsiteY3" fmla="*/ 357187 h 809624"/>
                  <a:gd name="connsiteX4" fmla="*/ 809726 w 809726"/>
                  <a:gd name="connsiteY4" fmla="*/ 404812 h 809624"/>
                  <a:gd name="connsiteX5" fmla="*/ 762095 w 809726"/>
                  <a:gd name="connsiteY5" fmla="*/ 452437 h 809624"/>
                  <a:gd name="connsiteX6" fmla="*/ 452446 w 809726"/>
                  <a:gd name="connsiteY6" fmla="*/ 452437 h 809624"/>
                  <a:gd name="connsiteX7" fmla="*/ 452494 w 809726"/>
                  <a:gd name="connsiteY7" fmla="*/ 761999 h 809624"/>
                  <a:gd name="connsiteX8" fmla="*/ 404863 w 809726"/>
                  <a:gd name="connsiteY8" fmla="*/ 809624 h 809624"/>
                  <a:gd name="connsiteX9" fmla="*/ 357232 w 809726"/>
                  <a:gd name="connsiteY9" fmla="*/ 761999 h 809624"/>
                  <a:gd name="connsiteX10" fmla="*/ 357184 w 809726"/>
                  <a:gd name="connsiteY10" fmla="*/ 452437 h 809624"/>
                  <a:gd name="connsiteX11" fmla="*/ 47631 w 809726"/>
                  <a:gd name="connsiteY11" fmla="*/ 452437 h 809624"/>
                  <a:gd name="connsiteX12" fmla="*/ 0 w 809726"/>
                  <a:gd name="connsiteY12" fmla="*/ 404812 h 809624"/>
                  <a:gd name="connsiteX13" fmla="*/ 47631 w 809726"/>
                  <a:gd name="connsiteY13" fmla="*/ 357187 h 809624"/>
                  <a:gd name="connsiteX14" fmla="*/ 357232 w 809726"/>
                  <a:gd name="connsiteY14" fmla="*/ 357187 h 809624"/>
                  <a:gd name="connsiteX15" fmla="*/ 357232 w 809726"/>
                  <a:gd name="connsiteY15" fmla="*/ 47625 h 809624"/>
                  <a:gd name="connsiteX16" fmla="*/ 404863 w 809726"/>
                  <a:gd name="connsiteY16" fmla="*/ 0 h 80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09726" h="809624">
                    <a:moveTo>
                      <a:pt x="404863" y="0"/>
                    </a:moveTo>
                    <a:cubicBezTo>
                      <a:pt x="431169" y="0"/>
                      <a:pt x="452494" y="21322"/>
                      <a:pt x="452494" y="47625"/>
                    </a:cubicBezTo>
                    <a:lnTo>
                      <a:pt x="452494" y="357187"/>
                    </a:lnTo>
                    <a:lnTo>
                      <a:pt x="762095" y="357187"/>
                    </a:lnTo>
                    <a:cubicBezTo>
                      <a:pt x="788401" y="357187"/>
                      <a:pt x="809726" y="378510"/>
                      <a:pt x="809726" y="404812"/>
                    </a:cubicBezTo>
                    <a:cubicBezTo>
                      <a:pt x="809726" y="431115"/>
                      <a:pt x="788401" y="452437"/>
                      <a:pt x="762095" y="452437"/>
                    </a:cubicBezTo>
                    <a:lnTo>
                      <a:pt x="452446" y="452437"/>
                    </a:lnTo>
                    <a:lnTo>
                      <a:pt x="452494" y="761999"/>
                    </a:lnTo>
                    <a:cubicBezTo>
                      <a:pt x="452494" y="788302"/>
                      <a:pt x="431169" y="809624"/>
                      <a:pt x="404863" y="809624"/>
                    </a:cubicBezTo>
                    <a:cubicBezTo>
                      <a:pt x="378557" y="809624"/>
                      <a:pt x="357232" y="788302"/>
                      <a:pt x="357232" y="761999"/>
                    </a:cubicBezTo>
                    <a:lnTo>
                      <a:pt x="357184" y="452437"/>
                    </a:lnTo>
                    <a:lnTo>
                      <a:pt x="47631" y="452437"/>
                    </a:lnTo>
                    <a:cubicBezTo>
                      <a:pt x="21325" y="452437"/>
                      <a:pt x="0" y="431115"/>
                      <a:pt x="0" y="404812"/>
                    </a:cubicBezTo>
                    <a:cubicBezTo>
                      <a:pt x="0" y="378510"/>
                      <a:pt x="21325" y="357187"/>
                      <a:pt x="47631" y="357187"/>
                    </a:cubicBezTo>
                    <a:lnTo>
                      <a:pt x="357232" y="357187"/>
                    </a:lnTo>
                    <a:lnTo>
                      <a:pt x="357232" y="47625"/>
                    </a:lnTo>
                    <a:cubicBezTo>
                      <a:pt x="357232" y="21322"/>
                      <a:pt x="378557" y="0"/>
                      <a:pt x="404863" y="0"/>
                    </a:cubicBezTo>
                    <a:close/>
                  </a:path>
                </a:pathLst>
              </a:custGeom>
              <a:grpFill/>
              <a:ln w="1861" cap="flat">
                <a:noFill/>
                <a:prstDash val="solid"/>
                <a:miter/>
              </a:ln>
            </p:spPr>
            <p:txBody>
              <a:bodyPr rtlCol="0" anchor="ctr"/>
              <a:lstStyle/>
              <a:p>
                <a:endParaRPr lang="zh-CN" altLang="en-US"/>
              </a:p>
            </p:txBody>
          </p:sp>
        </p:grpSp>
      </p:grpSp>
      <p:grpSp>
        <p:nvGrpSpPr>
          <p:cNvPr id="22" name="组合 21">
            <a:extLst>
              <a:ext uri="{FF2B5EF4-FFF2-40B4-BE49-F238E27FC236}">
                <a16:creationId xmlns:a16="http://schemas.microsoft.com/office/drawing/2014/main" id="{2BEA3FCD-9444-49B5-B6D3-7D47F27A5786}"/>
              </a:ext>
            </a:extLst>
          </p:cNvPr>
          <p:cNvGrpSpPr/>
          <p:nvPr/>
        </p:nvGrpSpPr>
        <p:grpSpPr>
          <a:xfrm>
            <a:off x="3994989" y="3794500"/>
            <a:ext cx="1982627" cy="1995270"/>
            <a:chOff x="3994989" y="3794500"/>
            <a:chExt cx="1982627" cy="1995270"/>
          </a:xfrm>
        </p:grpSpPr>
        <p:sp>
          <p:nvSpPr>
            <p:cNvPr id="8" name="Freeform 8">
              <a:extLst>
                <a:ext uri="{FF2B5EF4-FFF2-40B4-BE49-F238E27FC236}">
                  <a16:creationId xmlns:a16="http://schemas.microsoft.com/office/drawing/2014/main" id="{B9C7AC73-6F21-4E36-B3F6-D05C5AADB683}"/>
                </a:ext>
              </a:extLst>
            </p:cNvPr>
            <p:cNvSpPr/>
            <p:nvPr/>
          </p:nvSpPr>
          <p:spPr>
            <a:xfrm flipV="1">
              <a:off x="3994989" y="3794500"/>
              <a:ext cx="1982627" cy="1995270"/>
            </a:xfrm>
            <a:custGeom>
              <a:avLst/>
              <a:gdLst>
                <a:gd name="connsiteX0" fmla="*/ 1382156 w 1382155"/>
                <a:gd name="connsiteY0" fmla="*/ 695485 h 1390969"/>
                <a:gd name="connsiteX1" fmla="*/ 691078 w 1382155"/>
                <a:gd name="connsiteY1" fmla="*/ 1390969 h 1390969"/>
                <a:gd name="connsiteX2" fmla="*/ 0 w 1382155"/>
                <a:gd name="connsiteY2" fmla="*/ 695485 h 1390969"/>
                <a:gd name="connsiteX3" fmla="*/ 691078 w 1382155"/>
                <a:gd name="connsiteY3" fmla="*/ 0 h 1390969"/>
                <a:gd name="connsiteX4" fmla="*/ 1382156 w 1382155"/>
                <a:gd name="connsiteY4" fmla="*/ 695485 h 1390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155" h="1390969">
                  <a:moveTo>
                    <a:pt x="1382156" y="695485"/>
                  </a:moveTo>
                  <a:cubicBezTo>
                    <a:pt x="1382156" y="1079590"/>
                    <a:pt x="1072750" y="1390969"/>
                    <a:pt x="691078" y="1390969"/>
                  </a:cubicBezTo>
                  <a:cubicBezTo>
                    <a:pt x="309406" y="1390969"/>
                    <a:pt x="0" y="1079590"/>
                    <a:pt x="0" y="695485"/>
                  </a:cubicBezTo>
                  <a:cubicBezTo>
                    <a:pt x="0" y="311379"/>
                    <a:pt x="309406" y="0"/>
                    <a:pt x="691078" y="0"/>
                  </a:cubicBezTo>
                  <a:cubicBezTo>
                    <a:pt x="1072703" y="112"/>
                    <a:pt x="1382044" y="311426"/>
                    <a:pt x="1382156" y="695485"/>
                  </a:cubicBezTo>
                  <a:close/>
                </a:path>
              </a:pathLst>
            </a:custGeom>
            <a:gradFill>
              <a:gsLst>
                <a:gs pos="0">
                  <a:schemeClr val="accent2">
                    <a:lumMod val="60000"/>
                    <a:lumOff val="40000"/>
                  </a:schemeClr>
                </a:gs>
                <a:gs pos="99000">
                  <a:schemeClr val="accent1">
                    <a:lumMod val="50000"/>
                    <a:lumOff val="50000"/>
                  </a:schemeClr>
                </a:gs>
              </a:gsLst>
              <a:lin ang="18900000" scaled="0"/>
            </a:gradFill>
            <a:ln w="20193" cap="flat">
              <a:noFill/>
              <a:prstDash val="solid"/>
              <a:miter/>
            </a:ln>
          </p:spPr>
          <p:txBody>
            <a:bodyPr rtlCol="0" anchor="ctr"/>
            <a:lstStyle/>
            <a:p>
              <a:pPr>
                <a:lnSpc>
                  <a:spcPct val="130000"/>
                </a:lnSpc>
              </a:pPr>
              <a:endParaRPr lang="en-US" b="1"/>
            </a:p>
          </p:txBody>
        </p:sp>
        <p:sp>
          <p:nvSpPr>
            <p:cNvPr id="9" name="Freeform 9">
              <a:extLst>
                <a:ext uri="{FF2B5EF4-FFF2-40B4-BE49-F238E27FC236}">
                  <a16:creationId xmlns:a16="http://schemas.microsoft.com/office/drawing/2014/main" id="{963609F9-976C-4F1F-8A11-85A25F1EBD57}"/>
                </a:ext>
              </a:extLst>
            </p:cNvPr>
            <p:cNvSpPr/>
            <p:nvPr/>
          </p:nvSpPr>
          <p:spPr>
            <a:xfrm flipV="1">
              <a:off x="4986303" y="3794501"/>
              <a:ext cx="991313" cy="997634"/>
            </a:xfrm>
            <a:custGeom>
              <a:avLst/>
              <a:gdLst>
                <a:gd name="connsiteX0" fmla="*/ 0 w 691077"/>
                <a:gd name="connsiteY0" fmla="*/ 0 h 695484"/>
                <a:gd name="connsiteX1" fmla="*/ 691078 w 691077"/>
                <a:gd name="connsiteY1" fmla="*/ 0 h 695484"/>
                <a:gd name="connsiteX2" fmla="*/ 691078 w 691077"/>
                <a:gd name="connsiteY2" fmla="*/ 695484 h 695484"/>
                <a:gd name="connsiteX3" fmla="*/ 0 w 691077"/>
                <a:gd name="connsiteY3" fmla="*/ 695484 h 695484"/>
              </a:gdLst>
              <a:ahLst/>
              <a:cxnLst>
                <a:cxn ang="0">
                  <a:pos x="connsiteX0" y="connsiteY0"/>
                </a:cxn>
                <a:cxn ang="0">
                  <a:pos x="connsiteX1" y="connsiteY1"/>
                </a:cxn>
                <a:cxn ang="0">
                  <a:pos x="connsiteX2" y="connsiteY2"/>
                </a:cxn>
                <a:cxn ang="0">
                  <a:pos x="connsiteX3" y="connsiteY3"/>
                </a:cxn>
              </a:cxnLst>
              <a:rect l="l" t="t" r="r" b="b"/>
              <a:pathLst>
                <a:path w="691077" h="695484">
                  <a:moveTo>
                    <a:pt x="0" y="0"/>
                  </a:moveTo>
                  <a:lnTo>
                    <a:pt x="691078" y="0"/>
                  </a:lnTo>
                  <a:lnTo>
                    <a:pt x="691078" y="695484"/>
                  </a:lnTo>
                  <a:lnTo>
                    <a:pt x="0" y="695484"/>
                  </a:lnTo>
                  <a:close/>
                </a:path>
              </a:pathLst>
            </a:custGeom>
            <a:gradFill>
              <a:gsLst>
                <a:gs pos="0">
                  <a:schemeClr val="accent2">
                    <a:lumMod val="60000"/>
                    <a:lumOff val="40000"/>
                  </a:schemeClr>
                </a:gs>
                <a:gs pos="99000">
                  <a:schemeClr val="accent1">
                    <a:lumMod val="50000"/>
                    <a:lumOff val="50000"/>
                  </a:schemeClr>
                </a:gs>
              </a:gsLst>
              <a:lin ang="18900000" scaled="0"/>
            </a:gradFill>
            <a:ln w="20193" cap="flat">
              <a:noFill/>
              <a:prstDash val="solid"/>
              <a:miter/>
            </a:ln>
          </p:spPr>
          <p:txBody>
            <a:bodyPr rtlCol="0" anchor="ctr"/>
            <a:lstStyle/>
            <a:p>
              <a:pPr>
                <a:lnSpc>
                  <a:spcPct val="130000"/>
                </a:lnSpc>
              </a:pPr>
              <a:endParaRPr lang="en-US" b="1"/>
            </a:p>
          </p:txBody>
        </p:sp>
        <p:sp>
          <p:nvSpPr>
            <p:cNvPr id="10" name="Freeform 10">
              <a:extLst>
                <a:ext uri="{FF2B5EF4-FFF2-40B4-BE49-F238E27FC236}">
                  <a16:creationId xmlns:a16="http://schemas.microsoft.com/office/drawing/2014/main" id="{B3E9052B-B741-4CFA-899B-F37E7591F000}"/>
                </a:ext>
              </a:extLst>
            </p:cNvPr>
            <p:cNvSpPr/>
            <p:nvPr/>
          </p:nvSpPr>
          <p:spPr>
            <a:xfrm flipV="1">
              <a:off x="4146650" y="3945668"/>
              <a:ext cx="1682212" cy="1692936"/>
            </a:xfrm>
            <a:custGeom>
              <a:avLst/>
              <a:gdLst>
                <a:gd name="connsiteX0" fmla="*/ 585350 w 1172726"/>
                <a:gd name="connsiteY0" fmla="*/ 1180203 h 1180202"/>
                <a:gd name="connsiteX1" fmla="*/ 1 w 1172726"/>
                <a:gd name="connsiteY1" fmla="*/ 589083 h 1180202"/>
                <a:gd name="connsiteX2" fmla="*/ 587376 w 1172726"/>
                <a:gd name="connsiteY2" fmla="*/ 1 h 1180202"/>
                <a:gd name="connsiteX3" fmla="*/ 1172726 w 1172726"/>
                <a:gd name="connsiteY3" fmla="*/ 590101 h 1180202"/>
                <a:gd name="connsiteX4" fmla="*/ 585350 w 1172726"/>
                <a:gd name="connsiteY4" fmla="*/ 1180203 h 1180202"/>
                <a:gd name="connsiteX5" fmla="*/ 585350 w 1172726"/>
                <a:gd name="connsiteY5" fmla="*/ 20383 h 1180202"/>
                <a:gd name="connsiteX6" fmla="*/ 18229 w 1172726"/>
                <a:gd name="connsiteY6" fmla="*/ 591120 h 1180202"/>
                <a:gd name="connsiteX7" fmla="*/ 585350 w 1172726"/>
                <a:gd name="connsiteY7" fmla="*/ 1161858 h 1180202"/>
                <a:gd name="connsiteX8" fmla="*/ 1152472 w 1172726"/>
                <a:gd name="connsiteY8" fmla="*/ 591120 h 1180202"/>
                <a:gd name="connsiteX9" fmla="*/ 585350 w 1172726"/>
                <a:gd name="connsiteY9" fmla="*/ 20383 h 118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2726" h="1180202">
                  <a:moveTo>
                    <a:pt x="585350" y="1180203"/>
                  </a:moveTo>
                  <a:cubicBezTo>
                    <a:pt x="261511" y="1179640"/>
                    <a:pt x="-558" y="914987"/>
                    <a:pt x="1" y="589083"/>
                  </a:cubicBezTo>
                  <a:cubicBezTo>
                    <a:pt x="560" y="263179"/>
                    <a:pt x="263537" y="-562"/>
                    <a:pt x="587376" y="1"/>
                  </a:cubicBezTo>
                  <a:cubicBezTo>
                    <a:pt x="910819" y="563"/>
                    <a:pt x="1172726" y="264595"/>
                    <a:pt x="1172726" y="590101"/>
                  </a:cubicBezTo>
                  <a:cubicBezTo>
                    <a:pt x="1172168" y="916170"/>
                    <a:pt x="909354" y="1180204"/>
                    <a:pt x="585350" y="1180203"/>
                  </a:cubicBezTo>
                  <a:close/>
                  <a:moveTo>
                    <a:pt x="585350" y="20383"/>
                  </a:moveTo>
                  <a:cubicBezTo>
                    <a:pt x="272138" y="20383"/>
                    <a:pt x="18229" y="275911"/>
                    <a:pt x="18229" y="591120"/>
                  </a:cubicBezTo>
                  <a:cubicBezTo>
                    <a:pt x="18229" y="906330"/>
                    <a:pt x="272138" y="1161858"/>
                    <a:pt x="585350" y="1161858"/>
                  </a:cubicBezTo>
                  <a:cubicBezTo>
                    <a:pt x="898563" y="1161858"/>
                    <a:pt x="1152472" y="906330"/>
                    <a:pt x="1152472" y="591120"/>
                  </a:cubicBezTo>
                  <a:cubicBezTo>
                    <a:pt x="1152472" y="275911"/>
                    <a:pt x="898563" y="20383"/>
                    <a:pt x="585350" y="20383"/>
                  </a:cubicBezTo>
                  <a:close/>
                </a:path>
              </a:pathLst>
            </a:custGeom>
            <a:solidFill>
              <a:srgbClr val="E5E5E5"/>
            </a:solidFill>
            <a:ln w="20193" cap="flat">
              <a:noFill/>
              <a:prstDash val="solid"/>
              <a:miter/>
            </a:ln>
          </p:spPr>
          <p:txBody>
            <a:bodyPr rtlCol="0" anchor="ctr"/>
            <a:lstStyle/>
            <a:p>
              <a:pPr>
                <a:lnSpc>
                  <a:spcPct val="130000"/>
                </a:lnSpc>
              </a:pPr>
              <a:endParaRPr lang="en-US" b="1"/>
            </a:p>
          </p:txBody>
        </p:sp>
        <p:sp>
          <p:nvSpPr>
            <p:cNvPr id="83" name="图形 81">
              <a:extLst>
                <a:ext uri="{FF2B5EF4-FFF2-40B4-BE49-F238E27FC236}">
                  <a16:creationId xmlns:a16="http://schemas.microsoft.com/office/drawing/2014/main" id="{62FF55A3-08F9-47F4-86D0-7D7ACDDBCE4F}"/>
                </a:ext>
              </a:extLst>
            </p:cNvPr>
            <p:cNvSpPr/>
            <p:nvPr/>
          </p:nvSpPr>
          <p:spPr>
            <a:xfrm>
              <a:off x="4648534" y="4363177"/>
              <a:ext cx="825674" cy="894669"/>
            </a:xfrm>
            <a:custGeom>
              <a:avLst/>
              <a:gdLst>
                <a:gd name="connsiteX0" fmla="*/ 1488098 w 1532890"/>
                <a:gd name="connsiteY0" fmla="*/ 895291 h 1660981"/>
                <a:gd name="connsiteX1" fmla="*/ 1300336 w 1532890"/>
                <a:gd name="connsiteY1" fmla="*/ 890290 h 1660981"/>
                <a:gd name="connsiteX2" fmla="*/ 1145793 w 1532890"/>
                <a:gd name="connsiteY2" fmla="*/ 1044952 h 1660981"/>
                <a:gd name="connsiteX3" fmla="*/ 1028874 w 1532890"/>
                <a:gd name="connsiteY3" fmla="*/ 1051739 h 1660981"/>
                <a:gd name="connsiteX4" fmla="*/ 1022801 w 1532890"/>
                <a:gd name="connsiteY4" fmla="*/ 918031 h 1660981"/>
                <a:gd name="connsiteX5" fmla="*/ 1100192 w 1532890"/>
                <a:gd name="connsiteY5" fmla="*/ 281047 h 1660981"/>
                <a:gd name="connsiteX6" fmla="*/ 1009705 w 1532890"/>
                <a:gd name="connsiteY6" fmla="*/ 162223 h 1660981"/>
                <a:gd name="connsiteX7" fmla="*/ 894214 w 1532890"/>
                <a:gd name="connsiteY7" fmla="*/ 256044 h 1660981"/>
                <a:gd name="connsiteX8" fmla="*/ 808608 w 1532890"/>
                <a:gd name="connsiteY8" fmla="*/ 756345 h 1660981"/>
                <a:gd name="connsiteX9" fmla="*/ 793368 w 1532890"/>
                <a:gd name="connsiteY9" fmla="*/ 754201 h 1660981"/>
                <a:gd name="connsiteX10" fmla="*/ 764436 w 1532890"/>
                <a:gd name="connsiteY10" fmla="*/ 103882 h 1660981"/>
                <a:gd name="connsiteX11" fmla="*/ 660554 w 1532890"/>
                <a:gd name="connsiteY11" fmla="*/ 0 h 1660981"/>
                <a:gd name="connsiteX12" fmla="*/ 556672 w 1532890"/>
                <a:gd name="connsiteY12" fmla="*/ 103882 h 1660981"/>
                <a:gd name="connsiteX13" fmla="*/ 554648 w 1532890"/>
                <a:gd name="connsiteY13" fmla="*/ 759083 h 1660981"/>
                <a:gd name="connsiteX14" fmla="*/ 547504 w 1532890"/>
                <a:gd name="connsiteY14" fmla="*/ 760155 h 1660981"/>
                <a:gd name="connsiteX15" fmla="*/ 455111 w 1532890"/>
                <a:gd name="connsiteY15" fmla="*/ 248781 h 1660981"/>
                <a:gd name="connsiteX16" fmla="*/ 334382 w 1532890"/>
                <a:gd name="connsiteY16" fmla="*/ 161865 h 1660981"/>
                <a:gd name="connsiteX17" fmla="*/ 250681 w 1532890"/>
                <a:gd name="connsiteY17" fmla="*/ 285690 h 1660981"/>
                <a:gd name="connsiteX18" fmla="*/ 332953 w 1532890"/>
                <a:gd name="connsiteY18" fmla="*/ 884099 h 1660981"/>
                <a:gd name="connsiteX19" fmla="*/ 324381 w 1532890"/>
                <a:gd name="connsiteY19" fmla="*/ 887432 h 1660981"/>
                <a:gd name="connsiteX20" fmla="*/ 201746 w 1532890"/>
                <a:gd name="connsiteY20" fmla="*/ 559058 h 1660981"/>
                <a:gd name="connsiteX21" fmla="*/ 69111 w 1532890"/>
                <a:gd name="connsiteY21" fmla="*/ 492740 h 1660981"/>
                <a:gd name="connsiteX22" fmla="*/ 6008 w 1532890"/>
                <a:gd name="connsiteY22" fmla="*/ 628590 h 1660981"/>
                <a:gd name="connsiteX23" fmla="*/ 221154 w 1532890"/>
                <a:gd name="connsiteY23" fmla="*/ 1331655 h 1660981"/>
                <a:gd name="connsiteX24" fmla="*/ 224725 w 1532890"/>
                <a:gd name="connsiteY24" fmla="*/ 1343085 h 1660981"/>
                <a:gd name="connsiteX25" fmla="*/ 225202 w 1532890"/>
                <a:gd name="connsiteY25" fmla="*/ 1344513 h 1660981"/>
                <a:gd name="connsiteX26" fmla="*/ 225321 w 1532890"/>
                <a:gd name="connsiteY26" fmla="*/ 1344990 h 1660981"/>
                <a:gd name="connsiteX27" fmla="*/ 660613 w 1532890"/>
                <a:gd name="connsiteY27" fmla="*/ 1660981 h 1660981"/>
                <a:gd name="connsiteX28" fmla="*/ 1028993 w 1532890"/>
                <a:gd name="connsiteY28" fmla="*/ 1536085 h 1660981"/>
                <a:gd name="connsiteX29" fmla="*/ 1496313 w 1532890"/>
                <a:gd name="connsiteY29" fmla="*/ 1086386 h 1660981"/>
                <a:gd name="connsiteX30" fmla="*/ 1488098 w 1532890"/>
                <a:gd name="connsiteY30" fmla="*/ 895291 h 166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532890" h="1660981">
                  <a:moveTo>
                    <a:pt x="1488098" y="895291"/>
                  </a:moveTo>
                  <a:cubicBezTo>
                    <a:pt x="1434043" y="841355"/>
                    <a:pt x="1354390" y="836355"/>
                    <a:pt x="1300336" y="890290"/>
                  </a:cubicBezTo>
                  <a:lnTo>
                    <a:pt x="1145793" y="1044952"/>
                  </a:lnTo>
                  <a:cubicBezTo>
                    <a:pt x="1105550" y="1084957"/>
                    <a:pt x="1057091" y="1085195"/>
                    <a:pt x="1028874" y="1051739"/>
                  </a:cubicBezTo>
                  <a:cubicBezTo>
                    <a:pt x="1010062" y="1029593"/>
                    <a:pt x="1017444" y="961370"/>
                    <a:pt x="1022801" y="918031"/>
                  </a:cubicBezTo>
                  <a:lnTo>
                    <a:pt x="1100192" y="281047"/>
                  </a:lnTo>
                  <a:cubicBezTo>
                    <a:pt x="1107336" y="224135"/>
                    <a:pt x="1066616" y="169247"/>
                    <a:pt x="1009705" y="162223"/>
                  </a:cubicBezTo>
                  <a:cubicBezTo>
                    <a:pt x="952793" y="155436"/>
                    <a:pt x="901000" y="199132"/>
                    <a:pt x="894214" y="256044"/>
                  </a:cubicBezTo>
                  <a:lnTo>
                    <a:pt x="808608" y="756345"/>
                  </a:lnTo>
                  <a:cubicBezTo>
                    <a:pt x="804203" y="768846"/>
                    <a:pt x="794440" y="770989"/>
                    <a:pt x="793368" y="754201"/>
                  </a:cubicBezTo>
                  <a:lnTo>
                    <a:pt x="764436" y="103882"/>
                  </a:lnTo>
                  <a:cubicBezTo>
                    <a:pt x="764436" y="46510"/>
                    <a:pt x="717927" y="0"/>
                    <a:pt x="660554" y="0"/>
                  </a:cubicBezTo>
                  <a:cubicBezTo>
                    <a:pt x="603180" y="0"/>
                    <a:pt x="556672" y="46510"/>
                    <a:pt x="556672" y="103882"/>
                  </a:cubicBezTo>
                  <a:lnTo>
                    <a:pt x="554648" y="759083"/>
                  </a:lnTo>
                  <a:cubicBezTo>
                    <a:pt x="555124" y="766703"/>
                    <a:pt x="548575" y="768846"/>
                    <a:pt x="547504" y="760155"/>
                  </a:cubicBezTo>
                  <a:lnTo>
                    <a:pt x="455111" y="248781"/>
                  </a:lnTo>
                  <a:cubicBezTo>
                    <a:pt x="444991" y="192345"/>
                    <a:pt x="390818" y="151626"/>
                    <a:pt x="334382" y="161865"/>
                  </a:cubicBezTo>
                  <a:cubicBezTo>
                    <a:pt x="277946" y="171986"/>
                    <a:pt x="240561" y="229255"/>
                    <a:pt x="250681" y="285690"/>
                  </a:cubicBezTo>
                  <a:lnTo>
                    <a:pt x="332953" y="884099"/>
                  </a:lnTo>
                  <a:cubicBezTo>
                    <a:pt x="332953" y="894814"/>
                    <a:pt x="329500" y="901006"/>
                    <a:pt x="324381" y="887432"/>
                  </a:cubicBezTo>
                  <a:lnTo>
                    <a:pt x="201746" y="559058"/>
                  </a:lnTo>
                  <a:cubicBezTo>
                    <a:pt x="182577" y="505004"/>
                    <a:pt x="123165" y="473571"/>
                    <a:pt x="69111" y="492740"/>
                  </a:cubicBezTo>
                  <a:cubicBezTo>
                    <a:pt x="15056" y="512028"/>
                    <a:pt x="-13161" y="574536"/>
                    <a:pt x="6008" y="628590"/>
                  </a:cubicBezTo>
                  <a:lnTo>
                    <a:pt x="221154" y="1331655"/>
                  </a:lnTo>
                  <a:lnTo>
                    <a:pt x="224725" y="1343085"/>
                  </a:lnTo>
                  <a:lnTo>
                    <a:pt x="225202" y="1344513"/>
                  </a:lnTo>
                  <a:lnTo>
                    <a:pt x="225321" y="1344990"/>
                  </a:lnTo>
                  <a:cubicBezTo>
                    <a:pt x="286746" y="1533421"/>
                    <a:pt x="462423" y="1660950"/>
                    <a:pt x="660613" y="1660981"/>
                  </a:cubicBezTo>
                  <a:cubicBezTo>
                    <a:pt x="793627" y="1659955"/>
                    <a:pt x="922781" y="1616166"/>
                    <a:pt x="1028993" y="1536085"/>
                  </a:cubicBezTo>
                  <a:cubicBezTo>
                    <a:pt x="1140197" y="1469053"/>
                    <a:pt x="1496313" y="1086386"/>
                    <a:pt x="1496313" y="1086386"/>
                  </a:cubicBezTo>
                  <a:cubicBezTo>
                    <a:pt x="1550248" y="1031974"/>
                    <a:pt x="1542033" y="949226"/>
                    <a:pt x="1488098" y="895291"/>
                  </a:cubicBezTo>
                </a:path>
              </a:pathLst>
            </a:custGeom>
            <a:noFill/>
            <a:ln w="38100" cap="flat">
              <a:solidFill>
                <a:schemeClr val="bg1"/>
              </a:solidFill>
              <a:prstDash val="solid"/>
              <a:miter/>
            </a:ln>
          </p:spPr>
          <p:txBody>
            <a:bodyPr rtlCol="0" anchor="ctr"/>
            <a:lstStyle/>
            <a:p>
              <a:pPr>
                <a:lnSpc>
                  <a:spcPct val="130000"/>
                </a:lnSpc>
              </a:pPr>
              <a:endParaRPr lang="zh-CN" altLang="en-US"/>
            </a:p>
          </p:txBody>
        </p:sp>
      </p:grpSp>
    </p:spTree>
    <p:extLst>
      <p:ext uri="{BB962C8B-B14F-4D97-AF65-F5344CB8AC3E}">
        <p14:creationId xmlns:p14="http://schemas.microsoft.com/office/powerpoint/2010/main" val="482608495"/>
      </p:ext>
    </p:extLst>
  </p:cSld>
  <p:clrMapOvr>
    <a:masterClrMapping/>
  </p:clrMapOvr>
  <p:transition spd="slow">
    <p:strips/>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Up Arrow 22">
            <a:extLst>
              <a:ext uri="{FF2B5EF4-FFF2-40B4-BE49-F238E27FC236}">
                <a16:creationId xmlns:a16="http://schemas.microsoft.com/office/drawing/2014/main" id="{C332E6C3-725B-4352-8414-D8139D2D7446}"/>
              </a:ext>
            </a:extLst>
          </p:cNvPr>
          <p:cNvSpPr/>
          <p:nvPr/>
        </p:nvSpPr>
        <p:spPr>
          <a:xfrm rot="17663916">
            <a:off x="4286467" y="4427236"/>
            <a:ext cx="750541" cy="3180684"/>
          </a:xfrm>
          <a:prstGeom prst="upArrow">
            <a:avLst>
              <a:gd name="adj1" fmla="val 65908"/>
              <a:gd name="adj2" fmla="val 63739"/>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3" name="Up Arrow 23">
            <a:extLst>
              <a:ext uri="{FF2B5EF4-FFF2-40B4-BE49-F238E27FC236}">
                <a16:creationId xmlns:a16="http://schemas.microsoft.com/office/drawing/2014/main" id="{ECC15800-CA92-41EC-8067-33845076D546}"/>
              </a:ext>
            </a:extLst>
          </p:cNvPr>
          <p:cNvSpPr>
            <a:spLocks/>
          </p:cNvSpPr>
          <p:nvPr/>
        </p:nvSpPr>
        <p:spPr>
          <a:xfrm rot="19854784">
            <a:off x="4701397" y="3828562"/>
            <a:ext cx="738733" cy="2828688"/>
          </a:xfrm>
          <a:prstGeom prst="upArrow">
            <a:avLst>
              <a:gd name="adj1" fmla="val 65908"/>
              <a:gd name="adj2" fmla="val 63739"/>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 name="文本占位符 1">
            <a:extLst>
              <a:ext uri="{FF2B5EF4-FFF2-40B4-BE49-F238E27FC236}">
                <a16:creationId xmlns:a16="http://schemas.microsoft.com/office/drawing/2014/main" id="{4FFB76F5-8B9B-462E-985C-F3470F9C9FF1}"/>
              </a:ext>
            </a:extLst>
          </p:cNvPr>
          <p:cNvSpPr>
            <a:spLocks noGrp="1"/>
          </p:cNvSpPr>
          <p:nvPr>
            <p:ph type="body" sz="quarter" idx="14"/>
          </p:nvPr>
        </p:nvSpPr>
        <p:spPr>
          <a:xfrm>
            <a:off x="1028222" y="650169"/>
            <a:ext cx="4249456" cy="480131"/>
          </a:xfrm>
        </p:spPr>
        <p:txBody>
          <a:bodyPr/>
          <a:lstStyle/>
          <a:p>
            <a:r>
              <a:rPr lang="zh-CN" altLang="en-US" dirty="0"/>
              <a:t>哪些情形属于密切接触者</a:t>
            </a:r>
          </a:p>
        </p:txBody>
      </p:sp>
      <p:sp>
        <p:nvSpPr>
          <p:cNvPr id="3" name="Up Arrow 14">
            <a:extLst>
              <a:ext uri="{FF2B5EF4-FFF2-40B4-BE49-F238E27FC236}">
                <a16:creationId xmlns:a16="http://schemas.microsoft.com/office/drawing/2014/main" id="{DA997250-2E1D-478B-B169-7785845FA300}"/>
              </a:ext>
            </a:extLst>
          </p:cNvPr>
          <p:cNvSpPr/>
          <p:nvPr/>
        </p:nvSpPr>
        <p:spPr>
          <a:xfrm flipH="1">
            <a:off x="5676636" y="3384638"/>
            <a:ext cx="838728" cy="2149220"/>
          </a:xfrm>
          <a:prstGeom prst="upArrow">
            <a:avLst>
              <a:gd name="adj1" fmla="val 65908"/>
              <a:gd name="adj2" fmla="val 63739"/>
            </a:avLst>
          </a:prstGeom>
          <a:solidFill>
            <a:schemeClr val="accent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IN" dirty="0"/>
          </a:p>
        </p:txBody>
      </p:sp>
      <p:sp>
        <p:nvSpPr>
          <p:cNvPr id="5" name="Up Arrow 22">
            <a:extLst>
              <a:ext uri="{FF2B5EF4-FFF2-40B4-BE49-F238E27FC236}">
                <a16:creationId xmlns:a16="http://schemas.microsoft.com/office/drawing/2014/main" id="{2BBA9312-C649-4D3C-B76B-F6B5E0FC4C2E}"/>
              </a:ext>
            </a:extLst>
          </p:cNvPr>
          <p:cNvSpPr/>
          <p:nvPr/>
        </p:nvSpPr>
        <p:spPr>
          <a:xfrm rot="3936084" flipH="1">
            <a:off x="7141792" y="4427236"/>
            <a:ext cx="750541" cy="3180684"/>
          </a:xfrm>
          <a:prstGeom prst="upArrow">
            <a:avLst>
              <a:gd name="adj1" fmla="val 65908"/>
              <a:gd name="adj2" fmla="val 63739"/>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7" name="Up Arrow 23">
            <a:extLst>
              <a:ext uri="{FF2B5EF4-FFF2-40B4-BE49-F238E27FC236}">
                <a16:creationId xmlns:a16="http://schemas.microsoft.com/office/drawing/2014/main" id="{41E68AD8-B301-427B-BA57-EE532AAE1448}"/>
              </a:ext>
            </a:extLst>
          </p:cNvPr>
          <p:cNvSpPr>
            <a:spLocks/>
          </p:cNvSpPr>
          <p:nvPr/>
        </p:nvSpPr>
        <p:spPr>
          <a:xfrm rot="1745216" flipH="1">
            <a:off x="6738670" y="3828562"/>
            <a:ext cx="738733" cy="2828688"/>
          </a:xfrm>
          <a:prstGeom prst="upArrow">
            <a:avLst>
              <a:gd name="adj1" fmla="val 65908"/>
              <a:gd name="adj2" fmla="val 63739"/>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0" name="Freeform 7">
            <a:extLst>
              <a:ext uri="{FF2B5EF4-FFF2-40B4-BE49-F238E27FC236}">
                <a16:creationId xmlns:a16="http://schemas.microsoft.com/office/drawing/2014/main" id="{DE4E72EB-3914-4067-9CA5-63A4A9363545}"/>
              </a:ext>
            </a:extLst>
          </p:cNvPr>
          <p:cNvSpPr/>
          <p:nvPr/>
        </p:nvSpPr>
        <p:spPr>
          <a:xfrm>
            <a:off x="3828739" y="4620800"/>
            <a:ext cx="4534523" cy="2237200"/>
          </a:xfrm>
          <a:custGeom>
            <a:avLst/>
            <a:gdLst>
              <a:gd name="connsiteX0" fmla="*/ 2046432 w 4092864"/>
              <a:gd name="connsiteY0" fmla="*/ 0 h 2019300"/>
              <a:gd name="connsiteX1" fmla="*/ 4083734 w 4092864"/>
              <a:gd name="connsiteY1" fmla="*/ 1838492 h 2019300"/>
              <a:gd name="connsiteX2" fmla="*/ 4092864 w 4092864"/>
              <a:gd name="connsiteY2" fmla="*/ 2019300 h 2019300"/>
              <a:gd name="connsiteX3" fmla="*/ 0 w 4092864"/>
              <a:gd name="connsiteY3" fmla="*/ 2019300 h 2019300"/>
              <a:gd name="connsiteX4" fmla="*/ 9130 w 4092864"/>
              <a:gd name="connsiteY4" fmla="*/ 1838492 h 2019300"/>
              <a:gd name="connsiteX5" fmla="*/ 2046432 w 4092864"/>
              <a:gd name="connsiteY5" fmla="*/ 0 h 201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2864" h="2019300">
                <a:moveTo>
                  <a:pt x="2046432" y="0"/>
                </a:moveTo>
                <a:cubicBezTo>
                  <a:pt x="3106754" y="0"/>
                  <a:pt x="3978863" y="805839"/>
                  <a:pt x="4083734" y="1838492"/>
                </a:cubicBezTo>
                <a:lnTo>
                  <a:pt x="4092864" y="2019300"/>
                </a:lnTo>
                <a:lnTo>
                  <a:pt x="0" y="2019300"/>
                </a:lnTo>
                <a:lnTo>
                  <a:pt x="9130" y="1838492"/>
                </a:lnTo>
                <a:cubicBezTo>
                  <a:pt x="114002" y="805839"/>
                  <a:pt x="986110" y="0"/>
                  <a:pt x="2046432" y="0"/>
                </a:cubicBezTo>
                <a:close/>
              </a:path>
            </a:pathLst>
          </a:custGeom>
          <a:gradFill>
            <a:gsLst>
              <a:gs pos="0">
                <a:schemeClr val="accent2"/>
              </a:gs>
              <a:gs pos="99000">
                <a:schemeClr val="accent1"/>
              </a:gs>
            </a:gsLst>
            <a:lin ang="2760000" scaled="0"/>
          </a:gradFill>
          <a:ln>
            <a:noFill/>
          </a:ln>
          <a:effectLst>
            <a:outerShdw blurRad="1270000" dist="469900" dir="16200000" sx="85000" sy="85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0000" tIns="0" rIns="900000" bIns="612000" rtlCol="0" anchor="b"/>
          <a:lstStyle/>
          <a:p>
            <a:pPr lvl="0" algn="ctr"/>
            <a:endParaRPr lang="en-IN" sz="1400" dirty="0">
              <a:solidFill>
                <a:schemeClr val="tx1">
                  <a:lumMod val="75000"/>
                  <a:lumOff val="25000"/>
                </a:schemeClr>
              </a:solidFill>
            </a:endParaRPr>
          </a:p>
        </p:txBody>
      </p:sp>
      <p:sp>
        <p:nvSpPr>
          <p:cNvPr id="51" name="Inhaltsplatzhalter 4">
            <a:extLst>
              <a:ext uri="{FF2B5EF4-FFF2-40B4-BE49-F238E27FC236}">
                <a16:creationId xmlns:a16="http://schemas.microsoft.com/office/drawing/2014/main" id="{72305778-D0BD-46A5-9633-C1919FA7B929}"/>
              </a:ext>
            </a:extLst>
          </p:cNvPr>
          <p:cNvSpPr txBox="1">
            <a:spLocks/>
          </p:cNvSpPr>
          <p:nvPr/>
        </p:nvSpPr>
        <p:spPr>
          <a:xfrm flipH="1">
            <a:off x="3449259" y="2368246"/>
            <a:ext cx="5293482" cy="610616"/>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30000"/>
              </a:lnSpc>
              <a:spcAft>
                <a:spcPts val="1200"/>
              </a:spcAft>
              <a:buNone/>
            </a:pPr>
            <a:r>
              <a:rPr lang="zh-CN" altLang="en-US" sz="1600" dirty="0">
                <a:latin typeface="+mn-ea"/>
                <a:cs typeface="Open Sans" panose="020B0606030504020204" pitchFamily="34" charset="0"/>
              </a:rPr>
              <a:t>诊疗、护理、探视病例时未采取有效防护措施的医护人员、家属或其他与病例有类似近距离接触的人员</a:t>
            </a:r>
          </a:p>
        </p:txBody>
      </p:sp>
      <p:sp>
        <p:nvSpPr>
          <p:cNvPr id="54" name="Inhaltsplatzhalter 4">
            <a:extLst>
              <a:ext uri="{FF2B5EF4-FFF2-40B4-BE49-F238E27FC236}">
                <a16:creationId xmlns:a16="http://schemas.microsoft.com/office/drawing/2014/main" id="{B26F1E6E-CD67-4529-9E6F-2CC41D0CF6F7}"/>
              </a:ext>
            </a:extLst>
          </p:cNvPr>
          <p:cNvSpPr txBox="1">
            <a:spLocks/>
          </p:cNvSpPr>
          <p:nvPr/>
        </p:nvSpPr>
        <p:spPr>
          <a:xfrm flipH="1">
            <a:off x="8791357" y="3250855"/>
            <a:ext cx="2605328" cy="610616"/>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Aft>
                <a:spcPts val="1200"/>
              </a:spcAft>
              <a:buNone/>
            </a:pPr>
            <a:r>
              <a:rPr lang="zh-CN" altLang="en-US" sz="1600" dirty="0">
                <a:latin typeface="+mn-ea"/>
                <a:cs typeface="Open Sans" panose="020B0606030504020204" pitchFamily="34" charset="0"/>
              </a:rPr>
              <a:t>与病例共同居住、学习、工作或其他有密切接触的人员</a:t>
            </a:r>
          </a:p>
        </p:txBody>
      </p:sp>
      <p:sp>
        <p:nvSpPr>
          <p:cNvPr id="56" name="Inhaltsplatzhalter 4">
            <a:extLst>
              <a:ext uri="{FF2B5EF4-FFF2-40B4-BE49-F238E27FC236}">
                <a16:creationId xmlns:a16="http://schemas.microsoft.com/office/drawing/2014/main" id="{86C8A4DF-8B18-40A5-B341-286D0254F867}"/>
              </a:ext>
            </a:extLst>
          </p:cNvPr>
          <p:cNvSpPr txBox="1">
            <a:spLocks/>
          </p:cNvSpPr>
          <p:nvPr/>
        </p:nvSpPr>
        <p:spPr>
          <a:xfrm flipH="1">
            <a:off x="9506415" y="4513945"/>
            <a:ext cx="2042310" cy="610616"/>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Aft>
                <a:spcPts val="1200"/>
              </a:spcAft>
              <a:buNone/>
            </a:pPr>
            <a:r>
              <a:rPr lang="zh-CN" altLang="en-US" sz="1600" dirty="0">
                <a:latin typeface="+mn-ea"/>
                <a:cs typeface="Open Sans" panose="020B0606030504020204" pitchFamily="34" charset="0"/>
              </a:rPr>
              <a:t>与病例乘坐同一交通工具并有近距离接触人员</a:t>
            </a:r>
          </a:p>
        </p:txBody>
      </p:sp>
      <p:sp>
        <p:nvSpPr>
          <p:cNvPr id="72" name="Inhaltsplatzhalter 4">
            <a:extLst>
              <a:ext uri="{FF2B5EF4-FFF2-40B4-BE49-F238E27FC236}">
                <a16:creationId xmlns:a16="http://schemas.microsoft.com/office/drawing/2014/main" id="{D16F51F8-3E2C-4F8F-9475-BA4F68C0F843}"/>
              </a:ext>
            </a:extLst>
          </p:cNvPr>
          <p:cNvSpPr txBox="1">
            <a:spLocks/>
          </p:cNvSpPr>
          <p:nvPr/>
        </p:nvSpPr>
        <p:spPr>
          <a:xfrm flipH="1">
            <a:off x="1212060" y="3250855"/>
            <a:ext cx="2269814" cy="610616"/>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30000"/>
              </a:lnSpc>
              <a:spcAft>
                <a:spcPts val="1200"/>
              </a:spcAft>
              <a:buNone/>
            </a:pPr>
            <a:r>
              <a:rPr lang="zh-CN" altLang="en-US" sz="1600" dirty="0">
                <a:latin typeface="+mn-ea"/>
                <a:cs typeface="Open Sans" panose="020B0606030504020204" pitchFamily="34" charset="0"/>
              </a:rPr>
              <a:t>病例同病室的其他患者及其陪护人员</a:t>
            </a:r>
          </a:p>
        </p:txBody>
      </p:sp>
      <p:sp>
        <p:nvSpPr>
          <p:cNvPr id="73" name="Inhaltsplatzhalter 4">
            <a:extLst>
              <a:ext uri="{FF2B5EF4-FFF2-40B4-BE49-F238E27FC236}">
                <a16:creationId xmlns:a16="http://schemas.microsoft.com/office/drawing/2014/main" id="{5764BB61-CF01-42EE-9E2D-BA50F2E2DC97}"/>
              </a:ext>
            </a:extLst>
          </p:cNvPr>
          <p:cNvSpPr txBox="1">
            <a:spLocks/>
          </p:cNvSpPr>
          <p:nvPr/>
        </p:nvSpPr>
        <p:spPr>
          <a:xfrm flipH="1">
            <a:off x="574181" y="4513945"/>
            <a:ext cx="2088842" cy="610616"/>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30000"/>
              </a:lnSpc>
              <a:spcAft>
                <a:spcPts val="1200"/>
              </a:spcAft>
              <a:buNone/>
            </a:pPr>
            <a:r>
              <a:rPr lang="zh-CN" altLang="en-US" sz="1600" dirty="0">
                <a:latin typeface="+mn-ea"/>
                <a:cs typeface="Open Sans" panose="020B0606030504020204" pitchFamily="34" charset="0"/>
              </a:rPr>
              <a:t>现场调查人员调查经评估认为符合条件的人员</a:t>
            </a:r>
          </a:p>
        </p:txBody>
      </p:sp>
      <p:grpSp>
        <p:nvGrpSpPr>
          <p:cNvPr id="4" name="组合 3">
            <a:extLst>
              <a:ext uri="{FF2B5EF4-FFF2-40B4-BE49-F238E27FC236}">
                <a16:creationId xmlns:a16="http://schemas.microsoft.com/office/drawing/2014/main" id="{45C47943-058D-4382-A9BB-EC9703E5EC11}"/>
              </a:ext>
            </a:extLst>
          </p:cNvPr>
          <p:cNvGrpSpPr/>
          <p:nvPr/>
        </p:nvGrpSpPr>
        <p:grpSpPr>
          <a:xfrm>
            <a:off x="3570038" y="3242167"/>
            <a:ext cx="650318" cy="650318"/>
            <a:chOff x="3570038" y="3242167"/>
            <a:chExt cx="650318" cy="650318"/>
          </a:xfrm>
        </p:grpSpPr>
        <p:sp>
          <p:nvSpPr>
            <p:cNvPr id="70" name="Oval 45">
              <a:extLst>
                <a:ext uri="{FF2B5EF4-FFF2-40B4-BE49-F238E27FC236}">
                  <a16:creationId xmlns:a16="http://schemas.microsoft.com/office/drawing/2014/main" id="{53FAC9D8-73C6-4CD8-A49E-F115C0AD2EAB}"/>
                </a:ext>
              </a:extLst>
            </p:cNvPr>
            <p:cNvSpPr/>
            <p:nvPr/>
          </p:nvSpPr>
          <p:spPr>
            <a:xfrm>
              <a:off x="3570038" y="3242167"/>
              <a:ext cx="650318" cy="650318"/>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id-ID" dirty="0"/>
            </a:p>
          </p:txBody>
        </p:sp>
        <p:grpSp>
          <p:nvGrpSpPr>
            <p:cNvPr id="96" name="组合 95">
              <a:extLst>
                <a:ext uri="{FF2B5EF4-FFF2-40B4-BE49-F238E27FC236}">
                  <a16:creationId xmlns:a16="http://schemas.microsoft.com/office/drawing/2014/main" id="{FF776A5E-547C-4D12-A7C9-BBBCF2C476CA}"/>
                </a:ext>
              </a:extLst>
            </p:cNvPr>
            <p:cNvGrpSpPr/>
            <p:nvPr/>
          </p:nvGrpSpPr>
          <p:grpSpPr>
            <a:xfrm>
              <a:off x="3721377" y="3402825"/>
              <a:ext cx="382485" cy="329845"/>
              <a:chOff x="12337458" y="2742846"/>
              <a:chExt cx="1695627" cy="1462264"/>
            </a:xfrm>
            <a:solidFill>
              <a:schemeClr val="bg1"/>
            </a:solidFill>
          </p:grpSpPr>
          <p:sp>
            <p:nvSpPr>
              <p:cNvPr id="92" name="任意多边形: 形状 91">
                <a:extLst>
                  <a:ext uri="{FF2B5EF4-FFF2-40B4-BE49-F238E27FC236}">
                    <a16:creationId xmlns:a16="http://schemas.microsoft.com/office/drawing/2014/main" id="{C186B0C6-220E-4146-BFC7-28496F7091D0}"/>
                  </a:ext>
                </a:extLst>
              </p:cNvPr>
              <p:cNvSpPr/>
              <p:nvPr/>
            </p:nvSpPr>
            <p:spPr>
              <a:xfrm>
                <a:off x="12337458" y="2742846"/>
                <a:ext cx="1695627" cy="1462264"/>
              </a:xfrm>
              <a:custGeom>
                <a:avLst/>
                <a:gdLst>
                  <a:gd name="connsiteX0" fmla="*/ 313267 w 1695627"/>
                  <a:gd name="connsiteY0" fmla="*/ 1462264 h 1462264"/>
                  <a:gd name="connsiteX1" fmla="*/ 151870 w 1695627"/>
                  <a:gd name="connsiteY1" fmla="*/ 1300869 h 1462264"/>
                  <a:gd name="connsiteX2" fmla="*/ 313267 w 1695627"/>
                  <a:gd name="connsiteY2" fmla="*/ 1139473 h 1462264"/>
                  <a:gd name="connsiteX3" fmla="*/ 474662 w 1695627"/>
                  <a:gd name="connsiteY3" fmla="*/ 1300869 h 1462264"/>
                  <a:gd name="connsiteX4" fmla="*/ 313267 w 1695627"/>
                  <a:gd name="connsiteY4" fmla="*/ 1462264 h 1462264"/>
                  <a:gd name="connsiteX5" fmla="*/ 313267 w 1695627"/>
                  <a:gd name="connsiteY5" fmla="*/ 1245306 h 1462264"/>
                  <a:gd name="connsiteX6" fmla="*/ 257704 w 1695627"/>
                  <a:gd name="connsiteY6" fmla="*/ 1300869 h 1462264"/>
                  <a:gd name="connsiteX7" fmla="*/ 313267 w 1695627"/>
                  <a:gd name="connsiteY7" fmla="*/ 1356431 h 1462264"/>
                  <a:gd name="connsiteX8" fmla="*/ 368830 w 1695627"/>
                  <a:gd name="connsiteY8" fmla="*/ 1300869 h 1462264"/>
                  <a:gd name="connsiteX9" fmla="*/ 313267 w 1695627"/>
                  <a:gd name="connsiteY9" fmla="*/ 1245306 h 1462264"/>
                  <a:gd name="connsiteX10" fmla="*/ 1389415 w 1695627"/>
                  <a:gd name="connsiteY10" fmla="*/ 1462264 h 1462264"/>
                  <a:gd name="connsiteX11" fmla="*/ 1228020 w 1695627"/>
                  <a:gd name="connsiteY11" fmla="*/ 1300869 h 1462264"/>
                  <a:gd name="connsiteX12" fmla="*/ 1389415 w 1695627"/>
                  <a:gd name="connsiteY12" fmla="*/ 1139473 h 1462264"/>
                  <a:gd name="connsiteX13" fmla="*/ 1550812 w 1695627"/>
                  <a:gd name="connsiteY13" fmla="*/ 1300869 h 1462264"/>
                  <a:gd name="connsiteX14" fmla="*/ 1389415 w 1695627"/>
                  <a:gd name="connsiteY14" fmla="*/ 1462264 h 1462264"/>
                  <a:gd name="connsiteX15" fmla="*/ 1389415 w 1695627"/>
                  <a:gd name="connsiteY15" fmla="*/ 1245306 h 1462264"/>
                  <a:gd name="connsiteX16" fmla="*/ 1333852 w 1695627"/>
                  <a:gd name="connsiteY16" fmla="*/ 1300869 h 1462264"/>
                  <a:gd name="connsiteX17" fmla="*/ 1389415 w 1695627"/>
                  <a:gd name="connsiteY17" fmla="*/ 1356431 h 1462264"/>
                  <a:gd name="connsiteX18" fmla="*/ 1444978 w 1695627"/>
                  <a:gd name="connsiteY18" fmla="*/ 1300869 h 1462264"/>
                  <a:gd name="connsiteX19" fmla="*/ 1389415 w 1695627"/>
                  <a:gd name="connsiteY19" fmla="*/ 1245306 h 1462264"/>
                  <a:gd name="connsiteX20" fmla="*/ 52917 w 1695627"/>
                  <a:gd name="connsiteY20" fmla="*/ 1086027 h 1462264"/>
                  <a:gd name="connsiteX21" fmla="*/ 0 w 1695627"/>
                  <a:gd name="connsiteY21" fmla="*/ 1033111 h 1462264"/>
                  <a:gd name="connsiteX22" fmla="*/ 0 w 1695627"/>
                  <a:gd name="connsiteY22" fmla="*/ 52918 h 1462264"/>
                  <a:gd name="connsiteX23" fmla="*/ 52917 w 1695627"/>
                  <a:gd name="connsiteY23" fmla="*/ 0 h 1462264"/>
                  <a:gd name="connsiteX24" fmla="*/ 105834 w 1695627"/>
                  <a:gd name="connsiteY24" fmla="*/ 52918 h 1462264"/>
                  <a:gd name="connsiteX25" fmla="*/ 105834 w 1695627"/>
                  <a:gd name="connsiteY25" fmla="*/ 1033111 h 1462264"/>
                  <a:gd name="connsiteX26" fmla="*/ 52917 w 1695627"/>
                  <a:gd name="connsiteY26" fmla="*/ 1086027 h 1462264"/>
                  <a:gd name="connsiteX27" fmla="*/ 1642710 w 1695627"/>
                  <a:gd name="connsiteY27" fmla="*/ 1086027 h 1462264"/>
                  <a:gd name="connsiteX28" fmla="*/ 1589794 w 1695627"/>
                  <a:gd name="connsiteY28" fmla="*/ 1033111 h 1462264"/>
                  <a:gd name="connsiteX29" fmla="*/ 1589794 w 1695627"/>
                  <a:gd name="connsiteY29" fmla="*/ 698677 h 1462264"/>
                  <a:gd name="connsiteX30" fmla="*/ 1642710 w 1695627"/>
                  <a:gd name="connsiteY30" fmla="*/ 645760 h 1462264"/>
                  <a:gd name="connsiteX31" fmla="*/ 1695627 w 1695627"/>
                  <a:gd name="connsiteY31" fmla="*/ 698677 h 1462264"/>
                  <a:gd name="connsiteX32" fmla="*/ 1695627 w 1695627"/>
                  <a:gd name="connsiteY32" fmla="*/ 1033288 h 1462264"/>
                  <a:gd name="connsiteX33" fmla="*/ 1642710 w 1695627"/>
                  <a:gd name="connsiteY33" fmla="*/ 1086027 h 146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5627" h="1462264">
                    <a:moveTo>
                      <a:pt x="313267" y="1462264"/>
                    </a:moveTo>
                    <a:cubicBezTo>
                      <a:pt x="224366" y="1462264"/>
                      <a:pt x="151870" y="1389945"/>
                      <a:pt x="151870" y="1300869"/>
                    </a:cubicBezTo>
                    <a:cubicBezTo>
                      <a:pt x="151870" y="1211792"/>
                      <a:pt x="224189" y="1139473"/>
                      <a:pt x="313267" y="1139473"/>
                    </a:cubicBezTo>
                    <a:cubicBezTo>
                      <a:pt x="402342" y="1139473"/>
                      <a:pt x="474662" y="1211792"/>
                      <a:pt x="474662" y="1300869"/>
                    </a:cubicBezTo>
                    <a:cubicBezTo>
                      <a:pt x="474662" y="1389945"/>
                      <a:pt x="402342" y="1462264"/>
                      <a:pt x="313267" y="1462264"/>
                    </a:cubicBezTo>
                    <a:close/>
                    <a:moveTo>
                      <a:pt x="313267" y="1245306"/>
                    </a:moveTo>
                    <a:cubicBezTo>
                      <a:pt x="282575" y="1245306"/>
                      <a:pt x="257704" y="1270177"/>
                      <a:pt x="257704" y="1300869"/>
                    </a:cubicBezTo>
                    <a:cubicBezTo>
                      <a:pt x="257704" y="1331560"/>
                      <a:pt x="282575" y="1356431"/>
                      <a:pt x="313267" y="1356431"/>
                    </a:cubicBezTo>
                    <a:cubicBezTo>
                      <a:pt x="343959" y="1356431"/>
                      <a:pt x="368830" y="1331560"/>
                      <a:pt x="368830" y="1300869"/>
                    </a:cubicBezTo>
                    <a:cubicBezTo>
                      <a:pt x="368830" y="1270177"/>
                      <a:pt x="343959" y="1245306"/>
                      <a:pt x="313267" y="1245306"/>
                    </a:cubicBezTo>
                    <a:close/>
                    <a:moveTo>
                      <a:pt x="1389415" y="1462264"/>
                    </a:moveTo>
                    <a:cubicBezTo>
                      <a:pt x="1300515" y="1462264"/>
                      <a:pt x="1228020" y="1389945"/>
                      <a:pt x="1228020" y="1300869"/>
                    </a:cubicBezTo>
                    <a:cubicBezTo>
                      <a:pt x="1228020" y="1211792"/>
                      <a:pt x="1300340" y="1139473"/>
                      <a:pt x="1389415" y="1139473"/>
                    </a:cubicBezTo>
                    <a:cubicBezTo>
                      <a:pt x="1478492" y="1139473"/>
                      <a:pt x="1550812" y="1211792"/>
                      <a:pt x="1550812" y="1300869"/>
                    </a:cubicBezTo>
                    <a:cubicBezTo>
                      <a:pt x="1550812" y="1389945"/>
                      <a:pt x="1478492" y="1462264"/>
                      <a:pt x="1389415" y="1462264"/>
                    </a:cubicBezTo>
                    <a:close/>
                    <a:moveTo>
                      <a:pt x="1389415" y="1245306"/>
                    </a:moveTo>
                    <a:cubicBezTo>
                      <a:pt x="1358723" y="1245306"/>
                      <a:pt x="1333852" y="1270177"/>
                      <a:pt x="1333852" y="1300869"/>
                    </a:cubicBezTo>
                    <a:cubicBezTo>
                      <a:pt x="1333852" y="1331560"/>
                      <a:pt x="1358723" y="1356431"/>
                      <a:pt x="1389415" y="1356431"/>
                    </a:cubicBezTo>
                    <a:cubicBezTo>
                      <a:pt x="1420107" y="1356431"/>
                      <a:pt x="1444978" y="1331560"/>
                      <a:pt x="1444978" y="1300869"/>
                    </a:cubicBezTo>
                    <a:cubicBezTo>
                      <a:pt x="1444978" y="1270177"/>
                      <a:pt x="1420107" y="1245306"/>
                      <a:pt x="1389415" y="1245306"/>
                    </a:cubicBezTo>
                    <a:close/>
                    <a:moveTo>
                      <a:pt x="52917" y="1086027"/>
                    </a:moveTo>
                    <a:cubicBezTo>
                      <a:pt x="23636" y="1086027"/>
                      <a:pt x="0" y="1062391"/>
                      <a:pt x="0" y="1033111"/>
                    </a:cubicBezTo>
                    <a:lnTo>
                      <a:pt x="0" y="52918"/>
                    </a:lnTo>
                    <a:cubicBezTo>
                      <a:pt x="0" y="23638"/>
                      <a:pt x="23636" y="0"/>
                      <a:pt x="52917" y="0"/>
                    </a:cubicBezTo>
                    <a:cubicBezTo>
                      <a:pt x="82197" y="0"/>
                      <a:pt x="105834" y="23638"/>
                      <a:pt x="105834" y="52918"/>
                    </a:cubicBezTo>
                    <a:lnTo>
                      <a:pt x="105834" y="1033111"/>
                    </a:lnTo>
                    <a:cubicBezTo>
                      <a:pt x="105834" y="1062391"/>
                      <a:pt x="82197" y="1086027"/>
                      <a:pt x="52917" y="1086027"/>
                    </a:cubicBezTo>
                    <a:close/>
                    <a:moveTo>
                      <a:pt x="1642710" y="1086027"/>
                    </a:moveTo>
                    <a:cubicBezTo>
                      <a:pt x="1613429" y="1086027"/>
                      <a:pt x="1589794" y="1062391"/>
                      <a:pt x="1589794" y="1033111"/>
                    </a:cubicBezTo>
                    <a:lnTo>
                      <a:pt x="1589794" y="698677"/>
                    </a:lnTo>
                    <a:cubicBezTo>
                      <a:pt x="1589794" y="669397"/>
                      <a:pt x="1613429" y="645760"/>
                      <a:pt x="1642710" y="645760"/>
                    </a:cubicBezTo>
                    <a:cubicBezTo>
                      <a:pt x="1671989" y="645760"/>
                      <a:pt x="1695627" y="669397"/>
                      <a:pt x="1695627" y="698677"/>
                    </a:cubicBezTo>
                    <a:lnTo>
                      <a:pt x="1695627" y="1033288"/>
                    </a:lnTo>
                    <a:cubicBezTo>
                      <a:pt x="1695627" y="1062391"/>
                      <a:pt x="1671815" y="1086027"/>
                      <a:pt x="1642710" y="1086027"/>
                    </a:cubicBezTo>
                    <a:close/>
                  </a:path>
                </a:pathLst>
              </a:custGeom>
              <a:grpFill/>
              <a:ln w="1860"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3D35639D-0723-4337-BD3C-5C147D00C6CB}"/>
                  </a:ext>
                </a:extLst>
              </p:cNvPr>
              <p:cNvSpPr/>
              <p:nvPr/>
            </p:nvSpPr>
            <p:spPr>
              <a:xfrm>
                <a:off x="12593751" y="3748792"/>
                <a:ext cx="1184273" cy="239183"/>
              </a:xfrm>
              <a:custGeom>
                <a:avLst/>
                <a:gdLst>
                  <a:gd name="connsiteX0" fmla="*/ 1131358 w 1184273"/>
                  <a:gd name="connsiteY0" fmla="*/ 239184 h 239183"/>
                  <a:gd name="connsiteX1" fmla="*/ 1078442 w 1184273"/>
                  <a:gd name="connsiteY1" fmla="*/ 186268 h 239183"/>
                  <a:gd name="connsiteX2" fmla="*/ 1078442 w 1184273"/>
                  <a:gd name="connsiteY2" fmla="*/ 52918 h 239183"/>
                  <a:gd name="connsiteX3" fmla="*/ 1131358 w 1184273"/>
                  <a:gd name="connsiteY3" fmla="*/ 0 h 239183"/>
                  <a:gd name="connsiteX4" fmla="*/ 1184274 w 1184273"/>
                  <a:gd name="connsiteY4" fmla="*/ 52918 h 239183"/>
                  <a:gd name="connsiteX5" fmla="*/ 1184274 w 1184273"/>
                  <a:gd name="connsiteY5" fmla="*/ 186268 h 239183"/>
                  <a:gd name="connsiteX6" fmla="*/ 1131358 w 1184273"/>
                  <a:gd name="connsiteY6" fmla="*/ 239184 h 239183"/>
                  <a:gd name="connsiteX7" fmla="*/ 52916 w 1184273"/>
                  <a:gd name="connsiteY7" fmla="*/ 239184 h 239183"/>
                  <a:gd name="connsiteX8" fmla="*/ 0 w 1184273"/>
                  <a:gd name="connsiteY8" fmla="*/ 186268 h 239183"/>
                  <a:gd name="connsiteX9" fmla="*/ 0 w 1184273"/>
                  <a:gd name="connsiteY9" fmla="*/ 52918 h 239183"/>
                  <a:gd name="connsiteX10" fmla="*/ 52916 w 1184273"/>
                  <a:gd name="connsiteY10" fmla="*/ 0 h 239183"/>
                  <a:gd name="connsiteX11" fmla="*/ 105834 w 1184273"/>
                  <a:gd name="connsiteY11" fmla="*/ 52918 h 239183"/>
                  <a:gd name="connsiteX12" fmla="*/ 105834 w 1184273"/>
                  <a:gd name="connsiteY12" fmla="*/ 186268 h 239183"/>
                  <a:gd name="connsiteX13" fmla="*/ 52916 w 1184273"/>
                  <a:gd name="connsiteY13" fmla="*/ 239184 h 239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4273" h="239183">
                    <a:moveTo>
                      <a:pt x="1131358" y="239184"/>
                    </a:moveTo>
                    <a:cubicBezTo>
                      <a:pt x="1102078" y="239184"/>
                      <a:pt x="1078442" y="215548"/>
                      <a:pt x="1078442" y="186268"/>
                    </a:cubicBezTo>
                    <a:lnTo>
                      <a:pt x="1078442" y="52918"/>
                    </a:lnTo>
                    <a:cubicBezTo>
                      <a:pt x="1078442" y="23636"/>
                      <a:pt x="1102078" y="0"/>
                      <a:pt x="1131358" y="0"/>
                    </a:cubicBezTo>
                    <a:cubicBezTo>
                      <a:pt x="1160638" y="0"/>
                      <a:pt x="1184274" y="23636"/>
                      <a:pt x="1184274" y="52918"/>
                    </a:cubicBezTo>
                    <a:lnTo>
                      <a:pt x="1184274" y="186268"/>
                    </a:lnTo>
                    <a:cubicBezTo>
                      <a:pt x="1184274" y="215548"/>
                      <a:pt x="1160638" y="239184"/>
                      <a:pt x="1131358" y="239184"/>
                    </a:cubicBezTo>
                    <a:close/>
                    <a:moveTo>
                      <a:pt x="52916" y="239184"/>
                    </a:moveTo>
                    <a:cubicBezTo>
                      <a:pt x="23636" y="239184"/>
                      <a:pt x="0" y="215548"/>
                      <a:pt x="0" y="186268"/>
                    </a:cubicBezTo>
                    <a:lnTo>
                      <a:pt x="0" y="52918"/>
                    </a:lnTo>
                    <a:cubicBezTo>
                      <a:pt x="0" y="23636"/>
                      <a:pt x="23636" y="0"/>
                      <a:pt x="52916" y="0"/>
                    </a:cubicBezTo>
                    <a:cubicBezTo>
                      <a:pt x="82196" y="0"/>
                      <a:pt x="105834" y="23636"/>
                      <a:pt x="105834" y="52918"/>
                    </a:cubicBezTo>
                    <a:lnTo>
                      <a:pt x="105834" y="186268"/>
                    </a:lnTo>
                    <a:cubicBezTo>
                      <a:pt x="105834" y="215548"/>
                      <a:pt x="82196" y="239184"/>
                      <a:pt x="52916" y="239184"/>
                    </a:cubicBezTo>
                    <a:close/>
                  </a:path>
                </a:pathLst>
              </a:custGeom>
              <a:grpFill/>
              <a:ln w="1860"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130B2591-482B-4FD3-AA38-6E2A7891B067}"/>
                  </a:ext>
                </a:extLst>
              </p:cNvPr>
              <p:cNvSpPr/>
              <p:nvPr/>
            </p:nvSpPr>
            <p:spPr>
              <a:xfrm>
                <a:off x="12338207" y="3199738"/>
                <a:ext cx="1395368" cy="622080"/>
              </a:xfrm>
              <a:custGeom>
                <a:avLst/>
                <a:gdLst>
                  <a:gd name="connsiteX0" fmla="*/ 1342453 w 1395368"/>
                  <a:gd name="connsiteY0" fmla="*/ 622081 h 622080"/>
                  <a:gd name="connsiteX1" fmla="*/ 1289535 w 1395368"/>
                  <a:gd name="connsiteY1" fmla="*/ 569163 h 622080"/>
                  <a:gd name="connsiteX2" fmla="*/ 1289535 w 1395368"/>
                  <a:gd name="connsiteY2" fmla="*/ 56930 h 622080"/>
                  <a:gd name="connsiteX3" fmla="*/ 1342453 w 1395368"/>
                  <a:gd name="connsiteY3" fmla="*/ 4012 h 622080"/>
                  <a:gd name="connsiteX4" fmla="*/ 1395368 w 1395368"/>
                  <a:gd name="connsiteY4" fmla="*/ 56930 h 622080"/>
                  <a:gd name="connsiteX5" fmla="*/ 1395368 w 1395368"/>
                  <a:gd name="connsiteY5" fmla="*/ 569340 h 622080"/>
                  <a:gd name="connsiteX6" fmla="*/ 1342453 w 1395368"/>
                  <a:gd name="connsiteY6" fmla="*/ 622081 h 622080"/>
                  <a:gd name="connsiteX7" fmla="*/ 1073459 w 1395368"/>
                  <a:gd name="connsiteY7" fmla="*/ 622081 h 622080"/>
                  <a:gd name="connsiteX8" fmla="*/ 1020543 w 1395368"/>
                  <a:gd name="connsiteY8" fmla="*/ 569163 h 622080"/>
                  <a:gd name="connsiteX9" fmla="*/ 1020543 w 1395368"/>
                  <a:gd name="connsiteY9" fmla="*/ 56930 h 622080"/>
                  <a:gd name="connsiteX10" fmla="*/ 1073459 w 1395368"/>
                  <a:gd name="connsiteY10" fmla="*/ 4012 h 622080"/>
                  <a:gd name="connsiteX11" fmla="*/ 1126375 w 1395368"/>
                  <a:gd name="connsiteY11" fmla="*/ 56930 h 622080"/>
                  <a:gd name="connsiteX12" fmla="*/ 1126375 w 1395368"/>
                  <a:gd name="connsiteY12" fmla="*/ 569340 h 622080"/>
                  <a:gd name="connsiteX13" fmla="*/ 1073459 w 1395368"/>
                  <a:gd name="connsiteY13" fmla="*/ 622081 h 622080"/>
                  <a:gd name="connsiteX14" fmla="*/ 804465 w 1395368"/>
                  <a:gd name="connsiteY14" fmla="*/ 622081 h 622080"/>
                  <a:gd name="connsiteX15" fmla="*/ 751549 w 1395368"/>
                  <a:gd name="connsiteY15" fmla="*/ 569163 h 622080"/>
                  <a:gd name="connsiteX16" fmla="*/ 751549 w 1395368"/>
                  <a:gd name="connsiteY16" fmla="*/ 56930 h 622080"/>
                  <a:gd name="connsiteX17" fmla="*/ 804465 w 1395368"/>
                  <a:gd name="connsiteY17" fmla="*/ 4012 h 622080"/>
                  <a:gd name="connsiteX18" fmla="*/ 857383 w 1395368"/>
                  <a:gd name="connsiteY18" fmla="*/ 56930 h 622080"/>
                  <a:gd name="connsiteX19" fmla="*/ 857383 w 1395368"/>
                  <a:gd name="connsiteY19" fmla="*/ 569340 h 622080"/>
                  <a:gd name="connsiteX20" fmla="*/ 804465 w 1395368"/>
                  <a:gd name="connsiteY20" fmla="*/ 622081 h 622080"/>
                  <a:gd name="connsiteX21" fmla="*/ 566340 w 1395368"/>
                  <a:gd name="connsiteY21" fmla="*/ 619258 h 622080"/>
                  <a:gd name="connsiteX22" fmla="*/ 528947 w 1395368"/>
                  <a:gd name="connsiteY22" fmla="*/ 603736 h 622080"/>
                  <a:gd name="connsiteX23" fmla="*/ 15478 w 1395368"/>
                  <a:gd name="connsiteY23" fmla="*/ 90268 h 622080"/>
                  <a:gd name="connsiteX24" fmla="*/ 15478 w 1395368"/>
                  <a:gd name="connsiteY24" fmla="*/ 15478 h 622080"/>
                  <a:gd name="connsiteX25" fmla="*/ 90267 w 1395368"/>
                  <a:gd name="connsiteY25" fmla="*/ 15478 h 622080"/>
                  <a:gd name="connsiteX26" fmla="*/ 603735 w 1395368"/>
                  <a:gd name="connsiteY26" fmla="*/ 528946 h 622080"/>
                  <a:gd name="connsiteX27" fmla="*/ 603735 w 1395368"/>
                  <a:gd name="connsiteY27" fmla="*/ 603736 h 622080"/>
                  <a:gd name="connsiteX28" fmla="*/ 566340 w 1395368"/>
                  <a:gd name="connsiteY28" fmla="*/ 619258 h 622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5368" h="622080">
                    <a:moveTo>
                      <a:pt x="1342453" y="622081"/>
                    </a:moveTo>
                    <a:cubicBezTo>
                      <a:pt x="1313171" y="622081"/>
                      <a:pt x="1289535" y="598443"/>
                      <a:pt x="1289535" y="569163"/>
                    </a:cubicBezTo>
                    <a:lnTo>
                      <a:pt x="1289535" y="56930"/>
                    </a:lnTo>
                    <a:cubicBezTo>
                      <a:pt x="1289535" y="27650"/>
                      <a:pt x="1313171" y="4012"/>
                      <a:pt x="1342453" y="4012"/>
                    </a:cubicBezTo>
                    <a:cubicBezTo>
                      <a:pt x="1371733" y="4012"/>
                      <a:pt x="1395368" y="27650"/>
                      <a:pt x="1395368" y="56930"/>
                    </a:cubicBezTo>
                    <a:lnTo>
                      <a:pt x="1395368" y="569340"/>
                    </a:lnTo>
                    <a:cubicBezTo>
                      <a:pt x="1395368" y="598443"/>
                      <a:pt x="1371733" y="622081"/>
                      <a:pt x="1342453" y="622081"/>
                    </a:cubicBezTo>
                    <a:close/>
                    <a:moveTo>
                      <a:pt x="1073459" y="622081"/>
                    </a:moveTo>
                    <a:cubicBezTo>
                      <a:pt x="1044179" y="622081"/>
                      <a:pt x="1020543" y="598443"/>
                      <a:pt x="1020543" y="569163"/>
                    </a:cubicBezTo>
                    <a:lnTo>
                      <a:pt x="1020543" y="56930"/>
                    </a:lnTo>
                    <a:cubicBezTo>
                      <a:pt x="1020543" y="27650"/>
                      <a:pt x="1044179" y="4012"/>
                      <a:pt x="1073459" y="4012"/>
                    </a:cubicBezTo>
                    <a:cubicBezTo>
                      <a:pt x="1102739" y="4012"/>
                      <a:pt x="1126375" y="27650"/>
                      <a:pt x="1126375" y="56930"/>
                    </a:cubicBezTo>
                    <a:lnTo>
                      <a:pt x="1126375" y="569340"/>
                    </a:lnTo>
                    <a:cubicBezTo>
                      <a:pt x="1126375" y="598443"/>
                      <a:pt x="1102562" y="622081"/>
                      <a:pt x="1073459" y="622081"/>
                    </a:cubicBezTo>
                    <a:close/>
                    <a:moveTo>
                      <a:pt x="804465" y="622081"/>
                    </a:moveTo>
                    <a:cubicBezTo>
                      <a:pt x="775185" y="622081"/>
                      <a:pt x="751549" y="598443"/>
                      <a:pt x="751549" y="569163"/>
                    </a:cubicBezTo>
                    <a:lnTo>
                      <a:pt x="751549" y="56930"/>
                    </a:lnTo>
                    <a:cubicBezTo>
                      <a:pt x="751549" y="27650"/>
                      <a:pt x="775185" y="4012"/>
                      <a:pt x="804465" y="4012"/>
                    </a:cubicBezTo>
                    <a:cubicBezTo>
                      <a:pt x="833747" y="4012"/>
                      <a:pt x="857383" y="27650"/>
                      <a:pt x="857383" y="56930"/>
                    </a:cubicBezTo>
                    <a:lnTo>
                      <a:pt x="857383" y="569340"/>
                    </a:lnTo>
                    <a:cubicBezTo>
                      <a:pt x="857383" y="598443"/>
                      <a:pt x="833570" y="622081"/>
                      <a:pt x="804465" y="622081"/>
                    </a:cubicBezTo>
                    <a:close/>
                    <a:moveTo>
                      <a:pt x="566340" y="619258"/>
                    </a:moveTo>
                    <a:cubicBezTo>
                      <a:pt x="552759" y="619258"/>
                      <a:pt x="539177" y="614143"/>
                      <a:pt x="528947" y="603736"/>
                    </a:cubicBezTo>
                    <a:lnTo>
                      <a:pt x="15478" y="90268"/>
                    </a:lnTo>
                    <a:cubicBezTo>
                      <a:pt x="-5159" y="69631"/>
                      <a:pt x="-5159" y="36116"/>
                      <a:pt x="15478" y="15478"/>
                    </a:cubicBezTo>
                    <a:cubicBezTo>
                      <a:pt x="36116" y="-5159"/>
                      <a:pt x="69630" y="-5159"/>
                      <a:pt x="90267" y="15478"/>
                    </a:cubicBezTo>
                    <a:lnTo>
                      <a:pt x="603735" y="528946"/>
                    </a:lnTo>
                    <a:cubicBezTo>
                      <a:pt x="624372" y="549585"/>
                      <a:pt x="624372" y="583099"/>
                      <a:pt x="603735" y="603736"/>
                    </a:cubicBezTo>
                    <a:cubicBezTo>
                      <a:pt x="593505" y="613966"/>
                      <a:pt x="579922" y="619258"/>
                      <a:pt x="566340" y="619258"/>
                    </a:cubicBezTo>
                    <a:close/>
                  </a:path>
                </a:pathLst>
              </a:custGeom>
              <a:grpFill/>
              <a:ln w="1860"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22655B92-B390-4859-9DF5-7585B5A7ABA6}"/>
                  </a:ext>
                </a:extLst>
              </p:cNvPr>
              <p:cNvSpPr/>
              <p:nvPr/>
            </p:nvSpPr>
            <p:spPr>
              <a:xfrm>
                <a:off x="12343455" y="3198987"/>
                <a:ext cx="1689629" cy="632179"/>
              </a:xfrm>
              <a:custGeom>
                <a:avLst/>
                <a:gdLst>
                  <a:gd name="connsiteX0" fmla="*/ 1636712 w 1689629"/>
                  <a:gd name="connsiteY0" fmla="*/ 632179 h 632179"/>
                  <a:gd name="connsiteX1" fmla="*/ 52917 w 1689629"/>
                  <a:gd name="connsiteY1" fmla="*/ 632179 h 632179"/>
                  <a:gd name="connsiteX2" fmla="*/ 0 w 1689629"/>
                  <a:gd name="connsiteY2" fmla="*/ 579261 h 632179"/>
                  <a:gd name="connsiteX3" fmla="*/ 52917 w 1689629"/>
                  <a:gd name="connsiteY3" fmla="*/ 526346 h 632179"/>
                  <a:gd name="connsiteX4" fmla="*/ 1636712 w 1689629"/>
                  <a:gd name="connsiteY4" fmla="*/ 526346 h 632179"/>
                  <a:gd name="connsiteX5" fmla="*/ 1689630 w 1689629"/>
                  <a:gd name="connsiteY5" fmla="*/ 579261 h 632179"/>
                  <a:gd name="connsiteX6" fmla="*/ 1636712 w 1689629"/>
                  <a:gd name="connsiteY6" fmla="*/ 632179 h 632179"/>
                  <a:gd name="connsiteX7" fmla="*/ 1503362 w 1689629"/>
                  <a:gd name="connsiteY7" fmla="*/ 105834 h 632179"/>
                  <a:gd name="connsiteX8" fmla="*/ 401461 w 1689629"/>
                  <a:gd name="connsiteY8" fmla="*/ 105834 h 632179"/>
                  <a:gd name="connsiteX9" fmla="*/ 348545 w 1689629"/>
                  <a:gd name="connsiteY9" fmla="*/ 52918 h 632179"/>
                  <a:gd name="connsiteX10" fmla="*/ 401461 w 1689629"/>
                  <a:gd name="connsiteY10" fmla="*/ 0 h 632179"/>
                  <a:gd name="connsiteX11" fmla="*/ 1503362 w 1689629"/>
                  <a:gd name="connsiteY11" fmla="*/ 0 h 632179"/>
                  <a:gd name="connsiteX12" fmla="*/ 1556280 w 1689629"/>
                  <a:gd name="connsiteY12" fmla="*/ 52918 h 632179"/>
                  <a:gd name="connsiteX13" fmla="*/ 1503362 w 1689629"/>
                  <a:gd name="connsiteY13" fmla="*/ 105834 h 632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89629" h="632179">
                    <a:moveTo>
                      <a:pt x="1636712" y="632179"/>
                    </a:moveTo>
                    <a:lnTo>
                      <a:pt x="52917" y="632179"/>
                    </a:lnTo>
                    <a:cubicBezTo>
                      <a:pt x="23636" y="632179"/>
                      <a:pt x="0" y="608543"/>
                      <a:pt x="0" y="579261"/>
                    </a:cubicBezTo>
                    <a:cubicBezTo>
                      <a:pt x="0" y="549981"/>
                      <a:pt x="23636" y="526346"/>
                      <a:pt x="52917" y="526346"/>
                    </a:cubicBezTo>
                    <a:lnTo>
                      <a:pt x="1636712" y="526346"/>
                    </a:lnTo>
                    <a:cubicBezTo>
                      <a:pt x="1665992" y="526346"/>
                      <a:pt x="1689630" y="549981"/>
                      <a:pt x="1689630" y="579261"/>
                    </a:cubicBezTo>
                    <a:cubicBezTo>
                      <a:pt x="1689630" y="608543"/>
                      <a:pt x="1665817" y="632179"/>
                      <a:pt x="1636712" y="632179"/>
                    </a:cubicBezTo>
                    <a:close/>
                    <a:moveTo>
                      <a:pt x="1503362" y="105834"/>
                    </a:moveTo>
                    <a:lnTo>
                      <a:pt x="401461" y="105834"/>
                    </a:lnTo>
                    <a:cubicBezTo>
                      <a:pt x="372181" y="105834"/>
                      <a:pt x="348545" y="82198"/>
                      <a:pt x="348545" y="52918"/>
                    </a:cubicBezTo>
                    <a:cubicBezTo>
                      <a:pt x="348545" y="23638"/>
                      <a:pt x="372181" y="0"/>
                      <a:pt x="401461" y="0"/>
                    </a:cubicBezTo>
                    <a:lnTo>
                      <a:pt x="1503362" y="0"/>
                    </a:lnTo>
                    <a:cubicBezTo>
                      <a:pt x="1532642" y="0"/>
                      <a:pt x="1556280" y="23638"/>
                      <a:pt x="1556280" y="52918"/>
                    </a:cubicBezTo>
                    <a:cubicBezTo>
                      <a:pt x="1556280" y="82198"/>
                      <a:pt x="1532467" y="105834"/>
                      <a:pt x="1503362" y="105834"/>
                    </a:cubicBezTo>
                    <a:close/>
                  </a:path>
                </a:pathLst>
              </a:custGeom>
              <a:grpFill/>
              <a:ln w="1860" cap="flat">
                <a:noFill/>
                <a:prstDash val="solid"/>
                <a:miter/>
              </a:ln>
            </p:spPr>
            <p:txBody>
              <a:bodyPr rtlCol="0" anchor="ctr"/>
              <a:lstStyle/>
              <a:p>
                <a:endParaRPr lang="zh-CN" altLang="en-US"/>
              </a:p>
            </p:txBody>
          </p:sp>
        </p:grpSp>
      </p:grpSp>
      <p:grpSp>
        <p:nvGrpSpPr>
          <p:cNvPr id="11" name="组合 10">
            <a:extLst>
              <a:ext uri="{FF2B5EF4-FFF2-40B4-BE49-F238E27FC236}">
                <a16:creationId xmlns:a16="http://schemas.microsoft.com/office/drawing/2014/main" id="{1655AFAC-E095-4A46-A52B-89B2FF641045}"/>
              </a:ext>
            </a:extLst>
          </p:cNvPr>
          <p:cNvGrpSpPr/>
          <p:nvPr/>
        </p:nvGrpSpPr>
        <p:grpSpPr>
          <a:xfrm>
            <a:off x="8092423" y="3242167"/>
            <a:ext cx="650318" cy="650318"/>
            <a:chOff x="8092423" y="3242167"/>
            <a:chExt cx="650318" cy="650318"/>
          </a:xfrm>
        </p:grpSpPr>
        <p:sp>
          <p:nvSpPr>
            <p:cNvPr id="34" name="Oval 45">
              <a:extLst>
                <a:ext uri="{FF2B5EF4-FFF2-40B4-BE49-F238E27FC236}">
                  <a16:creationId xmlns:a16="http://schemas.microsoft.com/office/drawing/2014/main" id="{EA315FC1-84DC-4C0F-9186-F6EA61209346}"/>
                </a:ext>
              </a:extLst>
            </p:cNvPr>
            <p:cNvSpPr/>
            <p:nvPr/>
          </p:nvSpPr>
          <p:spPr>
            <a:xfrm>
              <a:off x="8092423" y="3242167"/>
              <a:ext cx="650318" cy="650318"/>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id-ID" dirty="0"/>
            </a:p>
          </p:txBody>
        </p:sp>
        <p:sp>
          <p:nvSpPr>
            <p:cNvPr id="97" name="图形 77">
              <a:extLst>
                <a:ext uri="{FF2B5EF4-FFF2-40B4-BE49-F238E27FC236}">
                  <a16:creationId xmlns:a16="http://schemas.microsoft.com/office/drawing/2014/main" id="{873B5E6B-EE18-4A33-909A-A46B35D21AEB}"/>
                </a:ext>
              </a:extLst>
            </p:cNvPr>
            <p:cNvSpPr/>
            <p:nvPr/>
          </p:nvSpPr>
          <p:spPr>
            <a:xfrm>
              <a:off x="8261703" y="3402825"/>
              <a:ext cx="308439" cy="329001"/>
            </a:xfrm>
            <a:custGeom>
              <a:avLst/>
              <a:gdLst>
                <a:gd name="connsiteX0" fmla="*/ 714375 w 1190625"/>
                <a:gd name="connsiteY0" fmla="*/ 817561 h 1269998"/>
                <a:gd name="connsiteX1" fmla="*/ 714375 w 1190625"/>
                <a:gd name="connsiteY1" fmla="*/ 555624 h 1269998"/>
                <a:gd name="connsiteX2" fmla="*/ 1190625 w 1190625"/>
                <a:gd name="connsiteY2" fmla="*/ 555624 h 1269998"/>
                <a:gd name="connsiteX3" fmla="*/ 1190625 w 1190625"/>
                <a:gd name="connsiteY3" fmla="*/ 1269999 h 1269998"/>
                <a:gd name="connsiteX4" fmla="*/ 714375 w 1190625"/>
                <a:gd name="connsiteY4" fmla="*/ 1269999 h 1269998"/>
                <a:gd name="connsiteX5" fmla="*/ 714375 w 1190625"/>
                <a:gd name="connsiteY5" fmla="*/ 928688 h 1269998"/>
                <a:gd name="connsiteX6" fmla="*/ 595313 w 1190625"/>
                <a:gd name="connsiteY6" fmla="*/ 1047750 h 1269998"/>
                <a:gd name="connsiteX7" fmla="*/ 396876 w 1190625"/>
                <a:gd name="connsiteY7" fmla="*/ 849312 h 1269998"/>
                <a:gd name="connsiteX8" fmla="*/ 452438 w 1190625"/>
                <a:gd name="connsiteY8" fmla="*/ 793749 h 1269998"/>
                <a:gd name="connsiteX9" fmla="*/ 595313 w 1190625"/>
                <a:gd name="connsiteY9" fmla="*/ 936624 h 1269998"/>
                <a:gd name="connsiteX10" fmla="*/ 714375 w 1190625"/>
                <a:gd name="connsiteY10" fmla="*/ 817561 h 1269998"/>
                <a:gd name="connsiteX11" fmla="*/ 1111251 w 1190625"/>
                <a:gd name="connsiteY11" fmla="*/ 634999 h 1269998"/>
                <a:gd name="connsiteX12" fmla="*/ 793751 w 1190625"/>
                <a:gd name="connsiteY12" fmla="*/ 634999 h 1269998"/>
                <a:gd name="connsiteX13" fmla="*/ 793751 w 1190625"/>
                <a:gd name="connsiteY13" fmla="*/ 1190625 h 1269998"/>
                <a:gd name="connsiteX14" fmla="*/ 1111251 w 1190625"/>
                <a:gd name="connsiteY14" fmla="*/ 1190625 h 1269998"/>
                <a:gd name="connsiteX15" fmla="*/ 1111251 w 1190625"/>
                <a:gd name="connsiteY15" fmla="*/ 634999 h 1269998"/>
                <a:gd name="connsiteX16" fmla="*/ 396876 w 1190625"/>
                <a:gd name="connsiteY16" fmla="*/ 634999 h 1269998"/>
                <a:gd name="connsiteX17" fmla="*/ 79376 w 1190625"/>
                <a:gd name="connsiteY17" fmla="*/ 634999 h 1269998"/>
                <a:gd name="connsiteX18" fmla="*/ 79376 w 1190625"/>
                <a:gd name="connsiteY18" fmla="*/ 1190625 h 1269998"/>
                <a:gd name="connsiteX19" fmla="*/ 396876 w 1190625"/>
                <a:gd name="connsiteY19" fmla="*/ 1190625 h 1269998"/>
                <a:gd name="connsiteX20" fmla="*/ 396876 w 1190625"/>
                <a:gd name="connsiteY20" fmla="*/ 634999 h 1269998"/>
                <a:gd name="connsiteX21" fmla="*/ 476250 w 1190625"/>
                <a:gd name="connsiteY21" fmla="*/ 634999 h 1269998"/>
                <a:gd name="connsiteX22" fmla="*/ 476250 w 1190625"/>
                <a:gd name="connsiteY22" fmla="*/ 1269999 h 1269998"/>
                <a:gd name="connsiteX23" fmla="*/ 0 w 1190625"/>
                <a:gd name="connsiteY23" fmla="*/ 1269999 h 1269998"/>
                <a:gd name="connsiteX24" fmla="*/ 0 w 1190625"/>
                <a:gd name="connsiteY24" fmla="*/ 555624 h 1269998"/>
                <a:gd name="connsiteX25" fmla="*/ 476250 w 1190625"/>
                <a:gd name="connsiteY25" fmla="*/ 555624 h 1269998"/>
                <a:gd name="connsiteX26" fmla="*/ 476250 w 1190625"/>
                <a:gd name="connsiteY26" fmla="*/ 634999 h 1269998"/>
                <a:gd name="connsiteX27" fmla="*/ 1190625 w 1190625"/>
                <a:gd name="connsiteY27" fmla="*/ 238125 h 1269998"/>
                <a:gd name="connsiteX28" fmla="*/ 952500 w 1190625"/>
                <a:gd name="connsiteY28" fmla="*/ 476250 h 1269998"/>
                <a:gd name="connsiteX29" fmla="*/ 714375 w 1190625"/>
                <a:gd name="connsiteY29" fmla="*/ 238125 h 1269998"/>
                <a:gd name="connsiteX30" fmla="*/ 952500 w 1190625"/>
                <a:gd name="connsiteY30" fmla="*/ 0 h 1269998"/>
                <a:gd name="connsiteX31" fmla="*/ 1190625 w 1190625"/>
                <a:gd name="connsiteY31" fmla="*/ 238125 h 1269998"/>
                <a:gd name="connsiteX32" fmla="*/ 1111251 w 1190625"/>
                <a:gd name="connsiteY32" fmla="*/ 238125 h 1269998"/>
                <a:gd name="connsiteX33" fmla="*/ 952500 w 1190625"/>
                <a:gd name="connsiteY33" fmla="*/ 79374 h 1269998"/>
                <a:gd name="connsiteX34" fmla="*/ 793751 w 1190625"/>
                <a:gd name="connsiteY34" fmla="*/ 238125 h 1269998"/>
                <a:gd name="connsiteX35" fmla="*/ 952500 w 1190625"/>
                <a:gd name="connsiteY35" fmla="*/ 396874 h 1269998"/>
                <a:gd name="connsiteX36" fmla="*/ 1111251 w 1190625"/>
                <a:gd name="connsiteY36" fmla="*/ 238125 h 1269998"/>
                <a:gd name="connsiteX37" fmla="*/ 476250 w 1190625"/>
                <a:gd name="connsiteY37" fmla="*/ 238125 h 1269998"/>
                <a:gd name="connsiteX38" fmla="*/ 238125 w 1190625"/>
                <a:gd name="connsiteY38" fmla="*/ 476250 h 1269998"/>
                <a:gd name="connsiteX39" fmla="*/ 0 w 1190625"/>
                <a:gd name="connsiteY39" fmla="*/ 238125 h 1269998"/>
                <a:gd name="connsiteX40" fmla="*/ 238125 w 1190625"/>
                <a:gd name="connsiteY40" fmla="*/ 0 h 1269998"/>
                <a:gd name="connsiteX41" fmla="*/ 476250 w 1190625"/>
                <a:gd name="connsiteY41" fmla="*/ 238125 h 1269998"/>
                <a:gd name="connsiteX42" fmla="*/ 396876 w 1190625"/>
                <a:gd name="connsiteY42" fmla="*/ 238125 h 1269998"/>
                <a:gd name="connsiteX43" fmla="*/ 238125 w 1190625"/>
                <a:gd name="connsiteY43" fmla="*/ 79374 h 1269998"/>
                <a:gd name="connsiteX44" fmla="*/ 79376 w 1190625"/>
                <a:gd name="connsiteY44" fmla="*/ 238125 h 1269998"/>
                <a:gd name="connsiteX45" fmla="*/ 238125 w 1190625"/>
                <a:gd name="connsiteY45" fmla="*/ 396874 h 1269998"/>
                <a:gd name="connsiteX46" fmla="*/ 396876 w 1190625"/>
                <a:gd name="connsiteY46" fmla="*/ 238125 h 126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90625" h="1269998">
                  <a:moveTo>
                    <a:pt x="714375" y="817561"/>
                  </a:moveTo>
                  <a:lnTo>
                    <a:pt x="714375" y="555624"/>
                  </a:lnTo>
                  <a:lnTo>
                    <a:pt x="1190625" y="555624"/>
                  </a:lnTo>
                  <a:lnTo>
                    <a:pt x="1190625" y="1269999"/>
                  </a:lnTo>
                  <a:lnTo>
                    <a:pt x="714375" y="1269999"/>
                  </a:lnTo>
                  <a:lnTo>
                    <a:pt x="714375" y="928688"/>
                  </a:lnTo>
                  <a:lnTo>
                    <a:pt x="595313" y="1047750"/>
                  </a:lnTo>
                  <a:lnTo>
                    <a:pt x="396876" y="849312"/>
                  </a:lnTo>
                  <a:lnTo>
                    <a:pt x="452438" y="793749"/>
                  </a:lnTo>
                  <a:lnTo>
                    <a:pt x="595313" y="936624"/>
                  </a:lnTo>
                  <a:lnTo>
                    <a:pt x="714375" y="817561"/>
                  </a:lnTo>
                  <a:close/>
                  <a:moveTo>
                    <a:pt x="1111251" y="634999"/>
                  </a:moveTo>
                  <a:lnTo>
                    <a:pt x="793751" y="634999"/>
                  </a:lnTo>
                  <a:lnTo>
                    <a:pt x="793751" y="1190625"/>
                  </a:lnTo>
                  <a:lnTo>
                    <a:pt x="1111251" y="1190625"/>
                  </a:lnTo>
                  <a:lnTo>
                    <a:pt x="1111251" y="634999"/>
                  </a:lnTo>
                  <a:close/>
                  <a:moveTo>
                    <a:pt x="396876" y="634999"/>
                  </a:moveTo>
                  <a:lnTo>
                    <a:pt x="79376" y="634999"/>
                  </a:lnTo>
                  <a:lnTo>
                    <a:pt x="79376" y="1190625"/>
                  </a:lnTo>
                  <a:lnTo>
                    <a:pt x="396876" y="1190625"/>
                  </a:lnTo>
                  <a:lnTo>
                    <a:pt x="396876" y="634999"/>
                  </a:lnTo>
                  <a:close/>
                  <a:moveTo>
                    <a:pt x="476250" y="634999"/>
                  </a:moveTo>
                  <a:lnTo>
                    <a:pt x="476250" y="1269999"/>
                  </a:lnTo>
                  <a:lnTo>
                    <a:pt x="0" y="1269999"/>
                  </a:lnTo>
                  <a:lnTo>
                    <a:pt x="0" y="555624"/>
                  </a:lnTo>
                  <a:lnTo>
                    <a:pt x="476250" y="555624"/>
                  </a:lnTo>
                  <a:lnTo>
                    <a:pt x="476250" y="634999"/>
                  </a:lnTo>
                  <a:close/>
                  <a:moveTo>
                    <a:pt x="1190625" y="238125"/>
                  </a:moveTo>
                  <a:cubicBezTo>
                    <a:pt x="1190625" y="373062"/>
                    <a:pt x="1087439" y="476250"/>
                    <a:pt x="952500" y="476250"/>
                  </a:cubicBezTo>
                  <a:cubicBezTo>
                    <a:pt x="817563" y="476250"/>
                    <a:pt x="714375" y="373062"/>
                    <a:pt x="714375" y="238125"/>
                  </a:cubicBezTo>
                  <a:cubicBezTo>
                    <a:pt x="714375" y="103186"/>
                    <a:pt x="817563" y="0"/>
                    <a:pt x="952500" y="0"/>
                  </a:cubicBezTo>
                  <a:cubicBezTo>
                    <a:pt x="1087439" y="0"/>
                    <a:pt x="1190625" y="103186"/>
                    <a:pt x="1190625" y="238125"/>
                  </a:cubicBezTo>
                  <a:close/>
                  <a:moveTo>
                    <a:pt x="1111251" y="238125"/>
                  </a:moveTo>
                  <a:cubicBezTo>
                    <a:pt x="1111251" y="150811"/>
                    <a:pt x="1039814" y="79374"/>
                    <a:pt x="952500" y="79374"/>
                  </a:cubicBezTo>
                  <a:cubicBezTo>
                    <a:pt x="865188" y="79374"/>
                    <a:pt x="793751" y="150811"/>
                    <a:pt x="793751" y="238125"/>
                  </a:cubicBezTo>
                  <a:cubicBezTo>
                    <a:pt x="793751" y="325437"/>
                    <a:pt x="865188" y="396874"/>
                    <a:pt x="952500" y="396874"/>
                  </a:cubicBezTo>
                  <a:cubicBezTo>
                    <a:pt x="1039814" y="396874"/>
                    <a:pt x="1111251" y="325437"/>
                    <a:pt x="1111251" y="238125"/>
                  </a:cubicBezTo>
                  <a:close/>
                  <a:moveTo>
                    <a:pt x="476250" y="238125"/>
                  </a:moveTo>
                  <a:cubicBezTo>
                    <a:pt x="476250" y="373062"/>
                    <a:pt x="373064" y="476250"/>
                    <a:pt x="238125" y="476250"/>
                  </a:cubicBezTo>
                  <a:cubicBezTo>
                    <a:pt x="103188" y="476250"/>
                    <a:pt x="0" y="373062"/>
                    <a:pt x="0" y="238125"/>
                  </a:cubicBezTo>
                  <a:cubicBezTo>
                    <a:pt x="0" y="103186"/>
                    <a:pt x="103188" y="0"/>
                    <a:pt x="238125" y="0"/>
                  </a:cubicBezTo>
                  <a:cubicBezTo>
                    <a:pt x="373064" y="0"/>
                    <a:pt x="476250" y="103186"/>
                    <a:pt x="476250" y="238125"/>
                  </a:cubicBezTo>
                  <a:close/>
                  <a:moveTo>
                    <a:pt x="396876" y="238125"/>
                  </a:moveTo>
                  <a:cubicBezTo>
                    <a:pt x="396876" y="150811"/>
                    <a:pt x="325439" y="79374"/>
                    <a:pt x="238125" y="79374"/>
                  </a:cubicBezTo>
                  <a:cubicBezTo>
                    <a:pt x="150813" y="79374"/>
                    <a:pt x="79376" y="150811"/>
                    <a:pt x="79376" y="238125"/>
                  </a:cubicBezTo>
                  <a:cubicBezTo>
                    <a:pt x="79376" y="325437"/>
                    <a:pt x="150813" y="396874"/>
                    <a:pt x="238125" y="396874"/>
                  </a:cubicBezTo>
                  <a:cubicBezTo>
                    <a:pt x="325439" y="396874"/>
                    <a:pt x="396876" y="325437"/>
                    <a:pt x="396876" y="238125"/>
                  </a:cubicBezTo>
                  <a:close/>
                </a:path>
              </a:pathLst>
            </a:custGeom>
            <a:solidFill>
              <a:schemeClr val="bg1"/>
            </a:solidFill>
            <a:ln w="1860" cap="flat">
              <a:noFill/>
              <a:prstDash val="solid"/>
              <a:miter/>
            </a:ln>
          </p:spPr>
          <p:txBody>
            <a:bodyPr rtlCol="0" anchor="ctr"/>
            <a:lstStyle/>
            <a:p>
              <a:pPr>
                <a:lnSpc>
                  <a:spcPct val="130000"/>
                </a:lnSpc>
              </a:pPr>
              <a:endParaRPr lang="zh-CN" altLang="en-US"/>
            </a:p>
          </p:txBody>
        </p:sp>
      </p:grpSp>
      <p:grpSp>
        <p:nvGrpSpPr>
          <p:cNvPr id="9" name="组合 8">
            <a:extLst>
              <a:ext uri="{FF2B5EF4-FFF2-40B4-BE49-F238E27FC236}">
                <a16:creationId xmlns:a16="http://schemas.microsoft.com/office/drawing/2014/main" id="{C683B01C-AB09-47A1-8FE7-5CD579713537}"/>
              </a:ext>
            </a:extLst>
          </p:cNvPr>
          <p:cNvGrpSpPr/>
          <p:nvPr/>
        </p:nvGrpSpPr>
        <p:grpSpPr>
          <a:xfrm>
            <a:off x="5776137" y="1694666"/>
            <a:ext cx="639726" cy="639726"/>
            <a:chOff x="5776137" y="1694666"/>
            <a:chExt cx="639726" cy="639726"/>
          </a:xfrm>
        </p:grpSpPr>
        <p:sp>
          <p:nvSpPr>
            <p:cNvPr id="10" name="Oval 9">
              <a:extLst>
                <a:ext uri="{FF2B5EF4-FFF2-40B4-BE49-F238E27FC236}">
                  <a16:creationId xmlns:a16="http://schemas.microsoft.com/office/drawing/2014/main" id="{4FEF3E9B-D8AD-4B32-B357-9931615917CA}"/>
                </a:ext>
              </a:extLst>
            </p:cNvPr>
            <p:cNvSpPr/>
            <p:nvPr/>
          </p:nvSpPr>
          <p:spPr>
            <a:xfrm>
              <a:off x="5776137" y="1694666"/>
              <a:ext cx="639726" cy="639726"/>
            </a:xfrm>
            <a:prstGeom prst="ellipse">
              <a:avLst/>
            </a:prstGeom>
            <a:solidFill>
              <a:schemeClr val="accent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id-ID" dirty="0"/>
            </a:p>
          </p:txBody>
        </p:sp>
        <p:sp>
          <p:nvSpPr>
            <p:cNvPr id="105" name="图形 81">
              <a:extLst>
                <a:ext uri="{FF2B5EF4-FFF2-40B4-BE49-F238E27FC236}">
                  <a16:creationId xmlns:a16="http://schemas.microsoft.com/office/drawing/2014/main" id="{21A5D7C9-2B6F-4B0F-BC1E-B2D29106F482}"/>
                </a:ext>
              </a:extLst>
            </p:cNvPr>
            <p:cNvSpPr/>
            <p:nvPr/>
          </p:nvSpPr>
          <p:spPr>
            <a:xfrm>
              <a:off x="5913730" y="1878785"/>
              <a:ext cx="365459" cy="326303"/>
            </a:xfrm>
            <a:custGeom>
              <a:avLst/>
              <a:gdLst>
                <a:gd name="connsiteX0" fmla="*/ 957274 w 1308184"/>
                <a:gd name="connsiteY0" fmla="*/ 547784 h 1168023"/>
                <a:gd name="connsiteX1" fmla="*/ 934369 w 1308184"/>
                <a:gd name="connsiteY1" fmla="*/ 567266 h 1168023"/>
                <a:gd name="connsiteX2" fmla="*/ 925793 w 1308184"/>
                <a:gd name="connsiteY2" fmla="*/ 585471 h 1168023"/>
                <a:gd name="connsiteX3" fmla="*/ 923194 w 1308184"/>
                <a:gd name="connsiteY3" fmla="*/ 588848 h 1168023"/>
                <a:gd name="connsiteX4" fmla="*/ 892165 w 1308184"/>
                <a:gd name="connsiteY4" fmla="*/ 504075 h 1168023"/>
                <a:gd name="connsiteX5" fmla="*/ 892987 w 1308184"/>
                <a:gd name="connsiteY5" fmla="*/ 498007 h 1168023"/>
                <a:gd name="connsiteX6" fmla="*/ 894721 w 1308184"/>
                <a:gd name="connsiteY6" fmla="*/ 481535 h 1168023"/>
                <a:gd name="connsiteX7" fmla="*/ 884820 w 1308184"/>
                <a:gd name="connsiteY7" fmla="*/ 459498 h 1168023"/>
                <a:gd name="connsiteX8" fmla="*/ 855029 w 1308184"/>
                <a:gd name="connsiteY8" fmla="*/ 453885 h 1168023"/>
                <a:gd name="connsiteX9" fmla="*/ 838695 w 1308184"/>
                <a:gd name="connsiteY9" fmla="*/ 463376 h 1168023"/>
                <a:gd name="connsiteX10" fmla="*/ 828338 w 1308184"/>
                <a:gd name="connsiteY10" fmla="*/ 484183 h 1168023"/>
                <a:gd name="connsiteX11" fmla="*/ 823139 w 1308184"/>
                <a:gd name="connsiteY11" fmla="*/ 499741 h 1168023"/>
                <a:gd name="connsiteX12" fmla="*/ 814105 w 1308184"/>
                <a:gd name="connsiteY12" fmla="*/ 529627 h 1168023"/>
                <a:gd name="connsiteX13" fmla="*/ 802012 w 1308184"/>
                <a:gd name="connsiteY13" fmla="*/ 568542 h 1168023"/>
                <a:gd name="connsiteX14" fmla="*/ 789509 w 1308184"/>
                <a:gd name="connsiteY14" fmla="*/ 611388 h 1168023"/>
                <a:gd name="connsiteX15" fmla="*/ 755020 w 1308184"/>
                <a:gd name="connsiteY15" fmla="*/ 724810 h 1168023"/>
                <a:gd name="connsiteX16" fmla="*/ 729102 w 1308184"/>
                <a:gd name="connsiteY16" fmla="*/ 502343 h 1168023"/>
                <a:gd name="connsiteX17" fmla="*/ 719201 w 1308184"/>
                <a:gd name="connsiteY17" fmla="*/ 418843 h 1168023"/>
                <a:gd name="connsiteX18" fmla="*/ 710169 w 1308184"/>
                <a:gd name="connsiteY18" fmla="*/ 343927 h 1168023"/>
                <a:gd name="connsiteX19" fmla="*/ 654094 w 1308184"/>
                <a:gd name="connsiteY19" fmla="*/ 259517 h 1168023"/>
                <a:gd name="connsiteX20" fmla="*/ 592864 w 1308184"/>
                <a:gd name="connsiteY20" fmla="*/ 367743 h 1168023"/>
                <a:gd name="connsiteX21" fmla="*/ 573883 w 1308184"/>
                <a:gd name="connsiteY21" fmla="*/ 423591 h 1168023"/>
                <a:gd name="connsiteX22" fmla="*/ 522121 w 1308184"/>
                <a:gd name="connsiteY22" fmla="*/ 572467 h 1168023"/>
                <a:gd name="connsiteX23" fmla="*/ 484181 w 1308184"/>
                <a:gd name="connsiteY23" fmla="*/ 467713 h 1168023"/>
                <a:gd name="connsiteX24" fmla="*/ 463466 w 1308184"/>
                <a:gd name="connsiteY24" fmla="*/ 447362 h 1168023"/>
                <a:gd name="connsiteX25" fmla="*/ 432416 w 1308184"/>
                <a:gd name="connsiteY25" fmla="*/ 464245 h 1168023"/>
                <a:gd name="connsiteX26" fmla="*/ 413869 w 1308184"/>
                <a:gd name="connsiteY26" fmla="*/ 486331 h 1168023"/>
                <a:gd name="connsiteX27" fmla="*/ 394458 w 1308184"/>
                <a:gd name="connsiteY27" fmla="*/ 509281 h 1168023"/>
                <a:gd name="connsiteX28" fmla="*/ 376342 w 1308184"/>
                <a:gd name="connsiteY28" fmla="*/ 529171 h 1168023"/>
                <a:gd name="connsiteX29" fmla="*/ 362564 w 1308184"/>
                <a:gd name="connsiteY29" fmla="*/ 543042 h 1168023"/>
                <a:gd name="connsiteX30" fmla="*/ 339706 w 1308184"/>
                <a:gd name="connsiteY30" fmla="*/ 556001 h 1168023"/>
                <a:gd name="connsiteX31" fmla="*/ 309090 w 1308184"/>
                <a:gd name="connsiteY31" fmla="*/ 559467 h 1168023"/>
                <a:gd name="connsiteX32" fmla="*/ 218020 w 1308184"/>
                <a:gd name="connsiteY32" fmla="*/ 559467 h 1168023"/>
                <a:gd name="connsiteX33" fmla="*/ 218020 w 1308184"/>
                <a:gd name="connsiteY33" fmla="*/ 626994 h 1168023"/>
                <a:gd name="connsiteX34" fmla="*/ 297863 w 1308184"/>
                <a:gd name="connsiteY34" fmla="*/ 626083 h 1168023"/>
                <a:gd name="connsiteX35" fmla="*/ 326767 w 1308184"/>
                <a:gd name="connsiteY35" fmla="*/ 625718 h 1168023"/>
                <a:gd name="connsiteX36" fmla="*/ 349627 w 1308184"/>
                <a:gd name="connsiteY36" fmla="*/ 626083 h 1168023"/>
                <a:gd name="connsiteX37" fmla="*/ 378076 w 1308184"/>
                <a:gd name="connsiteY37" fmla="*/ 621791 h 1168023"/>
                <a:gd name="connsiteX38" fmla="*/ 403966 w 1308184"/>
                <a:gd name="connsiteY38" fmla="*/ 599251 h 1168023"/>
                <a:gd name="connsiteX39" fmla="*/ 417770 w 1308184"/>
                <a:gd name="connsiteY39" fmla="*/ 583283 h 1168023"/>
                <a:gd name="connsiteX40" fmla="*/ 430681 w 1308184"/>
                <a:gd name="connsiteY40" fmla="*/ 568136 h 1168023"/>
                <a:gd name="connsiteX41" fmla="*/ 443640 w 1308184"/>
                <a:gd name="connsiteY41" fmla="*/ 552530 h 1168023"/>
                <a:gd name="connsiteX42" fmla="*/ 463462 w 1308184"/>
                <a:gd name="connsiteY42" fmla="*/ 606184 h 1168023"/>
                <a:gd name="connsiteX43" fmla="*/ 478135 w 1308184"/>
                <a:gd name="connsiteY43" fmla="*/ 646885 h 1168023"/>
                <a:gd name="connsiteX44" fmla="*/ 487624 w 1308184"/>
                <a:gd name="connsiteY44" fmla="*/ 673713 h 1168023"/>
                <a:gd name="connsiteX45" fmla="*/ 499692 w 1308184"/>
                <a:gd name="connsiteY45" fmla="*/ 698352 h 1168023"/>
                <a:gd name="connsiteX46" fmla="*/ 522982 w 1308184"/>
                <a:gd name="connsiteY46" fmla="*/ 709211 h 1168023"/>
                <a:gd name="connsiteX47" fmla="*/ 545842 w 1308184"/>
                <a:gd name="connsiteY47" fmla="*/ 700541 h 1168023"/>
                <a:gd name="connsiteX48" fmla="*/ 557475 w 1308184"/>
                <a:gd name="connsiteY48" fmla="*/ 679826 h 1168023"/>
                <a:gd name="connsiteX49" fmla="*/ 562654 w 1308184"/>
                <a:gd name="connsiteY49" fmla="*/ 664226 h 1168023"/>
                <a:gd name="connsiteX50" fmla="*/ 573446 w 1308184"/>
                <a:gd name="connsiteY50" fmla="*/ 632194 h 1168023"/>
                <a:gd name="connsiteX51" fmla="*/ 588115 w 1308184"/>
                <a:gd name="connsiteY51" fmla="*/ 589763 h 1168023"/>
                <a:gd name="connsiteX52" fmla="*/ 604060 w 1308184"/>
                <a:gd name="connsiteY52" fmla="*/ 542131 h 1168023"/>
                <a:gd name="connsiteX53" fmla="*/ 647177 w 1308184"/>
                <a:gd name="connsiteY53" fmla="*/ 414922 h 1168023"/>
                <a:gd name="connsiteX54" fmla="*/ 669602 w 1308184"/>
                <a:gd name="connsiteY54" fmla="*/ 645153 h 1168023"/>
                <a:gd name="connsiteX55" fmla="*/ 677769 w 1308184"/>
                <a:gd name="connsiteY55" fmla="*/ 731751 h 1168023"/>
                <a:gd name="connsiteX56" fmla="*/ 685115 w 1308184"/>
                <a:gd name="connsiteY56" fmla="*/ 808769 h 1168023"/>
                <a:gd name="connsiteX57" fmla="*/ 741279 w 1308184"/>
                <a:gd name="connsiteY57" fmla="*/ 908415 h 1168023"/>
                <a:gd name="connsiteX58" fmla="*/ 804154 w 1308184"/>
                <a:gd name="connsiteY58" fmla="*/ 794074 h 1168023"/>
                <a:gd name="connsiteX59" fmla="*/ 819665 w 1308184"/>
                <a:gd name="connsiteY59" fmla="*/ 742974 h 1168023"/>
                <a:gd name="connsiteX60" fmla="*/ 860269 w 1308184"/>
                <a:gd name="connsiteY60" fmla="*/ 610569 h 1168023"/>
                <a:gd name="connsiteX61" fmla="*/ 875781 w 1308184"/>
                <a:gd name="connsiteY61" fmla="*/ 649443 h 1168023"/>
                <a:gd name="connsiteX62" fmla="*/ 887829 w 1308184"/>
                <a:gd name="connsiteY62" fmla="*/ 680193 h 1168023"/>
                <a:gd name="connsiteX63" fmla="*/ 896405 w 1308184"/>
                <a:gd name="connsiteY63" fmla="*/ 701364 h 1168023"/>
                <a:gd name="connsiteX64" fmla="*/ 906356 w 1308184"/>
                <a:gd name="connsiteY64" fmla="*/ 711862 h 1168023"/>
                <a:gd name="connsiteX65" fmla="*/ 921862 w 1308184"/>
                <a:gd name="connsiteY65" fmla="*/ 716513 h 1168023"/>
                <a:gd name="connsiteX66" fmla="*/ 937835 w 1308184"/>
                <a:gd name="connsiteY66" fmla="*/ 713501 h 1168023"/>
                <a:gd name="connsiteX67" fmla="*/ 949058 w 1308184"/>
                <a:gd name="connsiteY67" fmla="*/ 699721 h 1168023"/>
                <a:gd name="connsiteX68" fmla="*/ 964617 w 1308184"/>
                <a:gd name="connsiteY68" fmla="*/ 659022 h 1168023"/>
                <a:gd name="connsiteX69" fmla="*/ 976662 w 1308184"/>
                <a:gd name="connsiteY69" fmla="*/ 632194 h 1168023"/>
                <a:gd name="connsiteX70" fmla="*/ 991307 w 1308184"/>
                <a:gd name="connsiteY70" fmla="*/ 617869 h 1168023"/>
                <a:gd name="connsiteX71" fmla="*/ 1013754 w 1308184"/>
                <a:gd name="connsiteY71" fmla="*/ 611392 h 1168023"/>
                <a:gd name="connsiteX72" fmla="*/ 1090133 w 1308184"/>
                <a:gd name="connsiteY72" fmla="*/ 610569 h 1168023"/>
                <a:gd name="connsiteX73" fmla="*/ 1090133 w 1308184"/>
                <a:gd name="connsiteY73" fmla="*/ 544774 h 1168023"/>
                <a:gd name="connsiteX74" fmla="*/ 1006873 w 1308184"/>
                <a:gd name="connsiteY74" fmla="*/ 544774 h 1168023"/>
                <a:gd name="connsiteX75" fmla="*/ 957274 w 1308184"/>
                <a:gd name="connsiteY75" fmla="*/ 547784 h 1168023"/>
                <a:gd name="connsiteX76" fmla="*/ 909550 w 1308184"/>
                <a:gd name="connsiteY76" fmla="*/ 0 h 1168023"/>
                <a:gd name="connsiteX77" fmla="*/ 654092 w 1308184"/>
                <a:gd name="connsiteY77" fmla="*/ 94537 h 1168023"/>
                <a:gd name="connsiteX78" fmla="*/ 398586 w 1308184"/>
                <a:gd name="connsiteY78" fmla="*/ 0 h 1168023"/>
                <a:gd name="connsiteX79" fmla="*/ 0 w 1308184"/>
                <a:gd name="connsiteY79" fmla="*/ 406433 h 1168023"/>
                <a:gd name="connsiteX80" fmla="*/ 89974 w 1308184"/>
                <a:gd name="connsiteY80" fmla="*/ 717603 h 1168023"/>
                <a:gd name="connsiteX81" fmla="*/ 286165 w 1308184"/>
                <a:gd name="connsiteY81" fmla="*/ 945278 h 1168023"/>
                <a:gd name="connsiteX82" fmla="*/ 609287 w 1308184"/>
                <a:gd name="connsiteY82" fmla="*/ 1156343 h 1168023"/>
                <a:gd name="connsiteX83" fmla="*/ 612960 w 1308184"/>
                <a:gd name="connsiteY83" fmla="*/ 1158080 h 1168023"/>
                <a:gd name="connsiteX84" fmla="*/ 654092 w 1308184"/>
                <a:gd name="connsiteY84" fmla="*/ 1168024 h 1168023"/>
                <a:gd name="connsiteX85" fmla="*/ 695199 w 1308184"/>
                <a:gd name="connsiteY85" fmla="*/ 1158080 h 1168023"/>
                <a:gd name="connsiteX86" fmla="*/ 698850 w 1308184"/>
                <a:gd name="connsiteY86" fmla="*/ 1156343 h 1168023"/>
                <a:gd name="connsiteX87" fmla="*/ 1021928 w 1308184"/>
                <a:gd name="connsiteY87" fmla="*/ 945278 h 1168023"/>
                <a:gd name="connsiteX88" fmla="*/ 1218209 w 1308184"/>
                <a:gd name="connsiteY88" fmla="*/ 717696 h 1168023"/>
                <a:gd name="connsiteX89" fmla="*/ 1308184 w 1308184"/>
                <a:gd name="connsiteY89" fmla="*/ 406433 h 1168023"/>
                <a:gd name="connsiteX90" fmla="*/ 909550 w 1308184"/>
                <a:gd name="connsiteY90" fmla="*/ 0 h 1168023"/>
                <a:gd name="connsiteX91" fmla="*/ 1143156 w 1308184"/>
                <a:gd name="connsiteY91" fmla="*/ 673529 h 1168023"/>
                <a:gd name="connsiteX92" fmla="*/ 964574 w 1308184"/>
                <a:gd name="connsiteY92" fmla="*/ 880125 h 1168023"/>
                <a:gd name="connsiteX93" fmla="*/ 660590 w 1308184"/>
                <a:gd name="connsiteY93" fmla="*/ 1078597 h 1168023"/>
                <a:gd name="connsiteX94" fmla="*/ 658403 w 1308184"/>
                <a:gd name="connsiteY94" fmla="*/ 1079690 h 1168023"/>
                <a:gd name="connsiteX95" fmla="*/ 658038 w 1308184"/>
                <a:gd name="connsiteY95" fmla="*/ 1079875 h 1168023"/>
                <a:gd name="connsiteX96" fmla="*/ 654135 w 1308184"/>
                <a:gd name="connsiteY96" fmla="*/ 1080513 h 1168023"/>
                <a:gd name="connsiteX97" fmla="*/ 652788 w 1308184"/>
                <a:gd name="connsiteY97" fmla="*/ 1081151 h 1168023"/>
                <a:gd name="connsiteX98" fmla="*/ 651104 w 1308184"/>
                <a:gd name="connsiteY98" fmla="*/ 1080329 h 1168023"/>
                <a:gd name="connsiteX99" fmla="*/ 650556 w 1308184"/>
                <a:gd name="connsiteY99" fmla="*/ 1080053 h 1168023"/>
                <a:gd name="connsiteX100" fmla="*/ 647542 w 1308184"/>
                <a:gd name="connsiteY100" fmla="*/ 1078593 h 1168023"/>
                <a:gd name="connsiteX101" fmla="*/ 343536 w 1308184"/>
                <a:gd name="connsiteY101" fmla="*/ 880121 h 1168023"/>
                <a:gd name="connsiteX102" fmla="*/ 165004 w 1308184"/>
                <a:gd name="connsiteY102" fmla="*/ 673436 h 1168023"/>
                <a:gd name="connsiteX103" fmla="*/ 87213 w 1308184"/>
                <a:gd name="connsiteY103" fmla="*/ 406429 h 1168023"/>
                <a:gd name="connsiteX104" fmla="*/ 398588 w 1308184"/>
                <a:gd name="connsiteY104" fmla="*/ 86501 h 1168023"/>
                <a:gd name="connsiteX105" fmla="*/ 597311 w 1308184"/>
                <a:gd name="connsiteY105" fmla="*/ 160143 h 1168023"/>
                <a:gd name="connsiteX106" fmla="*/ 654114 w 1308184"/>
                <a:gd name="connsiteY106" fmla="*/ 208504 h 1168023"/>
                <a:gd name="connsiteX107" fmla="*/ 710894 w 1308184"/>
                <a:gd name="connsiteY107" fmla="*/ 160143 h 1168023"/>
                <a:gd name="connsiteX108" fmla="*/ 909552 w 1308184"/>
                <a:gd name="connsiteY108" fmla="*/ 86501 h 1168023"/>
                <a:gd name="connsiteX109" fmla="*/ 1220947 w 1308184"/>
                <a:gd name="connsiteY109" fmla="*/ 406429 h 1168023"/>
                <a:gd name="connsiteX110" fmla="*/ 1143156 w 1308184"/>
                <a:gd name="connsiteY110" fmla="*/ 673529 h 1168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308184" h="1168023">
                  <a:moveTo>
                    <a:pt x="957274" y="547784"/>
                  </a:moveTo>
                  <a:cubicBezTo>
                    <a:pt x="946644" y="550978"/>
                    <a:pt x="939022" y="557458"/>
                    <a:pt x="934369" y="567266"/>
                  </a:cubicBezTo>
                  <a:cubicBezTo>
                    <a:pt x="930352" y="576484"/>
                    <a:pt x="927525" y="582554"/>
                    <a:pt x="925793" y="585471"/>
                  </a:cubicBezTo>
                  <a:cubicBezTo>
                    <a:pt x="924652" y="587114"/>
                    <a:pt x="923784" y="588297"/>
                    <a:pt x="923194" y="588848"/>
                  </a:cubicBezTo>
                  <a:lnTo>
                    <a:pt x="892165" y="504075"/>
                  </a:lnTo>
                  <a:cubicBezTo>
                    <a:pt x="892165" y="502343"/>
                    <a:pt x="892394" y="500332"/>
                    <a:pt x="892987" y="498007"/>
                  </a:cubicBezTo>
                  <a:cubicBezTo>
                    <a:pt x="894172" y="493397"/>
                    <a:pt x="894721" y="487922"/>
                    <a:pt x="894721" y="481535"/>
                  </a:cubicBezTo>
                  <a:cubicBezTo>
                    <a:pt x="894721" y="474051"/>
                    <a:pt x="891436" y="466705"/>
                    <a:pt x="884820" y="459498"/>
                  </a:cubicBezTo>
                  <a:cubicBezTo>
                    <a:pt x="878203" y="452242"/>
                    <a:pt x="868302" y="450417"/>
                    <a:pt x="855029" y="453885"/>
                  </a:cubicBezTo>
                  <a:cubicBezTo>
                    <a:pt x="848181" y="455622"/>
                    <a:pt x="842706" y="458766"/>
                    <a:pt x="838695" y="463376"/>
                  </a:cubicBezTo>
                  <a:cubicBezTo>
                    <a:pt x="834678" y="468031"/>
                    <a:pt x="831166" y="474920"/>
                    <a:pt x="828338" y="484183"/>
                  </a:cubicBezTo>
                  <a:cubicBezTo>
                    <a:pt x="827198" y="486463"/>
                    <a:pt x="825418" y="491667"/>
                    <a:pt x="823139" y="499741"/>
                  </a:cubicBezTo>
                  <a:cubicBezTo>
                    <a:pt x="820856" y="507816"/>
                    <a:pt x="817844" y="517762"/>
                    <a:pt x="814105" y="529627"/>
                  </a:cubicBezTo>
                  <a:cubicBezTo>
                    <a:pt x="810362" y="541400"/>
                    <a:pt x="806301" y="554446"/>
                    <a:pt x="802012" y="568542"/>
                  </a:cubicBezTo>
                  <a:cubicBezTo>
                    <a:pt x="797723" y="582686"/>
                    <a:pt x="793526" y="596968"/>
                    <a:pt x="789509" y="611388"/>
                  </a:cubicBezTo>
                  <a:cubicBezTo>
                    <a:pt x="779154" y="645423"/>
                    <a:pt x="767657" y="683201"/>
                    <a:pt x="755020" y="724810"/>
                  </a:cubicBezTo>
                  <a:cubicBezTo>
                    <a:pt x="745251" y="642869"/>
                    <a:pt x="736586" y="568680"/>
                    <a:pt x="729102" y="502343"/>
                  </a:cubicBezTo>
                  <a:cubicBezTo>
                    <a:pt x="725680" y="474053"/>
                    <a:pt x="722395" y="446224"/>
                    <a:pt x="719201" y="418843"/>
                  </a:cubicBezTo>
                  <a:cubicBezTo>
                    <a:pt x="716055" y="391377"/>
                    <a:pt x="714914" y="366102"/>
                    <a:pt x="710169" y="343927"/>
                  </a:cubicBezTo>
                  <a:cubicBezTo>
                    <a:pt x="702865" y="309663"/>
                    <a:pt x="700681" y="259517"/>
                    <a:pt x="654094" y="259517"/>
                  </a:cubicBezTo>
                  <a:cubicBezTo>
                    <a:pt x="622020" y="259517"/>
                    <a:pt x="589261" y="378144"/>
                    <a:pt x="592864" y="367743"/>
                  </a:cubicBezTo>
                  <a:cubicBezTo>
                    <a:pt x="586520" y="385904"/>
                    <a:pt x="580201" y="404519"/>
                    <a:pt x="573883" y="423591"/>
                  </a:cubicBezTo>
                  <a:cubicBezTo>
                    <a:pt x="558918" y="468029"/>
                    <a:pt x="541693" y="517626"/>
                    <a:pt x="522121" y="572467"/>
                  </a:cubicBezTo>
                  <a:lnTo>
                    <a:pt x="484181" y="467713"/>
                  </a:lnTo>
                  <a:cubicBezTo>
                    <a:pt x="479548" y="457354"/>
                    <a:pt x="472661" y="450557"/>
                    <a:pt x="463466" y="447362"/>
                  </a:cubicBezTo>
                  <a:cubicBezTo>
                    <a:pt x="454274" y="444215"/>
                    <a:pt x="443915" y="449829"/>
                    <a:pt x="432416" y="464245"/>
                  </a:cubicBezTo>
                  <a:cubicBezTo>
                    <a:pt x="426668" y="471181"/>
                    <a:pt x="420484" y="478525"/>
                    <a:pt x="413869" y="486331"/>
                  </a:cubicBezTo>
                  <a:cubicBezTo>
                    <a:pt x="407253" y="494132"/>
                    <a:pt x="400798" y="501796"/>
                    <a:pt x="394458" y="509281"/>
                  </a:cubicBezTo>
                  <a:cubicBezTo>
                    <a:pt x="388138" y="516761"/>
                    <a:pt x="382116" y="523423"/>
                    <a:pt x="376342" y="529171"/>
                  </a:cubicBezTo>
                  <a:lnTo>
                    <a:pt x="362564" y="543042"/>
                  </a:lnTo>
                  <a:cubicBezTo>
                    <a:pt x="355082" y="549340"/>
                    <a:pt x="347463" y="553717"/>
                    <a:pt x="339706" y="556001"/>
                  </a:cubicBezTo>
                  <a:cubicBezTo>
                    <a:pt x="331926" y="558325"/>
                    <a:pt x="321727" y="559467"/>
                    <a:pt x="309090" y="559467"/>
                  </a:cubicBezTo>
                  <a:lnTo>
                    <a:pt x="218020" y="559467"/>
                  </a:lnTo>
                  <a:lnTo>
                    <a:pt x="218020" y="626994"/>
                  </a:lnTo>
                  <a:cubicBezTo>
                    <a:pt x="231275" y="626994"/>
                    <a:pt x="286937" y="626717"/>
                    <a:pt x="297863" y="626083"/>
                  </a:cubicBezTo>
                  <a:cubicBezTo>
                    <a:pt x="307628" y="626083"/>
                    <a:pt x="317255" y="625988"/>
                    <a:pt x="326767" y="625718"/>
                  </a:cubicBezTo>
                  <a:cubicBezTo>
                    <a:pt x="336236" y="625353"/>
                    <a:pt x="343853" y="625536"/>
                    <a:pt x="349627" y="626083"/>
                  </a:cubicBezTo>
                  <a:cubicBezTo>
                    <a:pt x="360531" y="627266"/>
                    <a:pt x="370024" y="625807"/>
                    <a:pt x="378076" y="621791"/>
                  </a:cubicBezTo>
                  <a:cubicBezTo>
                    <a:pt x="386127" y="617776"/>
                    <a:pt x="394750" y="610203"/>
                    <a:pt x="403966" y="599251"/>
                  </a:cubicBezTo>
                  <a:cubicBezTo>
                    <a:pt x="408552" y="594049"/>
                    <a:pt x="413138" y="588757"/>
                    <a:pt x="417770" y="583283"/>
                  </a:cubicBezTo>
                  <a:cubicBezTo>
                    <a:pt x="422356" y="577807"/>
                    <a:pt x="426666" y="572743"/>
                    <a:pt x="430681" y="568136"/>
                  </a:cubicBezTo>
                  <a:cubicBezTo>
                    <a:pt x="435291" y="562933"/>
                    <a:pt x="439601" y="557730"/>
                    <a:pt x="443640" y="552530"/>
                  </a:cubicBezTo>
                  <a:cubicBezTo>
                    <a:pt x="450551" y="572149"/>
                    <a:pt x="457148" y="590037"/>
                    <a:pt x="463462" y="606184"/>
                  </a:cubicBezTo>
                  <a:cubicBezTo>
                    <a:pt x="468645" y="620055"/>
                    <a:pt x="473526" y="633560"/>
                    <a:pt x="478135" y="646885"/>
                  </a:cubicBezTo>
                  <a:cubicBezTo>
                    <a:pt x="482718" y="660205"/>
                    <a:pt x="485888" y="669152"/>
                    <a:pt x="487624" y="673713"/>
                  </a:cubicBezTo>
                  <a:cubicBezTo>
                    <a:pt x="490474" y="682931"/>
                    <a:pt x="494515" y="691143"/>
                    <a:pt x="499692" y="698352"/>
                  </a:cubicBezTo>
                  <a:cubicBezTo>
                    <a:pt x="504870" y="705654"/>
                    <a:pt x="512653" y="709211"/>
                    <a:pt x="522982" y="709211"/>
                  </a:cubicBezTo>
                  <a:cubicBezTo>
                    <a:pt x="533339" y="709759"/>
                    <a:pt x="540936" y="706928"/>
                    <a:pt x="545842" y="700541"/>
                  </a:cubicBezTo>
                  <a:cubicBezTo>
                    <a:pt x="550724" y="694153"/>
                    <a:pt x="554602" y="687311"/>
                    <a:pt x="557475" y="679826"/>
                  </a:cubicBezTo>
                  <a:lnTo>
                    <a:pt x="562654" y="664226"/>
                  </a:lnTo>
                  <a:cubicBezTo>
                    <a:pt x="565526" y="655554"/>
                    <a:pt x="569134" y="644880"/>
                    <a:pt x="573446" y="632194"/>
                  </a:cubicBezTo>
                  <a:cubicBezTo>
                    <a:pt x="577758" y="619510"/>
                    <a:pt x="582636" y="605368"/>
                    <a:pt x="588115" y="589763"/>
                  </a:cubicBezTo>
                  <a:cubicBezTo>
                    <a:pt x="593564" y="574160"/>
                    <a:pt x="598907" y="558323"/>
                    <a:pt x="604060" y="542131"/>
                  </a:cubicBezTo>
                  <a:cubicBezTo>
                    <a:pt x="616720" y="504628"/>
                    <a:pt x="631095" y="462238"/>
                    <a:pt x="647177" y="414922"/>
                  </a:cubicBezTo>
                  <a:cubicBezTo>
                    <a:pt x="655800" y="499743"/>
                    <a:pt x="663282" y="576486"/>
                    <a:pt x="669602" y="645153"/>
                  </a:cubicBezTo>
                  <a:cubicBezTo>
                    <a:pt x="672498" y="674627"/>
                    <a:pt x="675192" y="703464"/>
                    <a:pt x="677769" y="731751"/>
                  </a:cubicBezTo>
                  <a:cubicBezTo>
                    <a:pt x="680418" y="759948"/>
                    <a:pt x="682831" y="785680"/>
                    <a:pt x="685115" y="808769"/>
                  </a:cubicBezTo>
                  <a:cubicBezTo>
                    <a:pt x="687670" y="833951"/>
                    <a:pt x="695652" y="908415"/>
                    <a:pt x="741279" y="908415"/>
                  </a:cubicBezTo>
                  <a:cubicBezTo>
                    <a:pt x="778420" y="906866"/>
                    <a:pt x="784123" y="858867"/>
                    <a:pt x="804154" y="794074"/>
                  </a:cubicBezTo>
                  <a:cubicBezTo>
                    <a:pt x="809353" y="777285"/>
                    <a:pt x="814507" y="760315"/>
                    <a:pt x="819665" y="742974"/>
                  </a:cubicBezTo>
                  <a:cubicBezTo>
                    <a:pt x="831756" y="702551"/>
                    <a:pt x="845260" y="658473"/>
                    <a:pt x="860269" y="610569"/>
                  </a:cubicBezTo>
                  <a:cubicBezTo>
                    <a:pt x="865383" y="624347"/>
                    <a:pt x="870537" y="637396"/>
                    <a:pt x="875781" y="649443"/>
                  </a:cubicBezTo>
                  <a:cubicBezTo>
                    <a:pt x="879797" y="659844"/>
                    <a:pt x="883814" y="670156"/>
                    <a:pt x="887829" y="680193"/>
                  </a:cubicBezTo>
                  <a:cubicBezTo>
                    <a:pt x="891843" y="690322"/>
                    <a:pt x="894716" y="697351"/>
                    <a:pt x="896405" y="701364"/>
                  </a:cubicBezTo>
                  <a:cubicBezTo>
                    <a:pt x="898185" y="705468"/>
                    <a:pt x="901467" y="708939"/>
                    <a:pt x="906356" y="711862"/>
                  </a:cubicBezTo>
                  <a:cubicBezTo>
                    <a:pt x="911234" y="714686"/>
                    <a:pt x="916435" y="716239"/>
                    <a:pt x="921862" y="716513"/>
                  </a:cubicBezTo>
                  <a:cubicBezTo>
                    <a:pt x="927337" y="716875"/>
                    <a:pt x="932676" y="715875"/>
                    <a:pt x="937835" y="713501"/>
                  </a:cubicBezTo>
                  <a:cubicBezTo>
                    <a:pt x="943031" y="711220"/>
                    <a:pt x="946774" y="706656"/>
                    <a:pt x="949058" y="699721"/>
                  </a:cubicBezTo>
                  <a:cubicBezTo>
                    <a:pt x="953711" y="685852"/>
                    <a:pt x="958825" y="672255"/>
                    <a:pt x="964617" y="659022"/>
                  </a:cubicBezTo>
                  <a:cubicBezTo>
                    <a:pt x="970320" y="645700"/>
                    <a:pt x="974382" y="636759"/>
                    <a:pt x="976662" y="632194"/>
                  </a:cubicBezTo>
                  <a:cubicBezTo>
                    <a:pt x="979537" y="627541"/>
                    <a:pt x="984418" y="622794"/>
                    <a:pt x="991307" y="617869"/>
                  </a:cubicBezTo>
                  <a:cubicBezTo>
                    <a:pt x="998242" y="613031"/>
                    <a:pt x="1005678" y="610843"/>
                    <a:pt x="1013754" y="611392"/>
                  </a:cubicBezTo>
                  <a:cubicBezTo>
                    <a:pt x="1013754" y="611392"/>
                    <a:pt x="1057465" y="610569"/>
                    <a:pt x="1090133" y="610569"/>
                  </a:cubicBezTo>
                  <a:lnTo>
                    <a:pt x="1090133" y="544774"/>
                  </a:lnTo>
                  <a:lnTo>
                    <a:pt x="1006873" y="544774"/>
                  </a:lnTo>
                  <a:cubicBezTo>
                    <a:pt x="1004406" y="544772"/>
                    <a:pt x="972058" y="543405"/>
                    <a:pt x="957274" y="547784"/>
                  </a:cubicBezTo>
                  <a:close/>
                  <a:moveTo>
                    <a:pt x="909550" y="0"/>
                  </a:moveTo>
                  <a:cubicBezTo>
                    <a:pt x="815788" y="0"/>
                    <a:pt x="725267" y="33901"/>
                    <a:pt x="654092" y="94537"/>
                  </a:cubicBezTo>
                  <a:cubicBezTo>
                    <a:pt x="582893" y="33901"/>
                    <a:pt x="492394" y="0"/>
                    <a:pt x="398586" y="0"/>
                  </a:cubicBezTo>
                  <a:cubicBezTo>
                    <a:pt x="178810" y="0"/>
                    <a:pt x="0" y="182320"/>
                    <a:pt x="0" y="406433"/>
                  </a:cubicBezTo>
                  <a:cubicBezTo>
                    <a:pt x="0" y="512927"/>
                    <a:pt x="30272" y="617594"/>
                    <a:pt x="89974" y="717603"/>
                  </a:cubicBezTo>
                  <a:cubicBezTo>
                    <a:pt x="137242" y="796811"/>
                    <a:pt x="203262" y="873372"/>
                    <a:pt x="286165" y="945278"/>
                  </a:cubicBezTo>
                  <a:cubicBezTo>
                    <a:pt x="378193" y="1025033"/>
                    <a:pt x="492917" y="1099950"/>
                    <a:pt x="609287" y="1156343"/>
                  </a:cubicBezTo>
                  <a:cubicBezTo>
                    <a:pt x="610997" y="1157167"/>
                    <a:pt x="612231" y="1157807"/>
                    <a:pt x="612960" y="1158080"/>
                  </a:cubicBezTo>
                  <a:cubicBezTo>
                    <a:pt x="625644" y="1164558"/>
                    <a:pt x="639855" y="1168024"/>
                    <a:pt x="654092" y="1168024"/>
                  </a:cubicBezTo>
                  <a:cubicBezTo>
                    <a:pt x="668281" y="1168024"/>
                    <a:pt x="682517" y="1164560"/>
                    <a:pt x="695199" y="1158080"/>
                  </a:cubicBezTo>
                  <a:cubicBezTo>
                    <a:pt x="695928" y="1157805"/>
                    <a:pt x="697163" y="1157167"/>
                    <a:pt x="698850" y="1156343"/>
                  </a:cubicBezTo>
                  <a:cubicBezTo>
                    <a:pt x="815199" y="1099950"/>
                    <a:pt x="929900" y="1025033"/>
                    <a:pt x="1021928" y="945278"/>
                  </a:cubicBezTo>
                  <a:cubicBezTo>
                    <a:pt x="1104833" y="873461"/>
                    <a:pt x="1170896" y="796813"/>
                    <a:pt x="1218209" y="717696"/>
                  </a:cubicBezTo>
                  <a:cubicBezTo>
                    <a:pt x="1277890" y="617685"/>
                    <a:pt x="1308184" y="512927"/>
                    <a:pt x="1308184" y="406433"/>
                  </a:cubicBezTo>
                  <a:cubicBezTo>
                    <a:pt x="1308182" y="182322"/>
                    <a:pt x="1129375" y="0"/>
                    <a:pt x="909550" y="0"/>
                  </a:cubicBezTo>
                  <a:close/>
                  <a:moveTo>
                    <a:pt x="1143156" y="673529"/>
                  </a:moveTo>
                  <a:cubicBezTo>
                    <a:pt x="1100541" y="744889"/>
                    <a:pt x="1040452" y="814332"/>
                    <a:pt x="964574" y="880125"/>
                  </a:cubicBezTo>
                  <a:cubicBezTo>
                    <a:pt x="878157" y="954950"/>
                    <a:pt x="770210" y="1025485"/>
                    <a:pt x="660590" y="1078597"/>
                  </a:cubicBezTo>
                  <a:lnTo>
                    <a:pt x="658403" y="1079690"/>
                  </a:lnTo>
                  <a:lnTo>
                    <a:pt x="658038" y="1079875"/>
                  </a:lnTo>
                  <a:lnTo>
                    <a:pt x="654135" y="1080513"/>
                  </a:lnTo>
                  <a:lnTo>
                    <a:pt x="652788" y="1081151"/>
                  </a:lnTo>
                  <a:lnTo>
                    <a:pt x="651104" y="1080329"/>
                  </a:lnTo>
                  <a:lnTo>
                    <a:pt x="650556" y="1080053"/>
                  </a:lnTo>
                  <a:lnTo>
                    <a:pt x="647542" y="1078593"/>
                  </a:lnTo>
                  <a:cubicBezTo>
                    <a:pt x="537995" y="1025573"/>
                    <a:pt x="430020" y="955041"/>
                    <a:pt x="343536" y="880121"/>
                  </a:cubicBezTo>
                  <a:cubicBezTo>
                    <a:pt x="267571" y="814235"/>
                    <a:pt x="207506" y="744702"/>
                    <a:pt x="165004" y="673436"/>
                  </a:cubicBezTo>
                  <a:cubicBezTo>
                    <a:pt x="113379" y="587019"/>
                    <a:pt x="87213" y="497181"/>
                    <a:pt x="87213" y="406429"/>
                  </a:cubicBezTo>
                  <a:cubicBezTo>
                    <a:pt x="87213" y="229993"/>
                    <a:pt x="226874" y="86501"/>
                    <a:pt x="398588" y="86501"/>
                  </a:cubicBezTo>
                  <a:cubicBezTo>
                    <a:pt x="470905" y="86501"/>
                    <a:pt x="541487" y="112689"/>
                    <a:pt x="597311" y="160143"/>
                  </a:cubicBezTo>
                  <a:lnTo>
                    <a:pt x="654114" y="208504"/>
                  </a:lnTo>
                  <a:lnTo>
                    <a:pt x="710894" y="160143"/>
                  </a:lnTo>
                  <a:cubicBezTo>
                    <a:pt x="766697" y="112644"/>
                    <a:pt x="837190" y="86501"/>
                    <a:pt x="909552" y="86501"/>
                  </a:cubicBezTo>
                  <a:cubicBezTo>
                    <a:pt x="1081244" y="86501"/>
                    <a:pt x="1220947" y="229993"/>
                    <a:pt x="1220947" y="406429"/>
                  </a:cubicBezTo>
                  <a:cubicBezTo>
                    <a:pt x="1220947" y="497231"/>
                    <a:pt x="1194805" y="587120"/>
                    <a:pt x="1143156" y="673529"/>
                  </a:cubicBezTo>
                  <a:close/>
                </a:path>
              </a:pathLst>
            </a:custGeom>
            <a:solidFill>
              <a:schemeClr val="bg1"/>
            </a:solidFill>
            <a:ln w="1860" cap="flat">
              <a:noFill/>
              <a:prstDash val="solid"/>
              <a:miter/>
            </a:ln>
          </p:spPr>
          <p:txBody>
            <a:bodyPr rtlCol="0" anchor="ctr"/>
            <a:lstStyle/>
            <a:p>
              <a:pPr>
                <a:lnSpc>
                  <a:spcPct val="130000"/>
                </a:lnSpc>
              </a:pPr>
              <a:endParaRPr lang="zh-CN" altLang="en-US"/>
            </a:p>
          </p:txBody>
        </p:sp>
      </p:grpSp>
      <p:grpSp>
        <p:nvGrpSpPr>
          <p:cNvPr id="12" name="组合 11">
            <a:extLst>
              <a:ext uri="{FF2B5EF4-FFF2-40B4-BE49-F238E27FC236}">
                <a16:creationId xmlns:a16="http://schemas.microsoft.com/office/drawing/2014/main" id="{B8E6274E-9EA6-4E77-8744-32F7B815E718}"/>
              </a:ext>
            </a:extLst>
          </p:cNvPr>
          <p:cNvGrpSpPr/>
          <p:nvPr/>
        </p:nvGrpSpPr>
        <p:grpSpPr>
          <a:xfrm>
            <a:off x="8829770" y="4532919"/>
            <a:ext cx="639726" cy="639726"/>
            <a:chOff x="8829770" y="4532919"/>
            <a:chExt cx="639726" cy="639726"/>
          </a:xfrm>
        </p:grpSpPr>
        <p:sp>
          <p:nvSpPr>
            <p:cNvPr id="23" name="Oval 21">
              <a:extLst>
                <a:ext uri="{FF2B5EF4-FFF2-40B4-BE49-F238E27FC236}">
                  <a16:creationId xmlns:a16="http://schemas.microsoft.com/office/drawing/2014/main" id="{62C1ECBB-6467-4787-987E-CC014C8008F4}"/>
                </a:ext>
              </a:extLst>
            </p:cNvPr>
            <p:cNvSpPr/>
            <p:nvPr/>
          </p:nvSpPr>
          <p:spPr>
            <a:xfrm>
              <a:off x="8829770" y="4532919"/>
              <a:ext cx="639726" cy="639726"/>
            </a:xfrm>
            <a:prstGeom prst="ellipse">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id-ID"/>
            </a:p>
          </p:txBody>
        </p:sp>
        <p:sp>
          <p:nvSpPr>
            <p:cNvPr id="112" name="图形 87">
              <a:extLst>
                <a:ext uri="{FF2B5EF4-FFF2-40B4-BE49-F238E27FC236}">
                  <a16:creationId xmlns:a16="http://schemas.microsoft.com/office/drawing/2014/main" id="{043D87B9-4296-41B8-A98D-598DD4E45D6D}"/>
                </a:ext>
              </a:extLst>
            </p:cNvPr>
            <p:cNvSpPr/>
            <p:nvPr/>
          </p:nvSpPr>
          <p:spPr>
            <a:xfrm>
              <a:off x="8985670" y="4695682"/>
              <a:ext cx="331791" cy="331791"/>
            </a:xfrm>
            <a:custGeom>
              <a:avLst/>
              <a:gdLst>
                <a:gd name="connsiteX0" fmla="*/ 1508125 w 1587500"/>
                <a:gd name="connsiteY0" fmla="*/ 158989 h 1587500"/>
                <a:gd name="connsiteX1" fmla="*/ 1508125 w 1587500"/>
                <a:gd name="connsiteY1" fmla="*/ 515938 h 1587500"/>
                <a:gd name="connsiteX2" fmla="*/ 1587501 w 1587500"/>
                <a:gd name="connsiteY2" fmla="*/ 595234 h 1587500"/>
                <a:gd name="connsiteX3" fmla="*/ 1587501 w 1587500"/>
                <a:gd name="connsiteY3" fmla="*/ 793830 h 1587500"/>
                <a:gd name="connsiteX4" fmla="*/ 1508125 w 1587500"/>
                <a:gd name="connsiteY4" fmla="*/ 873126 h 1587500"/>
                <a:gd name="connsiteX5" fmla="*/ 1508125 w 1587500"/>
                <a:gd name="connsiteY5" fmla="*/ 1349138 h 1587500"/>
                <a:gd name="connsiteX6" fmla="*/ 1428989 w 1587500"/>
                <a:gd name="connsiteY6" fmla="*/ 1428750 h 1587500"/>
                <a:gd name="connsiteX7" fmla="*/ 1428750 w 1587500"/>
                <a:gd name="connsiteY7" fmla="*/ 1428750 h 1587500"/>
                <a:gd name="connsiteX8" fmla="*/ 1270000 w 1587500"/>
                <a:gd name="connsiteY8" fmla="*/ 1587501 h 1587500"/>
                <a:gd name="connsiteX9" fmla="*/ 1269604 w 1587500"/>
                <a:gd name="connsiteY9" fmla="*/ 1587501 h 1587500"/>
                <a:gd name="connsiteX10" fmla="*/ 1191023 w 1587500"/>
                <a:gd name="connsiteY10" fmla="*/ 1587501 h 1587500"/>
                <a:gd name="connsiteX11" fmla="*/ 1031875 w 1587500"/>
                <a:gd name="connsiteY11" fmla="*/ 1428829 h 1587500"/>
                <a:gd name="connsiteX12" fmla="*/ 1031875 w 1587500"/>
                <a:gd name="connsiteY12" fmla="*/ 1428750 h 1587500"/>
                <a:gd name="connsiteX13" fmla="*/ 555625 w 1587500"/>
                <a:gd name="connsiteY13" fmla="*/ 1428750 h 1587500"/>
                <a:gd name="connsiteX14" fmla="*/ 396876 w 1587500"/>
                <a:gd name="connsiteY14" fmla="*/ 1587501 h 1587500"/>
                <a:gd name="connsiteX15" fmla="*/ 396478 w 1587500"/>
                <a:gd name="connsiteY15" fmla="*/ 1587501 h 1587500"/>
                <a:gd name="connsiteX16" fmla="*/ 317896 w 1587500"/>
                <a:gd name="connsiteY16" fmla="*/ 1587501 h 1587500"/>
                <a:gd name="connsiteX17" fmla="*/ 158751 w 1587500"/>
                <a:gd name="connsiteY17" fmla="*/ 1428829 h 1587500"/>
                <a:gd name="connsiteX18" fmla="*/ 158751 w 1587500"/>
                <a:gd name="connsiteY18" fmla="*/ 1428750 h 1587500"/>
                <a:gd name="connsiteX19" fmla="*/ 79375 w 1587500"/>
                <a:gd name="connsiteY19" fmla="*/ 1349138 h 1587500"/>
                <a:gd name="connsiteX20" fmla="*/ 79375 w 1587500"/>
                <a:gd name="connsiteY20" fmla="*/ 873126 h 1587500"/>
                <a:gd name="connsiteX21" fmla="*/ 0 w 1587500"/>
                <a:gd name="connsiteY21" fmla="*/ 793830 h 1587500"/>
                <a:gd name="connsiteX22" fmla="*/ 0 w 1587500"/>
                <a:gd name="connsiteY22" fmla="*/ 595234 h 1587500"/>
                <a:gd name="connsiteX23" fmla="*/ 79375 w 1587500"/>
                <a:gd name="connsiteY23" fmla="*/ 515938 h 1587500"/>
                <a:gd name="connsiteX24" fmla="*/ 79375 w 1587500"/>
                <a:gd name="connsiteY24" fmla="*/ 158989 h 1587500"/>
                <a:gd name="connsiteX25" fmla="*/ 237648 w 1587500"/>
                <a:gd name="connsiteY25" fmla="*/ 0 h 1587500"/>
                <a:gd name="connsiteX26" fmla="*/ 237728 w 1587500"/>
                <a:gd name="connsiteY26" fmla="*/ 0 h 1587500"/>
                <a:gd name="connsiteX27" fmla="*/ 1349772 w 1587500"/>
                <a:gd name="connsiteY27" fmla="*/ 0 h 1587500"/>
                <a:gd name="connsiteX28" fmla="*/ 1508125 w 1587500"/>
                <a:gd name="connsiteY28" fmla="*/ 158987 h 1587500"/>
                <a:gd name="connsiteX29" fmla="*/ 1508125 w 1587500"/>
                <a:gd name="connsiteY29" fmla="*/ 793750 h 1587500"/>
                <a:gd name="connsiteX30" fmla="*/ 1508125 w 1587500"/>
                <a:gd name="connsiteY30" fmla="*/ 595234 h 1587500"/>
                <a:gd name="connsiteX31" fmla="*/ 1428750 w 1587500"/>
                <a:gd name="connsiteY31" fmla="*/ 595312 h 1587500"/>
                <a:gd name="connsiteX32" fmla="*/ 1428750 w 1587500"/>
                <a:gd name="connsiteY32" fmla="*/ 158989 h 1587500"/>
                <a:gd name="connsiteX33" fmla="*/ 1349772 w 1587500"/>
                <a:gd name="connsiteY33" fmla="*/ 79375 h 1587500"/>
                <a:gd name="connsiteX34" fmla="*/ 237728 w 1587500"/>
                <a:gd name="connsiteY34" fmla="*/ 79375 h 1587500"/>
                <a:gd name="connsiteX35" fmla="*/ 158751 w 1587500"/>
                <a:gd name="connsiteY35" fmla="*/ 158989 h 1587500"/>
                <a:gd name="connsiteX36" fmla="*/ 158751 w 1587500"/>
                <a:gd name="connsiteY36" fmla="*/ 595312 h 1587500"/>
                <a:gd name="connsiteX37" fmla="*/ 79375 w 1587500"/>
                <a:gd name="connsiteY37" fmla="*/ 595312 h 1587500"/>
                <a:gd name="connsiteX38" fmla="*/ 79375 w 1587500"/>
                <a:gd name="connsiteY38" fmla="*/ 793830 h 1587500"/>
                <a:gd name="connsiteX39" fmla="*/ 158751 w 1587500"/>
                <a:gd name="connsiteY39" fmla="*/ 793750 h 1587500"/>
                <a:gd name="connsiteX40" fmla="*/ 158751 w 1587500"/>
                <a:gd name="connsiteY40" fmla="*/ 952499 h 1587500"/>
                <a:gd name="connsiteX41" fmla="*/ 1428750 w 1587500"/>
                <a:gd name="connsiteY41" fmla="*/ 952499 h 1587500"/>
                <a:gd name="connsiteX42" fmla="*/ 1428750 w 1587500"/>
                <a:gd name="connsiteY42" fmla="*/ 793750 h 1587500"/>
                <a:gd name="connsiteX43" fmla="*/ 1508125 w 1587500"/>
                <a:gd name="connsiteY43" fmla="*/ 793750 h 1587500"/>
                <a:gd name="connsiteX44" fmla="*/ 158751 w 1587500"/>
                <a:gd name="connsiteY44" fmla="*/ 1349138 h 1587500"/>
                <a:gd name="connsiteX45" fmla="*/ 1428750 w 1587500"/>
                <a:gd name="connsiteY45" fmla="*/ 1349376 h 1587500"/>
                <a:gd name="connsiteX46" fmla="*/ 1428750 w 1587500"/>
                <a:gd name="connsiteY46" fmla="*/ 1031717 h 1587500"/>
                <a:gd name="connsiteX47" fmla="*/ 158751 w 1587500"/>
                <a:gd name="connsiteY47" fmla="*/ 1031717 h 1587500"/>
                <a:gd name="connsiteX48" fmla="*/ 158751 w 1587500"/>
                <a:gd name="connsiteY48" fmla="*/ 1349138 h 1587500"/>
                <a:gd name="connsiteX49" fmla="*/ 238124 w 1587500"/>
                <a:gd name="connsiteY49" fmla="*/ 1230313 h 1587500"/>
                <a:gd name="connsiteX50" fmla="*/ 238124 w 1587500"/>
                <a:gd name="connsiteY50" fmla="*/ 1150938 h 1587500"/>
                <a:gd name="connsiteX51" fmla="*/ 476249 w 1587500"/>
                <a:gd name="connsiteY51" fmla="*/ 1150938 h 1587500"/>
                <a:gd name="connsiteX52" fmla="*/ 476249 w 1587500"/>
                <a:gd name="connsiteY52" fmla="*/ 1230313 h 1587500"/>
                <a:gd name="connsiteX53" fmla="*/ 238124 w 1587500"/>
                <a:gd name="connsiteY53" fmla="*/ 1230313 h 1587500"/>
                <a:gd name="connsiteX54" fmla="*/ 1111251 w 1587500"/>
                <a:gd name="connsiteY54" fmla="*/ 1230313 h 1587500"/>
                <a:gd name="connsiteX55" fmla="*/ 1111251 w 1587500"/>
                <a:gd name="connsiteY55" fmla="*/ 1150938 h 1587500"/>
                <a:gd name="connsiteX56" fmla="*/ 1349376 w 1587500"/>
                <a:gd name="connsiteY56" fmla="*/ 1150938 h 1587500"/>
                <a:gd name="connsiteX57" fmla="*/ 1349376 w 1587500"/>
                <a:gd name="connsiteY57" fmla="*/ 1230313 h 1587500"/>
                <a:gd name="connsiteX58" fmla="*/ 1111251 w 1587500"/>
                <a:gd name="connsiteY58" fmla="*/ 1230313 h 1587500"/>
                <a:gd name="connsiteX59" fmla="*/ 1191023 w 1587500"/>
                <a:gd name="connsiteY59" fmla="*/ 1508125 h 1587500"/>
                <a:gd name="connsiteX60" fmla="*/ 1269604 w 1587500"/>
                <a:gd name="connsiteY60" fmla="*/ 1508125 h 1587500"/>
                <a:gd name="connsiteX61" fmla="*/ 1349376 w 1587500"/>
                <a:gd name="connsiteY61" fmla="*/ 1428750 h 1587500"/>
                <a:gd name="connsiteX62" fmla="*/ 1111251 w 1587500"/>
                <a:gd name="connsiteY62" fmla="*/ 1428750 h 1587500"/>
                <a:gd name="connsiteX63" fmla="*/ 1191023 w 1587500"/>
                <a:gd name="connsiteY63" fmla="*/ 1508125 h 1587500"/>
                <a:gd name="connsiteX64" fmla="*/ 317896 w 1587500"/>
                <a:gd name="connsiteY64" fmla="*/ 1508125 h 1587500"/>
                <a:gd name="connsiteX65" fmla="*/ 396478 w 1587500"/>
                <a:gd name="connsiteY65" fmla="*/ 1508125 h 1587500"/>
                <a:gd name="connsiteX66" fmla="*/ 476249 w 1587500"/>
                <a:gd name="connsiteY66" fmla="*/ 1428750 h 1587500"/>
                <a:gd name="connsiteX67" fmla="*/ 238124 w 1587500"/>
                <a:gd name="connsiteY67" fmla="*/ 1428750 h 1587500"/>
                <a:gd name="connsiteX68" fmla="*/ 317896 w 1587500"/>
                <a:gd name="connsiteY68" fmla="*/ 1508125 h 158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587500" h="1587500">
                  <a:moveTo>
                    <a:pt x="1508125" y="158989"/>
                  </a:moveTo>
                  <a:lnTo>
                    <a:pt x="1508125" y="515938"/>
                  </a:lnTo>
                  <a:cubicBezTo>
                    <a:pt x="1551931" y="515938"/>
                    <a:pt x="1587456" y="551426"/>
                    <a:pt x="1587501" y="595234"/>
                  </a:cubicBezTo>
                  <a:lnTo>
                    <a:pt x="1587501" y="793830"/>
                  </a:lnTo>
                  <a:cubicBezTo>
                    <a:pt x="1587478" y="837645"/>
                    <a:pt x="1551940" y="873146"/>
                    <a:pt x="1508125" y="873126"/>
                  </a:cubicBezTo>
                  <a:lnTo>
                    <a:pt x="1508125" y="1349138"/>
                  </a:lnTo>
                  <a:cubicBezTo>
                    <a:pt x="1508257" y="1392975"/>
                    <a:pt x="1472827" y="1428617"/>
                    <a:pt x="1428989" y="1428750"/>
                  </a:cubicBezTo>
                  <a:cubicBezTo>
                    <a:pt x="1428910" y="1428750"/>
                    <a:pt x="1428829" y="1428750"/>
                    <a:pt x="1428750" y="1428750"/>
                  </a:cubicBezTo>
                  <a:cubicBezTo>
                    <a:pt x="1428750" y="1516426"/>
                    <a:pt x="1357677" y="1587501"/>
                    <a:pt x="1270000" y="1587501"/>
                  </a:cubicBezTo>
                  <a:cubicBezTo>
                    <a:pt x="1269868" y="1587501"/>
                    <a:pt x="1269736" y="1587501"/>
                    <a:pt x="1269604" y="1587501"/>
                  </a:cubicBezTo>
                  <a:lnTo>
                    <a:pt x="1191023" y="1587501"/>
                  </a:lnTo>
                  <a:cubicBezTo>
                    <a:pt x="1103259" y="1587631"/>
                    <a:pt x="1032007" y="1516593"/>
                    <a:pt x="1031875" y="1428829"/>
                  </a:cubicBezTo>
                  <a:cubicBezTo>
                    <a:pt x="1031875" y="1428803"/>
                    <a:pt x="1031875" y="1428777"/>
                    <a:pt x="1031875" y="1428750"/>
                  </a:cubicBezTo>
                  <a:lnTo>
                    <a:pt x="555625" y="1428750"/>
                  </a:lnTo>
                  <a:cubicBezTo>
                    <a:pt x="555625" y="1516426"/>
                    <a:pt x="484550" y="1587501"/>
                    <a:pt x="396876" y="1587501"/>
                  </a:cubicBezTo>
                  <a:cubicBezTo>
                    <a:pt x="396744" y="1587501"/>
                    <a:pt x="396612" y="1587501"/>
                    <a:pt x="396478" y="1587501"/>
                  </a:cubicBezTo>
                  <a:lnTo>
                    <a:pt x="317896" y="1587501"/>
                  </a:lnTo>
                  <a:cubicBezTo>
                    <a:pt x="230134" y="1587631"/>
                    <a:pt x="158881" y="1516593"/>
                    <a:pt x="158751" y="1428829"/>
                  </a:cubicBezTo>
                  <a:cubicBezTo>
                    <a:pt x="158751" y="1428803"/>
                    <a:pt x="158751" y="1428777"/>
                    <a:pt x="158751" y="1428750"/>
                  </a:cubicBezTo>
                  <a:cubicBezTo>
                    <a:pt x="114936" y="1428750"/>
                    <a:pt x="79375" y="1393150"/>
                    <a:pt x="79375" y="1349138"/>
                  </a:cubicBezTo>
                  <a:lnTo>
                    <a:pt x="79375" y="873126"/>
                  </a:lnTo>
                  <a:cubicBezTo>
                    <a:pt x="35568" y="873126"/>
                    <a:pt x="44" y="837636"/>
                    <a:pt x="0" y="793830"/>
                  </a:cubicBezTo>
                  <a:lnTo>
                    <a:pt x="0" y="595234"/>
                  </a:lnTo>
                  <a:cubicBezTo>
                    <a:pt x="0" y="551419"/>
                    <a:pt x="35521" y="515938"/>
                    <a:pt x="79375" y="515938"/>
                  </a:cubicBezTo>
                  <a:lnTo>
                    <a:pt x="79375" y="158989"/>
                  </a:lnTo>
                  <a:cubicBezTo>
                    <a:pt x="79178" y="71379"/>
                    <a:pt x="150039" y="198"/>
                    <a:pt x="237648" y="0"/>
                  </a:cubicBezTo>
                  <a:cubicBezTo>
                    <a:pt x="237674" y="0"/>
                    <a:pt x="237702" y="0"/>
                    <a:pt x="237728" y="0"/>
                  </a:cubicBezTo>
                  <a:lnTo>
                    <a:pt x="1349772" y="0"/>
                  </a:lnTo>
                  <a:cubicBezTo>
                    <a:pt x="1437404" y="175"/>
                    <a:pt x="1508300" y="71357"/>
                    <a:pt x="1508125" y="158987"/>
                  </a:cubicBezTo>
                  <a:close/>
                  <a:moveTo>
                    <a:pt x="1508125" y="793750"/>
                  </a:moveTo>
                  <a:lnTo>
                    <a:pt x="1508125" y="595234"/>
                  </a:lnTo>
                  <a:lnTo>
                    <a:pt x="1428750" y="595312"/>
                  </a:lnTo>
                  <a:lnTo>
                    <a:pt x="1428750" y="158989"/>
                  </a:lnTo>
                  <a:cubicBezTo>
                    <a:pt x="1428750" y="114936"/>
                    <a:pt x="1393310" y="79375"/>
                    <a:pt x="1349772" y="79375"/>
                  </a:cubicBezTo>
                  <a:lnTo>
                    <a:pt x="237728" y="79375"/>
                  </a:lnTo>
                  <a:cubicBezTo>
                    <a:pt x="194151" y="79375"/>
                    <a:pt x="158751" y="114936"/>
                    <a:pt x="158751" y="158989"/>
                  </a:cubicBezTo>
                  <a:lnTo>
                    <a:pt x="158751" y="595312"/>
                  </a:lnTo>
                  <a:lnTo>
                    <a:pt x="79375" y="595312"/>
                  </a:lnTo>
                  <a:lnTo>
                    <a:pt x="79375" y="793830"/>
                  </a:lnTo>
                  <a:lnTo>
                    <a:pt x="158751" y="793750"/>
                  </a:lnTo>
                  <a:lnTo>
                    <a:pt x="158751" y="952499"/>
                  </a:lnTo>
                  <a:lnTo>
                    <a:pt x="1428750" y="952499"/>
                  </a:lnTo>
                  <a:lnTo>
                    <a:pt x="1428750" y="793750"/>
                  </a:lnTo>
                  <a:lnTo>
                    <a:pt x="1508125" y="793750"/>
                  </a:lnTo>
                  <a:close/>
                  <a:moveTo>
                    <a:pt x="158751" y="1349138"/>
                  </a:moveTo>
                  <a:lnTo>
                    <a:pt x="1428750" y="1349376"/>
                  </a:lnTo>
                  <a:lnTo>
                    <a:pt x="1428750" y="1031717"/>
                  </a:lnTo>
                  <a:lnTo>
                    <a:pt x="158751" y="1031717"/>
                  </a:lnTo>
                  <a:lnTo>
                    <a:pt x="158751" y="1349138"/>
                  </a:lnTo>
                  <a:close/>
                  <a:moveTo>
                    <a:pt x="238124" y="1230313"/>
                  </a:moveTo>
                  <a:lnTo>
                    <a:pt x="238124" y="1150938"/>
                  </a:lnTo>
                  <a:lnTo>
                    <a:pt x="476249" y="1150938"/>
                  </a:lnTo>
                  <a:lnTo>
                    <a:pt x="476249" y="1230313"/>
                  </a:lnTo>
                  <a:lnTo>
                    <a:pt x="238124" y="1230313"/>
                  </a:lnTo>
                  <a:close/>
                  <a:moveTo>
                    <a:pt x="1111251" y="1230313"/>
                  </a:moveTo>
                  <a:lnTo>
                    <a:pt x="1111251" y="1150938"/>
                  </a:lnTo>
                  <a:lnTo>
                    <a:pt x="1349376" y="1150938"/>
                  </a:lnTo>
                  <a:lnTo>
                    <a:pt x="1349376" y="1230313"/>
                  </a:lnTo>
                  <a:lnTo>
                    <a:pt x="1111251" y="1230313"/>
                  </a:lnTo>
                  <a:close/>
                  <a:moveTo>
                    <a:pt x="1191023" y="1508125"/>
                  </a:moveTo>
                  <a:lnTo>
                    <a:pt x="1269604" y="1508125"/>
                  </a:lnTo>
                  <a:cubicBezTo>
                    <a:pt x="1313854" y="1508125"/>
                    <a:pt x="1349376" y="1472644"/>
                    <a:pt x="1349376" y="1428750"/>
                  </a:cubicBezTo>
                  <a:lnTo>
                    <a:pt x="1111251" y="1428750"/>
                  </a:lnTo>
                  <a:cubicBezTo>
                    <a:pt x="1111251" y="1472565"/>
                    <a:pt x="1146889" y="1508125"/>
                    <a:pt x="1191023" y="1508125"/>
                  </a:cubicBezTo>
                  <a:close/>
                  <a:moveTo>
                    <a:pt x="317896" y="1508125"/>
                  </a:moveTo>
                  <a:lnTo>
                    <a:pt x="396478" y="1508125"/>
                  </a:lnTo>
                  <a:cubicBezTo>
                    <a:pt x="440730" y="1508125"/>
                    <a:pt x="476249" y="1472644"/>
                    <a:pt x="476249" y="1428750"/>
                  </a:cubicBezTo>
                  <a:lnTo>
                    <a:pt x="238124" y="1428750"/>
                  </a:lnTo>
                  <a:cubicBezTo>
                    <a:pt x="238124" y="1472565"/>
                    <a:pt x="273765" y="1508125"/>
                    <a:pt x="317896" y="1508125"/>
                  </a:cubicBezTo>
                  <a:close/>
                </a:path>
              </a:pathLst>
            </a:custGeom>
            <a:solidFill>
              <a:schemeClr val="bg1"/>
            </a:solidFill>
            <a:ln w="1860" cap="flat">
              <a:noFill/>
              <a:prstDash val="solid"/>
              <a:miter/>
            </a:ln>
          </p:spPr>
          <p:txBody>
            <a:bodyPr rtlCol="0" anchor="ctr"/>
            <a:lstStyle/>
            <a:p>
              <a:pPr>
                <a:lnSpc>
                  <a:spcPct val="130000"/>
                </a:lnSpc>
              </a:pPr>
              <a:endParaRPr lang="zh-CN" altLang="en-US"/>
            </a:p>
          </p:txBody>
        </p:sp>
      </p:grpSp>
      <p:grpSp>
        <p:nvGrpSpPr>
          <p:cNvPr id="6" name="组合 5">
            <a:extLst>
              <a:ext uri="{FF2B5EF4-FFF2-40B4-BE49-F238E27FC236}">
                <a16:creationId xmlns:a16="http://schemas.microsoft.com/office/drawing/2014/main" id="{B438003E-9A9F-40B3-AD56-FF06D66B390B}"/>
              </a:ext>
            </a:extLst>
          </p:cNvPr>
          <p:cNvGrpSpPr/>
          <p:nvPr/>
        </p:nvGrpSpPr>
        <p:grpSpPr>
          <a:xfrm>
            <a:off x="2759704" y="4532919"/>
            <a:ext cx="639726" cy="639726"/>
            <a:chOff x="2759704" y="4532919"/>
            <a:chExt cx="639726" cy="639726"/>
          </a:xfrm>
        </p:grpSpPr>
        <p:sp>
          <p:nvSpPr>
            <p:cNvPr id="65" name="Oval 21">
              <a:extLst>
                <a:ext uri="{FF2B5EF4-FFF2-40B4-BE49-F238E27FC236}">
                  <a16:creationId xmlns:a16="http://schemas.microsoft.com/office/drawing/2014/main" id="{E1A0ABC4-7D9E-4321-B4CE-A6B93C74841E}"/>
                </a:ext>
              </a:extLst>
            </p:cNvPr>
            <p:cNvSpPr/>
            <p:nvPr/>
          </p:nvSpPr>
          <p:spPr>
            <a:xfrm>
              <a:off x="2759704" y="4532919"/>
              <a:ext cx="639726" cy="639726"/>
            </a:xfrm>
            <a:prstGeom prst="ellipse">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id-ID"/>
            </a:p>
          </p:txBody>
        </p:sp>
        <p:grpSp>
          <p:nvGrpSpPr>
            <p:cNvPr id="111" name="组合 110">
              <a:extLst>
                <a:ext uri="{FF2B5EF4-FFF2-40B4-BE49-F238E27FC236}">
                  <a16:creationId xmlns:a16="http://schemas.microsoft.com/office/drawing/2014/main" id="{8D912BE3-2E91-41C1-9025-88328BCB5F3D}"/>
                </a:ext>
              </a:extLst>
            </p:cNvPr>
            <p:cNvGrpSpPr/>
            <p:nvPr/>
          </p:nvGrpSpPr>
          <p:grpSpPr>
            <a:xfrm>
              <a:off x="2949480" y="4686887"/>
              <a:ext cx="280397" cy="331790"/>
              <a:chOff x="20065400" y="2832225"/>
              <a:chExt cx="1003698" cy="1187663"/>
            </a:xfrm>
            <a:solidFill>
              <a:schemeClr val="bg1"/>
            </a:solidFill>
          </p:grpSpPr>
          <p:sp>
            <p:nvSpPr>
              <p:cNvPr id="107" name="任意多边形: 形状 106">
                <a:extLst>
                  <a:ext uri="{FF2B5EF4-FFF2-40B4-BE49-F238E27FC236}">
                    <a16:creationId xmlns:a16="http://schemas.microsoft.com/office/drawing/2014/main" id="{0F8A89D3-A778-4A4D-BCCC-80E453604EDB}"/>
                  </a:ext>
                </a:extLst>
              </p:cNvPr>
              <p:cNvSpPr/>
              <p:nvPr/>
            </p:nvSpPr>
            <p:spPr>
              <a:xfrm>
                <a:off x="20256270" y="3651639"/>
                <a:ext cx="621991" cy="73496"/>
              </a:xfrm>
              <a:custGeom>
                <a:avLst/>
                <a:gdLst>
                  <a:gd name="connsiteX0" fmla="*/ 587843 w 621991"/>
                  <a:gd name="connsiteY0" fmla="*/ 0 h 73496"/>
                  <a:gd name="connsiteX1" fmla="*/ 578901 w 621991"/>
                  <a:gd name="connsiteY1" fmla="*/ 229 h 73496"/>
                  <a:gd name="connsiteX2" fmla="*/ 565463 w 621991"/>
                  <a:gd name="connsiteY2" fmla="*/ 541 h 73496"/>
                  <a:gd name="connsiteX3" fmla="*/ 49015 w 621991"/>
                  <a:gd name="connsiteY3" fmla="*/ 541 h 73496"/>
                  <a:gd name="connsiteX4" fmla="*/ 42814 w 621991"/>
                  <a:gd name="connsiteY4" fmla="*/ 290 h 73496"/>
                  <a:gd name="connsiteX5" fmla="*/ 35064 w 621991"/>
                  <a:gd name="connsiteY5" fmla="*/ 0 h 73496"/>
                  <a:gd name="connsiteX6" fmla="*/ 0 w 621991"/>
                  <a:gd name="connsiteY6" fmla="*/ 36755 h 73496"/>
                  <a:gd name="connsiteX7" fmla="*/ 11108 w 621991"/>
                  <a:gd name="connsiteY7" fmla="*/ 65728 h 73496"/>
                  <a:gd name="connsiteX8" fmla="*/ 35034 w 621991"/>
                  <a:gd name="connsiteY8" fmla="*/ 73497 h 73496"/>
                  <a:gd name="connsiteX9" fmla="*/ 42803 w 621991"/>
                  <a:gd name="connsiteY9" fmla="*/ 73199 h 73496"/>
                  <a:gd name="connsiteX10" fmla="*/ 49015 w 621991"/>
                  <a:gd name="connsiteY10" fmla="*/ 72948 h 73496"/>
                  <a:gd name="connsiteX11" fmla="*/ 572936 w 621991"/>
                  <a:gd name="connsiteY11" fmla="*/ 72948 h 73496"/>
                  <a:gd name="connsiteX12" fmla="*/ 582712 w 621991"/>
                  <a:gd name="connsiteY12" fmla="*/ 73246 h 73496"/>
                  <a:gd name="connsiteX13" fmla="*/ 590252 w 621991"/>
                  <a:gd name="connsiteY13" fmla="*/ 73497 h 73496"/>
                  <a:gd name="connsiteX14" fmla="*/ 614697 w 621991"/>
                  <a:gd name="connsiteY14" fmla="*/ 63563 h 73496"/>
                  <a:gd name="connsiteX15" fmla="*/ 621992 w 621991"/>
                  <a:gd name="connsiteY15" fmla="*/ 36755 h 73496"/>
                  <a:gd name="connsiteX16" fmla="*/ 587843 w 621991"/>
                  <a:gd name="connsiteY16" fmla="*/ 0 h 7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1991" h="73496">
                    <a:moveTo>
                      <a:pt x="587843" y="0"/>
                    </a:moveTo>
                    <a:cubicBezTo>
                      <a:pt x="585088" y="0"/>
                      <a:pt x="582084" y="112"/>
                      <a:pt x="578901" y="229"/>
                    </a:cubicBezTo>
                    <a:cubicBezTo>
                      <a:pt x="574966" y="376"/>
                      <a:pt x="570499" y="541"/>
                      <a:pt x="565463" y="541"/>
                    </a:cubicBezTo>
                    <a:lnTo>
                      <a:pt x="49015" y="541"/>
                    </a:lnTo>
                    <a:cubicBezTo>
                      <a:pt x="47123" y="541"/>
                      <a:pt x="45030" y="422"/>
                      <a:pt x="42814" y="290"/>
                    </a:cubicBezTo>
                    <a:cubicBezTo>
                      <a:pt x="40316" y="147"/>
                      <a:pt x="37739" y="0"/>
                      <a:pt x="35064" y="0"/>
                    </a:cubicBezTo>
                    <a:cubicBezTo>
                      <a:pt x="12779" y="0"/>
                      <a:pt x="0" y="13396"/>
                      <a:pt x="0" y="36755"/>
                    </a:cubicBezTo>
                    <a:cubicBezTo>
                      <a:pt x="0" y="49552"/>
                      <a:pt x="3741" y="59302"/>
                      <a:pt x="11108" y="65728"/>
                    </a:cubicBezTo>
                    <a:cubicBezTo>
                      <a:pt x="19087" y="72691"/>
                      <a:pt x="28582" y="73497"/>
                      <a:pt x="35034" y="73497"/>
                    </a:cubicBezTo>
                    <a:cubicBezTo>
                      <a:pt x="37709" y="73497"/>
                      <a:pt x="40299" y="73346"/>
                      <a:pt x="42803" y="73199"/>
                    </a:cubicBezTo>
                    <a:cubicBezTo>
                      <a:pt x="45019" y="73071"/>
                      <a:pt x="47123" y="72948"/>
                      <a:pt x="49015" y="72948"/>
                    </a:cubicBezTo>
                    <a:lnTo>
                      <a:pt x="572936" y="72948"/>
                    </a:lnTo>
                    <a:cubicBezTo>
                      <a:pt x="576486" y="72948"/>
                      <a:pt x="579650" y="73102"/>
                      <a:pt x="582712" y="73246"/>
                    </a:cubicBezTo>
                    <a:cubicBezTo>
                      <a:pt x="585350" y="73374"/>
                      <a:pt x="587840" y="73497"/>
                      <a:pt x="590252" y="73497"/>
                    </a:cubicBezTo>
                    <a:cubicBezTo>
                      <a:pt x="594704" y="73497"/>
                      <a:pt x="606521" y="73497"/>
                      <a:pt x="614697" y="63563"/>
                    </a:cubicBezTo>
                    <a:cubicBezTo>
                      <a:pt x="621125" y="55757"/>
                      <a:pt x="621992" y="45629"/>
                      <a:pt x="621992" y="36755"/>
                    </a:cubicBezTo>
                    <a:cubicBezTo>
                      <a:pt x="621992" y="20974"/>
                      <a:pt x="618450" y="0"/>
                      <a:pt x="587843" y="0"/>
                    </a:cubicBezTo>
                    <a:close/>
                  </a:path>
                </a:pathLst>
              </a:custGeom>
              <a:grpFill/>
              <a:ln w="1860"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E61A68AA-3F2D-4217-877E-E65ED082EBE5}"/>
                  </a:ext>
                </a:extLst>
              </p:cNvPr>
              <p:cNvSpPr/>
              <p:nvPr/>
            </p:nvSpPr>
            <p:spPr>
              <a:xfrm>
                <a:off x="20256268" y="3424643"/>
                <a:ext cx="621993" cy="73476"/>
              </a:xfrm>
              <a:custGeom>
                <a:avLst/>
                <a:gdLst>
                  <a:gd name="connsiteX0" fmla="*/ 587931 w 621993"/>
                  <a:gd name="connsiteY0" fmla="*/ 0 h 73476"/>
                  <a:gd name="connsiteX1" fmla="*/ 578962 w 621993"/>
                  <a:gd name="connsiteY1" fmla="*/ 236 h 73476"/>
                  <a:gd name="connsiteX2" fmla="*/ 565465 w 621993"/>
                  <a:gd name="connsiteY2" fmla="*/ 554 h 73476"/>
                  <a:gd name="connsiteX3" fmla="*/ 49017 w 621993"/>
                  <a:gd name="connsiteY3" fmla="*/ 554 h 73476"/>
                  <a:gd name="connsiteX4" fmla="*/ 42794 w 621993"/>
                  <a:gd name="connsiteY4" fmla="*/ 298 h 73476"/>
                  <a:gd name="connsiteX5" fmla="*/ 34997 w 621993"/>
                  <a:gd name="connsiteY5" fmla="*/ 0 h 73476"/>
                  <a:gd name="connsiteX6" fmla="*/ 0 w 621993"/>
                  <a:gd name="connsiteY6" fmla="*/ 36720 h 73476"/>
                  <a:gd name="connsiteX7" fmla="*/ 10567 w 621993"/>
                  <a:gd name="connsiteY7" fmla="*/ 65395 h 73476"/>
                  <a:gd name="connsiteX8" fmla="*/ 34314 w 621993"/>
                  <a:gd name="connsiteY8" fmla="*/ 73022 h 73476"/>
                  <a:gd name="connsiteX9" fmla="*/ 39620 w 621993"/>
                  <a:gd name="connsiteY9" fmla="*/ 72909 h 73476"/>
                  <a:gd name="connsiteX10" fmla="*/ 47904 w 621993"/>
                  <a:gd name="connsiteY10" fmla="*/ 72894 h 73476"/>
                  <a:gd name="connsiteX11" fmla="*/ 48458 w 621993"/>
                  <a:gd name="connsiteY11" fmla="*/ 72928 h 73476"/>
                  <a:gd name="connsiteX12" fmla="*/ 572938 w 621993"/>
                  <a:gd name="connsiteY12" fmla="*/ 72928 h 73476"/>
                  <a:gd name="connsiteX13" fmla="*/ 582707 w 621993"/>
                  <a:gd name="connsiteY13" fmla="*/ 73233 h 73476"/>
                  <a:gd name="connsiteX14" fmla="*/ 590243 w 621993"/>
                  <a:gd name="connsiteY14" fmla="*/ 73476 h 73476"/>
                  <a:gd name="connsiteX15" fmla="*/ 614696 w 621993"/>
                  <a:gd name="connsiteY15" fmla="*/ 63548 h 73476"/>
                  <a:gd name="connsiteX16" fmla="*/ 621994 w 621993"/>
                  <a:gd name="connsiteY16" fmla="*/ 36718 h 73476"/>
                  <a:gd name="connsiteX17" fmla="*/ 587931 w 621993"/>
                  <a:gd name="connsiteY17" fmla="*/ 0 h 7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21993" h="73476">
                    <a:moveTo>
                      <a:pt x="587931" y="0"/>
                    </a:moveTo>
                    <a:cubicBezTo>
                      <a:pt x="585172" y="0"/>
                      <a:pt x="582156" y="113"/>
                      <a:pt x="578962" y="236"/>
                    </a:cubicBezTo>
                    <a:cubicBezTo>
                      <a:pt x="575010" y="383"/>
                      <a:pt x="570531" y="554"/>
                      <a:pt x="565465" y="554"/>
                    </a:cubicBezTo>
                    <a:lnTo>
                      <a:pt x="49017" y="554"/>
                    </a:lnTo>
                    <a:cubicBezTo>
                      <a:pt x="47121" y="554"/>
                      <a:pt x="45013" y="433"/>
                      <a:pt x="42794" y="298"/>
                    </a:cubicBezTo>
                    <a:cubicBezTo>
                      <a:pt x="40282" y="149"/>
                      <a:pt x="37683" y="0"/>
                      <a:pt x="34997" y="0"/>
                    </a:cubicBezTo>
                    <a:cubicBezTo>
                      <a:pt x="12753" y="0"/>
                      <a:pt x="0" y="13387"/>
                      <a:pt x="0" y="36720"/>
                    </a:cubicBezTo>
                    <a:cubicBezTo>
                      <a:pt x="0" y="41490"/>
                      <a:pt x="0" y="56000"/>
                      <a:pt x="10567" y="65395"/>
                    </a:cubicBezTo>
                    <a:cubicBezTo>
                      <a:pt x="18163" y="72156"/>
                      <a:pt x="27245" y="73022"/>
                      <a:pt x="34314" y="73022"/>
                    </a:cubicBezTo>
                    <a:cubicBezTo>
                      <a:pt x="36002" y="73022"/>
                      <a:pt x="37774" y="72970"/>
                      <a:pt x="39620" y="72909"/>
                    </a:cubicBezTo>
                    <a:cubicBezTo>
                      <a:pt x="42358" y="72829"/>
                      <a:pt x="45510" y="72747"/>
                      <a:pt x="47904" y="72894"/>
                    </a:cubicBezTo>
                    <a:lnTo>
                      <a:pt x="48458" y="72928"/>
                    </a:lnTo>
                    <a:lnTo>
                      <a:pt x="572938" y="72928"/>
                    </a:lnTo>
                    <a:cubicBezTo>
                      <a:pt x="576482" y="72928"/>
                      <a:pt x="579645" y="73080"/>
                      <a:pt x="582707" y="73233"/>
                    </a:cubicBezTo>
                    <a:cubicBezTo>
                      <a:pt x="585341" y="73359"/>
                      <a:pt x="587828" y="73476"/>
                      <a:pt x="590243" y="73476"/>
                    </a:cubicBezTo>
                    <a:cubicBezTo>
                      <a:pt x="594693" y="73476"/>
                      <a:pt x="606516" y="73476"/>
                      <a:pt x="614696" y="63548"/>
                    </a:cubicBezTo>
                    <a:cubicBezTo>
                      <a:pt x="621127" y="55734"/>
                      <a:pt x="621994" y="45603"/>
                      <a:pt x="621994" y="36718"/>
                    </a:cubicBezTo>
                    <a:cubicBezTo>
                      <a:pt x="621994" y="20959"/>
                      <a:pt x="618463" y="0"/>
                      <a:pt x="587931" y="0"/>
                    </a:cubicBezTo>
                    <a:close/>
                  </a:path>
                </a:pathLst>
              </a:custGeom>
              <a:grpFill/>
              <a:ln w="1860"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58FF5744-B2DE-43DC-A11A-86231B266725}"/>
                  </a:ext>
                </a:extLst>
              </p:cNvPr>
              <p:cNvSpPr/>
              <p:nvPr/>
            </p:nvSpPr>
            <p:spPr>
              <a:xfrm>
                <a:off x="20065400" y="2832225"/>
                <a:ext cx="1003698" cy="1187663"/>
              </a:xfrm>
              <a:custGeom>
                <a:avLst/>
                <a:gdLst>
                  <a:gd name="connsiteX0" fmla="*/ 734052 w 1003698"/>
                  <a:gd name="connsiteY0" fmla="*/ 0 h 1187663"/>
                  <a:gd name="connsiteX1" fmla="*/ 142572 w 1003698"/>
                  <a:gd name="connsiteY1" fmla="*/ 0 h 1187663"/>
                  <a:gd name="connsiteX2" fmla="*/ 43233 w 1003698"/>
                  <a:gd name="connsiteY2" fmla="*/ 21400 h 1187663"/>
                  <a:gd name="connsiteX3" fmla="*/ 0 w 1003698"/>
                  <a:gd name="connsiteY3" fmla="*/ 124684 h 1187663"/>
                  <a:gd name="connsiteX4" fmla="*/ 0 w 1003698"/>
                  <a:gd name="connsiteY4" fmla="*/ 1040483 h 1187663"/>
                  <a:gd name="connsiteX5" fmla="*/ 142572 w 1003698"/>
                  <a:gd name="connsiteY5" fmla="*/ 1187663 h 1187663"/>
                  <a:gd name="connsiteX6" fmla="*/ 868622 w 1003698"/>
                  <a:gd name="connsiteY6" fmla="*/ 1187663 h 1187663"/>
                  <a:gd name="connsiteX7" fmla="*/ 974469 w 1003698"/>
                  <a:gd name="connsiteY7" fmla="*/ 1151891 h 1187663"/>
                  <a:gd name="connsiteX8" fmla="*/ 1003699 w 1003698"/>
                  <a:gd name="connsiteY8" fmla="*/ 1040483 h 1187663"/>
                  <a:gd name="connsiteX9" fmla="*/ 1003699 w 1003698"/>
                  <a:gd name="connsiteY9" fmla="*/ 272346 h 1187663"/>
                  <a:gd name="connsiteX10" fmla="*/ 734052 w 1003698"/>
                  <a:gd name="connsiteY10" fmla="*/ 0 h 1187663"/>
                  <a:gd name="connsiteX11" fmla="*/ 71106 w 1003698"/>
                  <a:gd name="connsiteY11" fmla="*/ 1048245 h 1187663"/>
                  <a:gd name="connsiteX12" fmla="*/ 71106 w 1003698"/>
                  <a:gd name="connsiteY12" fmla="*/ 132440 h 1187663"/>
                  <a:gd name="connsiteX13" fmla="*/ 135342 w 1003698"/>
                  <a:gd name="connsiteY13" fmla="*/ 73177 h 1187663"/>
                  <a:gd name="connsiteX14" fmla="*/ 680357 w 1003698"/>
                  <a:gd name="connsiteY14" fmla="*/ 73177 h 1187663"/>
                  <a:gd name="connsiteX15" fmla="*/ 680357 w 1003698"/>
                  <a:gd name="connsiteY15" fmla="*/ 202278 h 1187663"/>
                  <a:gd name="connsiteX16" fmla="*/ 730782 w 1003698"/>
                  <a:gd name="connsiteY16" fmla="*/ 306311 h 1187663"/>
                  <a:gd name="connsiteX17" fmla="*/ 848393 w 1003698"/>
                  <a:gd name="connsiteY17" fmla="*/ 326962 h 1187663"/>
                  <a:gd name="connsiteX18" fmla="*/ 932578 w 1003698"/>
                  <a:gd name="connsiteY18" fmla="*/ 326962 h 1187663"/>
                  <a:gd name="connsiteX19" fmla="*/ 932578 w 1003698"/>
                  <a:gd name="connsiteY19" fmla="*/ 1048245 h 1187663"/>
                  <a:gd name="connsiteX20" fmla="*/ 868619 w 1003698"/>
                  <a:gd name="connsiteY20" fmla="*/ 1115266 h 1187663"/>
                  <a:gd name="connsiteX21" fmla="*/ 135112 w 1003698"/>
                  <a:gd name="connsiteY21" fmla="*/ 1115266 h 1187663"/>
                  <a:gd name="connsiteX22" fmla="*/ 71106 w 1003698"/>
                  <a:gd name="connsiteY22" fmla="*/ 1048245 h 1187663"/>
                  <a:gd name="connsiteX23" fmla="*/ 801257 w 1003698"/>
                  <a:gd name="connsiteY23" fmla="*/ 261562 h 1187663"/>
                  <a:gd name="connsiteX24" fmla="*/ 744745 w 1003698"/>
                  <a:gd name="connsiteY24" fmla="*/ 194528 h 1187663"/>
                  <a:gd name="connsiteX25" fmla="*/ 744745 w 1003698"/>
                  <a:gd name="connsiteY25" fmla="*/ 113580 h 1187663"/>
                  <a:gd name="connsiteX26" fmla="*/ 898029 w 1003698"/>
                  <a:gd name="connsiteY26" fmla="*/ 261560 h 1187663"/>
                  <a:gd name="connsiteX27" fmla="*/ 801257 w 1003698"/>
                  <a:gd name="connsiteY27" fmla="*/ 261560 h 1187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03698" h="1187663">
                    <a:moveTo>
                      <a:pt x="734052" y="0"/>
                    </a:moveTo>
                    <a:lnTo>
                      <a:pt x="142572" y="0"/>
                    </a:lnTo>
                    <a:cubicBezTo>
                      <a:pt x="109080" y="0"/>
                      <a:pt x="71084" y="2545"/>
                      <a:pt x="43233" y="21400"/>
                    </a:cubicBezTo>
                    <a:cubicBezTo>
                      <a:pt x="14141" y="41090"/>
                      <a:pt x="0" y="74877"/>
                      <a:pt x="0" y="124684"/>
                    </a:cubicBezTo>
                    <a:lnTo>
                      <a:pt x="0" y="1040483"/>
                    </a:lnTo>
                    <a:cubicBezTo>
                      <a:pt x="0" y="1143646"/>
                      <a:pt x="42639" y="1187663"/>
                      <a:pt x="142572" y="1187663"/>
                    </a:cubicBezTo>
                    <a:lnTo>
                      <a:pt x="868622" y="1187663"/>
                    </a:lnTo>
                    <a:cubicBezTo>
                      <a:pt x="919523" y="1187660"/>
                      <a:pt x="953157" y="1176295"/>
                      <a:pt x="974469" y="1151891"/>
                    </a:cubicBezTo>
                    <a:cubicBezTo>
                      <a:pt x="994682" y="1128753"/>
                      <a:pt x="1003699" y="1094387"/>
                      <a:pt x="1003699" y="1040483"/>
                    </a:cubicBezTo>
                    <a:lnTo>
                      <a:pt x="1003699" y="272346"/>
                    </a:lnTo>
                    <a:lnTo>
                      <a:pt x="734052" y="0"/>
                    </a:lnTo>
                    <a:close/>
                    <a:moveTo>
                      <a:pt x="71106" y="1048245"/>
                    </a:moveTo>
                    <a:lnTo>
                      <a:pt x="71106" y="132440"/>
                    </a:lnTo>
                    <a:cubicBezTo>
                      <a:pt x="71106" y="95302"/>
                      <a:pt x="93920" y="74260"/>
                      <a:pt x="135342" y="73177"/>
                    </a:cubicBezTo>
                    <a:lnTo>
                      <a:pt x="680357" y="73177"/>
                    </a:lnTo>
                    <a:lnTo>
                      <a:pt x="680357" y="202278"/>
                    </a:lnTo>
                    <a:cubicBezTo>
                      <a:pt x="680357" y="252928"/>
                      <a:pt x="696851" y="286956"/>
                      <a:pt x="730782" y="306311"/>
                    </a:cubicBezTo>
                    <a:cubicBezTo>
                      <a:pt x="762605" y="324460"/>
                      <a:pt x="806114" y="326962"/>
                      <a:pt x="848393" y="326962"/>
                    </a:cubicBezTo>
                    <a:lnTo>
                      <a:pt x="932578" y="326962"/>
                    </a:lnTo>
                    <a:lnTo>
                      <a:pt x="932578" y="1048245"/>
                    </a:lnTo>
                    <a:cubicBezTo>
                      <a:pt x="932578" y="1094597"/>
                      <a:pt x="912852" y="1115266"/>
                      <a:pt x="868619" y="1115266"/>
                    </a:cubicBezTo>
                    <a:lnTo>
                      <a:pt x="135112" y="1115266"/>
                    </a:lnTo>
                    <a:cubicBezTo>
                      <a:pt x="90848" y="1115266"/>
                      <a:pt x="71106" y="1094597"/>
                      <a:pt x="71106" y="1048245"/>
                    </a:cubicBezTo>
                    <a:close/>
                    <a:moveTo>
                      <a:pt x="801257" y="261562"/>
                    </a:moveTo>
                    <a:cubicBezTo>
                      <a:pt x="764158" y="261562"/>
                      <a:pt x="744745" y="227839"/>
                      <a:pt x="744745" y="194528"/>
                    </a:cubicBezTo>
                    <a:lnTo>
                      <a:pt x="744745" y="113580"/>
                    </a:lnTo>
                    <a:lnTo>
                      <a:pt x="898029" y="261560"/>
                    </a:lnTo>
                    <a:lnTo>
                      <a:pt x="801257" y="261560"/>
                    </a:lnTo>
                    <a:close/>
                  </a:path>
                </a:pathLst>
              </a:custGeom>
              <a:grpFill/>
              <a:ln w="1860"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510D3901-51D0-4EE5-89D4-CDE825AA17FC}"/>
                  </a:ext>
                </a:extLst>
              </p:cNvPr>
              <p:cNvSpPr/>
              <p:nvPr/>
            </p:nvSpPr>
            <p:spPr>
              <a:xfrm>
                <a:off x="20256255" y="3195635"/>
                <a:ext cx="621988" cy="73498"/>
              </a:xfrm>
              <a:custGeom>
                <a:avLst/>
                <a:gdLst>
                  <a:gd name="connsiteX0" fmla="*/ 10567 w 621988"/>
                  <a:gd name="connsiteY0" fmla="*/ 65425 h 73498"/>
                  <a:gd name="connsiteX1" fmla="*/ 34311 w 621988"/>
                  <a:gd name="connsiteY1" fmla="*/ 73041 h 73498"/>
                  <a:gd name="connsiteX2" fmla="*/ 39631 w 621988"/>
                  <a:gd name="connsiteY2" fmla="*/ 72931 h 73498"/>
                  <a:gd name="connsiteX3" fmla="*/ 47919 w 621988"/>
                  <a:gd name="connsiteY3" fmla="*/ 72916 h 73498"/>
                  <a:gd name="connsiteX4" fmla="*/ 48473 w 621988"/>
                  <a:gd name="connsiteY4" fmla="*/ 72950 h 73498"/>
                  <a:gd name="connsiteX5" fmla="*/ 572953 w 621988"/>
                  <a:gd name="connsiteY5" fmla="*/ 72950 h 73498"/>
                  <a:gd name="connsiteX6" fmla="*/ 582729 w 621988"/>
                  <a:gd name="connsiteY6" fmla="*/ 73250 h 73498"/>
                  <a:gd name="connsiteX7" fmla="*/ 590265 w 621988"/>
                  <a:gd name="connsiteY7" fmla="*/ 73499 h 73498"/>
                  <a:gd name="connsiteX8" fmla="*/ 614707 w 621988"/>
                  <a:gd name="connsiteY8" fmla="*/ 63555 h 73498"/>
                  <a:gd name="connsiteX9" fmla="*/ 621988 w 621988"/>
                  <a:gd name="connsiteY9" fmla="*/ 36759 h 73498"/>
                  <a:gd name="connsiteX10" fmla="*/ 587882 w 621988"/>
                  <a:gd name="connsiteY10" fmla="*/ 0 h 73498"/>
                  <a:gd name="connsiteX11" fmla="*/ 578928 w 621988"/>
                  <a:gd name="connsiteY11" fmla="*/ 231 h 73498"/>
                  <a:gd name="connsiteX12" fmla="*/ 565461 w 621988"/>
                  <a:gd name="connsiteY12" fmla="*/ 547 h 73498"/>
                  <a:gd name="connsiteX13" fmla="*/ 49033 w 621988"/>
                  <a:gd name="connsiteY13" fmla="*/ 547 h 73498"/>
                  <a:gd name="connsiteX14" fmla="*/ 42825 w 621988"/>
                  <a:gd name="connsiteY14" fmla="*/ 294 h 73498"/>
                  <a:gd name="connsiteX15" fmla="*/ 35053 w 621988"/>
                  <a:gd name="connsiteY15" fmla="*/ 0 h 73498"/>
                  <a:gd name="connsiteX16" fmla="*/ 0 w 621988"/>
                  <a:gd name="connsiteY16" fmla="*/ 36759 h 73498"/>
                  <a:gd name="connsiteX17" fmla="*/ 10567 w 621988"/>
                  <a:gd name="connsiteY17" fmla="*/ 65425 h 7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21988" h="73498">
                    <a:moveTo>
                      <a:pt x="10567" y="65425"/>
                    </a:moveTo>
                    <a:cubicBezTo>
                      <a:pt x="18163" y="72178"/>
                      <a:pt x="27247" y="73041"/>
                      <a:pt x="34311" y="73041"/>
                    </a:cubicBezTo>
                    <a:cubicBezTo>
                      <a:pt x="36000" y="73041"/>
                      <a:pt x="37778" y="72989"/>
                      <a:pt x="39631" y="72931"/>
                    </a:cubicBezTo>
                    <a:cubicBezTo>
                      <a:pt x="42368" y="72846"/>
                      <a:pt x="45521" y="72770"/>
                      <a:pt x="47919" y="72916"/>
                    </a:cubicBezTo>
                    <a:lnTo>
                      <a:pt x="48473" y="72950"/>
                    </a:lnTo>
                    <a:lnTo>
                      <a:pt x="572953" y="72950"/>
                    </a:lnTo>
                    <a:cubicBezTo>
                      <a:pt x="576503" y="72950"/>
                      <a:pt x="579667" y="73101"/>
                      <a:pt x="582729" y="73250"/>
                    </a:cubicBezTo>
                    <a:cubicBezTo>
                      <a:pt x="585363" y="73378"/>
                      <a:pt x="587851" y="73499"/>
                      <a:pt x="590265" y="73499"/>
                    </a:cubicBezTo>
                    <a:cubicBezTo>
                      <a:pt x="594717" y="73499"/>
                      <a:pt x="606534" y="73499"/>
                      <a:pt x="614707" y="63555"/>
                    </a:cubicBezTo>
                    <a:cubicBezTo>
                      <a:pt x="621123" y="55751"/>
                      <a:pt x="621988" y="45631"/>
                      <a:pt x="621988" y="36759"/>
                    </a:cubicBezTo>
                    <a:cubicBezTo>
                      <a:pt x="621988" y="20979"/>
                      <a:pt x="618452" y="0"/>
                      <a:pt x="587882" y="0"/>
                    </a:cubicBezTo>
                    <a:cubicBezTo>
                      <a:pt x="585127" y="0"/>
                      <a:pt x="582115" y="110"/>
                      <a:pt x="578928" y="231"/>
                    </a:cubicBezTo>
                    <a:cubicBezTo>
                      <a:pt x="574986" y="380"/>
                      <a:pt x="570512" y="547"/>
                      <a:pt x="565461" y="547"/>
                    </a:cubicBezTo>
                    <a:lnTo>
                      <a:pt x="49033" y="547"/>
                    </a:lnTo>
                    <a:cubicBezTo>
                      <a:pt x="47141" y="547"/>
                      <a:pt x="45041" y="424"/>
                      <a:pt x="42825" y="294"/>
                    </a:cubicBezTo>
                    <a:cubicBezTo>
                      <a:pt x="40321" y="151"/>
                      <a:pt x="37732" y="0"/>
                      <a:pt x="35053" y="0"/>
                    </a:cubicBezTo>
                    <a:cubicBezTo>
                      <a:pt x="12771" y="0"/>
                      <a:pt x="0" y="13396"/>
                      <a:pt x="0" y="36759"/>
                    </a:cubicBezTo>
                    <a:cubicBezTo>
                      <a:pt x="-2" y="41521"/>
                      <a:pt x="-2" y="56028"/>
                      <a:pt x="10567" y="65425"/>
                    </a:cubicBezTo>
                    <a:close/>
                  </a:path>
                </a:pathLst>
              </a:custGeom>
              <a:grpFill/>
              <a:ln w="1860" cap="flat">
                <a:noFill/>
                <a:prstDash val="solid"/>
                <a:miter/>
              </a:ln>
            </p:spPr>
            <p:txBody>
              <a:bodyPr rtlCol="0" anchor="ctr"/>
              <a:lstStyle/>
              <a:p>
                <a:endParaRPr lang="zh-CN" altLang="en-US"/>
              </a:p>
            </p:txBody>
          </p:sp>
        </p:grpSp>
      </p:grpSp>
      <p:pic>
        <p:nvPicPr>
          <p:cNvPr id="115" name="图片 114">
            <a:extLst>
              <a:ext uri="{FF2B5EF4-FFF2-40B4-BE49-F238E27FC236}">
                <a16:creationId xmlns:a16="http://schemas.microsoft.com/office/drawing/2014/main" id="{AA42311D-7E66-4BBB-8A50-1EFF16DF7C85}"/>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a:ext>
            </a:extLst>
          </a:blip>
          <a:srcRect/>
          <a:stretch>
            <a:fillRect/>
          </a:stretch>
        </p:blipFill>
        <p:spPr>
          <a:xfrm>
            <a:off x="4099577" y="4861578"/>
            <a:ext cx="3992846" cy="1996422"/>
          </a:xfrm>
          <a:custGeom>
            <a:avLst/>
            <a:gdLst>
              <a:gd name="connsiteX0" fmla="*/ 1996423 w 3992846"/>
              <a:gd name="connsiteY0" fmla="*/ 0 h 1996422"/>
              <a:gd name="connsiteX1" fmla="*/ 3982539 w 3992846"/>
              <a:gd name="connsiteY1" fmla="*/ 1792301 h 1996422"/>
              <a:gd name="connsiteX2" fmla="*/ 3992846 w 3992846"/>
              <a:gd name="connsiteY2" fmla="*/ 1996422 h 1996422"/>
              <a:gd name="connsiteX3" fmla="*/ 0 w 3992846"/>
              <a:gd name="connsiteY3" fmla="*/ 1996422 h 1996422"/>
              <a:gd name="connsiteX4" fmla="*/ 10308 w 3992846"/>
              <a:gd name="connsiteY4" fmla="*/ 1792301 h 1996422"/>
              <a:gd name="connsiteX5" fmla="*/ 1996423 w 3992846"/>
              <a:gd name="connsiteY5" fmla="*/ 0 h 1996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92846" h="1996422">
                <a:moveTo>
                  <a:pt x="1996423" y="0"/>
                </a:moveTo>
                <a:cubicBezTo>
                  <a:pt x="3030105" y="0"/>
                  <a:pt x="3880302" y="785592"/>
                  <a:pt x="3982539" y="1792301"/>
                </a:cubicBezTo>
                <a:lnTo>
                  <a:pt x="3992846" y="1996422"/>
                </a:lnTo>
                <a:lnTo>
                  <a:pt x="0" y="1996422"/>
                </a:lnTo>
                <a:lnTo>
                  <a:pt x="10308" y="1792301"/>
                </a:lnTo>
                <a:cubicBezTo>
                  <a:pt x="112544" y="785592"/>
                  <a:pt x="962741" y="0"/>
                  <a:pt x="1996423" y="0"/>
                </a:cubicBezTo>
                <a:close/>
              </a:path>
            </a:pathLst>
          </a:custGeom>
        </p:spPr>
      </p:pic>
    </p:spTree>
    <p:extLst>
      <p:ext uri="{BB962C8B-B14F-4D97-AF65-F5344CB8AC3E}">
        <p14:creationId xmlns:p14="http://schemas.microsoft.com/office/powerpoint/2010/main" val="4278634225"/>
      </p:ext>
    </p:extLst>
  </p:cSld>
  <p:clrMapOvr>
    <a:masterClrMapping/>
  </p:clrMapOvr>
  <p:transition spd="slow">
    <p:strips/>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圆角 70">
            <a:extLst>
              <a:ext uri="{FF2B5EF4-FFF2-40B4-BE49-F238E27FC236}">
                <a16:creationId xmlns:a16="http://schemas.microsoft.com/office/drawing/2014/main" id="{F2077CE2-952A-4F5E-B1A0-DBA58DCE6135}"/>
              </a:ext>
            </a:extLst>
          </p:cNvPr>
          <p:cNvSpPr/>
          <p:nvPr/>
        </p:nvSpPr>
        <p:spPr>
          <a:xfrm>
            <a:off x="673100" y="3716480"/>
            <a:ext cx="3221807" cy="1401417"/>
          </a:xfrm>
          <a:prstGeom prst="roundRect">
            <a:avLst>
              <a:gd name="adj" fmla="val 12655"/>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72" name="矩形: 圆角 71">
            <a:extLst>
              <a:ext uri="{FF2B5EF4-FFF2-40B4-BE49-F238E27FC236}">
                <a16:creationId xmlns:a16="http://schemas.microsoft.com/office/drawing/2014/main" id="{D469982D-555F-4410-A45E-BFC7D7E9B03C}"/>
              </a:ext>
            </a:extLst>
          </p:cNvPr>
          <p:cNvSpPr/>
          <p:nvPr/>
        </p:nvSpPr>
        <p:spPr>
          <a:xfrm>
            <a:off x="8261074" y="1998101"/>
            <a:ext cx="3221807" cy="1401417"/>
          </a:xfrm>
          <a:prstGeom prst="roundRect">
            <a:avLst>
              <a:gd name="adj" fmla="val 12655"/>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73" name="矩形: 圆角 72">
            <a:extLst>
              <a:ext uri="{FF2B5EF4-FFF2-40B4-BE49-F238E27FC236}">
                <a16:creationId xmlns:a16="http://schemas.microsoft.com/office/drawing/2014/main" id="{F007E600-56B0-461A-875A-BE1349CE445B}"/>
              </a:ext>
            </a:extLst>
          </p:cNvPr>
          <p:cNvSpPr/>
          <p:nvPr/>
        </p:nvSpPr>
        <p:spPr>
          <a:xfrm>
            <a:off x="8261074" y="3716480"/>
            <a:ext cx="3221807" cy="1401417"/>
          </a:xfrm>
          <a:prstGeom prst="roundRect">
            <a:avLst>
              <a:gd name="adj" fmla="val 12655"/>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70" name="矩形: 圆角 69">
            <a:extLst>
              <a:ext uri="{FF2B5EF4-FFF2-40B4-BE49-F238E27FC236}">
                <a16:creationId xmlns:a16="http://schemas.microsoft.com/office/drawing/2014/main" id="{5CD030A2-9AE8-4A59-AD81-575A0429134C}"/>
              </a:ext>
            </a:extLst>
          </p:cNvPr>
          <p:cNvSpPr/>
          <p:nvPr/>
        </p:nvSpPr>
        <p:spPr>
          <a:xfrm>
            <a:off x="673100" y="1998101"/>
            <a:ext cx="3221807" cy="1401417"/>
          </a:xfrm>
          <a:prstGeom prst="roundRect">
            <a:avLst>
              <a:gd name="adj" fmla="val 12655"/>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3" name="文本占位符 2">
            <a:extLst>
              <a:ext uri="{FF2B5EF4-FFF2-40B4-BE49-F238E27FC236}">
                <a16:creationId xmlns:a16="http://schemas.microsoft.com/office/drawing/2014/main" id="{DFC3F7FA-2B72-4191-9799-FF0CE0060E54}"/>
              </a:ext>
            </a:extLst>
          </p:cNvPr>
          <p:cNvSpPr>
            <a:spLocks noGrp="1"/>
          </p:cNvSpPr>
          <p:nvPr>
            <p:ph type="body" sz="quarter" idx="14"/>
          </p:nvPr>
        </p:nvSpPr>
        <p:spPr>
          <a:xfrm>
            <a:off x="1028222" y="650169"/>
            <a:ext cx="6677774" cy="480131"/>
          </a:xfrm>
        </p:spPr>
        <p:txBody>
          <a:bodyPr/>
          <a:lstStyle/>
          <a:p>
            <a:r>
              <a:rPr lang="zh-CN" altLang="en-US" dirty="0"/>
              <a:t>如果被诊断感染新型冠状病毒怎么办</a:t>
            </a:r>
          </a:p>
        </p:txBody>
      </p:sp>
      <p:grpSp>
        <p:nvGrpSpPr>
          <p:cNvPr id="32" name="Group 11">
            <a:extLst>
              <a:ext uri="{FF2B5EF4-FFF2-40B4-BE49-F238E27FC236}">
                <a16:creationId xmlns:a16="http://schemas.microsoft.com/office/drawing/2014/main" id="{479421D9-6B8D-4B03-8AB2-84C1B02619B9}"/>
              </a:ext>
            </a:extLst>
          </p:cNvPr>
          <p:cNvGrpSpPr/>
          <p:nvPr/>
        </p:nvGrpSpPr>
        <p:grpSpPr>
          <a:xfrm>
            <a:off x="5322766" y="2058822"/>
            <a:ext cx="1546468" cy="3264032"/>
            <a:chOff x="1752600" y="4243388"/>
            <a:chExt cx="373063" cy="787400"/>
          </a:xfrm>
          <a:gradFill>
            <a:gsLst>
              <a:gs pos="99000">
                <a:schemeClr val="accent2"/>
              </a:gs>
              <a:gs pos="0">
                <a:schemeClr val="accent1"/>
              </a:gs>
            </a:gsLst>
            <a:lin ang="2700000" scaled="1"/>
          </a:gradFill>
        </p:grpSpPr>
        <p:sp>
          <p:nvSpPr>
            <p:cNvPr id="33" name="Freeform 6">
              <a:extLst>
                <a:ext uri="{FF2B5EF4-FFF2-40B4-BE49-F238E27FC236}">
                  <a16:creationId xmlns:a16="http://schemas.microsoft.com/office/drawing/2014/main" id="{B3D39715-C52F-4AFA-8972-E2ED995AB8A9}"/>
                </a:ext>
              </a:extLst>
            </p:cNvPr>
            <p:cNvSpPr>
              <a:spLocks/>
            </p:cNvSpPr>
            <p:nvPr/>
          </p:nvSpPr>
          <p:spPr bwMode="auto">
            <a:xfrm>
              <a:off x="1862138" y="4243388"/>
              <a:ext cx="155575" cy="153988"/>
            </a:xfrm>
            <a:custGeom>
              <a:avLst/>
              <a:gdLst>
                <a:gd name="T0" fmla="*/ 343 w 686"/>
                <a:gd name="T1" fmla="*/ 0 h 684"/>
                <a:gd name="T2" fmla="*/ 343 w 686"/>
                <a:gd name="T3" fmla="*/ 0 h 684"/>
                <a:gd name="T4" fmla="*/ 390 w 686"/>
                <a:gd name="T5" fmla="*/ 2 h 684"/>
                <a:gd name="T6" fmla="*/ 434 w 686"/>
                <a:gd name="T7" fmla="*/ 12 h 684"/>
                <a:gd name="T8" fmla="*/ 477 w 686"/>
                <a:gd name="T9" fmla="*/ 26 h 684"/>
                <a:gd name="T10" fmla="*/ 517 w 686"/>
                <a:gd name="T11" fmla="*/ 46 h 684"/>
                <a:gd name="T12" fmla="*/ 553 w 686"/>
                <a:gd name="T13" fmla="*/ 70 h 684"/>
                <a:gd name="T14" fmla="*/ 586 w 686"/>
                <a:gd name="T15" fmla="*/ 99 h 684"/>
                <a:gd name="T16" fmla="*/ 615 w 686"/>
                <a:gd name="T17" fmla="*/ 133 h 684"/>
                <a:gd name="T18" fmla="*/ 640 w 686"/>
                <a:gd name="T19" fmla="*/ 169 h 684"/>
                <a:gd name="T20" fmla="*/ 659 w 686"/>
                <a:gd name="T21" fmla="*/ 209 h 684"/>
                <a:gd name="T22" fmla="*/ 674 w 686"/>
                <a:gd name="T23" fmla="*/ 251 h 684"/>
                <a:gd name="T24" fmla="*/ 683 w 686"/>
                <a:gd name="T25" fmla="*/ 295 h 684"/>
                <a:gd name="T26" fmla="*/ 686 w 686"/>
                <a:gd name="T27" fmla="*/ 342 h 684"/>
                <a:gd name="T28" fmla="*/ 683 w 686"/>
                <a:gd name="T29" fmla="*/ 388 h 684"/>
                <a:gd name="T30" fmla="*/ 674 w 686"/>
                <a:gd name="T31" fmla="*/ 433 h 684"/>
                <a:gd name="T32" fmla="*/ 659 w 686"/>
                <a:gd name="T33" fmla="*/ 475 h 684"/>
                <a:gd name="T34" fmla="*/ 640 w 686"/>
                <a:gd name="T35" fmla="*/ 514 h 684"/>
                <a:gd name="T36" fmla="*/ 615 w 686"/>
                <a:gd name="T37" fmla="*/ 551 h 684"/>
                <a:gd name="T38" fmla="*/ 586 w 686"/>
                <a:gd name="T39" fmla="*/ 583 h 684"/>
                <a:gd name="T40" fmla="*/ 553 w 686"/>
                <a:gd name="T41" fmla="*/ 612 h 684"/>
                <a:gd name="T42" fmla="*/ 517 w 686"/>
                <a:gd name="T43" fmla="*/ 637 h 684"/>
                <a:gd name="T44" fmla="*/ 477 w 686"/>
                <a:gd name="T45" fmla="*/ 657 h 684"/>
                <a:gd name="T46" fmla="*/ 434 w 686"/>
                <a:gd name="T47" fmla="*/ 672 h 684"/>
                <a:gd name="T48" fmla="*/ 390 w 686"/>
                <a:gd name="T49" fmla="*/ 680 h 684"/>
                <a:gd name="T50" fmla="*/ 343 w 686"/>
                <a:gd name="T51" fmla="*/ 684 h 684"/>
                <a:gd name="T52" fmla="*/ 296 w 686"/>
                <a:gd name="T53" fmla="*/ 680 h 684"/>
                <a:gd name="T54" fmla="*/ 252 w 686"/>
                <a:gd name="T55" fmla="*/ 672 h 684"/>
                <a:gd name="T56" fmla="*/ 209 w 686"/>
                <a:gd name="T57" fmla="*/ 657 h 684"/>
                <a:gd name="T58" fmla="*/ 170 w 686"/>
                <a:gd name="T59" fmla="*/ 637 h 684"/>
                <a:gd name="T60" fmla="*/ 133 w 686"/>
                <a:gd name="T61" fmla="*/ 612 h 684"/>
                <a:gd name="T62" fmla="*/ 101 w 686"/>
                <a:gd name="T63" fmla="*/ 583 h 684"/>
                <a:gd name="T64" fmla="*/ 71 w 686"/>
                <a:gd name="T65" fmla="*/ 551 h 684"/>
                <a:gd name="T66" fmla="*/ 46 w 686"/>
                <a:gd name="T67" fmla="*/ 514 h 684"/>
                <a:gd name="T68" fmla="*/ 27 w 686"/>
                <a:gd name="T69" fmla="*/ 475 h 684"/>
                <a:gd name="T70" fmla="*/ 12 w 686"/>
                <a:gd name="T71" fmla="*/ 433 h 684"/>
                <a:gd name="T72" fmla="*/ 3 w 686"/>
                <a:gd name="T73" fmla="*/ 388 h 684"/>
                <a:gd name="T74" fmla="*/ 0 w 686"/>
                <a:gd name="T75" fmla="*/ 342 h 684"/>
                <a:gd name="T76" fmla="*/ 3 w 686"/>
                <a:gd name="T77" fmla="*/ 295 h 684"/>
                <a:gd name="T78" fmla="*/ 12 w 686"/>
                <a:gd name="T79" fmla="*/ 251 h 684"/>
                <a:gd name="T80" fmla="*/ 27 w 686"/>
                <a:gd name="T81" fmla="*/ 209 h 684"/>
                <a:gd name="T82" fmla="*/ 46 w 686"/>
                <a:gd name="T83" fmla="*/ 169 h 684"/>
                <a:gd name="T84" fmla="*/ 71 w 686"/>
                <a:gd name="T85" fmla="*/ 133 h 684"/>
                <a:gd name="T86" fmla="*/ 101 w 686"/>
                <a:gd name="T87" fmla="*/ 99 h 684"/>
                <a:gd name="T88" fmla="*/ 133 w 686"/>
                <a:gd name="T89" fmla="*/ 70 h 684"/>
                <a:gd name="T90" fmla="*/ 170 w 686"/>
                <a:gd name="T91" fmla="*/ 46 h 684"/>
                <a:gd name="T92" fmla="*/ 209 w 686"/>
                <a:gd name="T93" fmla="*/ 26 h 684"/>
                <a:gd name="T94" fmla="*/ 252 w 686"/>
                <a:gd name="T95" fmla="*/ 12 h 684"/>
                <a:gd name="T96" fmla="*/ 296 w 686"/>
                <a:gd name="T97" fmla="*/ 2 h 684"/>
                <a:gd name="T98" fmla="*/ 343 w 686"/>
                <a:gd name="T99"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86" h="684">
                  <a:moveTo>
                    <a:pt x="343" y="0"/>
                  </a:moveTo>
                  <a:lnTo>
                    <a:pt x="343" y="0"/>
                  </a:lnTo>
                  <a:lnTo>
                    <a:pt x="390" y="2"/>
                  </a:lnTo>
                  <a:lnTo>
                    <a:pt x="434" y="12"/>
                  </a:lnTo>
                  <a:lnTo>
                    <a:pt x="477" y="26"/>
                  </a:lnTo>
                  <a:lnTo>
                    <a:pt x="517" y="46"/>
                  </a:lnTo>
                  <a:lnTo>
                    <a:pt x="553" y="70"/>
                  </a:lnTo>
                  <a:lnTo>
                    <a:pt x="586" y="99"/>
                  </a:lnTo>
                  <a:lnTo>
                    <a:pt x="615" y="133"/>
                  </a:lnTo>
                  <a:lnTo>
                    <a:pt x="640" y="169"/>
                  </a:lnTo>
                  <a:lnTo>
                    <a:pt x="659" y="209"/>
                  </a:lnTo>
                  <a:lnTo>
                    <a:pt x="674" y="251"/>
                  </a:lnTo>
                  <a:lnTo>
                    <a:pt x="683" y="295"/>
                  </a:lnTo>
                  <a:lnTo>
                    <a:pt x="686" y="342"/>
                  </a:lnTo>
                  <a:lnTo>
                    <a:pt x="683" y="388"/>
                  </a:lnTo>
                  <a:lnTo>
                    <a:pt x="674" y="433"/>
                  </a:lnTo>
                  <a:lnTo>
                    <a:pt x="659" y="475"/>
                  </a:lnTo>
                  <a:lnTo>
                    <a:pt x="640" y="514"/>
                  </a:lnTo>
                  <a:lnTo>
                    <a:pt x="615" y="551"/>
                  </a:lnTo>
                  <a:lnTo>
                    <a:pt x="586" y="583"/>
                  </a:lnTo>
                  <a:lnTo>
                    <a:pt x="553" y="612"/>
                  </a:lnTo>
                  <a:lnTo>
                    <a:pt x="517" y="637"/>
                  </a:lnTo>
                  <a:lnTo>
                    <a:pt x="477" y="657"/>
                  </a:lnTo>
                  <a:lnTo>
                    <a:pt x="434" y="672"/>
                  </a:lnTo>
                  <a:lnTo>
                    <a:pt x="390" y="680"/>
                  </a:lnTo>
                  <a:lnTo>
                    <a:pt x="343" y="684"/>
                  </a:lnTo>
                  <a:lnTo>
                    <a:pt x="296" y="680"/>
                  </a:lnTo>
                  <a:lnTo>
                    <a:pt x="252" y="672"/>
                  </a:lnTo>
                  <a:lnTo>
                    <a:pt x="209" y="657"/>
                  </a:lnTo>
                  <a:lnTo>
                    <a:pt x="170" y="637"/>
                  </a:lnTo>
                  <a:lnTo>
                    <a:pt x="133" y="612"/>
                  </a:lnTo>
                  <a:lnTo>
                    <a:pt x="101" y="583"/>
                  </a:lnTo>
                  <a:lnTo>
                    <a:pt x="71" y="551"/>
                  </a:lnTo>
                  <a:lnTo>
                    <a:pt x="46" y="514"/>
                  </a:lnTo>
                  <a:lnTo>
                    <a:pt x="27" y="475"/>
                  </a:lnTo>
                  <a:lnTo>
                    <a:pt x="12" y="433"/>
                  </a:lnTo>
                  <a:lnTo>
                    <a:pt x="3" y="388"/>
                  </a:lnTo>
                  <a:lnTo>
                    <a:pt x="0" y="342"/>
                  </a:lnTo>
                  <a:lnTo>
                    <a:pt x="3" y="295"/>
                  </a:lnTo>
                  <a:lnTo>
                    <a:pt x="12" y="251"/>
                  </a:lnTo>
                  <a:lnTo>
                    <a:pt x="27" y="209"/>
                  </a:lnTo>
                  <a:lnTo>
                    <a:pt x="46" y="169"/>
                  </a:lnTo>
                  <a:lnTo>
                    <a:pt x="71" y="133"/>
                  </a:lnTo>
                  <a:lnTo>
                    <a:pt x="101" y="99"/>
                  </a:lnTo>
                  <a:lnTo>
                    <a:pt x="133" y="70"/>
                  </a:lnTo>
                  <a:lnTo>
                    <a:pt x="170" y="46"/>
                  </a:lnTo>
                  <a:lnTo>
                    <a:pt x="209" y="26"/>
                  </a:lnTo>
                  <a:lnTo>
                    <a:pt x="252" y="12"/>
                  </a:lnTo>
                  <a:lnTo>
                    <a:pt x="296" y="2"/>
                  </a:lnTo>
                  <a:lnTo>
                    <a:pt x="3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9">
              <a:extLst>
                <a:ext uri="{FF2B5EF4-FFF2-40B4-BE49-F238E27FC236}">
                  <a16:creationId xmlns:a16="http://schemas.microsoft.com/office/drawing/2014/main" id="{4E9CD451-BBF2-48D8-B2EE-4E96393CB7BA}"/>
                </a:ext>
              </a:extLst>
            </p:cNvPr>
            <p:cNvSpPr>
              <a:spLocks/>
            </p:cNvSpPr>
            <p:nvPr/>
          </p:nvSpPr>
          <p:spPr bwMode="auto">
            <a:xfrm>
              <a:off x="1752600" y="4402138"/>
              <a:ext cx="373063" cy="628650"/>
            </a:xfrm>
            <a:custGeom>
              <a:avLst/>
              <a:gdLst>
                <a:gd name="T0" fmla="*/ 1299 w 1642"/>
                <a:gd name="T1" fmla="*/ 0 h 2771"/>
                <a:gd name="T2" fmla="*/ 1360 w 1642"/>
                <a:gd name="T3" fmla="*/ 11 h 2771"/>
                <a:gd name="T4" fmla="*/ 1412 w 1642"/>
                <a:gd name="T5" fmla="*/ 41 h 2771"/>
                <a:gd name="T6" fmla="*/ 1450 w 1642"/>
                <a:gd name="T7" fmla="*/ 88 h 2771"/>
                <a:gd name="T8" fmla="*/ 1471 w 1642"/>
                <a:gd name="T9" fmla="*/ 146 h 2771"/>
                <a:gd name="T10" fmla="*/ 1642 w 1642"/>
                <a:gd name="T11" fmla="*/ 1060 h 2771"/>
                <a:gd name="T12" fmla="*/ 1642 w 1642"/>
                <a:gd name="T13" fmla="*/ 1095 h 2771"/>
                <a:gd name="T14" fmla="*/ 1631 w 1642"/>
                <a:gd name="T15" fmla="*/ 1156 h 2771"/>
                <a:gd name="T16" fmla="*/ 1601 w 1642"/>
                <a:gd name="T17" fmla="*/ 1208 h 2771"/>
                <a:gd name="T18" fmla="*/ 1556 w 1642"/>
                <a:gd name="T19" fmla="*/ 1245 h 2771"/>
                <a:gd name="T20" fmla="*/ 1499 w 1642"/>
                <a:gd name="T21" fmla="*/ 1266 h 2771"/>
                <a:gd name="T22" fmla="*/ 1437 w 1642"/>
                <a:gd name="T23" fmla="*/ 1266 h 2771"/>
                <a:gd name="T24" fmla="*/ 1382 w 1642"/>
                <a:gd name="T25" fmla="*/ 1245 h 2771"/>
                <a:gd name="T26" fmla="*/ 1336 w 1642"/>
                <a:gd name="T27" fmla="*/ 1208 h 2771"/>
                <a:gd name="T28" fmla="*/ 1305 w 1642"/>
                <a:gd name="T29" fmla="*/ 1157 h 2771"/>
                <a:gd name="T30" fmla="*/ 1189 w 1642"/>
                <a:gd name="T31" fmla="*/ 453 h 2771"/>
                <a:gd name="T32" fmla="*/ 1187 w 1642"/>
                <a:gd name="T33" fmla="*/ 2629 h 2771"/>
                <a:gd name="T34" fmla="*/ 1166 w 1642"/>
                <a:gd name="T35" fmla="*/ 2685 h 2771"/>
                <a:gd name="T36" fmla="*/ 1128 w 1642"/>
                <a:gd name="T37" fmla="*/ 2731 h 2771"/>
                <a:gd name="T38" fmla="*/ 1076 w 1642"/>
                <a:gd name="T39" fmla="*/ 2760 h 2771"/>
                <a:gd name="T40" fmla="*/ 1017 w 1642"/>
                <a:gd name="T41" fmla="*/ 2771 h 2771"/>
                <a:gd name="T42" fmla="*/ 956 w 1642"/>
                <a:gd name="T43" fmla="*/ 2760 h 2771"/>
                <a:gd name="T44" fmla="*/ 904 w 1642"/>
                <a:gd name="T45" fmla="*/ 2731 h 2771"/>
                <a:gd name="T46" fmla="*/ 866 w 1642"/>
                <a:gd name="T47" fmla="*/ 2685 h 2771"/>
                <a:gd name="T48" fmla="*/ 845 w 1642"/>
                <a:gd name="T49" fmla="*/ 2629 h 2771"/>
                <a:gd name="T50" fmla="*/ 842 w 1642"/>
                <a:gd name="T51" fmla="*/ 1536 h 2771"/>
                <a:gd name="T52" fmla="*/ 800 w 1642"/>
                <a:gd name="T53" fmla="*/ 2598 h 2771"/>
                <a:gd name="T54" fmla="*/ 789 w 1642"/>
                <a:gd name="T55" fmla="*/ 2658 h 2771"/>
                <a:gd name="T56" fmla="*/ 759 w 1642"/>
                <a:gd name="T57" fmla="*/ 2709 h 2771"/>
                <a:gd name="T58" fmla="*/ 713 w 1642"/>
                <a:gd name="T59" fmla="*/ 2748 h 2771"/>
                <a:gd name="T60" fmla="*/ 657 w 1642"/>
                <a:gd name="T61" fmla="*/ 2769 h 2771"/>
                <a:gd name="T62" fmla="*/ 595 w 1642"/>
                <a:gd name="T63" fmla="*/ 2769 h 2771"/>
                <a:gd name="T64" fmla="*/ 539 w 1642"/>
                <a:gd name="T65" fmla="*/ 2748 h 2771"/>
                <a:gd name="T66" fmla="*/ 493 w 1642"/>
                <a:gd name="T67" fmla="*/ 2709 h 2771"/>
                <a:gd name="T68" fmla="*/ 462 w 1642"/>
                <a:gd name="T69" fmla="*/ 2658 h 2771"/>
                <a:gd name="T70" fmla="*/ 452 w 1642"/>
                <a:gd name="T71" fmla="*/ 2598 h 2771"/>
                <a:gd name="T72" fmla="*/ 345 w 1642"/>
                <a:gd name="T73" fmla="*/ 1125 h 2771"/>
                <a:gd name="T74" fmla="*/ 323 w 1642"/>
                <a:gd name="T75" fmla="*/ 1184 h 2771"/>
                <a:gd name="T76" fmla="*/ 285 w 1642"/>
                <a:gd name="T77" fmla="*/ 1228 h 2771"/>
                <a:gd name="T78" fmla="*/ 234 w 1642"/>
                <a:gd name="T79" fmla="*/ 1258 h 2771"/>
                <a:gd name="T80" fmla="*/ 175 w 1642"/>
                <a:gd name="T81" fmla="*/ 1269 h 2771"/>
                <a:gd name="T82" fmla="*/ 114 w 1642"/>
                <a:gd name="T83" fmla="*/ 1258 h 2771"/>
                <a:gd name="T84" fmla="*/ 62 w 1642"/>
                <a:gd name="T85" fmla="*/ 1228 h 2771"/>
                <a:gd name="T86" fmla="*/ 24 w 1642"/>
                <a:gd name="T87" fmla="*/ 1183 h 2771"/>
                <a:gd name="T88" fmla="*/ 3 w 1642"/>
                <a:gd name="T89" fmla="*/ 1126 h 2771"/>
                <a:gd name="T90" fmla="*/ 2 w 1642"/>
                <a:gd name="T91" fmla="*/ 1071 h 2771"/>
                <a:gd name="T92" fmla="*/ 1 w 1642"/>
                <a:gd name="T93" fmla="*/ 1050 h 2771"/>
                <a:gd name="T94" fmla="*/ 180 w 1642"/>
                <a:gd name="T95" fmla="*/ 115 h 2771"/>
                <a:gd name="T96" fmla="*/ 209 w 1642"/>
                <a:gd name="T97" fmla="*/ 63 h 2771"/>
                <a:gd name="T98" fmla="*/ 255 w 1642"/>
                <a:gd name="T99" fmla="*/ 24 h 2771"/>
                <a:gd name="T100" fmla="*/ 311 w 1642"/>
                <a:gd name="T101" fmla="*/ 3 h 2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42" h="2771">
                  <a:moveTo>
                    <a:pt x="343" y="0"/>
                  </a:moveTo>
                  <a:lnTo>
                    <a:pt x="1299" y="0"/>
                  </a:lnTo>
                  <a:lnTo>
                    <a:pt x="1330" y="3"/>
                  </a:lnTo>
                  <a:lnTo>
                    <a:pt x="1360" y="11"/>
                  </a:lnTo>
                  <a:lnTo>
                    <a:pt x="1387" y="24"/>
                  </a:lnTo>
                  <a:lnTo>
                    <a:pt x="1412" y="41"/>
                  </a:lnTo>
                  <a:lnTo>
                    <a:pt x="1433" y="63"/>
                  </a:lnTo>
                  <a:lnTo>
                    <a:pt x="1450" y="88"/>
                  </a:lnTo>
                  <a:lnTo>
                    <a:pt x="1463" y="116"/>
                  </a:lnTo>
                  <a:lnTo>
                    <a:pt x="1471" y="146"/>
                  </a:lnTo>
                  <a:lnTo>
                    <a:pt x="1641" y="1050"/>
                  </a:lnTo>
                  <a:lnTo>
                    <a:pt x="1642" y="1060"/>
                  </a:lnTo>
                  <a:lnTo>
                    <a:pt x="1640" y="1071"/>
                  </a:lnTo>
                  <a:lnTo>
                    <a:pt x="1642" y="1095"/>
                  </a:lnTo>
                  <a:lnTo>
                    <a:pt x="1639" y="1126"/>
                  </a:lnTo>
                  <a:lnTo>
                    <a:pt x="1631" y="1156"/>
                  </a:lnTo>
                  <a:lnTo>
                    <a:pt x="1618" y="1183"/>
                  </a:lnTo>
                  <a:lnTo>
                    <a:pt x="1601" y="1208"/>
                  </a:lnTo>
                  <a:lnTo>
                    <a:pt x="1580" y="1228"/>
                  </a:lnTo>
                  <a:lnTo>
                    <a:pt x="1556" y="1245"/>
                  </a:lnTo>
                  <a:lnTo>
                    <a:pt x="1529" y="1258"/>
                  </a:lnTo>
                  <a:lnTo>
                    <a:pt x="1499" y="1266"/>
                  </a:lnTo>
                  <a:lnTo>
                    <a:pt x="1468" y="1269"/>
                  </a:lnTo>
                  <a:lnTo>
                    <a:pt x="1437" y="1266"/>
                  </a:lnTo>
                  <a:lnTo>
                    <a:pt x="1408" y="1258"/>
                  </a:lnTo>
                  <a:lnTo>
                    <a:pt x="1382" y="1245"/>
                  </a:lnTo>
                  <a:lnTo>
                    <a:pt x="1357" y="1229"/>
                  </a:lnTo>
                  <a:lnTo>
                    <a:pt x="1336" y="1208"/>
                  </a:lnTo>
                  <a:lnTo>
                    <a:pt x="1319" y="1184"/>
                  </a:lnTo>
                  <a:lnTo>
                    <a:pt x="1305" y="1157"/>
                  </a:lnTo>
                  <a:lnTo>
                    <a:pt x="1297" y="1126"/>
                  </a:lnTo>
                  <a:lnTo>
                    <a:pt x="1189" y="453"/>
                  </a:lnTo>
                  <a:lnTo>
                    <a:pt x="1190" y="2598"/>
                  </a:lnTo>
                  <a:lnTo>
                    <a:pt x="1187" y="2629"/>
                  </a:lnTo>
                  <a:lnTo>
                    <a:pt x="1179" y="2658"/>
                  </a:lnTo>
                  <a:lnTo>
                    <a:pt x="1166" y="2685"/>
                  </a:lnTo>
                  <a:lnTo>
                    <a:pt x="1149" y="2709"/>
                  </a:lnTo>
                  <a:lnTo>
                    <a:pt x="1128" y="2731"/>
                  </a:lnTo>
                  <a:lnTo>
                    <a:pt x="1103" y="2748"/>
                  </a:lnTo>
                  <a:lnTo>
                    <a:pt x="1076" y="2760"/>
                  </a:lnTo>
                  <a:lnTo>
                    <a:pt x="1047" y="2769"/>
                  </a:lnTo>
                  <a:lnTo>
                    <a:pt x="1017" y="2771"/>
                  </a:lnTo>
                  <a:lnTo>
                    <a:pt x="985" y="2769"/>
                  </a:lnTo>
                  <a:lnTo>
                    <a:pt x="956" y="2760"/>
                  </a:lnTo>
                  <a:lnTo>
                    <a:pt x="929" y="2748"/>
                  </a:lnTo>
                  <a:lnTo>
                    <a:pt x="904" y="2731"/>
                  </a:lnTo>
                  <a:lnTo>
                    <a:pt x="883" y="2709"/>
                  </a:lnTo>
                  <a:lnTo>
                    <a:pt x="866" y="2685"/>
                  </a:lnTo>
                  <a:lnTo>
                    <a:pt x="852" y="2658"/>
                  </a:lnTo>
                  <a:lnTo>
                    <a:pt x="845" y="2629"/>
                  </a:lnTo>
                  <a:lnTo>
                    <a:pt x="842" y="2598"/>
                  </a:lnTo>
                  <a:lnTo>
                    <a:pt x="842" y="1536"/>
                  </a:lnTo>
                  <a:lnTo>
                    <a:pt x="800" y="1536"/>
                  </a:lnTo>
                  <a:lnTo>
                    <a:pt x="800" y="2598"/>
                  </a:lnTo>
                  <a:lnTo>
                    <a:pt x="797" y="2629"/>
                  </a:lnTo>
                  <a:lnTo>
                    <a:pt x="789" y="2658"/>
                  </a:lnTo>
                  <a:lnTo>
                    <a:pt x="776" y="2685"/>
                  </a:lnTo>
                  <a:lnTo>
                    <a:pt x="759" y="2709"/>
                  </a:lnTo>
                  <a:lnTo>
                    <a:pt x="738" y="2731"/>
                  </a:lnTo>
                  <a:lnTo>
                    <a:pt x="713" y="2748"/>
                  </a:lnTo>
                  <a:lnTo>
                    <a:pt x="686" y="2760"/>
                  </a:lnTo>
                  <a:lnTo>
                    <a:pt x="657" y="2769"/>
                  </a:lnTo>
                  <a:lnTo>
                    <a:pt x="625" y="2771"/>
                  </a:lnTo>
                  <a:lnTo>
                    <a:pt x="595" y="2769"/>
                  </a:lnTo>
                  <a:lnTo>
                    <a:pt x="566" y="2760"/>
                  </a:lnTo>
                  <a:lnTo>
                    <a:pt x="539" y="2748"/>
                  </a:lnTo>
                  <a:lnTo>
                    <a:pt x="514" y="2731"/>
                  </a:lnTo>
                  <a:lnTo>
                    <a:pt x="493" y="2709"/>
                  </a:lnTo>
                  <a:lnTo>
                    <a:pt x="476" y="2685"/>
                  </a:lnTo>
                  <a:lnTo>
                    <a:pt x="462" y="2658"/>
                  </a:lnTo>
                  <a:lnTo>
                    <a:pt x="455" y="2629"/>
                  </a:lnTo>
                  <a:lnTo>
                    <a:pt x="452" y="2598"/>
                  </a:lnTo>
                  <a:lnTo>
                    <a:pt x="454" y="453"/>
                  </a:lnTo>
                  <a:lnTo>
                    <a:pt x="345" y="1125"/>
                  </a:lnTo>
                  <a:lnTo>
                    <a:pt x="336" y="1156"/>
                  </a:lnTo>
                  <a:lnTo>
                    <a:pt x="323" y="1184"/>
                  </a:lnTo>
                  <a:lnTo>
                    <a:pt x="306" y="1208"/>
                  </a:lnTo>
                  <a:lnTo>
                    <a:pt x="285" y="1228"/>
                  </a:lnTo>
                  <a:lnTo>
                    <a:pt x="262" y="1245"/>
                  </a:lnTo>
                  <a:lnTo>
                    <a:pt x="234" y="1258"/>
                  </a:lnTo>
                  <a:lnTo>
                    <a:pt x="205" y="1266"/>
                  </a:lnTo>
                  <a:lnTo>
                    <a:pt x="175" y="1269"/>
                  </a:lnTo>
                  <a:lnTo>
                    <a:pt x="143" y="1266"/>
                  </a:lnTo>
                  <a:lnTo>
                    <a:pt x="114" y="1258"/>
                  </a:lnTo>
                  <a:lnTo>
                    <a:pt x="87" y="1245"/>
                  </a:lnTo>
                  <a:lnTo>
                    <a:pt x="62" y="1228"/>
                  </a:lnTo>
                  <a:lnTo>
                    <a:pt x="41" y="1208"/>
                  </a:lnTo>
                  <a:lnTo>
                    <a:pt x="24" y="1183"/>
                  </a:lnTo>
                  <a:lnTo>
                    <a:pt x="11" y="1156"/>
                  </a:lnTo>
                  <a:lnTo>
                    <a:pt x="3" y="1126"/>
                  </a:lnTo>
                  <a:lnTo>
                    <a:pt x="0" y="1095"/>
                  </a:lnTo>
                  <a:lnTo>
                    <a:pt x="2" y="1071"/>
                  </a:lnTo>
                  <a:lnTo>
                    <a:pt x="0" y="1060"/>
                  </a:lnTo>
                  <a:lnTo>
                    <a:pt x="1" y="1050"/>
                  </a:lnTo>
                  <a:lnTo>
                    <a:pt x="172" y="145"/>
                  </a:lnTo>
                  <a:lnTo>
                    <a:pt x="180" y="115"/>
                  </a:lnTo>
                  <a:lnTo>
                    <a:pt x="192" y="88"/>
                  </a:lnTo>
                  <a:lnTo>
                    <a:pt x="209" y="63"/>
                  </a:lnTo>
                  <a:lnTo>
                    <a:pt x="230" y="41"/>
                  </a:lnTo>
                  <a:lnTo>
                    <a:pt x="255" y="24"/>
                  </a:lnTo>
                  <a:lnTo>
                    <a:pt x="282" y="11"/>
                  </a:lnTo>
                  <a:lnTo>
                    <a:pt x="311" y="3"/>
                  </a:lnTo>
                  <a:lnTo>
                    <a:pt x="3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 name="组合 4">
            <a:extLst>
              <a:ext uri="{FF2B5EF4-FFF2-40B4-BE49-F238E27FC236}">
                <a16:creationId xmlns:a16="http://schemas.microsoft.com/office/drawing/2014/main" id="{0728F375-567F-4C3F-BAE4-B38D4A55FF88}"/>
              </a:ext>
            </a:extLst>
          </p:cNvPr>
          <p:cNvGrpSpPr/>
          <p:nvPr/>
        </p:nvGrpSpPr>
        <p:grpSpPr>
          <a:xfrm>
            <a:off x="4886739" y="5171418"/>
            <a:ext cx="2418522" cy="670582"/>
            <a:chOff x="4886739" y="5171418"/>
            <a:chExt cx="2418522" cy="670582"/>
          </a:xfrm>
        </p:grpSpPr>
        <p:sp>
          <p:nvSpPr>
            <p:cNvPr id="35" name="Rectangle: Rounded Corners 19">
              <a:extLst>
                <a:ext uri="{FF2B5EF4-FFF2-40B4-BE49-F238E27FC236}">
                  <a16:creationId xmlns:a16="http://schemas.microsoft.com/office/drawing/2014/main" id="{BFA67B03-2CC5-4678-BCA2-C2CD8E65F3EC}"/>
                </a:ext>
              </a:extLst>
            </p:cNvPr>
            <p:cNvSpPr/>
            <p:nvPr/>
          </p:nvSpPr>
          <p:spPr>
            <a:xfrm flipH="1">
              <a:off x="4886739" y="5171418"/>
              <a:ext cx="2418522" cy="670582"/>
            </a:xfrm>
            <a:prstGeom prst="roundRect">
              <a:avLst>
                <a:gd name="adj" fmla="val 38637"/>
              </a:avLst>
            </a:prstGeom>
            <a:solidFill>
              <a:schemeClr val="accent1"/>
            </a:solidFill>
            <a:ln w="19050">
              <a:noFill/>
            </a:ln>
            <a:effectLst>
              <a:outerShdw blurRad="1905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a:p>
          </p:txBody>
        </p:sp>
        <p:sp>
          <p:nvSpPr>
            <p:cNvPr id="36" name="Rectangle 20">
              <a:extLst>
                <a:ext uri="{FF2B5EF4-FFF2-40B4-BE49-F238E27FC236}">
                  <a16:creationId xmlns:a16="http://schemas.microsoft.com/office/drawing/2014/main" id="{C4538F07-F2DB-496F-88AD-A02386F6AAB6}"/>
                </a:ext>
              </a:extLst>
            </p:cNvPr>
            <p:cNvSpPr/>
            <p:nvPr/>
          </p:nvSpPr>
          <p:spPr>
            <a:xfrm flipH="1">
              <a:off x="5135217" y="5188537"/>
              <a:ext cx="1921566" cy="597921"/>
            </a:xfrm>
            <a:prstGeom prst="rect">
              <a:avLst/>
            </a:prstGeom>
          </p:spPr>
          <p:txBody>
            <a:bodyPr wrap="square">
              <a:spAutoFit/>
            </a:bodyPr>
            <a:lstStyle/>
            <a:p>
              <a:pPr algn="ctr">
                <a:lnSpc>
                  <a:spcPct val="130000"/>
                </a:lnSpc>
              </a:pPr>
              <a:r>
                <a:rPr lang="zh-CN" altLang="en-US" sz="2800" b="1" spc="300" dirty="0">
                  <a:solidFill>
                    <a:schemeClr val="bg1"/>
                  </a:solidFill>
                  <a:latin typeface="+mj-ea"/>
                  <a:ea typeface="+mj-ea"/>
                </a:rPr>
                <a:t>确诊病例</a:t>
              </a:r>
              <a:endParaRPr lang="en-US" sz="2800" b="1" spc="300" dirty="0">
                <a:solidFill>
                  <a:schemeClr val="bg1"/>
                </a:solidFill>
                <a:latin typeface="+mj-ea"/>
                <a:ea typeface="+mj-ea"/>
              </a:endParaRPr>
            </a:p>
          </p:txBody>
        </p:sp>
      </p:grpSp>
      <p:sp>
        <p:nvSpPr>
          <p:cNvPr id="31" name="TextBox 2">
            <a:extLst>
              <a:ext uri="{FF2B5EF4-FFF2-40B4-BE49-F238E27FC236}">
                <a16:creationId xmlns:a16="http://schemas.microsoft.com/office/drawing/2014/main" id="{79C572E9-937B-4F92-A5BF-85C1F285413C}"/>
              </a:ext>
            </a:extLst>
          </p:cNvPr>
          <p:cNvSpPr txBox="1"/>
          <p:nvPr/>
        </p:nvSpPr>
        <p:spPr>
          <a:xfrm>
            <a:off x="709118" y="2198082"/>
            <a:ext cx="2541872" cy="1023037"/>
          </a:xfrm>
          <a:prstGeom prst="rect">
            <a:avLst/>
          </a:prstGeom>
        </p:spPr>
        <p:txBody>
          <a:bodyPr wrap="square">
            <a:spAutoFit/>
          </a:bodyPr>
          <a:lstStyle>
            <a:defPPr>
              <a:defRPr lang="zh-CN"/>
            </a:defPPr>
            <a:lvl1pPr>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R="0" lvl="0" algn="r" defTabSz="914127" fontAlgn="auto">
              <a:lnSpc>
                <a:spcPct val="130000"/>
              </a:lnSpc>
              <a:spcAft>
                <a:spcPts val="1200"/>
              </a:spcAft>
              <a:buClrTx/>
              <a:buSzTx/>
              <a:tabLst/>
              <a:defRPr/>
            </a:pPr>
            <a:r>
              <a:rPr lang="zh-CN" altLang="en-US" sz="1600" dirty="0">
                <a:solidFill>
                  <a:schemeClr val="bg1"/>
                </a:solidFill>
                <a:latin typeface="+mn-ea"/>
                <a:ea typeface="+mn-ea"/>
                <a:cs typeface="Open Sans" panose="020B0606030504020204" pitchFamily="34" charset="0"/>
                <a:sym typeface="+mn-lt"/>
              </a:rPr>
              <a:t>接受卫生部门管理，减少与他人的近距离接触，如实报告个人病情变化</a:t>
            </a:r>
          </a:p>
        </p:txBody>
      </p:sp>
      <p:grpSp>
        <p:nvGrpSpPr>
          <p:cNvPr id="2" name="组合 1">
            <a:extLst>
              <a:ext uri="{FF2B5EF4-FFF2-40B4-BE49-F238E27FC236}">
                <a16:creationId xmlns:a16="http://schemas.microsoft.com/office/drawing/2014/main" id="{DB1239F7-3A2C-476A-BA8C-92FB748BE7D6}"/>
              </a:ext>
            </a:extLst>
          </p:cNvPr>
          <p:cNvGrpSpPr/>
          <p:nvPr/>
        </p:nvGrpSpPr>
        <p:grpSpPr>
          <a:xfrm>
            <a:off x="3351210" y="2206098"/>
            <a:ext cx="1059392" cy="1059392"/>
            <a:chOff x="3351210" y="2206098"/>
            <a:chExt cx="1059392" cy="1059392"/>
          </a:xfrm>
        </p:grpSpPr>
        <p:sp>
          <p:nvSpPr>
            <p:cNvPr id="27" name="Oval 21">
              <a:extLst>
                <a:ext uri="{FF2B5EF4-FFF2-40B4-BE49-F238E27FC236}">
                  <a16:creationId xmlns:a16="http://schemas.microsoft.com/office/drawing/2014/main" id="{2BDA1F9A-0B0C-49BD-B3FA-55B9FB5E268A}"/>
                </a:ext>
              </a:extLst>
            </p:cNvPr>
            <p:cNvSpPr/>
            <p:nvPr/>
          </p:nvSpPr>
          <p:spPr>
            <a:xfrm>
              <a:off x="3351210" y="2206098"/>
              <a:ext cx="1059392" cy="1059392"/>
            </a:xfrm>
            <a:prstGeom prst="ellipse">
              <a:avLst/>
            </a:prstGeom>
            <a:gradFill>
              <a:gsLst>
                <a:gs pos="0">
                  <a:schemeClr val="accent1">
                    <a:lumMod val="90000"/>
                    <a:lumOff val="10000"/>
                    <a:alpha val="70000"/>
                  </a:schemeClr>
                </a:gs>
                <a:gs pos="99000">
                  <a:schemeClr val="accent1">
                    <a:alpha val="70000"/>
                  </a:schemeClr>
                </a:gs>
              </a:gsLst>
              <a:lin ang="2700000" scaled="0"/>
            </a:gradFill>
            <a:ln>
              <a:noFill/>
            </a:ln>
            <a:effectLst>
              <a:outerShdw blurRad="596900" sx="39000" sy="39000" algn="ctr"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30000"/>
                </a:lnSpc>
              </a:pPr>
              <a:endParaRPr lang="en-US">
                <a:solidFill>
                  <a:schemeClr val="bg1"/>
                </a:solidFill>
                <a:latin typeface="Segoe UI" panose="020B0502040204020203" pitchFamily="34" charset="0"/>
                <a:ea typeface="Segoe UI" panose="020B0502040204020203" pitchFamily="34" charset="0"/>
                <a:cs typeface="Segoe UI" panose="020B0502040204020203" pitchFamily="34" charset="0"/>
              </a:endParaRPr>
            </a:p>
          </p:txBody>
        </p:sp>
        <p:sp>
          <p:nvSpPr>
            <p:cNvPr id="37" name="Oval 21">
              <a:extLst>
                <a:ext uri="{FF2B5EF4-FFF2-40B4-BE49-F238E27FC236}">
                  <a16:creationId xmlns:a16="http://schemas.microsoft.com/office/drawing/2014/main" id="{5F857F44-7BCF-4ABB-8FE6-0E9D27A1563A}"/>
                </a:ext>
              </a:extLst>
            </p:cNvPr>
            <p:cNvSpPr/>
            <p:nvPr/>
          </p:nvSpPr>
          <p:spPr>
            <a:xfrm>
              <a:off x="3481143" y="2336031"/>
              <a:ext cx="799526" cy="799526"/>
            </a:xfrm>
            <a:prstGeom prst="ellipse">
              <a:avLst/>
            </a:prstGeom>
            <a:gradFill>
              <a:gsLst>
                <a:gs pos="0">
                  <a:schemeClr val="accent1">
                    <a:lumMod val="90000"/>
                    <a:lumOff val="10000"/>
                  </a:schemeClr>
                </a:gs>
                <a:gs pos="99000">
                  <a:schemeClr val="accent1"/>
                </a:gs>
              </a:gsLst>
              <a:lin ang="2700000" scaled="0"/>
            </a:gradFill>
            <a:ln>
              <a:noFill/>
            </a:ln>
            <a:effectLst>
              <a:outerShdw blurRad="596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30000"/>
                </a:lnSpc>
              </a:pPr>
              <a:endParaRPr lang="en-US">
                <a:solidFill>
                  <a:schemeClr val="bg1"/>
                </a:solidFill>
                <a:latin typeface="Segoe UI" panose="020B0502040204020203" pitchFamily="34" charset="0"/>
                <a:ea typeface="Segoe UI" panose="020B0502040204020203" pitchFamily="34" charset="0"/>
                <a:cs typeface="Segoe UI" panose="020B0502040204020203" pitchFamily="34" charset="0"/>
              </a:endParaRPr>
            </a:p>
          </p:txBody>
        </p:sp>
        <p:sp>
          <p:nvSpPr>
            <p:cNvPr id="56" name="PA-102267">
              <a:extLst>
                <a:ext uri="{FF2B5EF4-FFF2-40B4-BE49-F238E27FC236}">
                  <a16:creationId xmlns:a16="http://schemas.microsoft.com/office/drawing/2014/main" id="{2FC71D90-BF4B-495A-ABC3-9A2949160B32}"/>
                </a:ext>
              </a:extLst>
            </p:cNvPr>
            <p:cNvSpPr/>
            <p:nvPr>
              <p:custDataLst>
                <p:tags r:id="rId4"/>
              </p:custDataLst>
            </p:nvPr>
          </p:nvSpPr>
          <p:spPr>
            <a:xfrm>
              <a:off x="3465903" y="2466498"/>
              <a:ext cx="844479" cy="453457"/>
            </a:xfrm>
            <a:prstGeom prst="rect">
              <a:avLst/>
            </a:prstGeom>
            <a:noFill/>
          </p:spPr>
          <p:txBody>
            <a:bodyPr wrap="square" rtlCol="0">
              <a:spAutoFit/>
              <a:scene3d>
                <a:camera prst="orthographicFront"/>
                <a:lightRig rig="balanced" dir="t"/>
              </a:scene3d>
              <a:sp3d extrusionH="57150" prstMaterial="powder">
                <a:bevelT w="38100" h="107950" prst="angle"/>
                <a:extrusionClr>
                  <a:schemeClr val="bg1">
                    <a:lumMod val="95000"/>
                  </a:schemeClr>
                </a:extrusionClr>
              </a:sp3d>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2200" cap="none" spc="0" normalizeH="0" baseline="0" noProof="0" dirty="0">
                  <a:ln>
                    <a:noFill/>
                  </a:ln>
                  <a:solidFill>
                    <a:schemeClr val="bg1"/>
                  </a:solidFill>
                  <a:effectLst/>
                  <a:uLnTx/>
                  <a:uFillTx/>
                  <a:latin typeface="+mj-ea"/>
                  <a:ea typeface="+mj-ea"/>
                  <a:cs typeface="+mn-cs"/>
                </a:rPr>
                <a:t>接受</a:t>
              </a:r>
            </a:p>
          </p:txBody>
        </p:sp>
      </p:grpSp>
      <p:grpSp>
        <p:nvGrpSpPr>
          <p:cNvPr id="7" name="组合 6">
            <a:extLst>
              <a:ext uri="{FF2B5EF4-FFF2-40B4-BE49-F238E27FC236}">
                <a16:creationId xmlns:a16="http://schemas.microsoft.com/office/drawing/2014/main" id="{D32CBBF5-CEA3-4EA5-97A0-54D943BCC704}"/>
              </a:ext>
            </a:extLst>
          </p:cNvPr>
          <p:cNvGrpSpPr/>
          <p:nvPr/>
        </p:nvGrpSpPr>
        <p:grpSpPr>
          <a:xfrm>
            <a:off x="3351210" y="3898925"/>
            <a:ext cx="1059392" cy="1059392"/>
            <a:chOff x="3351210" y="3898925"/>
            <a:chExt cx="1059392" cy="1059392"/>
          </a:xfrm>
        </p:grpSpPr>
        <p:sp>
          <p:nvSpPr>
            <p:cNvPr id="28" name="Oval 22">
              <a:extLst>
                <a:ext uri="{FF2B5EF4-FFF2-40B4-BE49-F238E27FC236}">
                  <a16:creationId xmlns:a16="http://schemas.microsoft.com/office/drawing/2014/main" id="{9246CD21-713F-4F22-BCA3-BC51690F9E9E}"/>
                </a:ext>
              </a:extLst>
            </p:cNvPr>
            <p:cNvSpPr/>
            <p:nvPr/>
          </p:nvSpPr>
          <p:spPr>
            <a:xfrm>
              <a:off x="3351210" y="3898925"/>
              <a:ext cx="1059392" cy="1059392"/>
            </a:xfrm>
            <a:prstGeom prst="ellipse">
              <a:avLst/>
            </a:prstGeom>
            <a:gradFill>
              <a:gsLst>
                <a:gs pos="0">
                  <a:schemeClr val="accent2">
                    <a:lumMod val="60000"/>
                    <a:lumOff val="40000"/>
                    <a:alpha val="70000"/>
                  </a:schemeClr>
                </a:gs>
                <a:gs pos="99000">
                  <a:schemeClr val="accent1">
                    <a:lumMod val="50000"/>
                    <a:lumOff val="50000"/>
                    <a:alpha val="70000"/>
                  </a:schemeClr>
                </a:gs>
              </a:gsLst>
              <a:lin ang="18900000" scaled="0"/>
            </a:gradFill>
            <a:ln>
              <a:noFill/>
            </a:ln>
            <a:effectLst>
              <a:outerShdw blurRad="596900" sx="39000" sy="39000" algn="ctr"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30000"/>
                </a:lnSpc>
              </a:pPr>
              <a:endParaRPr lang="en-US">
                <a:solidFill>
                  <a:schemeClr val="bg1"/>
                </a:solidFill>
                <a:latin typeface="Segoe UI" panose="020B0502040204020203" pitchFamily="34" charset="0"/>
                <a:ea typeface="Segoe UI" panose="020B0502040204020203" pitchFamily="34" charset="0"/>
                <a:cs typeface="Segoe UI" panose="020B0502040204020203" pitchFamily="34" charset="0"/>
              </a:endParaRPr>
            </a:p>
          </p:txBody>
        </p:sp>
        <p:sp>
          <p:nvSpPr>
            <p:cNvPr id="38" name="Oval 22">
              <a:extLst>
                <a:ext uri="{FF2B5EF4-FFF2-40B4-BE49-F238E27FC236}">
                  <a16:creationId xmlns:a16="http://schemas.microsoft.com/office/drawing/2014/main" id="{877D15F6-EDF1-4962-843D-C4FA913EA5BB}"/>
                </a:ext>
              </a:extLst>
            </p:cNvPr>
            <p:cNvSpPr/>
            <p:nvPr/>
          </p:nvSpPr>
          <p:spPr>
            <a:xfrm>
              <a:off x="3481143" y="4028858"/>
              <a:ext cx="799526" cy="799526"/>
            </a:xfrm>
            <a:prstGeom prst="ellipse">
              <a:avLst/>
            </a:prstGeom>
            <a:gradFill>
              <a:gsLst>
                <a:gs pos="0">
                  <a:schemeClr val="accent2">
                    <a:lumMod val="60000"/>
                    <a:lumOff val="40000"/>
                  </a:schemeClr>
                </a:gs>
                <a:gs pos="99000">
                  <a:schemeClr val="accent1">
                    <a:lumMod val="50000"/>
                    <a:lumOff val="50000"/>
                  </a:schemeClr>
                </a:gs>
              </a:gsLst>
              <a:lin ang="18900000" scaled="0"/>
            </a:gradFill>
            <a:ln>
              <a:noFill/>
            </a:ln>
            <a:effectLst>
              <a:outerShdw blurRad="596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30000"/>
                </a:lnSpc>
              </a:pPr>
              <a:endParaRPr lang="en-US">
                <a:solidFill>
                  <a:schemeClr val="bg1"/>
                </a:solidFill>
                <a:latin typeface="Segoe UI" panose="020B0502040204020203" pitchFamily="34" charset="0"/>
                <a:ea typeface="Segoe UI" panose="020B0502040204020203" pitchFamily="34" charset="0"/>
                <a:cs typeface="Segoe UI" panose="020B0502040204020203" pitchFamily="34" charset="0"/>
              </a:endParaRPr>
            </a:p>
          </p:txBody>
        </p:sp>
        <p:sp>
          <p:nvSpPr>
            <p:cNvPr id="58" name="PA-102267">
              <a:extLst>
                <a:ext uri="{FF2B5EF4-FFF2-40B4-BE49-F238E27FC236}">
                  <a16:creationId xmlns:a16="http://schemas.microsoft.com/office/drawing/2014/main" id="{14970368-DC4D-4442-82CD-A05F63F331B6}"/>
                </a:ext>
              </a:extLst>
            </p:cNvPr>
            <p:cNvSpPr/>
            <p:nvPr>
              <p:custDataLst>
                <p:tags r:id="rId3"/>
              </p:custDataLst>
            </p:nvPr>
          </p:nvSpPr>
          <p:spPr>
            <a:xfrm>
              <a:off x="3465903" y="4140818"/>
              <a:ext cx="844479" cy="453457"/>
            </a:xfrm>
            <a:prstGeom prst="rect">
              <a:avLst/>
            </a:prstGeom>
            <a:noFill/>
          </p:spPr>
          <p:txBody>
            <a:bodyPr wrap="square" rtlCol="0">
              <a:spAutoFit/>
              <a:scene3d>
                <a:camera prst="orthographicFront"/>
                <a:lightRig rig="balanced" dir="t"/>
              </a:scene3d>
              <a:sp3d extrusionH="57150" prstMaterial="powder">
                <a:bevelT w="38100" h="107950" prst="angle"/>
                <a:extrusionClr>
                  <a:schemeClr val="bg1">
                    <a:lumMod val="95000"/>
                  </a:schemeClr>
                </a:extrusionClr>
              </a:sp3d>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2200" cap="none" spc="0" normalizeH="0" baseline="0" noProof="0" dirty="0">
                  <a:ln>
                    <a:noFill/>
                  </a:ln>
                  <a:solidFill>
                    <a:schemeClr val="bg1"/>
                  </a:solidFill>
                  <a:effectLst/>
                  <a:uLnTx/>
                  <a:uFillTx/>
                  <a:latin typeface="+mj-ea"/>
                  <a:ea typeface="+mj-ea"/>
                  <a:cs typeface="+mn-cs"/>
                </a:rPr>
                <a:t>冷静</a:t>
              </a:r>
            </a:p>
          </p:txBody>
        </p:sp>
      </p:grpSp>
      <p:grpSp>
        <p:nvGrpSpPr>
          <p:cNvPr id="4" name="组合 3">
            <a:extLst>
              <a:ext uri="{FF2B5EF4-FFF2-40B4-BE49-F238E27FC236}">
                <a16:creationId xmlns:a16="http://schemas.microsoft.com/office/drawing/2014/main" id="{EB76C4A7-49B4-46ED-9046-BA070B5B7C0C}"/>
              </a:ext>
            </a:extLst>
          </p:cNvPr>
          <p:cNvGrpSpPr/>
          <p:nvPr/>
        </p:nvGrpSpPr>
        <p:grpSpPr>
          <a:xfrm>
            <a:off x="7748550" y="2204275"/>
            <a:ext cx="1059392" cy="1059392"/>
            <a:chOff x="7748550" y="2204275"/>
            <a:chExt cx="1059392" cy="1059392"/>
          </a:xfrm>
        </p:grpSpPr>
        <p:sp>
          <p:nvSpPr>
            <p:cNvPr id="29" name="Oval 24">
              <a:extLst>
                <a:ext uri="{FF2B5EF4-FFF2-40B4-BE49-F238E27FC236}">
                  <a16:creationId xmlns:a16="http://schemas.microsoft.com/office/drawing/2014/main" id="{D2DF5EFE-4304-44AC-B2C3-CD09B0C25158}"/>
                </a:ext>
              </a:extLst>
            </p:cNvPr>
            <p:cNvSpPr/>
            <p:nvPr/>
          </p:nvSpPr>
          <p:spPr>
            <a:xfrm>
              <a:off x="7748550" y="2204275"/>
              <a:ext cx="1059392" cy="1059392"/>
            </a:xfrm>
            <a:prstGeom prst="ellipse">
              <a:avLst/>
            </a:prstGeom>
            <a:gradFill>
              <a:gsLst>
                <a:gs pos="0">
                  <a:schemeClr val="accent1">
                    <a:lumMod val="75000"/>
                    <a:lumOff val="25000"/>
                    <a:alpha val="70000"/>
                  </a:schemeClr>
                </a:gs>
                <a:gs pos="99000">
                  <a:schemeClr val="accent1">
                    <a:lumMod val="90000"/>
                    <a:lumOff val="10000"/>
                    <a:alpha val="70000"/>
                  </a:schemeClr>
                </a:gs>
              </a:gsLst>
              <a:lin ang="8100000" scaled="0"/>
            </a:gradFill>
            <a:ln>
              <a:noFill/>
            </a:ln>
            <a:effectLst>
              <a:outerShdw blurRad="596900" sx="39000" sy="39000" algn="ctr"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a:solidFill>
                  <a:schemeClr val="bg1"/>
                </a:solidFill>
                <a:latin typeface="Segoe UI" panose="020B0502040204020203" pitchFamily="34" charset="0"/>
                <a:ea typeface="Segoe UI" panose="020B0502040204020203" pitchFamily="34" charset="0"/>
                <a:cs typeface="Segoe UI" panose="020B0502040204020203" pitchFamily="34" charset="0"/>
              </a:endParaRPr>
            </a:p>
          </p:txBody>
        </p:sp>
        <p:sp>
          <p:nvSpPr>
            <p:cNvPr id="49" name="Oval 24">
              <a:extLst>
                <a:ext uri="{FF2B5EF4-FFF2-40B4-BE49-F238E27FC236}">
                  <a16:creationId xmlns:a16="http://schemas.microsoft.com/office/drawing/2014/main" id="{28CA875E-3C69-44DC-82F4-A566F3A87A63}"/>
                </a:ext>
              </a:extLst>
            </p:cNvPr>
            <p:cNvSpPr/>
            <p:nvPr/>
          </p:nvSpPr>
          <p:spPr>
            <a:xfrm>
              <a:off x="7878483" y="2334208"/>
              <a:ext cx="799526" cy="799526"/>
            </a:xfrm>
            <a:prstGeom prst="ellipse">
              <a:avLst/>
            </a:prstGeom>
            <a:gradFill>
              <a:gsLst>
                <a:gs pos="0">
                  <a:schemeClr val="accent1">
                    <a:lumMod val="75000"/>
                    <a:lumOff val="25000"/>
                  </a:schemeClr>
                </a:gs>
                <a:gs pos="99000">
                  <a:schemeClr val="accent1">
                    <a:lumMod val="90000"/>
                    <a:lumOff val="10000"/>
                  </a:schemeClr>
                </a:gs>
              </a:gsLst>
              <a:lin ang="8100000" scaled="0"/>
            </a:gradFill>
            <a:ln>
              <a:noFill/>
            </a:ln>
            <a:effectLst>
              <a:outerShdw blurRad="596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a:solidFill>
                  <a:schemeClr val="bg1"/>
                </a:solidFill>
                <a:latin typeface="Segoe UI" panose="020B0502040204020203" pitchFamily="34" charset="0"/>
                <a:ea typeface="Segoe UI" panose="020B0502040204020203" pitchFamily="34" charset="0"/>
                <a:cs typeface="Segoe UI" panose="020B0502040204020203" pitchFamily="34" charset="0"/>
              </a:endParaRPr>
            </a:p>
          </p:txBody>
        </p:sp>
        <p:sp>
          <p:nvSpPr>
            <p:cNvPr id="60" name="PA-102267">
              <a:extLst>
                <a:ext uri="{FF2B5EF4-FFF2-40B4-BE49-F238E27FC236}">
                  <a16:creationId xmlns:a16="http://schemas.microsoft.com/office/drawing/2014/main" id="{350B0681-69C8-47A1-9186-55C5C74C316A}"/>
                </a:ext>
              </a:extLst>
            </p:cNvPr>
            <p:cNvSpPr/>
            <p:nvPr>
              <p:custDataLst>
                <p:tags r:id="rId2"/>
              </p:custDataLst>
            </p:nvPr>
          </p:nvSpPr>
          <p:spPr>
            <a:xfrm>
              <a:off x="7856006" y="2466498"/>
              <a:ext cx="844479" cy="453457"/>
            </a:xfrm>
            <a:prstGeom prst="rect">
              <a:avLst/>
            </a:prstGeom>
            <a:noFill/>
          </p:spPr>
          <p:txBody>
            <a:bodyPr wrap="square" rtlCol="0">
              <a:spAutoFit/>
              <a:scene3d>
                <a:camera prst="orthographicFront"/>
                <a:lightRig rig="balanced" dir="t"/>
              </a:scene3d>
              <a:sp3d extrusionH="57150" prstMaterial="powder">
                <a:bevelT w="38100" h="107950" prst="angle"/>
                <a:extrusionClr>
                  <a:schemeClr val="bg1">
                    <a:lumMod val="95000"/>
                  </a:schemeClr>
                </a:extrusionClr>
              </a:sp3d>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2200" cap="none" spc="0" normalizeH="0" baseline="0" noProof="0" dirty="0">
                  <a:ln>
                    <a:noFill/>
                  </a:ln>
                  <a:solidFill>
                    <a:schemeClr val="bg1"/>
                  </a:solidFill>
                  <a:effectLst/>
                  <a:uLnTx/>
                  <a:uFillTx/>
                  <a:latin typeface="+mj-ea"/>
                  <a:ea typeface="+mj-ea"/>
                  <a:cs typeface="+mn-cs"/>
                </a:rPr>
                <a:t>相信</a:t>
              </a:r>
            </a:p>
          </p:txBody>
        </p:sp>
      </p:grpSp>
      <p:grpSp>
        <p:nvGrpSpPr>
          <p:cNvPr id="6" name="组合 5">
            <a:extLst>
              <a:ext uri="{FF2B5EF4-FFF2-40B4-BE49-F238E27FC236}">
                <a16:creationId xmlns:a16="http://schemas.microsoft.com/office/drawing/2014/main" id="{37F71B00-F531-4ED6-BAB9-5A042831F36C}"/>
              </a:ext>
            </a:extLst>
          </p:cNvPr>
          <p:cNvGrpSpPr/>
          <p:nvPr/>
        </p:nvGrpSpPr>
        <p:grpSpPr>
          <a:xfrm>
            <a:off x="7750984" y="3898925"/>
            <a:ext cx="1059392" cy="1059392"/>
            <a:chOff x="7750984" y="3898925"/>
            <a:chExt cx="1059392" cy="1059392"/>
          </a:xfrm>
        </p:grpSpPr>
        <p:sp>
          <p:nvSpPr>
            <p:cNvPr id="30" name="Oval 23">
              <a:extLst>
                <a:ext uri="{FF2B5EF4-FFF2-40B4-BE49-F238E27FC236}">
                  <a16:creationId xmlns:a16="http://schemas.microsoft.com/office/drawing/2014/main" id="{DDB36CF3-CF9F-4BB9-AA74-5C6938FF5647}"/>
                </a:ext>
              </a:extLst>
            </p:cNvPr>
            <p:cNvSpPr/>
            <p:nvPr/>
          </p:nvSpPr>
          <p:spPr>
            <a:xfrm>
              <a:off x="7750984" y="3898925"/>
              <a:ext cx="1059392" cy="1059392"/>
            </a:xfrm>
            <a:prstGeom prst="ellipse">
              <a:avLst/>
            </a:prstGeom>
            <a:gradFill>
              <a:gsLst>
                <a:gs pos="0">
                  <a:schemeClr val="accent1">
                    <a:lumMod val="50000"/>
                    <a:lumOff val="50000"/>
                    <a:alpha val="70000"/>
                  </a:schemeClr>
                </a:gs>
                <a:gs pos="99000">
                  <a:schemeClr val="accent1">
                    <a:lumMod val="75000"/>
                    <a:lumOff val="25000"/>
                    <a:alpha val="70000"/>
                  </a:schemeClr>
                </a:gs>
              </a:gsLst>
              <a:lin ang="13500000" scaled="0"/>
            </a:gradFill>
            <a:ln>
              <a:noFill/>
            </a:ln>
            <a:effectLst>
              <a:outerShdw blurRad="596900" sx="39000" sy="39000" algn="ctr"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a:solidFill>
                  <a:schemeClr val="bg1"/>
                </a:solidFill>
                <a:latin typeface="Segoe UI" panose="020B0502040204020203" pitchFamily="34" charset="0"/>
                <a:ea typeface="Segoe UI" panose="020B0502040204020203" pitchFamily="34" charset="0"/>
                <a:cs typeface="Segoe UI" panose="020B0502040204020203" pitchFamily="34" charset="0"/>
              </a:endParaRPr>
            </a:p>
          </p:txBody>
        </p:sp>
        <p:sp>
          <p:nvSpPr>
            <p:cNvPr id="48" name="Oval 23">
              <a:extLst>
                <a:ext uri="{FF2B5EF4-FFF2-40B4-BE49-F238E27FC236}">
                  <a16:creationId xmlns:a16="http://schemas.microsoft.com/office/drawing/2014/main" id="{1C53AFCE-C70D-46E7-A530-09951145C964}"/>
                </a:ext>
              </a:extLst>
            </p:cNvPr>
            <p:cNvSpPr/>
            <p:nvPr/>
          </p:nvSpPr>
          <p:spPr>
            <a:xfrm>
              <a:off x="7880917" y="4028858"/>
              <a:ext cx="799526" cy="799526"/>
            </a:xfrm>
            <a:prstGeom prst="ellipse">
              <a:avLst/>
            </a:prstGeom>
            <a:gradFill>
              <a:gsLst>
                <a:gs pos="0">
                  <a:schemeClr val="accent1">
                    <a:lumMod val="50000"/>
                    <a:lumOff val="50000"/>
                  </a:schemeClr>
                </a:gs>
                <a:gs pos="99000">
                  <a:schemeClr val="accent1">
                    <a:lumMod val="75000"/>
                    <a:lumOff val="25000"/>
                  </a:schemeClr>
                </a:gs>
              </a:gsLst>
              <a:lin ang="13500000" scaled="0"/>
            </a:gradFill>
            <a:ln>
              <a:noFill/>
            </a:ln>
            <a:effectLst>
              <a:outerShdw blurRad="596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a:solidFill>
                  <a:schemeClr val="bg1"/>
                </a:solidFill>
                <a:latin typeface="Segoe UI" panose="020B0502040204020203" pitchFamily="34" charset="0"/>
                <a:ea typeface="Segoe UI" panose="020B0502040204020203" pitchFamily="34" charset="0"/>
                <a:cs typeface="Segoe UI" panose="020B0502040204020203" pitchFamily="34" charset="0"/>
              </a:endParaRPr>
            </a:p>
          </p:txBody>
        </p:sp>
        <p:sp>
          <p:nvSpPr>
            <p:cNvPr id="62" name="PA-102267">
              <a:extLst>
                <a:ext uri="{FF2B5EF4-FFF2-40B4-BE49-F238E27FC236}">
                  <a16:creationId xmlns:a16="http://schemas.microsoft.com/office/drawing/2014/main" id="{6D3BE301-BCCF-4D8E-A2DE-76545C237145}"/>
                </a:ext>
              </a:extLst>
            </p:cNvPr>
            <p:cNvSpPr/>
            <p:nvPr>
              <p:custDataLst>
                <p:tags r:id="rId1"/>
              </p:custDataLst>
            </p:nvPr>
          </p:nvSpPr>
          <p:spPr>
            <a:xfrm>
              <a:off x="7875535" y="4146046"/>
              <a:ext cx="844479" cy="453457"/>
            </a:xfrm>
            <a:prstGeom prst="rect">
              <a:avLst/>
            </a:prstGeom>
            <a:noFill/>
          </p:spPr>
          <p:txBody>
            <a:bodyPr wrap="square" rtlCol="0">
              <a:spAutoFit/>
              <a:scene3d>
                <a:camera prst="orthographicFront"/>
                <a:lightRig rig="balanced" dir="t"/>
              </a:scene3d>
              <a:sp3d extrusionH="57150" prstMaterial="powder">
                <a:bevelT w="38100" h="107950" prst="angle"/>
                <a:extrusionClr>
                  <a:schemeClr val="bg1">
                    <a:lumMod val="95000"/>
                  </a:schemeClr>
                </a:extrusionClr>
              </a:sp3d>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2200" cap="none" spc="0" normalizeH="0" baseline="0" noProof="0" dirty="0">
                  <a:ln>
                    <a:noFill/>
                  </a:ln>
                  <a:solidFill>
                    <a:schemeClr val="bg1"/>
                  </a:solidFill>
                  <a:effectLst/>
                  <a:uLnTx/>
                  <a:uFillTx/>
                  <a:latin typeface="+mj-ea"/>
                  <a:ea typeface="+mj-ea"/>
                  <a:cs typeface="+mn-cs"/>
                </a:rPr>
                <a:t>配合</a:t>
              </a:r>
            </a:p>
          </p:txBody>
        </p:sp>
      </p:grpSp>
      <p:sp>
        <p:nvSpPr>
          <p:cNvPr id="63" name="箭头: 下弧形 17">
            <a:extLst>
              <a:ext uri="{FF2B5EF4-FFF2-40B4-BE49-F238E27FC236}">
                <a16:creationId xmlns:a16="http://schemas.microsoft.com/office/drawing/2014/main" id="{FA09D8FA-4DDA-45C8-86A2-D86DE1A638E3}"/>
              </a:ext>
            </a:extLst>
          </p:cNvPr>
          <p:cNvSpPr/>
          <p:nvPr/>
        </p:nvSpPr>
        <p:spPr>
          <a:xfrm rot="5400000" flipH="1" flipV="1">
            <a:off x="4813070" y="2695488"/>
            <a:ext cx="424558" cy="425346"/>
          </a:xfrm>
          <a:custGeom>
            <a:avLst/>
            <a:gdLst>
              <a:gd name="connsiteX0" fmla="*/ 479203 w 564018"/>
              <a:gd name="connsiteY0" fmla="*/ 0 h 339259"/>
              <a:gd name="connsiteX1" fmla="*/ 557083 w 564018"/>
              <a:gd name="connsiteY1" fmla="*/ 84815 h 339259"/>
              <a:gd name="connsiteX2" fmla="*/ 514676 w 564018"/>
              <a:gd name="connsiteY2" fmla="*/ 84815 h 339259"/>
              <a:gd name="connsiteX3" fmla="*/ 260806 w 564018"/>
              <a:gd name="connsiteY3" fmla="*/ 332802 h 339259"/>
              <a:gd name="connsiteX4" fmla="*/ 429862 w 564018"/>
              <a:gd name="connsiteY4" fmla="*/ 84815 h 339259"/>
              <a:gd name="connsiteX5" fmla="*/ 387453 w 564018"/>
              <a:gd name="connsiteY5" fmla="*/ 84815 h 339259"/>
              <a:gd name="connsiteX6" fmla="*/ 479203 w 564018"/>
              <a:gd name="connsiteY6" fmla="*/ 0 h 339259"/>
              <a:gd name="connsiteX0" fmla="*/ 218398 w 564018"/>
              <a:gd name="connsiteY0" fmla="*/ 339259 h 339259"/>
              <a:gd name="connsiteX1" fmla="*/ 0 w 564018"/>
              <a:gd name="connsiteY1" fmla="*/ 0 h 339259"/>
              <a:gd name="connsiteX2" fmla="*/ 84815 w 564018"/>
              <a:gd name="connsiteY2" fmla="*/ 0 h 339259"/>
              <a:gd name="connsiteX3" fmla="*/ 303213 w 564018"/>
              <a:gd name="connsiteY3" fmla="*/ 339259 h 339259"/>
              <a:gd name="connsiteX4" fmla="*/ 218398 w 564018"/>
              <a:gd name="connsiteY4" fmla="*/ 339259 h 339259"/>
              <a:gd name="connsiteX0" fmla="*/ 260805 w 564018"/>
              <a:gd name="connsiteY0" fmla="*/ 332802 h 339259"/>
              <a:gd name="connsiteX1" fmla="*/ 429861 w 564018"/>
              <a:gd name="connsiteY1" fmla="*/ 84815 h 339259"/>
              <a:gd name="connsiteX2" fmla="*/ 387453 w 564018"/>
              <a:gd name="connsiteY2" fmla="*/ 84815 h 339259"/>
              <a:gd name="connsiteX3" fmla="*/ 479203 w 564018"/>
              <a:gd name="connsiteY3" fmla="*/ 0 h 339259"/>
              <a:gd name="connsiteX4" fmla="*/ 557083 w 564018"/>
              <a:gd name="connsiteY4" fmla="*/ 84815 h 339259"/>
              <a:gd name="connsiteX5" fmla="*/ 514676 w 564018"/>
              <a:gd name="connsiteY5" fmla="*/ 84815 h 339259"/>
              <a:gd name="connsiteX6" fmla="*/ 303213 w 564018"/>
              <a:gd name="connsiteY6" fmla="*/ 339259 h 339259"/>
              <a:gd name="connsiteX7" fmla="*/ 218398 w 564018"/>
              <a:gd name="connsiteY7" fmla="*/ 339259 h 339259"/>
              <a:gd name="connsiteX8" fmla="*/ 0 w 564018"/>
              <a:gd name="connsiteY8" fmla="*/ 0 h 339259"/>
              <a:gd name="connsiteX9" fmla="*/ 84815 w 564018"/>
              <a:gd name="connsiteY9" fmla="*/ 0 h 339259"/>
              <a:gd name="connsiteX10" fmla="*/ 303213 w 564018"/>
              <a:gd name="connsiteY10" fmla="*/ 339259 h 339259"/>
              <a:gd name="connsiteX0" fmla="*/ 479203 w 557083"/>
              <a:gd name="connsiteY0" fmla="*/ 0 h 339313"/>
              <a:gd name="connsiteX1" fmla="*/ 557083 w 557083"/>
              <a:gd name="connsiteY1" fmla="*/ 84815 h 339313"/>
              <a:gd name="connsiteX2" fmla="*/ 514676 w 557083"/>
              <a:gd name="connsiteY2" fmla="*/ 84815 h 339313"/>
              <a:gd name="connsiteX3" fmla="*/ 260806 w 557083"/>
              <a:gd name="connsiteY3" fmla="*/ 332802 h 339313"/>
              <a:gd name="connsiteX4" fmla="*/ 429862 w 557083"/>
              <a:gd name="connsiteY4" fmla="*/ 84815 h 339313"/>
              <a:gd name="connsiteX5" fmla="*/ 387453 w 557083"/>
              <a:gd name="connsiteY5" fmla="*/ 84815 h 339313"/>
              <a:gd name="connsiteX6" fmla="*/ 479203 w 557083"/>
              <a:gd name="connsiteY6" fmla="*/ 0 h 339313"/>
              <a:gd name="connsiteX0" fmla="*/ 218398 w 557083"/>
              <a:gd name="connsiteY0" fmla="*/ 339259 h 339313"/>
              <a:gd name="connsiteX1" fmla="*/ 0 w 557083"/>
              <a:gd name="connsiteY1" fmla="*/ 0 h 339313"/>
              <a:gd name="connsiteX2" fmla="*/ 84815 w 557083"/>
              <a:gd name="connsiteY2" fmla="*/ 0 h 339313"/>
              <a:gd name="connsiteX3" fmla="*/ 303213 w 557083"/>
              <a:gd name="connsiteY3" fmla="*/ 339259 h 339313"/>
              <a:gd name="connsiteX4" fmla="*/ 218398 w 557083"/>
              <a:gd name="connsiteY4" fmla="*/ 339259 h 339313"/>
              <a:gd name="connsiteX0" fmla="*/ 260805 w 557083"/>
              <a:gd name="connsiteY0" fmla="*/ 332802 h 339313"/>
              <a:gd name="connsiteX1" fmla="*/ 429861 w 557083"/>
              <a:gd name="connsiteY1" fmla="*/ 84815 h 339313"/>
              <a:gd name="connsiteX2" fmla="*/ 387453 w 557083"/>
              <a:gd name="connsiteY2" fmla="*/ 84815 h 339313"/>
              <a:gd name="connsiteX3" fmla="*/ 479203 w 557083"/>
              <a:gd name="connsiteY3" fmla="*/ 0 h 339313"/>
              <a:gd name="connsiteX4" fmla="*/ 557083 w 557083"/>
              <a:gd name="connsiteY4" fmla="*/ 84815 h 339313"/>
              <a:gd name="connsiteX5" fmla="*/ 514676 w 557083"/>
              <a:gd name="connsiteY5" fmla="*/ 84815 h 339313"/>
              <a:gd name="connsiteX6" fmla="*/ 303213 w 557083"/>
              <a:gd name="connsiteY6" fmla="*/ 339259 h 339313"/>
              <a:gd name="connsiteX7" fmla="*/ 218398 w 557083"/>
              <a:gd name="connsiteY7" fmla="*/ 339259 h 339313"/>
              <a:gd name="connsiteX8" fmla="*/ 0 w 557083"/>
              <a:gd name="connsiteY8" fmla="*/ 0 h 339313"/>
              <a:gd name="connsiteX9" fmla="*/ 303213 w 557083"/>
              <a:gd name="connsiteY9" fmla="*/ 339259 h 339313"/>
              <a:gd name="connsiteX0" fmla="*/ 479203 w 557083"/>
              <a:gd name="connsiteY0" fmla="*/ 0 h 339313"/>
              <a:gd name="connsiteX1" fmla="*/ 557083 w 557083"/>
              <a:gd name="connsiteY1" fmla="*/ 84815 h 339313"/>
              <a:gd name="connsiteX2" fmla="*/ 514676 w 557083"/>
              <a:gd name="connsiteY2" fmla="*/ 84815 h 339313"/>
              <a:gd name="connsiteX3" fmla="*/ 260806 w 557083"/>
              <a:gd name="connsiteY3" fmla="*/ 332802 h 339313"/>
              <a:gd name="connsiteX4" fmla="*/ 429862 w 557083"/>
              <a:gd name="connsiteY4" fmla="*/ 84815 h 339313"/>
              <a:gd name="connsiteX5" fmla="*/ 387453 w 557083"/>
              <a:gd name="connsiteY5" fmla="*/ 84815 h 339313"/>
              <a:gd name="connsiteX6" fmla="*/ 479203 w 557083"/>
              <a:gd name="connsiteY6" fmla="*/ 0 h 339313"/>
              <a:gd name="connsiteX0" fmla="*/ 218398 w 557083"/>
              <a:gd name="connsiteY0" fmla="*/ 339259 h 339313"/>
              <a:gd name="connsiteX1" fmla="*/ 0 w 557083"/>
              <a:gd name="connsiteY1" fmla="*/ 0 h 339313"/>
              <a:gd name="connsiteX2" fmla="*/ 84815 w 557083"/>
              <a:gd name="connsiteY2" fmla="*/ 0 h 339313"/>
              <a:gd name="connsiteX3" fmla="*/ 303213 w 557083"/>
              <a:gd name="connsiteY3" fmla="*/ 339259 h 339313"/>
              <a:gd name="connsiteX4" fmla="*/ 218398 w 557083"/>
              <a:gd name="connsiteY4" fmla="*/ 339259 h 339313"/>
              <a:gd name="connsiteX0" fmla="*/ 260805 w 557083"/>
              <a:gd name="connsiteY0" fmla="*/ 332802 h 339313"/>
              <a:gd name="connsiteX1" fmla="*/ 429861 w 557083"/>
              <a:gd name="connsiteY1" fmla="*/ 84815 h 339313"/>
              <a:gd name="connsiteX2" fmla="*/ 387453 w 557083"/>
              <a:gd name="connsiteY2" fmla="*/ 84815 h 339313"/>
              <a:gd name="connsiteX3" fmla="*/ 479203 w 557083"/>
              <a:gd name="connsiteY3" fmla="*/ 0 h 339313"/>
              <a:gd name="connsiteX4" fmla="*/ 557083 w 557083"/>
              <a:gd name="connsiteY4" fmla="*/ 84815 h 339313"/>
              <a:gd name="connsiteX5" fmla="*/ 514676 w 557083"/>
              <a:gd name="connsiteY5" fmla="*/ 84815 h 339313"/>
              <a:gd name="connsiteX6" fmla="*/ 303213 w 557083"/>
              <a:gd name="connsiteY6" fmla="*/ 339259 h 339313"/>
              <a:gd name="connsiteX7" fmla="*/ 218398 w 557083"/>
              <a:gd name="connsiteY7" fmla="*/ 339259 h 339313"/>
              <a:gd name="connsiteX8" fmla="*/ 303213 w 557083"/>
              <a:gd name="connsiteY8" fmla="*/ 339259 h 339313"/>
              <a:gd name="connsiteX0" fmla="*/ 479203 w 557083"/>
              <a:gd name="connsiteY0" fmla="*/ 0 h 339313"/>
              <a:gd name="connsiteX1" fmla="*/ 557083 w 557083"/>
              <a:gd name="connsiteY1" fmla="*/ 84815 h 339313"/>
              <a:gd name="connsiteX2" fmla="*/ 514676 w 557083"/>
              <a:gd name="connsiteY2" fmla="*/ 84815 h 339313"/>
              <a:gd name="connsiteX3" fmla="*/ 260806 w 557083"/>
              <a:gd name="connsiteY3" fmla="*/ 332802 h 339313"/>
              <a:gd name="connsiteX4" fmla="*/ 429862 w 557083"/>
              <a:gd name="connsiteY4" fmla="*/ 84815 h 339313"/>
              <a:gd name="connsiteX5" fmla="*/ 387453 w 557083"/>
              <a:gd name="connsiteY5" fmla="*/ 84815 h 339313"/>
              <a:gd name="connsiteX6" fmla="*/ 479203 w 557083"/>
              <a:gd name="connsiteY6" fmla="*/ 0 h 339313"/>
              <a:gd name="connsiteX0" fmla="*/ 218398 w 557083"/>
              <a:gd name="connsiteY0" fmla="*/ 339259 h 339313"/>
              <a:gd name="connsiteX1" fmla="*/ 0 w 557083"/>
              <a:gd name="connsiteY1" fmla="*/ 0 h 339313"/>
              <a:gd name="connsiteX2" fmla="*/ 303213 w 557083"/>
              <a:gd name="connsiteY2" fmla="*/ 339259 h 339313"/>
              <a:gd name="connsiteX3" fmla="*/ 218398 w 557083"/>
              <a:gd name="connsiteY3" fmla="*/ 339259 h 339313"/>
              <a:gd name="connsiteX0" fmla="*/ 260805 w 557083"/>
              <a:gd name="connsiteY0" fmla="*/ 332802 h 339313"/>
              <a:gd name="connsiteX1" fmla="*/ 429861 w 557083"/>
              <a:gd name="connsiteY1" fmla="*/ 84815 h 339313"/>
              <a:gd name="connsiteX2" fmla="*/ 387453 w 557083"/>
              <a:gd name="connsiteY2" fmla="*/ 84815 h 339313"/>
              <a:gd name="connsiteX3" fmla="*/ 479203 w 557083"/>
              <a:gd name="connsiteY3" fmla="*/ 0 h 339313"/>
              <a:gd name="connsiteX4" fmla="*/ 557083 w 557083"/>
              <a:gd name="connsiteY4" fmla="*/ 84815 h 339313"/>
              <a:gd name="connsiteX5" fmla="*/ 514676 w 557083"/>
              <a:gd name="connsiteY5" fmla="*/ 84815 h 339313"/>
              <a:gd name="connsiteX6" fmla="*/ 303213 w 557083"/>
              <a:gd name="connsiteY6" fmla="*/ 339259 h 339313"/>
              <a:gd name="connsiteX7" fmla="*/ 218398 w 557083"/>
              <a:gd name="connsiteY7" fmla="*/ 339259 h 339313"/>
              <a:gd name="connsiteX8" fmla="*/ 303213 w 557083"/>
              <a:gd name="connsiteY8" fmla="*/ 339259 h 339313"/>
              <a:gd name="connsiteX0" fmla="*/ 260805 w 338685"/>
              <a:gd name="connsiteY0" fmla="*/ 0 h 339313"/>
              <a:gd name="connsiteX1" fmla="*/ 338685 w 338685"/>
              <a:gd name="connsiteY1" fmla="*/ 84815 h 339313"/>
              <a:gd name="connsiteX2" fmla="*/ 296278 w 338685"/>
              <a:gd name="connsiteY2" fmla="*/ 84815 h 339313"/>
              <a:gd name="connsiteX3" fmla="*/ 42408 w 338685"/>
              <a:gd name="connsiteY3" fmla="*/ 332802 h 339313"/>
              <a:gd name="connsiteX4" fmla="*/ 211464 w 338685"/>
              <a:gd name="connsiteY4" fmla="*/ 84815 h 339313"/>
              <a:gd name="connsiteX5" fmla="*/ 169055 w 338685"/>
              <a:gd name="connsiteY5" fmla="*/ 84815 h 339313"/>
              <a:gd name="connsiteX6" fmla="*/ 260805 w 338685"/>
              <a:gd name="connsiteY6" fmla="*/ 0 h 339313"/>
              <a:gd name="connsiteX0" fmla="*/ 0 w 338685"/>
              <a:gd name="connsiteY0" fmla="*/ 339259 h 339313"/>
              <a:gd name="connsiteX1" fmla="*/ 84815 w 338685"/>
              <a:gd name="connsiteY1" fmla="*/ 339259 h 339313"/>
              <a:gd name="connsiteX2" fmla="*/ 0 w 338685"/>
              <a:gd name="connsiteY2" fmla="*/ 339259 h 339313"/>
              <a:gd name="connsiteX0" fmla="*/ 42407 w 338685"/>
              <a:gd name="connsiteY0" fmla="*/ 332802 h 339313"/>
              <a:gd name="connsiteX1" fmla="*/ 211463 w 338685"/>
              <a:gd name="connsiteY1" fmla="*/ 84815 h 339313"/>
              <a:gd name="connsiteX2" fmla="*/ 169055 w 338685"/>
              <a:gd name="connsiteY2" fmla="*/ 84815 h 339313"/>
              <a:gd name="connsiteX3" fmla="*/ 260805 w 338685"/>
              <a:gd name="connsiteY3" fmla="*/ 0 h 339313"/>
              <a:gd name="connsiteX4" fmla="*/ 338685 w 338685"/>
              <a:gd name="connsiteY4" fmla="*/ 84815 h 339313"/>
              <a:gd name="connsiteX5" fmla="*/ 296278 w 338685"/>
              <a:gd name="connsiteY5" fmla="*/ 84815 h 339313"/>
              <a:gd name="connsiteX6" fmla="*/ 84815 w 338685"/>
              <a:gd name="connsiteY6" fmla="*/ 339259 h 339313"/>
              <a:gd name="connsiteX7" fmla="*/ 0 w 338685"/>
              <a:gd name="connsiteY7" fmla="*/ 339259 h 339313"/>
              <a:gd name="connsiteX8" fmla="*/ 84815 w 338685"/>
              <a:gd name="connsiteY8" fmla="*/ 339259 h 33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685" h="339313" stroke="0" extrusionOk="0">
                <a:moveTo>
                  <a:pt x="260805" y="0"/>
                </a:moveTo>
                <a:lnTo>
                  <a:pt x="338685" y="84815"/>
                </a:lnTo>
                <a:lnTo>
                  <a:pt x="296278" y="84815"/>
                </a:lnTo>
                <a:cubicBezTo>
                  <a:pt x="267337" y="258930"/>
                  <a:pt x="155967" y="367720"/>
                  <a:pt x="42408" y="332802"/>
                </a:cubicBezTo>
                <a:cubicBezTo>
                  <a:pt x="124758" y="307481"/>
                  <a:pt x="190477" y="211078"/>
                  <a:pt x="211464" y="84815"/>
                </a:cubicBezTo>
                <a:lnTo>
                  <a:pt x="169055" y="84815"/>
                </a:lnTo>
                <a:lnTo>
                  <a:pt x="260805" y="0"/>
                </a:lnTo>
                <a:close/>
              </a:path>
              <a:path w="338685" h="339313" fill="darkenLess" stroke="0" extrusionOk="0">
                <a:moveTo>
                  <a:pt x="0" y="339259"/>
                </a:moveTo>
                <a:lnTo>
                  <a:pt x="84815" y="339259"/>
                </a:lnTo>
                <a:lnTo>
                  <a:pt x="0" y="339259"/>
                </a:lnTo>
                <a:close/>
              </a:path>
              <a:path w="338685" h="339313" fill="none" extrusionOk="0">
                <a:moveTo>
                  <a:pt x="42407" y="332802"/>
                </a:moveTo>
                <a:cubicBezTo>
                  <a:pt x="124757" y="307481"/>
                  <a:pt x="190476" y="211078"/>
                  <a:pt x="211463" y="84815"/>
                </a:cubicBezTo>
                <a:lnTo>
                  <a:pt x="169055" y="84815"/>
                </a:lnTo>
                <a:lnTo>
                  <a:pt x="260805" y="0"/>
                </a:lnTo>
                <a:lnTo>
                  <a:pt x="338685" y="84815"/>
                </a:lnTo>
                <a:lnTo>
                  <a:pt x="296278" y="84815"/>
                </a:lnTo>
                <a:cubicBezTo>
                  <a:pt x="271381" y="234604"/>
                  <a:pt x="184404" y="339259"/>
                  <a:pt x="84815" y="339259"/>
                </a:cubicBezTo>
                <a:lnTo>
                  <a:pt x="0" y="339259"/>
                </a:lnTo>
                <a:lnTo>
                  <a:pt x="84815" y="339259"/>
                </a:ln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4" name="箭头: 下弧形 17">
            <a:extLst>
              <a:ext uri="{FF2B5EF4-FFF2-40B4-BE49-F238E27FC236}">
                <a16:creationId xmlns:a16="http://schemas.microsoft.com/office/drawing/2014/main" id="{DAF28BC3-AED8-4A8C-BD86-36C8E019D5E6}"/>
              </a:ext>
            </a:extLst>
          </p:cNvPr>
          <p:cNvSpPr/>
          <p:nvPr/>
        </p:nvSpPr>
        <p:spPr>
          <a:xfrm rot="16200000" flipH="1">
            <a:off x="4813071" y="4090770"/>
            <a:ext cx="424556" cy="425346"/>
          </a:xfrm>
          <a:custGeom>
            <a:avLst/>
            <a:gdLst>
              <a:gd name="connsiteX0" fmla="*/ 479203 w 564018"/>
              <a:gd name="connsiteY0" fmla="*/ 0 h 339259"/>
              <a:gd name="connsiteX1" fmla="*/ 557083 w 564018"/>
              <a:gd name="connsiteY1" fmla="*/ 84815 h 339259"/>
              <a:gd name="connsiteX2" fmla="*/ 514676 w 564018"/>
              <a:gd name="connsiteY2" fmla="*/ 84815 h 339259"/>
              <a:gd name="connsiteX3" fmla="*/ 260806 w 564018"/>
              <a:gd name="connsiteY3" fmla="*/ 332802 h 339259"/>
              <a:gd name="connsiteX4" fmla="*/ 429862 w 564018"/>
              <a:gd name="connsiteY4" fmla="*/ 84815 h 339259"/>
              <a:gd name="connsiteX5" fmla="*/ 387453 w 564018"/>
              <a:gd name="connsiteY5" fmla="*/ 84815 h 339259"/>
              <a:gd name="connsiteX6" fmla="*/ 479203 w 564018"/>
              <a:gd name="connsiteY6" fmla="*/ 0 h 339259"/>
              <a:gd name="connsiteX0" fmla="*/ 218398 w 564018"/>
              <a:gd name="connsiteY0" fmla="*/ 339259 h 339259"/>
              <a:gd name="connsiteX1" fmla="*/ 0 w 564018"/>
              <a:gd name="connsiteY1" fmla="*/ 0 h 339259"/>
              <a:gd name="connsiteX2" fmla="*/ 84815 w 564018"/>
              <a:gd name="connsiteY2" fmla="*/ 0 h 339259"/>
              <a:gd name="connsiteX3" fmla="*/ 303213 w 564018"/>
              <a:gd name="connsiteY3" fmla="*/ 339259 h 339259"/>
              <a:gd name="connsiteX4" fmla="*/ 218398 w 564018"/>
              <a:gd name="connsiteY4" fmla="*/ 339259 h 339259"/>
              <a:gd name="connsiteX0" fmla="*/ 260805 w 564018"/>
              <a:gd name="connsiteY0" fmla="*/ 332802 h 339259"/>
              <a:gd name="connsiteX1" fmla="*/ 429861 w 564018"/>
              <a:gd name="connsiteY1" fmla="*/ 84815 h 339259"/>
              <a:gd name="connsiteX2" fmla="*/ 387453 w 564018"/>
              <a:gd name="connsiteY2" fmla="*/ 84815 h 339259"/>
              <a:gd name="connsiteX3" fmla="*/ 479203 w 564018"/>
              <a:gd name="connsiteY3" fmla="*/ 0 h 339259"/>
              <a:gd name="connsiteX4" fmla="*/ 557083 w 564018"/>
              <a:gd name="connsiteY4" fmla="*/ 84815 h 339259"/>
              <a:gd name="connsiteX5" fmla="*/ 514676 w 564018"/>
              <a:gd name="connsiteY5" fmla="*/ 84815 h 339259"/>
              <a:gd name="connsiteX6" fmla="*/ 303213 w 564018"/>
              <a:gd name="connsiteY6" fmla="*/ 339259 h 339259"/>
              <a:gd name="connsiteX7" fmla="*/ 218398 w 564018"/>
              <a:gd name="connsiteY7" fmla="*/ 339259 h 339259"/>
              <a:gd name="connsiteX8" fmla="*/ 0 w 564018"/>
              <a:gd name="connsiteY8" fmla="*/ 0 h 339259"/>
              <a:gd name="connsiteX9" fmla="*/ 84815 w 564018"/>
              <a:gd name="connsiteY9" fmla="*/ 0 h 339259"/>
              <a:gd name="connsiteX10" fmla="*/ 303213 w 564018"/>
              <a:gd name="connsiteY10" fmla="*/ 339259 h 339259"/>
              <a:gd name="connsiteX0" fmla="*/ 479203 w 557083"/>
              <a:gd name="connsiteY0" fmla="*/ 0 h 339313"/>
              <a:gd name="connsiteX1" fmla="*/ 557083 w 557083"/>
              <a:gd name="connsiteY1" fmla="*/ 84815 h 339313"/>
              <a:gd name="connsiteX2" fmla="*/ 514676 w 557083"/>
              <a:gd name="connsiteY2" fmla="*/ 84815 h 339313"/>
              <a:gd name="connsiteX3" fmla="*/ 260806 w 557083"/>
              <a:gd name="connsiteY3" fmla="*/ 332802 h 339313"/>
              <a:gd name="connsiteX4" fmla="*/ 429862 w 557083"/>
              <a:gd name="connsiteY4" fmla="*/ 84815 h 339313"/>
              <a:gd name="connsiteX5" fmla="*/ 387453 w 557083"/>
              <a:gd name="connsiteY5" fmla="*/ 84815 h 339313"/>
              <a:gd name="connsiteX6" fmla="*/ 479203 w 557083"/>
              <a:gd name="connsiteY6" fmla="*/ 0 h 339313"/>
              <a:gd name="connsiteX0" fmla="*/ 218398 w 557083"/>
              <a:gd name="connsiteY0" fmla="*/ 339259 h 339313"/>
              <a:gd name="connsiteX1" fmla="*/ 0 w 557083"/>
              <a:gd name="connsiteY1" fmla="*/ 0 h 339313"/>
              <a:gd name="connsiteX2" fmla="*/ 84815 w 557083"/>
              <a:gd name="connsiteY2" fmla="*/ 0 h 339313"/>
              <a:gd name="connsiteX3" fmla="*/ 303213 w 557083"/>
              <a:gd name="connsiteY3" fmla="*/ 339259 h 339313"/>
              <a:gd name="connsiteX4" fmla="*/ 218398 w 557083"/>
              <a:gd name="connsiteY4" fmla="*/ 339259 h 339313"/>
              <a:gd name="connsiteX0" fmla="*/ 260805 w 557083"/>
              <a:gd name="connsiteY0" fmla="*/ 332802 h 339313"/>
              <a:gd name="connsiteX1" fmla="*/ 429861 w 557083"/>
              <a:gd name="connsiteY1" fmla="*/ 84815 h 339313"/>
              <a:gd name="connsiteX2" fmla="*/ 387453 w 557083"/>
              <a:gd name="connsiteY2" fmla="*/ 84815 h 339313"/>
              <a:gd name="connsiteX3" fmla="*/ 479203 w 557083"/>
              <a:gd name="connsiteY3" fmla="*/ 0 h 339313"/>
              <a:gd name="connsiteX4" fmla="*/ 557083 w 557083"/>
              <a:gd name="connsiteY4" fmla="*/ 84815 h 339313"/>
              <a:gd name="connsiteX5" fmla="*/ 514676 w 557083"/>
              <a:gd name="connsiteY5" fmla="*/ 84815 h 339313"/>
              <a:gd name="connsiteX6" fmla="*/ 303213 w 557083"/>
              <a:gd name="connsiteY6" fmla="*/ 339259 h 339313"/>
              <a:gd name="connsiteX7" fmla="*/ 218398 w 557083"/>
              <a:gd name="connsiteY7" fmla="*/ 339259 h 339313"/>
              <a:gd name="connsiteX8" fmla="*/ 0 w 557083"/>
              <a:gd name="connsiteY8" fmla="*/ 0 h 339313"/>
              <a:gd name="connsiteX9" fmla="*/ 303213 w 557083"/>
              <a:gd name="connsiteY9" fmla="*/ 339259 h 339313"/>
              <a:gd name="connsiteX0" fmla="*/ 479203 w 557083"/>
              <a:gd name="connsiteY0" fmla="*/ 0 h 339313"/>
              <a:gd name="connsiteX1" fmla="*/ 557083 w 557083"/>
              <a:gd name="connsiteY1" fmla="*/ 84815 h 339313"/>
              <a:gd name="connsiteX2" fmla="*/ 514676 w 557083"/>
              <a:gd name="connsiteY2" fmla="*/ 84815 h 339313"/>
              <a:gd name="connsiteX3" fmla="*/ 260806 w 557083"/>
              <a:gd name="connsiteY3" fmla="*/ 332802 h 339313"/>
              <a:gd name="connsiteX4" fmla="*/ 429862 w 557083"/>
              <a:gd name="connsiteY4" fmla="*/ 84815 h 339313"/>
              <a:gd name="connsiteX5" fmla="*/ 387453 w 557083"/>
              <a:gd name="connsiteY5" fmla="*/ 84815 h 339313"/>
              <a:gd name="connsiteX6" fmla="*/ 479203 w 557083"/>
              <a:gd name="connsiteY6" fmla="*/ 0 h 339313"/>
              <a:gd name="connsiteX0" fmla="*/ 218398 w 557083"/>
              <a:gd name="connsiteY0" fmla="*/ 339259 h 339313"/>
              <a:gd name="connsiteX1" fmla="*/ 0 w 557083"/>
              <a:gd name="connsiteY1" fmla="*/ 0 h 339313"/>
              <a:gd name="connsiteX2" fmla="*/ 84815 w 557083"/>
              <a:gd name="connsiteY2" fmla="*/ 0 h 339313"/>
              <a:gd name="connsiteX3" fmla="*/ 303213 w 557083"/>
              <a:gd name="connsiteY3" fmla="*/ 339259 h 339313"/>
              <a:gd name="connsiteX4" fmla="*/ 218398 w 557083"/>
              <a:gd name="connsiteY4" fmla="*/ 339259 h 339313"/>
              <a:gd name="connsiteX0" fmla="*/ 260805 w 557083"/>
              <a:gd name="connsiteY0" fmla="*/ 332802 h 339313"/>
              <a:gd name="connsiteX1" fmla="*/ 429861 w 557083"/>
              <a:gd name="connsiteY1" fmla="*/ 84815 h 339313"/>
              <a:gd name="connsiteX2" fmla="*/ 387453 w 557083"/>
              <a:gd name="connsiteY2" fmla="*/ 84815 h 339313"/>
              <a:gd name="connsiteX3" fmla="*/ 479203 w 557083"/>
              <a:gd name="connsiteY3" fmla="*/ 0 h 339313"/>
              <a:gd name="connsiteX4" fmla="*/ 557083 w 557083"/>
              <a:gd name="connsiteY4" fmla="*/ 84815 h 339313"/>
              <a:gd name="connsiteX5" fmla="*/ 514676 w 557083"/>
              <a:gd name="connsiteY5" fmla="*/ 84815 h 339313"/>
              <a:gd name="connsiteX6" fmla="*/ 303213 w 557083"/>
              <a:gd name="connsiteY6" fmla="*/ 339259 h 339313"/>
              <a:gd name="connsiteX7" fmla="*/ 218398 w 557083"/>
              <a:gd name="connsiteY7" fmla="*/ 339259 h 339313"/>
              <a:gd name="connsiteX8" fmla="*/ 303213 w 557083"/>
              <a:gd name="connsiteY8" fmla="*/ 339259 h 339313"/>
              <a:gd name="connsiteX0" fmla="*/ 479203 w 557083"/>
              <a:gd name="connsiteY0" fmla="*/ 0 h 339313"/>
              <a:gd name="connsiteX1" fmla="*/ 557083 w 557083"/>
              <a:gd name="connsiteY1" fmla="*/ 84815 h 339313"/>
              <a:gd name="connsiteX2" fmla="*/ 514676 w 557083"/>
              <a:gd name="connsiteY2" fmla="*/ 84815 h 339313"/>
              <a:gd name="connsiteX3" fmla="*/ 260806 w 557083"/>
              <a:gd name="connsiteY3" fmla="*/ 332802 h 339313"/>
              <a:gd name="connsiteX4" fmla="*/ 429862 w 557083"/>
              <a:gd name="connsiteY4" fmla="*/ 84815 h 339313"/>
              <a:gd name="connsiteX5" fmla="*/ 387453 w 557083"/>
              <a:gd name="connsiteY5" fmla="*/ 84815 h 339313"/>
              <a:gd name="connsiteX6" fmla="*/ 479203 w 557083"/>
              <a:gd name="connsiteY6" fmla="*/ 0 h 339313"/>
              <a:gd name="connsiteX0" fmla="*/ 218398 w 557083"/>
              <a:gd name="connsiteY0" fmla="*/ 339259 h 339313"/>
              <a:gd name="connsiteX1" fmla="*/ 0 w 557083"/>
              <a:gd name="connsiteY1" fmla="*/ 0 h 339313"/>
              <a:gd name="connsiteX2" fmla="*/ 303213 w 557083"/>
              <a:gd name="connsiteY2" fmla="*/ 339259 h 339313"/>
              <a:gd name="connsiteX3" fmla="*/ 218398 w 557083"/>
              <a:gd name="connsiteY3" fmla="*/ 339259 h 339313"/>
              <a:gd name="connsiteX0" fmla="*/ 260805 w 557083"/>
              <a:gd name="connsiteY0" fmla="*/ 332802 h 339313"/>
              <a:gd name="connsiteX1" fmla="*/ 429861 w 557083"/>
              <a:gd name="connsiteY1" fmla="*/ 84815 h 339313"/>
              <a:gd name="connsiteX2" fmla="*/ 387453 w 557083"/>
              <a:gd name="connsiteY2" fmla="*/ 84815 h 339313"/>
              <a:gd name="connsiteX3" fmla="*/ 479203 w 557083"/>
              <a:gd name="connsiteY3" fmla="*/ 0 h 339313"/>
              <a:gd name="connsiteX4" fmla="*/ 557083 w 557083"/>
              <a:gd name="connsiteY4" fmla="*/ 84815 h 339313"/>
              <a:gd name="connsiteX5" fmla="*/ 514676 w 557083"/>
              <a:gd name="connsiteY5" fmla="*/ 84815 h 339313"/>
              <a:gd name="connsiteX6" fmla="*/ 303213 w 557083"/>
              <a:gd name="connsiteY6" fmla="*/ 339259 h 339313"/>
              <a:gd name="connsiteX7" fmla="*/ 218398 w 557083"/>
              <a:gd name="connsiteY7" fmla="*/ 339259 h 339313"/>
              <a:gd name="connsiteX8" fmla="*/ 303213 w 557083"/>
              <a:gd name="connsiteY8" fmla="*/ 339259 h 339313"/>
              <a:gd name="connsiteX0" fmla="*/ 260805 w 338685"/>
              <a:gd name="connsiteY0" fmla="*/ 0 h 339313"/>
              <a:gd name="connsiteX1" fmla="*/ 338685 w 338685"/>
              <a:gd name="connsiteY1" fmla="*/ 84815 h 339313"/>
              <a:gd name="connsiteX2" fmla="*/ 296278 w 338685"/>
              <a:gd name="connsiteY2" fmla="*/ 84815 h 339313"/>
              <a:gd name="connsiteX3" fmla="*/ 42408 w 338685"/>
              <a:gd name="connsiteY3" fmla="*/ 332802 h 339313"/>
              <a:gd name="connsiteX4" fmla="*/ 211464 w 338685"/>
              <a:gd name="connsiteY4" fmla="*/ 84815 h 339313"/>
              <a:gd name="connsiteX5" fmla="*/ 169055 w 338685"/>
              <a:gd name="connsiteY5" fmla="*/ 84815 h 339313"/>
              <a:gd name="connsiteX6" fmla="*/ 260805 w 338685"/>
              <a:gd name="connsiteY6" fmla="*/ 0 h 339313"/>
              <a:gd name="connsiteX0" fmla="*/ 0 w 338685"/>
              <a:gd name="connsiteY0" fmla="*/ 339259 h 339313"/>
              <a:gd name="connsiteX1" fmla="*/ 84815 w 338685"/>
              <a:gd name="connsiteY1" fmla="*/ 339259 h 339313"/>
              <a:gd name="connsiteX2" fmla="*/ 0 w 338685"/>
              <a:gd name="connsiteY2" fmla="*/ 339259 h 339313"/>
              <a:gd name="connsiteX0" fmla="*/ 42407 w 338685"/>
              <a:gd name="connsiteY0" fmla="*/ 332802 h 339313"/>
              <a:gd name="connsiteX1" fmla="*/ 211463 w 338685"/>
              <a:gd name="connsiteY1" fmla="*/ 84815 h 339313"/>
              <a:gd name="connsiteX2" fmla="*/ 169055 w 338685"/>
              <a:gd name="connsiteY2" fmla="*/ 84815 h 339313"/>
              <a:gd name="connsiteX3" fmla="*/ 260805 w 338685"/>
              <a:gd name="connsiteY3" fmla="*/ 0 h 339313"/>
              <a:gd name="connsiteX4" fmla="*/ 338685 w 338685"/>
              <a:gd name="connsiteY4" fmla="*/ 84815 h 339313"/>
              <a:gd name="connsiteX5" fmla="*/ 296278 w 338685"/>
              <a:gd name="connsiteY5" fmla="*/ 84815 h 339313"/>
              <a:gd name="connsiteX6" fmla="*/ 84815 w 338685"/>
              <a:gd name="connsiteY6" fmla="*/ 339259 h 339313"/>
              <a:gd name="connsiteX7" fmla="*/ 0 w 338685"/>
              <a:gd name="connsiteY7" fmla="*/ 339259 h 339313"/>
              <a:gd name="connsiteX8" fmla="*/ 84815 w 338685"/>
              <a:gd name="connsiteY8" fmla="*/ 339259 h 33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685" h="339313" stroke="0" extrusionOk="0">
                <a:moveTo>
                  <a:pt x="260805" y="0"/>
                </a:moveTo>
                <a:lnTo>
                  <a:pt x="338685" y="84815"/>
                </a:lnTo>
                <a:lnTo>
                  <a:pt x="296278" y="84815"/>
                </a:lnTo>
                <a:cubicBezTo>
                  <a:pt x="267337" y="258930"/>
                  <a:pt x="155967" y="367720"/>
                  <a:pt x="42408" y="332802"/>
                </a:cubicBezTo>
                <a:cubicBezTo>
                  <a:pt x="124758" y="307481"/>
                  <a:pt x="190477" y="211078"/>
                  <a:pt x="211464" y="84815"/>
                </a:cubicBezTo>
                <a:lnTo>
                  <a:pt x="169055" y="84815"/>
                </a:lnTo>
                <a:lnTo>
                  <a:pt x="260805" y="0"/>
                </a:lnTo>
                <a:close/>
              </a:path>
              <a:path w="338685" h="339313" fill="darkenLess" stroke="0" extrusionOk="0">
                <a:moveTo>
                  <a:pt x="0" y="339259"/>
                </a:moveTo>
                <a:lnTo>
                  <a:pt x="84815" y="339259"/>
                </a:lnTo>
                <a:lnTo>
                  <a:pt x="0" y="339259"/>
                </a:lnTo>
                <a:close/>
              </a:path>
              <a:path w="338685" h="339313" fill="none" extrusionOk="0">
                <a:moveTo>
                  <a:pt x="42407" y="332802"/>
                </a:moveTo>
                <a:cubicBezTo>
                  <a:pt x="124757" y="307481"/>
                  <a:pt x="190476" y="211078"/>
                  <a:pt x="211463" y="84815"/>
                </a:cubicBezTo>
                <a:lnTo>
                  <a:pt x="169055" y="84815"/>
                </a:lnTo>
                <a:lnTo>
                  <a:pt x="260805" y="0"/>
                </a:lnTo>
                <a:lnTo>
                  <a:pt x="338685" y="84815"/>
                </a:lnTo>
                <a:lnTo>
                  <a:pt x="296278" y="84815"/>
                </a:lnTo>
                <a:cubicBezTo>
                  <a:pt x="271381" y="234604"/>
                  <a:pt x="184404" y="339259"/>
                  <a:pt x="84815" y="339259"/>
                </a:cubicBezTo>
                <a:lnTo>
                  <a:pt x="0" y="339259"/>
                </a:lnTo>
                <a:lnTo>
                  <a:pt x="84815" y="339259"/>
                </a:ln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5" name="箭头: 下弧形 17">
            <a:extLst>
              <a:ext uri="{FF2B5EF4-FFF2-40B4-BE49-F238E27FC236}">
                <a16:creationId xmlns:a16="http://schemas.microsoft.com/office/drawing/2014/main" id="{8E8696CC-B430-4973-9889-D219BB351F18}"/>
              </a:ext>
            </a:extLst>
          </p:cNvPr>
          <p:cNvSpPr/>
          <p:nvPr/>
        </p:nvSpPr>
        <p:spPr>
          <a:xfrm rot="16200000" flipV="1">
            <a:off x="6954373" y="2695489"/>
            <a:ext cx="424558" cy="425344"/>
          </a:xfrm>
          <a:custGeom>
            <a:avLst/>
            <a:gdLst>
              <a:gd name="connsiteX0" fmla="*/ 479203 w 564018"/>
              <a:gd name="connsiteY0" fmla="*/ 0 h 339259"/>
              <a:gd name="connsiteX1" fmla="*/ 557083 w 564018"/>
              <a:gd name="connsiteY1" fmla="*/ 84815 h 339259"/>
              <a:gd name="connsiteX2" fmla="*/ 514676 w 564018"/>
              <a:gd name="connsiteY2" fmla="*/ 84815 h 339259"/>
              <a:gd name="connsiteX3" fmla="*/ 260806 w 564018"/>
              <a:gd name="connsiteY3" fmla="*/ 332802 h 339259"/>
              <a:gd name="connsiteX4" fmla="*/ 429862 w 564018"/>
              <a:gd name="connsiteY4" fmla="*/ 84815 h 339259"/>
              <a:gd name="connsiteX5" fmla="*/ 387453 w 564018"/>
              <a:gd name="connsiteY5" fmla="*/ 84815 h 339259"/>
              <a:gd name="connsiteX6" fmla="*/ 479203 w 564018"/>
              <a:gd name="connsiteY6" fmla="*/ 0 h 339259"/>
              <a:gd name="connsiteX0" fmla="*/ 218398 w 564018"/>
              <a:gd name="connsiteY0" fmla="*/ 339259 h 339259"/>
              <a:gd name="connsiteX1" fmla="*/ 0 w 564018"/>
              <a:gd name="connsiteY1" fmla="*/ 0 h 339259"/>
              <a:gd name="connsiteX2" fmla="*/ 84815 w 564018"/>
              <a:gd name="connsiteY2" fmla="*/ 0 h 339259"/>
              <a:gd name="connsiteX3" fmla="*/ 303213 w 564018"/>
              <a:gd name="connsiteY3" fmla="*/ 339259 h 339259"/>
              <a:gd name="connsiteX4" fmla="*/ 218398 w 564018"/>
              <a:gd name="connsiteY4" fmla="*/ 339259 h 339259"/>
              <a:gd name="connsiteX0" fmla="*/ 260805 w 564018"/>
              <a:gd name="connsiteY0" fmla="*/ 332802 h 339259"/>
              <a:gd name="connsiteX1" fmla="*/ 429861 w 564018"/>
              <a:gd name="connsiteY1" fmla="*/ 84815 h 339259"/>
              <a:gd name="connsiteX2" fmla="*/ 387453 w 564018"/>
              <a:gd name="connsiteY2" fmla="*/ 84815 h 339259"/>
              <a:gd name="connsiteX3" fmla="*/ 479203 w 564018"/>
              <a:gd name="connsiteY3" fmla="*/ 0 h 339259"/>
              <a:gd name="connsiteX4" fmla="*/ 557083 w 564018"/>
              <a:gd name="connsiteY4" fmla="*/ 84815 h 339259"/>
              <a:gd name="connsiteX5" fmla="*/ 514676 w 564018"/>
              <a:gd name="connsiteY5" fmla="*/ 84815 h 339259"/>
              <a:gd name="connsiteX6" fmla="*/ 303213 w 564018"/>
              <a:gd name="connsiteY6" fmla="*/ 339259 h 339259"/>
              <a:gd name="connsiteX7" fmla="*/ 218398 w 564018"/>
              <a:gd name="connsiteY7" fmla="*/ 339259 h 339259"/>
              <a:gd name="connsiteX8" fmla="*/ 0 w 564018"/>
              <a:gd name="connsiteY8" fmla="*/ 0 h 339259"/>
              <a:gd name="connsiteX9" fmla="*/ 84815 w 564018"/>
              <a:gd name="connsiteY9" fmla="*/ 0 h 339259"/>
              <a:gd name="connsiteX10" fmla="*/ 303213 w 564018"/>
              <a:gd name="connsiteY10" fmla="*/ 339259 h 339259"/>
              <a:gd name="connsiteX0" fmla="*/ 479203 w 557083"/>
              <a:gd name="connsiteY0" fmla="*/ 0 h 339313"/>
              <a:gd name="connsiteX1" fmla="*/ 557083 w 557083"/>
              <a:gd name="connsiteY1" fmla="*/ 84815 h 339313"/>
              <a:gd name="connsiteX2" fmla="*/ 514676 w 557083"/>
              <a:gd name="connsiteY2" fmla="*/ 84815 h 339313"/>
              <a:gd name="connsiteX3" fmla="*/ 260806 w 557083"/>
              <a:gd name="connsiteY3" fmla="*/ 332802 h 339313"/>
              <a:gd name="connsiteX4" fmla="*/ 429862 w 557083"/>
              <a:gd name="connsiteY4" fmla="*/ 84815 h 339313"/>
              <a:gd name="connsiteX5" fmla="*/ 387453 w 557083"/>
              <a:gd name="connsiteY5" fmla="*/ 84815 h 339313"/>
              <a:gd name="connsiteX6" fmla="*/ 479203 w 557083"/>
              <a:gd name="connsiteY6" fmla="*/ 0 h 339313"/>
              <a:gd name="connsiteX0" fmla="*/ 218398 w 557083"/>
              <a:gd name="connsiteY0" fmla="*/ 339259 h 339313"/>
              <a:gd name="connsiteX1" fmla="*/ 0 w 557083"/>
              <a:gd name="connsiteY1" fmla="*/ 0 h 339313"/>
              <a:gd name="connsiteX2" fmla="*/ 84815 w 557083"/>
              <a:gd name="connsiteY2" fmla="*/ 0 h 339313"/>
              <a:gd name="connsiteX3" fmla="*/ 303213 w 557083"/>
              <a:gd name="connsiteY3" fmla="*/ 339259 h 339313"/>
              <a:gd name="connsiteX4" fmla="*/ 218398 w 557083"/>
              <a:gd name="connsiteY4" fmla="*/ 339259 h 339313"/>
              <a:gd name="connsiteX0" fmla="*/ 260805 w 557083"/>
              <a:gd name="connsiteY0" fmla="*/ 332802 h 339313"/>
              <a:gd name="connsiteX1" fmla="*/ 429861 w 557083"/>
              <a:gd name="connsiteY1" fmla="*/ 84815 h 339313"/>
              <a:gd name="connsiteX2" fmla="*/ 387453 w 557083"/>
              <a:gd name="connsiteY2" fmla="*/ 84815 h 339313"/>
              <a:gd name="connsiteX3" fmla="*/ 479203 w 557083"/>
              <a:gd name="connsiteY3" fmla="*/ 0 h 339313"/>
              <a:gd name="connsiteX4" fmla="*/ 557083 w 557083"/>
              <a:gd name="connsiteY4" fmla="*/ 84815 h 339313"/>
              <a:gd name="connsiteX5" fmla="*/ 514676 w 557083"/>
              <a:gd name="connsiteY5" fmla="*/ 84815 h 339313"/>
              <a:gd name="connsiteX6" fmla="*/ 303213 w 557083"/>
              <a:gd name="connsiteY6" fmla="*/ 339259 h 339313"/>
              <a:gd name="connsiteX7" fmla="*/ 218398 w 557083"/>
              <a:gd name="connsiteY7" fmla="*/ 339259 h 339313"/>
              <a:gd name="connsiteX8" fmla="*/ 0 w 557083"/>
              <a:gd name="connsiteY8" fmla="*/ 0 h 339313"/>
              <a:gd name="connsiteX9" fmla="*/ 303213 w 557083"/>
              <a:gd name="connsiteY9" fmla="*/ 339259 h 339313"/>
              <a:gd name="connsiteX0" fmla="*/ 479203 w 557083"/>
              <a:gd name="connsiteY0" fmla="*/ 0 h 339313"/>
              <a:gd name="connsiteX1" fmla="*/ 557083 w 557083"/>
              <a:gd name="connsiteY1" fmla="*/ 84815 h 339313"/>
              <a:gd name="connsiteX2" fmla="*/ 514676 w 557083"/>
              <a:gd name="connsiteY2" fmla="*/ 84815 h 339313"/>
              <a:gd name="connsiteX3" fmla="*/ 260806 w 557083"/>
              <a:gd name="connsiteY3" fmla="*/ 332802 h 339313"/>
              <a:gd name="connsiteX4" fmla="*/ 429862 w 557083"/>
              <a:gd name="connsiteY4" fmla="*/ 84815 h 339313"/>
              <a:gd name="connsiteX5" fmla="*/ 387453 w 557083"/>
              <a:gd name="connsiteY5" fmla="*/ 84815 h 339313"/>
              <a:gd name="connsiteX6" fmla="*/ 479203 w 557083"/>
              <a:gd name="connsiteY6" fmla="*/ 0 h 339313"/>
              <a:gd name="connsiteX0" fmla="*/ 218398 w 557083"/>
              <a:gd name="connsiteY0" fmla="*/ 339259 h 339313"/>
              <a:gd name="connsiteX1" fmla="*/ 0 w 557083"/>
              <a:gd name="connsiteY1" fmla="*/ 0 h 339313"/>
              <a:gd name="connsiteX2" fmla="*/ 84815 w 557083"/>
              <a:gd name="connsiteY2" fmla="*/ 0 h 339313"/>
              <a:gd name="connsiteX3" fmla="*/ 303213 w 557083"/>
              <a:gd name="connsiteY3" fmla="*/ 339259 h 339313"/>
              <a:gd name="connsiteX4" fmla="*/ 218398 w 557083"/>
              <a:gd name="connsiteY4" fmla="*/ 339259 h 339313"/>
              <a:gd name="connsiteX0" fmla="*/ 260805 w 557083"/>
              <a:gd name="connsiteY0" fmla="*/ 332802 h 339313"/>
              <a:gd name="connsiteX1" fmla="*/ 429861 w 557083"/>
              <a:gd name="connsiteY1" fmla="*/ 84815 h 339313"/>
              <a:gd name="connsiteX2" fmla="*/ 387453 w 557083"/>
              <a:gd name="connsiteY2" fmla="*/ 84815 h 339313"/>
              <a:gd name="connsiteX3" fmla="*/ 479203 w 557083"/>
              <a:gd name="connsiteY3" fmla="*/ 0 h 339313"/>
              <a:gd name="connsiteX4" fmla="*/ 557083 w 557083"/>
              <a:gd name="connsiteY4" fmla="*/ 84815 h 339313"/>
              <a:gd name="connsiteX5" fmla="*/ 514676 w 557083"/>
              <a:gd name="connsiteY5" fmla="*/ 84815 h 339313"/>
              <a:gd name="connsiteX6" fmla="*/ 303213 w 557083"/>
              <a:gd name="connsiteY6" fmla="*/ 339259 h 339313"/>
              <a:gd name="connsiteX7" fmla="*/ 218398 w 557083"/>
              <a:gd name="connsiteY7" fmla="*/ 339259 h 339313"/>
              <a:gd name="connsiteX8" fmla="*/ 303213 w 557083"/>
              <a:gd name="connsiteY8" fmla="*/ 339259 h 339313"/>
              <a:gd name="connsiteX0" fmla="*/ 479203 w 557083"/>
              <a:gd name="connsiteY0" fmla="*/ 0 h 339313"/>
              <a:gd name="connsiteX1" fmla="*/ 557083 w 557083"/>
              <a:gd name="connsiteY1" fmla="*/ 84815 h 339313"/>
              <a:gd name="connsiteX2" fmla="*/ 514676 w 557083"/>
              <a:gd name="connsiteY2" fmla="*/ 84815 h 339313"/>
              <a:gd name="connsiteX3" fmla="*/ 260806 w 557083"/>
              <a:gd name="connsiteY3" fmla="*/ 332802 h 339313"/>
              <a:gd name="connsiteX4" fmla="*/ 429862 w 557083"/>
              <a:gd name="connsiteY4" fmla="*/ 84815 h 339313"/>
              <a:gd name="connsiteX5" fmla="*/ 387453 w 557083"/>
              <a:gd name="connsiteY5" fmla="*/ 84815 h 339313"/>
              <a:gd name="connsiteX6" fmla="*/ 479203 w 557083"/>
              <a:gd name="connsiteY6" fmla="*/ 0 h 339313"/>
              <a:gd name="connsiteX0" fmla="*/ 218398 w 557083"/>
              <a:gd name="connsiteY0" fmla="*/ 339259 h 339313"/>
              <a:gd name="connsiteX1" fmla="*/ 0 w 557083"/>
              <a:gd name="connsiteY1" fmla="*/ 0 h 339313"/>
              <a:gd name="connsiteX2" fmla="*/ 303213 w 557083"/>
              <a:gd name="connsiteY2" fmla="*/ 339259 h 339313"/>
              <a:gd name="connsiteX3" fmla="*/ 218398 w 557083"/>
              <a:gd name="connsiteY3" fmla="*/ 339259 h 339313"/>
              <a:gd name="connsiteX0" fmla="*/ 260805 w 557083"/>
              <a:gd name="connsiteY0" fmla="*/ 332802 h 339313"/>
              <a:gd name="connsiteX1" fmla="*/ 429861 w 557083"/>
              <a:gd name="connsiteY1" fmla="*/ 84815 h 339313"/>
              <a:gd name="connsiteX2" fmla="*/ 387453 w 557083"/>
              <a:gd name="connsiteY2" fmla="*/ 84815 h 339313"/>
              <a:gd name="connsiteX3" fmla="*/ 479203 w 557083"/>
              <a:gd name="connsiteY3" fmla="*/ 0 h 339313"/>
              <a:gd name="connsiteX4" fmla="*/ 557083 w 557083"/>
              <a:gd name="connsiteY4" fmla="*/ 84815 h 339313"/>
              <a:gd name="connsiteX5" fmla="*/ 514676 w 557083"/>
              <a:gd name="connsiteY5" fmla="*/ 84815 h 339313"/>
              <a:gd name="connsiteX6" fmla="*/ 303213 w 557083"/>
              <a:gd name="connsiteY6" fmla="*/ 339259 h 339313"/>
              <a:gd name="connsiteX7" fmla="*/ 218398 w 557083"/>
              <a:gd name="connsiteY7" fmla="*/ 339259 h 339313"/>
              <a:gd name="connsiteX8" fmla="*/ 303213 w 557083"/>
              <a:gd name="connsiteY8" fmla="*/ 339259 h 339313"/>
              <a:gd name="connsiteX0" fmla="*/ 260805 w 338685"/>
              <a:gd name="connsiteY0" fmla="*/ 0 h 339313"/>
              <a:gd name="connsiteX1" fmla="*/ 338685 w 338685"/>
              <a:gd name="connsiteY1" fmla="*/ 84815 h 339313"/>
              <a:gd name="connsiteX2" fmla="*/ 296278 w 338685"/>
              <a:gd name="connsiteY2" fmla="*/ 84815 h 339313"/>
              <a:gd name="connsiteX3" fmla="*/ 42408 w 338685"/>
              <a:gd name="connsiteY3" fmla="*/ 332802 h 339313"/>
              <a:gd name="connsiteX4" fmla="*/ 211464 w 338685"/>
              <a:gd name="connsiteY4" fmla="*/ 84815 h 339313"/>
              <a:gd name="connsiteX5" fmla="*/ 169055 w 338685"/>
              <a:gd name="connsiteY5" fmla="*/ 84815 h 339313"/>
              <a:gd name="connsiteX6" fmla="*/ 260805 w 338685"/>
              <a:gd name="connsiteY6" fmla="*/ 0 h 339313"/>
              <a:gd name="connsiteX0" fmla="*/ 0 w 338685"/>
              <a:gd name="connsiteY0" fmla="*/ 339259 h 339313"/>
              <a:gd name="connsiteX1" fmla="*/ 84815 w 338685"/>
              <a:gd name="connsiteY1" fmla="*/ 339259 h 339313"/>
              <a:gd name="connsiteX2" fmla="*/ 0 w 338685"/>
              <a:gd name="connsiteY2" fmla="*/ 339259 h 339313"/>
              <a:gd name="connsiteX0" fmla="*/ 42407 w 338685"/>
              <a:gd name="connsiteY0" fmla="*/ 332802 h 339313"/>
              <a:gd name="connsiteX1" fmla="*/ 211463 w 338685"/>
              <a:gd name="connsiteY1" fmla="*/ 84815 h 339313"/>
              <a:gd name="connsiteX2" fmla="*/ 169055 w 338685"/>
              <a:gd name="connsiteY2" fmla="*/ 84815 h 339313"/>
              <a:gd name="connsiteX3" fmla="*/ 260805 w 338685"/>
              <a:gd name="connsiteY3" fmla="*/ 0 h 339313"/>
              <a:gd name="connsiteX4" fmla="*/ 338685 w 338685"/>
              <a:gd name="connsiteY4" fmla="*/ 84815 h 339313"/>
              <a:gd name="connsiteX5" fmla="*/ 296278 w 338685"/>
              <a:gd name="connsiteY5" fmla="*/ 84815 h 339313"/>
              <a:gd name="connsiteX6" fmla="*/ 84815 w 338685"/>
              <a:gd name="connsiteY6" fmla="*/ 339259 h 339313"/>
              <a:gd name="connsiteX7" fmla="*/ 0 w 338685"/>
              <a:gd name="connsiteY7" fmla="*/ 339259 h 339313"/>
              <a:gd name="connsiteX8" fmla="*/ 84815 w 338685"/>
              <a:gd name="connsiteY8" fmla="*/ 339259 h 33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685" h="339313" stroke="0" extrusionOk="0">
                <a:moveTo>
                  <a:pt x="260805" y="0"/>
                </a:moveTo>
                <a:lnTo>
                  <a:pt x="338685" y="84815"/>
                </a:lnTo>
                <a:lnTo>
                  <a:pt x="296278" y="84815"/>
                </a:lnTo>
                <a:cubicBezTo>
                  <a:pt x="267337" y="258930"/>
                  <a:pt x="155967" y="367720"/>
                  <a:pt x="42408" y="332802"/>
                </a:cubicBezTo>
                <a:cubicBezTo>
                  <a:pt x="124758" y="307481"/>
                  <a:pt x="190477" y="211078"/>
                  <a:pt x="211464" y="84815"/>
                </a:cubicBezTo>
                <a:lnTo>
                  <a:pt x="169055" y="84815"/>
                </a:lnTo>
                <a:lnTo>
                  <a:pt x="260805" y="0"/>
                </a:lnTo>
                <a:close/>
              </a:path>
              <a:path w="338685" h="339313" fill="darkenLess" stroke="0" extrusionOk="0">
                <a:moveTo>
                  <a:pt x="0" y="339259"/>
                </a:moveTo>
                <a:lnTo>
                  <a:pt x="84815" y="339259"/>
                </a:lnTo>
                <a:lnTo>
                  <a:pt x="0" y="339259"/>
                </a:lnTo>
                <a:close/>
              </a:path>
              <a:path w="338685" h="339313" fill="none" extrusionOk="0">
                <a:moveTo>
                  <a:pt x="42407" y="332802"/>
                </a:moveTo>
                <a:cubicBezTo>
                  <a:pt x="124757" y="307481"/>
                  <a:pt x="190476" y="211078"/>
                  <a:pt x="211463" y="84815"/>
                </a:cubicBezTo>
                <a:lnTo>
                  <a:pt x="169055" y="84815"/>
                </a:lnTo>
                <a:lnTo>
                  <a:pt x="260805" y="0"/>
                </a:lnTo>
                <a:lnTo>
                  <a:pt x="338685" y="84815"/>
                </a:lnTo>
                <a:lnTo>
                  <a:pt x="296278" y="84815"/>
                </a:lnTo>
                <a:cubicBezTo>
                  <a:pt x="271381" y="234604"/>
                  <a:pt x="184404" y="339259"/>
                  <a:pt x="84815" y="339259"/>
                </a:cubicBezTo>
                <a:lnTo>
                  <a:pt x="0" y="339259"/>
                </a:lnTo>
                <a:lnTo>
                  <a:pt x="84815" y="339259"/>
                </a:ln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6" name="箭头: 下弧形 17">
            <a:extLst>
              <a:ext uri="{FF2B5EF4-FFF2-40B4-BE49-F238E27FC236}">
                <a16:creationId xmlns:a16="http://schemas.microsoft.com/office/drawing/2014/main" id="{D5241C00-60C6-4ED6-8467-61A454B0177D}"/>
              </a:ext>
            </a:extLst>
          </p:cNvPr>
          <p:cNvSpPr/>
          <p:nvPr/>
        </p:nvSpPr>
        <p:spPr>
          <a:xfrm rot="5400000">
            <a:off x="6954374" y="4090771"/>
            <a:ext cx="424556" cy="425344"/>
          </a:xfrm>
          <a:custGeom>
            <a:avLst/>
            <a:gdLst>
              <a:gd name="connsiteX0" fmla="*/ 479203 w 564018"/>
              <a:gd name="connsiteY0" fmla="*/ 0 h 339259"/>
              <a:gd name="connsiteX1" fmla="*/ 557083 w 564018"/>
              <a:gd name="connsiteY1" fmla="*/ 84815 h 339259"/>
              <a:gd name="connsiteX2" fmla="*/ 514676 w 564018"/>
              <a:gd name="connsiteY2" fmla="*/ 84815 h 339259"/>
              <a:gd name="connsiteX3" fmla="*/ 260806 w 564018"/>
              <a:gd name="connsiteY3" fmla="*/ 332802 h 339259"/>
              <a:gd name="connsiteX4" fmla="*/ 429862 w 564018"/>
              <a:gd name="connsiteY4" fmla="*/ 84815 h 339259"/>
              <a:gd name="connsiteX5" fmla="*/ 387453 w 564018"/>
              <a:gd name="connsiteY5" fmla="*/ 84815 h 339259"/>
              <a:gd name="connsiteX6" fmla="*/ 479203 w 564018"/>
              <a:gd name="connsiteY6" fmla="*/ 0 h 339259"/>
              <a:gd name="connsiteX0" fmla="*/ 218398 w 564018"/>
              <a:gd name="connsiteY0" fmla="*/ 339259 h 339259"/>
              <a:gd name="connsiteX1" fmla="*/ 0 w 564018"/>
              <a:gd name="connsiteY1" fmla="*/ 0 h 339259"/>
              <a:gd name="connsiteX2" fmla="*/ 84815 w 564018"/>
              <a:gd name="connsiteY2" fmla="*/ 0 h 339259"/>
              <a:gd name="connsiteX3" fmla="*/ 303213 w 564018"/>
              <a:gd name="connsiteY3" fmla="*/ 339259 h 339259"/>
              <a:gd name="connsiteX4" fmla="*/ 218398 w 564018"/>
              <a:gd name="connsiteY4" fmla="*/ 339259 h 339259"/>
              <a:gd name="connsiteX0" fmla="*/ 260805 w 564018"/>
              <a:gd name="connsiteY0" fmla="*/ 332802 h 339259"/>
              <a:gd name="connsiteX1" fmla="*/ 429861 w 564018"/>
              <a:gd name="connsiteY1" fmla="*/ 84815 h 339259"/>
              <a:gd name="connsiteX2" fmla="*/ 387453 w 564018"/>
              <a:gd name="connsiteY2" fmla="*/ 84815 h 339259"/>
              <a:gd name="connsiteX3" fmla="*/ 479203 w 564018"/>
              <a:gd name="connsiteY3" fmla="*/ 0 h 339259"/>
              <a:gd name="connsiteX4" fmla="*/ 557083 w 564018"/>
              <a:gd name="connsiteY4" fmla="*/ 84815 h 339259"/>
              <a:gd name="connsiteX5" fmla="*/ 514676 w 564018"/>
              <a:gd name="connsiteY5" fmla="*/ 84815 h 339259"/>
              <a:gd name="connsiteX6" fmla="*/ 303213 w 564018"/>
              <a:gd name="connsiteY6" fmla="*/ 339259 h 339259"/>
              <a:gd name="connsiteX7" fmla="*/ 218398 w 564018"/>
              <a:gd name="connsiteY7" fmla="*/ 339259 h 339259"/>
              <a:gd name="connsiteX8" fmla="*/ 0 w 564018"/>
              <a:gd name="connsiteY8" fmla="*/ 0 h 339259"/>
              <a:gd name="connsiteX9" fmla="*/ 84815 w 564018"/>
              <a:gd name="connsiteY9" fmla="*/ 0 h 339259"/>
              <a:gd name="connsiteX10" fmla="*/ 303213 w 564018"/>
              <a:gd name="connsiteY10" fmla="*/ 339259 h 339259"/>
              <a:gd name="connsiteX0" fmla="*/ 479203 w 557083"/>
              <a:gd name="connsiteY0" fmla="*/ 0 h 339313"/>
              <a:gd name="connsiteX1" fmla="*/ 557083 w 557083"/>
              <a:gd name="connsiteY1" fmla="*/ 84815 h 339313"/>
              <a:gd name="connsiteX2" fmla="*/ 514676 w 557083"/>
              <a:gd name="connsiteY2" fmla="*/ 84815 h 339313"/>
              <a:gd name="connsiteX3" fmla="*/ 260806 w 557083"/>
              <a:gd name="connsiteY3" fmla="*/ 332802 h 339313"/>
              <a:gd name="connsiteX4" fmla="*/ 429862 w 557083"/>
              <a:gd name="connsiteY4" fmla="*/ 84815 h 339313"/>
              <a:gd name="connsiteX5" fmla="*/ 387453 w 557083"/>
              <a:gd name="connsiteY5" fmla="*/ 84815 h 339313"/>
              <a:gd name="connsiteX6" fmla="*/ 479203 w 557083"/>
              <a:gd name="connsiteY6" fmla="*/ 0 h 339313"/>
              <a:gd name="connsiteX0" fmla="*/ 218398 w 557083"/>
              <a:gd name="connsiteY0" fmla="*/ 339259 h 339313"/>
              <a:gd name="connsiteX1" fmla="*/ 0 w 557083"/>
              <a:gd name="connsiteY1" fmla="*/ 0 h 339313"/>
              <a:gd name="connsiteX2" fmla="*/ 84815 w 557083"/>
              <a:gd name="connsiteY2" fmla="*/ 0 h 339313"/>
              <a:gd name="connsiteX3" fmla="*/ 303213 w 557083"/>
              <a:gd name="connsiteY3" fmla="*/ 339259 h 339313"/>
              <a:gd name="connsiteX4" fmla="*/ 218398 w 557083"/>
              <a:gd name="connsiteY4" fmla="*/ 339259 h 339313"/>
              <a:gd name="connsiteX0" fmla="*/ 260805 w 557083"/>
              <a:gd name="connsiteY0" fmla="*/ 332802 h 339313"/>
              <a:gd name="connsiteX1" fmla="*/ 429861 w 557083"/>
              <a:gd name="connsiteY1" fmla="*/ 84815 h 339313"/>
              <a:gd name="connsiteX2" fmla="*/ 387453 w 557083"/>
              <a:gd name="connsiteY2" fmla="*/ 84815 h 339313"/>
              <a:gd name="connsiteX3" fmla="*/ 479203 w 557083"/>
              <a:gd name="connsiteY3" fmla="*/ 0 h 339313"/>
              <a:gd name="connsiteX4" fmla="*/ 557083 w 557083"/>
              <a:gd name="connsiteY4" fmla="*/ 84815 h 339313"/>
              <a:gd name="connsiteX5" fmla="*/ 514676 w 557083"/>
              <a:gd name="connsiteY5" fmla="*/ 84815 h 339313"/>
              <a:gd name="connsiteX6" fmla="*/ 303213 w 557083"/>
              <a:gd name="connsiteY6" fmla="*/ 339259 h 339313"/>
              <a:gd name="connsiteX7" fmla="*/ 218398 w 557083"/>
              <a:gd name="connsiteY7" fmla="*/ 339259 h 339313"/>
              <a:gd name="connsiteX8" fmla="*/ 0 w 557083"/>
              <a:gd name="connsiteY8" fmla="*/ 0 h 339313"/>
              <a:gd name="connsiteX9" fmla="*/ 303213 w 557083"/>
              <a:gd name="connsiteY9" fmla="*/ 339259 h 339313"/>
              <a:gd name="connsiteX0" fmla="*/ 479203 w 557083"/>
              <a:gd name="connsiteY0" fmla="*/ 0 h 339313"/>
              <a:gd name="connsiteX1" fmla="*/ 557083 w 557083"/>
              <a:gd name="connsiteY1" fmla="*/ 84815 h 339313"/>
              <a:gd name="connsiteX2" fmla="*/ 514676 w 557083"/>
              <a:gd name="connsiteY2" fmla="*/ 84815 h 339313"/>
              <a:gd name="connsiteX3" fmla="*/ 260806 w 557083"/>
              <a:gd name="connsiteY3" fmla="*/ 332802 h 339313"/>
              <a:gd name="connsiteX4" fmla="*/ 429862 w 557083"/>
              <a:gd name="connsiteY4" fmla="*/ 84815 h 339313"/>
              <a:gd name="connsiteX5" fmla="*/ 387453 w 557083"/>
              <a:gd name="connsiteY5" fmla="*/ 84815 h 339313"/>
              <a:gd name="connsiteX6" fmla="*/ 479203 w 557083"/>
              <a:gd name="connsiteY6" fmla="*/ 0 h 339313"/>
              <a:gd name="connsiteX0" fmla="*/ 218398 w 557083"/>
              <a:gd name="connsiteY0" fmla="*/ 339259 h 339313"/>
              <a:gd name="connsiteX1" fmla="*/ 0 w 557083"/>
              <a:gd name="connsiteY1" fmla="*/ 0 h 339313"/>
              <a:gd name="connsiteX2" fmla="*/ 84815 w 557083"/>
              <a:gd name="connsiteY2" fmla="*/ 0 h 339313"/>
              <a:gd name="connsiteX3" fmla="*/ 303213 w 557083"/>
              <a:gd name="connsiteY3" fmla="*/ 339259 h 339313"/>
              <a:gd name="connsiteX4" fmla="*/ 218398 w 557083"/>
              <a:gd name="connsiteY4" fmla="*/ 339259 h 339313"/>
              <a:gd name="connsiteX0" fmla="*/ 260805 w 557083"/>
              <a:gd name="connsiteY0" fmla="*/ 332802 h 339313"/>
              <a:gd name="connsiteX1" fmla="*/ 429861 w 557083"/>
              <a:gd name="connsiteY1" fmla="*/ 84815 h 339313"/>
              <a:gd name="connsiteX2" fmla="*/ 387453 w 557083"/>
              <a:gd name="connsiteY2" fmla="*/ 84815 h 339313"/>
              <a:gd name="connsiteX3" fmla="*/ 479203 w 557083"/>
              <a:gd name="connsiteY3" fmla="*/ 0 h 339313"/>
              <a:gd name="connsiteX4" fmla="*/ 557083 w 557083"/>
              <a:gd name="connsiteY4" fmla="*/ 84815 h 339313"/>
              <a:gd name="connsiteX5" fmla="*/ 514676 w 557083"/>
              <a:gd name="connsiteY5" fmla="*/ 84815 h 339313"/>
              <a:gd name="connsiteX6" fmla="*/ 303213 w 557083"/>
              <a:gd name="connsiteY6" fmla="*/ 339259 h 339313"/>
              <a:gd name="connsiteX7" fmla="*/ 218398 w 557083"/>
              <a:gd name="connsiteY7" fmla="*/ 339259 h 339313"/>
              <a:gd name="connsiteX8" fmla="*/ 303213 w 557083"/>
              <a:gd name="connsiteY8" fmla="*/ 339259 h 339313"/>
              <a:gd name="connsiteX0" fmla="*/ 479203 w 557083"/>
              <a:gd name="connsiteY0" fmla="*/ 0 h 339313"/>
              <a:gd name="connsiteX1" fmla="*/ 557083 w 557083"/>
              <a:gd name="connsiteY1" fmla="*/ 84815 h 339313"/>
              <a:gd name="connsiteX2" fmla="*/ 514676 w 557083"/>
              <a:gd name="connsiteY2" fmla="*/ 84815 h 339313"/>
              <a:gd name="connsiteX3" fmla="*/ 260806 w 557083"/>
              <a:gd name="connsiteY3" fmla="*/ 332802 h 339313"/>
              <a:gd name="connsiteX4" fmla="*/ 429862 w 557083"/>
              <a:gd name="connsiteY4" fmla="*/ 84815 h 339313"/>
              <a:gd name="connsiteX5" fmla="*/ 387453 w 557083"/>
              <a:gd name="connsiteY5" fmla="*/ 84815 h 339313"/>
              <a:gd name="connsiteX6" fmla="*/ 479203 w 557083"/>
              <a:gd name="connsiteY6" fmla="*/ 0 h 339313"/>
              <a:gd name="connsiteX0" fmla="*/ 218398 w 557083"/>
              <a:gd name="connsiteY0" fmla="*/ 339259 h 339313"/>
              <a:gd name="connsiteX1" fmla="*/ 0 w 557083"/>
              <a:gd name="connsiteY1" fmla="*/ 0 h 339313"/>
              <a:gd name="connsiteX2" fmla="*/ 303213 w 557083"/>
              <a:gd name="connsiteY2" fmla="*/ 339259 h 339313"/>
              <a:gd name="connsiteX3" fmla="*/ 218398 w 557083"/>
              <a:gd name="connsiteY3" fmla="*/ 339259 h 339313"/>
              <a:gd name="connsiteX0" fmla="*/ 260805 w 557083"/>
              <a:gd name="connsiteY0" fmla="*/ 332802 h 339313"/>
              <a:gd name="connsiteX1" fmla="*/ 429861 w 557083"/>
              <a:gd name="connsiteY1" fmla="*/ 84815 h 339313"/>
              <a:gd name="connsiteX2" fmla="*/ 387453 w 557083"/>
              <a:gd name="connsiteY2" fmla="*/ 84815 h 339313"/>
              <a:gd name="connsiteX3" fmla="*/ 479203 w 557083"/>
              <a:gd name="connsiteY3" fmla="*/ 0 h 339313"/>
              <a:gd name="connsiteX4" fmla="*/ 557083 w 557083"/>
              <a:gd name="connsiteY4" fmla="*/ 84815 h 339313"/>
              <a:gd name="connsiteX5" fmla="*/ 514676 w 557083"/>
              <a:gd name="connsiteY5" fmla="*/ 84815 h 339313"/>
              <a:gd name="connsiteX6" fmla="*/ 303213 w 557083"/>
              <a:gd name="connsiteY6" fmla="*/ 339259 h 339313"/>
              <a:gd name="connsiteX7" fmla="*/ 218398 w 557083"/>
              <a:gd name="connsiteY7" fmla="*/ 339259 h 339313"/>
              <a:gd name="connsiteX8" fmla="*/ 303213 w 557083"/>
              <a:gd name="connsiteY8" fmla="*/ 339259 h 339313"/>
              <a:gd name="connsiteX0" fmla="*/ 260805 w 338685"/>
              <a:gd name="connsiteY0" fmla="*/ 0 h 339313"/>
              <a:gd name="connsiteX1" fmla="*/ 338685 w 338685"/>
              <a:gd name="connsiteY1" fmla="*/ 84815 h 339313"/>
              <a:gd name="connsiteX2" fmla="*/ 296278 w 338685"/>
              <a:gd name="connsiteY2" fmla="*/ 84815 h 339313"/>
              <a:gd name="connsiteX3" fmla="*/ 42408 w 338685"/>
              <a:gd name="connsiteY3" fmla="*/ 332802 h 339313"/>
              <a:gd name="connsiteX4" fmla="*/ 211464 w 338685"/>
              <a:gd name="connsiteY4" fmla="*/ 84815 h 339313"/>
              <a:gd name="connsiteX5" fmla="*/ 169055 w 338685"/>
              <a:gd name="connsiteY5" fmla="*/ 84815 h 339313"/>
              <a:gd name="connsiteX6" fmla="*/ 260805 w 338685"/>
              <a:gd name="connsiteY6" fmla="*/ 0 h 339313"/>
              <a:gd name="connsiteX0" fmla="*/ 0 w 338685"/>
              <a:gd name="connsiteY0" fmla="*/ 339259 h 339313"/>
              <a:gd name="connsiteX1" fmla="*/ 84815 w 338685"/>
              <a:gd name="connsiteY1" fmla="*/ 339259 h 339313"/>
              <a:gd name="connsiteX2" fmla="*/ 0 w 338685"/>
              <a:gd name="connsiteY2" fmla="*/ 339259 h 339313"/>
              <a:gd name="connsiteX0" fmla="*/ 42407 w 338685"/>
              <a:gd name="connsiteY0" fmla="*/ 332802 h 339313"/>
              <a:gd name="connsiteX1" fmla="*/ 211463 w 338685"/>
              <a:gd name="connsiteY1" fmla="*/ 84815 h 339313"/>
              <a:gd name="connsiteX2" fmla="*/ 169055 w 338685"/>
              <a:gd name="connsiteY2" fmla="*/ 84815 h 339313"/>
              <a:gd name="connsiteX3" fmla="*/ 260805 w 338685"/>
              <a:gd name="connsiteY3" fmla="*/ 0 h 339313"/>
              <a:gd name="connsiteX4" fmla="*/ 338685 w 338685"/>
              <a:gd name="connsiteY4" fmla="*/ 84815 h 339313"/>
              <a:gd name="connsiteX5" fmla="*/ 296278 w 338685"/>
              <a:gd name="connsiteY5" fmla="*/ 84815 h 339313"/>
              <a:gd name="connsiteX6" fmla="*/ 84815 w 338685"/>
              <a:gd name="connsiteY6" fmla="*/ 339259 h 339313"/>
              <a:gd name="connsiteX7" fmla="*/ 0 w 338685"/>
              <a:gd name="connsiteY7" fmla="*/ 339259 h 339313"/>
              <a:gd name="connsiteX8" fmla="*/ 84815 w 338685"/>
              <a:gd name="connsiteY8" fmla="*/ 339259 h 33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685" h="339313" stroke="0" extrusionOk="0">
                <a:moveTo>
                  <a:pt x="260805" y="0"/>
                </a:moveTo>
                <a:lnTo>
                  <a:pt x="338685" y="84815"/>
                </a:lnTo>
                <a:lnTo>
                  <a:pt x="296278" y="84815"/>
                </a:lnTo>
                <a:cubicBezTo>
                  <a:pt x="267337" y="258930"/>
                  <a:pt x="155967" y="367720"/>
                  <a:pt x="42408" y="332802"/>
                </a:cubicBezTo>
                <a:cubicBezTo>
                  <a:pt x="124758" y="307481"/>
                  <a:pt x="190477" y="211078"/>
                  <a:pt x="211464" y="84815"/>
                </a:cubicBezTo>
                <a:lnTo>
                  <a:pt x="169055" y="84815"/>
                </a:lnTo>
                <a:lnTo>
                  <a:pt x="260805" y="0"/>
                </a:lnTo>
                <a:close/>
              </a:path>
              <a:path w="338685" h="339313" fill="darkenLess" stroke="0" extrusionOk="0">
                <a:moveTo>
                  <a:pt x="0" y="339259"/>
                </a:moveTo>
                <a:lnTo>
                  <a:pt x="84815" y="339259"/>
                </a:lnTo>
                <a:lnTo>
                  <a:pt x="0" y="339259"/>
                </a:lnTo>
                <a:close/>
              </a:path>
              <a:path w="338685" h="339313" fill="none" extrusionOk="0">
                <a:moveTo>
                  <a:pt x="42407" y="332802"/>
                </a:moveTo>
                <a:cubicBezTo>
                  <a:pt x="124757" y="307481"/>
                  <a:pt x="190476" y="211078"/>
                  <a:pt x="211463" y="84815"/>
                </a:cubicBezTo>
                <a:lnTo>
                  <a:pt x="169055" y="84815"/>
                </a:lnTo>
                <a:lnTo>
                  <a:pt x="260805" y="0"/>
                </a:lnTo>
                <a:lnTo>
                  <a:pt x="338685" y="84815"/>
                </a:lnTo>
                <a:lnTo>
                  <a:pt x="296278" y="84815"/>
                </a:lnTo>
                <a:cubicBezTo>
                  <a:pt x="271381" y="234604"/>
                  <a:pt x="184404" y="339259"/>
                  <a:pt x="84815" y="339259"/>
                </a:cubicBezTo>
                <a:lnTo>
                  <a:pt x="0" y="339259"/>
                </a:lnTo>
                <a:lnTo>
                  <a:pt x="84815" y="339259"/>
                </a:ln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7" name="TextBox 2">
            <a:extLst>
              <a:ext uri="{FF2B5EF4-FFF2-40B4-BE49-F238E27FC236}">
                <a16:creationId xmlns:a16="http://schemas.microsoft.com/office/drawing/2014/main" id="{6699936E-F525-49AD-8870-85303EEB4C41}"/>
              </a:ext>
            </a:extLst>
          </p:cNvPr>
          <p:cNvSpPr txBox="1"/>
          <p:nvPr/>
        </p:nvSpPr>
        <p:spPr>
          <a:xfrm>
            <a:off x="8845308" y="2198082"/>
            <a:ext cx="2637574" cy="1023037"/>
          </a:xfrm>
          <a:prstGeom prst="rect">
            <a:avLst/>
          </a:prstGeom>
        </p:spPr>
        <p:txBody>
          <a:bodyPr wrap="square">
            <a:spAutoFit/>
          </a:bodyPr>
          <a:lstStyle>
            <a:defPPr>
              <a:defRPr lang="zh-CN"/>
            </a:defPPr>
            <a:lvl1pPr>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R="0" lvl="0" defTabSz="914127" fontAlgn="auto">
              <a:lnSpc>
                <a:spcPct val="130000"/>
              </a:lnSpc>
              <a:spcAft>
                <a:spcPts val="1200"/>
              </a:spcAft>
              <a:buClrTx/>
              <a:buSzTx/>
              <a:tabLst/>
              <a:defRPr/>
            </a:pPr>
            <a:r>
              <a:rPr lang="zh-CN" altLang="en-US" sz="1600" dirty="0">
                <a:solidFill>
                  <a:schemeClr val="bg1"/>
                </a:solidFill>
                <a:latin typeface="+mn-ea"/>
                <a:ea typeface="+mn-ea"/>
                <a:cs typeface="Open Sans" panose="020B0606030504020204" pitchFamily="34" charset="0"/>
                <a:sym typeface="+mn-lt"/>
              </a:rPr>
              <a:t>相信当前的科学技术手段是可防可治新新冠状肺炎的，且患者是可以完全治愈的</a:t>
            </a:r>
          </a:p>
        </p:txBody>
      </p:sp>
      <p:sp>
        <p:nvSpPr>
          <p:cNvPr id="68" name="TextBox 2">
            <a:extLst>
              <a:ext uri="{FF2B5EF4-FFF2-40B4-BE49-F238E27FC236}">
                <a16:creationId xmlns:a16="http://schemas.microsoft.com/office/drawing/2014/main" id="{0CFF9A24-A0CD-4B10-B0EF-60AB32A9D768}"/>
              </a:ext>
            </a:extLst>
          </p:cNvPr>
          <p:cNvSpPr txBox="1"/>
          <p:nvPr/>
        </p:nvSpPr>
        <p:spPr>
          <a:xfrm>
            <a:off x="709119" y="3898613"/>
            <a:ext cx="2541871" cy="1023037"/>
          </a:xfrm>
          <a:prstGeom prst="rect">
            <a:avLst/>
          </a:prstGeom>
        </p:spPr>
        <p:txBody>
          <a:bodyPr wrap="square">
            <a:spAutoFit/>
          </a:bodyPr>
          <a:lstStyle>
            <a:defPPr>
              <a:defRPr lang="zh-CN"/>
            </a:defPPr>
            <a:lvl1pPr>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R="0" lvl="0" algn="r" defTabSz="914127" fontAlgn="auto">
              <a:lnSpc>
                <a:spcPct val="130000"/>
              </a:lnSpc>
              <a:spcAft>
                <a:spcPts val="1200"/>
              </a:spcAft>
              <a:buClrTx/>
              <a:buSzTx/>
              <a:tabLst/>
              <a:defRPr/>
            </a:pPr>
            <a:r>
              <a:rPr lang="zh-CN" altLang="en-US" sz="1600" dirty="0">
                <a:solidFill>
                  <a:schemeClr val="bg1"/>
                </a:solidFill>
                <a:latin typeface="+mn-ea"/>
                <a:ea typeface="+mn-ea"/>
                <a:cs typeface="Open Sans" panose="020B0606030504020204" pitchFamily="34" charset="0"/>
                <a:sym typeface="+mn-lt"/>
              </a:rPr>
              <a:t>保持心情放松，积极调整情绪，遵医嘱科学安排睡眠和运动，注意加强营养</a:t>
            </a:r>
          </a:p>
        </p:txBody>
      </p:sp>
      <p:sp>
        <p:nvSpPr>
          <p:cNvPr id="69" name="TextBox 2">
            <a:extLst>
              <a:ext uri="{FF2B5EF4-FFF2-40B4-BE49-F238E27FC236}">
                <a16:creationId xmlns:a16="http://schemas.microsoft.com/office/drawing/2014/main" id="{76DBC139-3E69-430B-9C39-2C63685C38C5}"/>
              </a:ext>
            </a:extLst>
          </p:cNvPr>
          <p:cNvSpPr txBox="1"/>
          <p:nvPr/>
        </p:nvSpPr>
        <p:spPr>
          <a:xfrm>
            <a:off x="8845307" y="3898613"/>
            <a:ext cx="2564815" cy="1023037"/>
          </a:xfrm>
          <a:prstGeom prst="rect">
            <a:avLst/>
          </a:prstGeom>
        </p:spPr>
        <p:txBody>
          <a:bodyPr wrap="square">
            <a:spAutoFit/>
          </a:bodyPr>
          <a:lstStyle>
            <a:defPPr>
              <a:defRPr lang="zh-CN"/>
            </a:defPPr>
            <a:lvl1pPr>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R="0" lvl="0" defTabSz="914127" fontAlgn="auto">
              <a:lnSpc>
                <a:spcPct val="130000"/>
              </a:lnSpc>
              <a:spcAft>
                <a:spcPts val="1200"/>
              </a:spcAft>
              <a:buClrTx/>
              <a:buSzTx/>
              <a:tabLst/>
              <a:defRPr/>
            </a:pPr>
            <a:r>
              <a:rPr lang="zh-CN" altLang="en-US" sz="1600" dirty="0">
                <a:solidFill>
                  <a:schemeClr val="bg1"/>
                </a:solidFill>
                <a:latin typeface="+mn-ea"/>
                <a:ea typeface="+mn-ea"/>
                <a:cs typeface="Open Sans" panose="020B0606030504020204" pitchFamily="34" charset="0"/>
                <a:sym typeface="+mn-lt"/>
              </a:rPr>
              <a:t>主动配合隔离治疗，接受健康检查和流行病学调查，不得逃避管理</a:t>
            </a:r>
          </a:p>
        </p:txBody>
      </p:sp>
    </p:spTree>
    <p:extLst>
      <p:ext uri="{BB962C8B-B14F-4D97-AF65-F5344CB8AC3E}">
        <p14:creationId xmlns:p14="http://schemas.microsoft.com/office/powerpoint/2010/main" val="4243131737"/>
      </p:ext>
    </p:extLst>
  </p:cSld>
  <p:clrMapOvr>
    <a:masterClrMapping/>
  </p:clrMapOvr>
  <p:transition spd="slow">
    <p:strips/>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9418707-1003-4E57-AEB9-29C7354C9B32}"/>
              </a:ext>
            </a:extLst>
          </p:cNvPr>
          <p:cNvSpPr>
            <a:spLocks noGrp="1"/>
          </p:cNvSpPr>
          <p:nvPr>
            <p:ph type="body" sz="quarter" idx="14"/>
          </p:nvPr>
        </p:nvSpPr>
        <p:spPr/>
        <p:txBody>
          <a:bodyPr/>
          <a:lstStyle/>
          <a:p>
            <a:r>
              <a:rPr lang="zh-CN" altLang="en-US" dirty="0"/>
              <a:t>主流治疗技术</a:t>
            </a:r>
          </a:p>
        </p:txBody>
      </p:sp>
      <p:sp>
        <p:nvSpPr>
          <p:cNvPr id="44" name="Oval 41">
            <a:extLst>
              <a:ext uri="{FF2B5EF4-FFF2-40B4-BE49-F238E27FC236}">
                <a16:creationId xmlns:a16="http://schemas.microsoft.com/office/drawing/2014/main" id="{BE4A2EFF-5931-4586-8CB6-F19E56CA2EDA}"/>
              </a:ext>
            </a:extLst>
          </p:cNvPr>
          <p:cNvSpPr/>
          <p:nvPr/>
        </p:nvSpPr>
        <p:spPr>
          <a:xfrm>
            <a:off x="4342553" y="2770502"/>
            <a:ext cx="3506894" cy="3506866"/>
          </a:xfrm>
          <a:prstGeom prst="ellipse">
            <a:avLst/>
          </a:prstGeom>
          <a:gradFill>
            <a:gsLst>
              <a:gs pos="99000">
                <a:schemeClr val="accent1">
                  <a:alpha val="0"/>
                </a:schemeClr>
              </a:gs>
              <a:gs pos="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id-ID"/>
          </a:p>
        </p:txBody>
      </p:sp>
      <p:cxnSp>
        <p:nvCxnSpPr>
          <p:cNvPr id="48" name="Straight Connector 4">
            <a:extLst>
              <a:ext uri="{FF2B5EF4-FFF2-40B4-BE49-F238E27FC236}">
                <a16:creationId xmlns:a16="http://schemas.microsoft.com/office/drawing/2014/main" id="{5AF8BE65-A8AD-4512-AA74-3535C751158C}"/>
              </a:ext>
            </a:extLst>
          </p:cNvPr>
          <p:cNvCxnSpPr>
            <a:cxnSpLocks/>
            <a:stCxn id="41" idx="2"/>
          </p:cNvCxnSpPr>
          <p:nvPr/>
        </p:nvCxnSpPr>
        <p:spPr>
          <a:xfrm flipH="1" flipV="1">
            <a:off x="2648032" y="3900415"/>
            <a:ext cx="1269942" cy="8878"/>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8" name="Straight Connector 24">
            <a:extLst>
              <a:ext uri="{FF2B5EF4-FFF2-40B4-BE49-F238E27FC236}">
                <a16:creationId xmlns:a16="http://schemas.microsoft.com/office/drawing/2014/main" id="{11B3B4DB-A280-4333-8E36-8080CAB6F6E1}"/>
              </a:ext>
            </a:extLst>
          </p:cNvPr>
          <p:cNvCxnSpPr>
            <a:cxnSpLocks/>
            <a:stCxn id="43" idx="6"/>
          </p:cNvCxnSpPr>
          <p:nvPr/>
        </p:nvCxnSpPr>
        <p:spPr>
          <a:xfrm>
            <a:off x="8154075" y="3909288"/>
            <a:ext cx="921345" cy="0"/>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4FC4D117-3350-4EAC-9A9F-2C1611A6F033}"/>
              </a:ext>
            </a:extLst>
          </p:cNvPr>
          <p:cNvGrpSpPr/>
          <p:nvPr/>
        </p:nvGrpSpPr>
        <p:grpSpPr>
          <a:xfrm>
            <a:off x="4674351" y="5378589"/>
            <a:ext cx="2843298" cy="658110"/>
            <a:chOff x="4674351" y="5378589"/>
            <a:chExt cx="2843298" cy="658110"/>
          </a:xfrm>
        </p:grpSpPr>
        <p:sp>
          <p:nvSpPr>
            <p:cNvPr id="76" name="Rectangle: Rounded Corners 43">
              <a:extLst>
                <a:ext uri="{FF2B5EF4-FFF2-40B4-BE49-F238E27FC236}">
                  <a16:creationId xmlns:a16="http://schemas.microsoft.com/office/drawing/2014/main" id="{575B4753-53D1-4ABD-B7D0-D0AC8328BC9D}"/>
                </a:ext>
              </a:extLst>
            </p:cNvPr>
            <p:cNvSpPr/>
            <p:nvPr/>
          </p:nvSpPr>
          <p:spPr>
            <a:xfrm>
              <a:off x="4674351" y="5378589"/>
              <a:ext cx="2843298" cy="658110"/>
            </a:xfrm>
            <a:prstGeom prst="roundRect">
              <a:avLst>
                <a:gd name="adj" fmla="val 50000"/>
              </a:avLst>
            </a:prstGeom>
            <a:solidFill>
              <a:schemeClr val="bg1"/>
            </a:solidFill>
            <a:ln>
              <a:noFill/>
            </a:ln>
            <a:effectLst>
              <a:outerShdw blurRad="1270000" algn="ctr" rotWithShape="0">
                <a:schemeClr val="tx1">
                  <a:lumMod val="85000"/>
                  <a:lumOff val="1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id-ID">
                <a:latin typeface="Raleway" panose="020B0503030101060003" pitchFamily="34" charset="0"/>
              </a:endParaRPr>
            </a:p>
          </p:txBody>
        </p:sp>
        <p:sp>
          <p:nvSpPr>
            <p:cNvPr id="78" name="Rectangle 44">
              <a:extLst>
                <a:ext uri="{FF2B5EF4-FFF2-40B4-BE49-F238E27FC236}">
                  <a16:creationId xmlns:a16="http://schemas.microsoft.com/office/drawing/2014/main" id="{C18B85E4-B8B2-4E31-AB8E-251CC6E5DFC5}"/>
                </a:ext>
              </a:extLst>
            </p:cNvPr>
            <p:cNvSpPr/>
            <p:nvPr/>
          </p:nvSpPr>
          <p:spPr>
            <a:xfrm>
              <a:off x="4860897" y="5474423"/>
              <a:ext cx="2490526" cy="453457"/>
            </a:xfrm>
            <a:prstGeom prst="rect">
              <a:avLst/>
            </a:prstGeom>
          </p:spPr>
          <p:txBody>
            <a:bodyPr wrap="square">
              <a:spAutoFit/>
            </a:bodyPr>
            <a:lstStyle/>
            <a:p>
              <a:pPr algn="ctr">
                <a:lnSpc>
                  <a:spcPct val="130000"/>
                </a:lnSpc>
              </a:pPr>
              <a:r>
                <a:rPr lang="zh-CN" altLang="en-US" sz="2000" b="1" dirty="0">
                  <a:solidFill>
                    <a:schemeClr val="tx1">
                      <a:lumMod val="75000"/>
                      <a:lumOff val="25000"/>
                    </a:schemeClr>
                  </a:solidFill>
                  <a:latin typeface="+mj-ea"/>
                  <a:ea typeface="+mj-ea"/>
                  <a:cs typeface="Poppins" panose="02000000000000000000" pitchFamily="2" charset="0"/>
                </a:rPr>
                <a:t>抗疫科技攻关突击队</a:t>
              </a:r>
              <a:endParaRPr lang="id-ID" sz="2000" b="1" dirty="0">
                <a:solidFill>
                  <a:schemeClr val="tx1">
                    <a:lumMod val="75000"/>
                    <a:lumOff val="25000"/>
                  </a:schemeClr>
                </a:solidFill>
                <a:latin typeface="+mj-ea"/>
                <a:ea typeface="+mj-ea"/>
                <a:cs typeface="Poppins" panose="02000000000000000000" pitchFamily="2" charset="0"/>
              </a:endParaRPr>
            </a:p>
          </p:txBody>
        </p:sp>
      </p:grpSp>
      <p:grpSp>
        <p:nvGrpSpPr>
          <p:cNvPr id="39" name="组合 38">
            <a:extLst>
              <a:ext uri="{FF2B5EF4-FFF2-40B4-BE49-F238E27FC236}">
                <a16:creationId xmlns:a16="http://schemas.microsoft.com/office/drawing/2014/main" id="{A95B0CD9-D772-43D2-B8BA-F2DECF838E72}"/>
              </a:ext>
            </a:extLst>
          </p:cNvPr>
          <p:cNvGrpSpPr/>
          <p:nvPr/>
        </p:nvGrpSpPr>
        <p:grpSpPr>
          <a:xfrm>
            <a:off x="3917974" y="3800603"/>
            <a:ext cx="217380" cy="217380"/>
            <a:chOff x="5293789" y="4935534"/>
            <a:chExt cx="217380" cy="217380"/>
          </a:xfrm>
        </p:grpSpPr>
        <p:sp>
          <p:nvSpPr>
            <p:cNvPr id="40" name="Oval 136">
              <a:extLst>
                <a:ext uri="{FF2B5EF4-FFF2-40B4-BE49-F238E27FC236}">
                  <a16:creationId xmlns:a16="http://schemas.microsoft.com/office/drawing/2014/main" id="{75D8BBC3-8AB1-466F-BE74-E2DF8B1AD678}"/>
                </a:ext>
              </a:extLst>
            </p:cNvPr>
            <p:cNvSpPr/>
            <p:nvPr/>
          </p:nvSpPr>
          <p:spPr>
            <a:xfrm flipV="1">
              <a:off x="5334793" y="4976528"/>
              <a:ext cx="135382" cy="1353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41" name="Oval 137">
              <a:extLst>
                <a:ext uri="{FF2B5EF4-FFF2-40B4-BE49-F238E27FC236}">
                  <a16:creationId xmlns:a16="http://schemas.microsoft.com/office/drawing/2014/main" id="{595AD201-7855-4A76-B47F-CDDD4EE5D3EE}"/>
                </a:ext>
              </a:extLst>
            </p:cNvPr>
            <p:cNvSpPr/>
            <p:nvPr/>
          </p:nvSpPr>
          <p:spPr>
            <a:xfrm flipV="1">
              <a:off x="5293789" y="4935534"/>
              <a:ext cx="217380" cy="21738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nvGrpSpPr>
          <p:cNvPr id="42" name="组合 41">
            <a:extLst>
              <a:ext uri="{FF2B5EF4-FFF2-40B4-BE49-F238E27FC236}">
                <a16:creationId xmlns:a16="http://schemas.microsoft.com/office/drawing/2014/main" id="{FF977DDF-22A0-46B7-8544-98CAE157BE1A}"/>
              </a:ext>
            </a:extLst>
          </p:cNvPr>
          <p:cNvGrpSpPr/>
          <p:nvPr/>
        </p:nvGrpSpPr>
        <p:grpSpPr>
          <a:xfrm>
            <a:off x="7977689" y="3800603"/>
            <a:ext cx="217380" cy="217380"/>
            <a:chOff x="5293789" y="4935534"/>
            <a:chExt cx="217380" cy="217380"/>
          </a:xfrm>
        </p:grpSpPr>
        <p:sp>
          <p:nvSpPr>
            <p:cNvPr id="43" name="Oval 136">
              <a:extLst>
                <a:ext uri="{FF2B5EF4-FFF2-40B4-BE49-F238E27FC236}">
                  <a16:creationId xmlns:a16="http://schemas.microsoft.com/office/drawing/2014/main" id="{FB94F785-6E16-4802-BA38-533317F00FCA}"/>
                </a:ext>
              </a:extLst>
            </p:cNvPr>
            <p:cNvSpPr/>
            <p:nvPr/>
          </p:nvSpPr>
          <p:spPr>
            <a:xfrm flipV="1">
              <a:off x="5334793" y="4976528"/>
              <a:ext cx="135382" cy="1353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80" name="Oval 137">
              <a:extLst>
                <a:ext uri="{FF2B5EF4-FFF2-40B4-BE49-F238E27FC236}">
                  <a16:creationId xmlns:a16="http://schemas.microsoft.com/office/drawing/2014/main" id="{8DEE8E5B-C16F-48E6-BB2D-D11E2EEAF7F2}"/>
                </a:ext>
              </a:extLst>
            </p:cNvPr>
            <p:cNvSpPr/>
            <p:nvPr/>
          </p:nvSpPr>
          <p:spPr>
            <a:xfrm flipV="1">
              <a:off x="5293789" y="4935534"/>
              <a:ext cx="217380" cy="21738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nvGrpSpPr>
          <p:cNvPr id="10" name="组合 9">
            <a:extLst>
              <a:ext uri="{FF2B5EF4-FFF2-40B4-BE49-F238E27FC236}">
                <a16:creationId xmlns:a16="http://schemas.microsoft.com/office/drawing/2014/main" id="{AE4BDA25-072E-412F-9857-7F04611AA242}"/>
              </a:ext>
            </a:extLst>
          </p:cNvPr>
          <p:cNvGrpSpPr/>
          <p:nvPr/>
        </p:nvGrpSpPr>
        <p:grpSpPr>
          <a:xfrm>
            <a:off x="3601720" y="2859851"/>
            <a:ext cx="1042902" cy="217380"/>
            <a:chOff x="3601720" y="2859851"/>
            <a:chExt cx="1042902" cy="217380"/>
          </a:xfrm>
        </p:grpSpPr>
        <p:cxnSp>
          <p:nvCxnSpPr>
            <p:cNvPr id="52" name="Straight Connector 8">
              <a:extLst>
                <a:ext uri="{FF2B5EF4-FFF2-40B4-BE49-F238E27FC236}">
                  <a16:creationId xmlns:a16="http://schemas.microsoft.com/office/drawing/2014/main" id="{F22A9560-5677-49A0-BA40-44271488AC5D}"/>
                </a:ext>
              </a:extLst>
            </p:cNvPr>
            <p:cNvCxnSpPr>
              <a:cxnSpLocks/>
              <a:stCxn id="83" idx="2"/>
            </p:cNvCxnSpPr>
            <p:nvPr/>
          </p:nvCxnSpPr>
          <p:spPr>
            <a:xfrm flipH="1">
              <a:off x="3601720" y="2968541"/>
              <a:ext cx="825522" cy="0"/>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grpSp>
          <p:nvGrpSpPr>
            <p:cNvPr id="81" name="组合 80">
              <a:extLst>
                <a:ext uri="{FF2B5EF4-FFF2-40B4-BE49-F238E27FC236}">
                  <a16:creationId xmlns:a16="http://schemas.microsoft.com/office/drawing/2014/main" id="{E37FA9FC-29F3-4316-ABDE-6DE451E6728B}"/>
                </a:ext>
              </a:extLst>
            </p:cNvPr>
            <p:cNvGrpSpPr/>
            <p:nvPr/>
          </p:nvGrpSpPr>
          <p:grpSpPr>
            <a:xfrm>
              <a:off x="4427242" y="2859851"/>
              <a:ext cx="217380" cy="217380"/>
              <a:chOff x="5293789" y="4935534"/>
              <a:chExt cx="217380" cy="217380"/>
            </a:xfrm>
          </p:grpSpPr>
          <p:sp>
            <p:nvSpPr>
              <p:cNvPr id="82" name="Oval 136">
                <a:extLst>
                  <a:ext uri="{FF2B5EF4-FFF2-40B4-BE49-F238E27FC236}">
                    <a16:creationId xmlns:a16="http://schemas.microsoft.com/office/drawing/2014/main" id="{909A3960-66AA-4322-A947-F5ACDAD885B9}"/>
                  </a:ext>
                </a:extLst>
              </p:cNvPr>
              <p:cNvSpPr/>
              <p:nvPr/>
            </p:nvSpPr>
            <p:spPr>
              <a:xfrm flipV="1">
                <a:off x="5334793" y="4976528"/>
                <a:ext cx="135382" cy="1353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83" name="Oval 137">
                <a:extLst>
                  <a:ext uri="{FF2B5EF4-FFF2-40B4-BE49-F238E27FC236}">
                    <a16:creationId xmlns:a16="http://schemas.microsoft.com/office/drawing/2014/main" id="{CAB68995-8863-40BF-B872-93FEC870CFBA}"/>
                  </a:ext>
                </a:extLst>
              </p:cNvPr>
              <p:cNvSpPr/>
              <p:nvPr/>
            </p:nvSpPr>
            <p:spPr>
              <a:xfrm flipV="1">
                <a:off x="5293789" y="4935534"/>
                <a:ext cx="217380" cy="21738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grpSp>
        <p:nvGrpSpPr>
          <p:cNvPr id="9" name="组合 8">
            <a:extLst>
              <a:ext uri="{FF2B5EF4-FFF2-40B4-BE49-F238E27FC236}">
                <a16:creationId xmlns:a16="http://schemas.microsoft.com/office/drawing/2014/main" id="{4BC5F10A-1A5F-4E51-8974-7C652F560F9E}"/>
              </a:ext>
            </a:extLst>
          </p:cNvPr>
          <p:cNvGrpSpPr/>
          <p:nvPr/>
        </p:nvGrpSpPr>
        <p:grpSpPr>
          <a:xfrm>
            <a:off x="4094360" y="2024441"/>
            <a:ext cx="1282940" cy="542966"/>
            <a:chOff x="4094360" y="2024441"/>
            <a:chExt cx="1282940" cy="542966"/>
          </a:xfrm>
        </p:grpSpPr>
        <p:cxnSp>
          <p:nvCxnSpPr>
            <p:cNvPr id="59" name="Connector: Elbow 12">
              <a:extLst>
                <a:ext uri="{FF2B5EF4-FFF2-40B4-BE49-F238E27FC236}">
                  <a16:creationId xmlns:a16="http://schemas.microsoft.com/office/drawing/2014/main" id="{CAFEA6D0-7041-4DDE-A0A8-1DE68BCE5611}"/>
                </a:ext>
              </a:extLst>
            </p:cNvPr>
            <p:cNvCxnSpPr>
              <a:cxnSpLocks/>
              <a:stCxn id="96" idx="4"/>
            </p:cNvCxnSpPr>
            <p:nvPr/>
          </p:nvCxnSpPr>
          <p:spPr>
            <a:xfrm rot="16200000" flipV="1">
              <a:off x="4518692" y="1600109"/>
              <a:ext cx="325586" cy="1174250"/>
            </a:xfrm>
            <a:prstGeom prst="bentConnector2">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B291A551-F73F-4A1D-9B0F-05F578AB8A67}"/>
                </a:ext>
              </a:extLst>
            </p:cNvPr>
            <p:cNvGrpSpPr/>
            <p:nvPr/>
          </p:nvGrpSpPr>
          <p:grpSpPr>
            <a:xfrm>
              <a:off x="5159920" y="2350027"/>
              <a:ext cx="217380" cy="217380"/>
              <a:chOff x="5159920" y="2171556"/>
              <a:chExt cx="217380" cy="217380"/>
            </a:xfrm>
          </p:grpSpPr>
          <p:sp>
            <p:nvSpPr>
              <p:cNvPr id="95" name="Oval 136">
                <a:extLst>
                  <a:ext uri="{FF2B5EF4-FFF2-40B4-BE49-F238E27FC236}">
                    <a16:creationId xmlns:a16="http://schemas.microsoft.com/office/drawing/2014/main" id="{BF957AB0-F437-4C90-8DC1-B1E85795037D}"/>
                  </a:ext>
                </a:extLst>
              </p:cNvPr>
              <p:cNvSpPr/>
              <p:nvPr/>
            </p:nvSpPr>
            <p:spPr>
              <a:xfrm flipV="1">
                <a:off x="5200919" y="2212555"/>
                <a:ext cx="135382" cy="1353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96" name="Oval 137">
                <a:extLst>
                  <a:ext uri="{FF2B5EF4-FFF2-40B4-BE49-F238E27FC236}">
                    <a16:creationId xmlns:a16="http://schemas.microsoft.com/office/drawing/2014/main" id="{7E3951B6-DE53-41B0-A0E9-847D7C40446A}"/>
                  </a:ext>
                </a:extLst>
              </p:cNvPr>
              <p:cNvSpPr/>
              <p:nvPr/>
            </p:nvSpPr>
            <p:spPr>
              <a:xfrm flipV="1">
                <a:off x="5159920" y="2171556"/>
                <a:ext cx="217380" cy="21738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sp>
        <p:nvSpPr>
          <p:cNvPr id="47" name="TextBox 70">
            <a:extLst>
              <a:ext uri="{FF2B5EF4-FFF2-40B4-BE49-F238E27FC236}">
                <a16:creationId xmlns:a16="http://schemas.microsoft.com/office/drawing/2014/main" id="{942FD6A8-40FE-4408-8763-86B999E2235F}"/>
              </a:ext>
            </a:extLst>
          </p:cNvPr>
          <p:cNvSpPr txBox="1"/>
          <p:nvPr/>
        </p:nvSpPr>
        <p:spPr>
          <a:xfrm>
            <a:off x="5369591" y="2819883"/>
            <a:ext cx="1168910" cy="2565702"/>
          </a:xfrm>
          <a:prstGeom prst="rect">
            <a:avLst/>
          </a:prstGeom>
          <a:noFill/>
        </p:spPr>
        <p:txBody>
          <a:bodyPr wrap="none" rtlCol="0">
            <a:spAutoFit/>
          </a:bodyPr>
          <a:lstStyle/>
          <a:p>
            <a:pPr algn="ctr">
              <a:lnSpc>
                <a:spcPct val="130000"/>
              </a:lnSpc>
            </a:pPr>
            <a:r>
              <a:rPr lang="en-US" altLang="zh-CN" sz="13800" dirty="0">
                <a:solidFill>
                  <a:schemeClr val="bg1"/>
                </a:solidFill>
                <a:latin typeface="+mj-lt"/>
                <a:cs typeface="Segoe UI Light" panose="020B0502040204020203" pitchFamily="34" charset="0"/>
              </a:rPr>
              <a:t>8</a:t>
            </a:r>
            <a:endParaRPr lang="id-ID" sz="13800" dirty="0">
              <a:solidFill>
                <a:schemeClr val="bg1"/>
              </a:solidFill>
              <a:latin typeface="+mj-lt"/>
              <a:cs typeface="Segoe UI Light" panose="020B0502040204020203" pitchFamily="34" charset="0"/>
            </a:endParaRPr>
          </a:p>
        </p:txBody>
      </p:sp>
      <p:sp>
        <p:nvSpPr>
          <p:cNvPr id="49" name="TextBox 70">
            <a:extLst>
              <a:ext uri="{FF2B5EF4-FFF2-40B4-BE49-F238E27FC236}">
                <a16:creationId xmlns:a16="http://schemas.microsoft.com/office/drawing/2014/main" id="{28BDE771-B77E-4713-83C0-656ED05FD865}"/>
              </a:ext>
            </a:extLst>
          </p:cNvPr>
          <p:cNvSpPr txBox="1"/>
          <p:nvPr/>
        </p:nvSpPr>
        <p:spPr>
          <a:xfrm>
            <a:off x="6353721" y="4546163"/>
            <a:ext cx="441146" cy="454483"/>
          </a:xfrm>
          <a:prstGeom prst="rect">
            <a:avLst/>
          </a:prstGeom>
          <a:noFill/>
        </p:spPr>
        <p:txBody>
          <a:bodyPr wrap="none" rtlCol="0">
            <a:spAutoFit/>
          </a:bodyPr>
          <a:lstStyle/>
          <a:p>
            <a:pPr algn="ctr">
              <a:lnSpc>
                <a:spcPct val="130000"/>
              </a:lnSpc>
            </a:pPr>
            <a:r>
              <a:rPr lang="zh-CN" altLang="en-US" sz="2000" dirty="0">
                <a:solidFill>
                  <a:schemeClr val="bg1"/>
                </a:solidFill>
                <a:latin typeface="+mj-lt"/>
                <a:cs typeface="Segoe UI Light" panose="020B0502040204020203" pitchFamily="34" charset="0"/>
              </a:rPr>
              <a:t>个</a:t>
            </a:r>
            <a:endParaRPr lang="id-ID" sz="2000" dirty="0">
              <a:solidFill>
                <a:schemeClr val="bg1"/>
              </a:solidFill>
              <a:latin typeface="+mj-lt"/>
              <a:cs typeface="Segoe UI Light" panose="020B0502040204020203" pitchFamily="34" charset="0"/>
            </a:endParaRPr>
          </a:p>
        </p:txBody>
      </p:sp>
      <p:cxnSp>
        <p:nvCxnSpPr>
          <p:cNvPr id="50" name="Straight Connector 8">
            <a:extLst>
              <a:ext uri="{FF2B5EF4-FFF2-40B4-BE49-F238E27FC236}">
                <a16:creationId xmlns:a16="http://schemas.microsoft.com/office/drawing/2014/main" id="{F518DD5C-04CF-4192-A48E-EBF8EDE2405E}"/>
              </a:ext>
            </a:extLst>
          </p:cNvPr>
          <p:cNvCxnSpPr>
            <a:cxnSpLocks/>
            <a:stCxn id="55" idx="2"/>
          </p:cNvCxnSpPr>
          <p:nvPr/>
        </p:nvCxnSpPr>
        <p:spPr>
          <a:xfrm flipH="1">
            <a:off x="2382520" y="4794836"/>
            <a:ext cx="1398919" cy="0"/>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20">
            <a:extLst>
              <a:ext uri="{FF2B5EF4-FFF2-40B4-BE49-F238E27FC236}">
                <a16:creationId xmlns:a16="http://schemas.microsoft.com/office/drawing/2014/main" id="{BA7E3BE6-9882-400C-A682-EA0B6BCEB8C2}"/>
              </a:ext>
            </a:extLst>
          </p:cNvPr>
          <p:cNvCxnSpPr>
            <a:cxnSpLocks/>
            <a:stCxn id="58" idx="6"/>
          </p:cNvCxnSpPr>
          <p:nvPr/>
        </p:nvCxnSpPr>
        <p:spPr>
          <a:xfrm>
            <a:off x="8371696" y="4794836"/>
            <a:ext cx="1385714" cy="0"/>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grpSp>
        <p:nvGrpSpPr>
          <p:cNvPr id="53" name="组合 52">
            <a:extLst>
              <a:ext uri="{FF2B5EF4-FFF2-40B4-BE49-F238E27FC236}">
                <a16:creationId xmlns:a16="http://schemas.microsoft.com/office/drawing/2014/main" id="{6486E7C3-C442-47C1-B47B-3A33FFCD9602}"/>
              </a:ext>
            </a:extLst>
          </p:cNvPr>
          <p:cNvGrpSpPr/>
          <p:nvPr/>
        </p:nvGrpSpPr>
        <p:grpSpPr>
          <a:xfrm>
            <a:off x="3781439" y="4686146"/>
            <a:ext cx="217380" cy="217380"/>
            <a:chOff x="5293789" y="4935534"/>
            <a:chExt cx="217380" cy="217380"/>
          </a:xfrm>
        </p:grpSpPr>
        <p:sp>
          <p:nvSpPr>
            <p:cNvPr id="54" name="Oval 136">
              <a:extLst>
                <a:ext uri="{FF2B5EF4-FFF2-40B4-BE49-F238E27FC236}">
                  <a16:creationId xmlns:a16="http://schemas.microsoft.com/office/drawing/2014/main" id="{8B717E47-F3EB-419B-9613-21010D15BD37}"/>
                </a:ext>
              </a:extLst>
            </p:cNvPr>
            <p:cNvSpPr/>
            <p:nvPr/>
          </p:nvSpPr>
          <p:spPr>
            <a:xfrm flipV="1">
              <a:off x="5334793" y="4976528"/>
              <a:ext cx="135382" cy="1353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55" name="Oval 137">
              <a:extLst>
                <a:ext uri="{FF2B5EF4-FFF2-40B4-BE49-F238E27FC236}">
                  <a16:creationId xmlns:a16="http://schemas.microsoft.com/office/drawing/2014/main" id="{35CAB351-6401-42A4-9011-085304D49056}"/>
                </a:ext>
              </a:extLst>
            </p:cNvPr>
            <p:cNvSpPr/>
            <p:nvPr/>
          </p:nvSpPr>
          <p:spPr>
            <a:xfrm flipV="1">
              <a:off x="5293789" y="4935534"/>
              <a:ext cx="217380" cy="21738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nvGrpSpPr>
          <p:cNvPr id="56" name="组合 55">
            <a:extLst>
              <a:ext uri="{FF2B5EF4-FFF2-40B4-BE49-F238E27FC236}">
                <a16:creationId xmlns:a16="http://schemas.microsoft.com/office/drawing/2014/main" id="{6A14C6E5-B459-46B7-9224-72F5A80645D1}"/>
              </a:ext>
            </a:extLst>
          </p:cNvPr>
          <p:cNvGrpSpPr/>
          <p:nvPr/>
        </p:nvGrpSpPr>
        <p:grpSpPr>
          <a:xfrm>
            <a:off x="8154316" y="4686146"/>
            <a:ext cx="217380" cy="217380"/>
            <a:chOff x="5293789" y="4935534"/>
            <a:chExt cx="217380" cy="217380"/>
          </a:xfrm>
        </p:grpSpPr>
        <p:sp>
          <p:nvSpPr>
            <p:cNvPr id="57" name="Oval 136">
              <a:extLst>
                <a:ext uri="{FF2B5EF4-FFF2-40B4-BE49-F238E27FC236}">
                  <a16:creationId xmlns:a16="http://schemas.microsoft.com/office/drawing/2014/main" id="{A6B82377-1527-427A-9CD1-1AC9689D94D6}"/>
                </a:ext>
              </a:extLst>
            </p:cNvPr>
            <p:cNvSpPr/>
            <p:nvPr/>
          </p:nvSpPr>
          <p:spPr>
            <a:xfrm flipV="1">
              <a:off x="5334793" y="4976528"/>
              <a:ext cx="135382" cy="1353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58" name="Oval 137">
              <a:extLst>
                <a:ext uri="{FF2B5EF4-FFF2-40B4-BE49-F238E27FC236}">
                  <a16:creationId xmlns:a16="http://schemas.microsoft.com/office/drawing/2014/main" id="{2836D259-588C-4AA8-AB61-BB3E8EE61DD0}"/>
                </a:ext>
              </a:extLst>
            </p:cNvPr>
            <p:cNvSpPr/>
            <p:nvPr/>
          </p:nvSpPr>
          <p:spPr>
            <a:xfrm flipV="1">
              <a:off x="5293789" y="4935534"/>
              <a:ext cx="217380" cy="21738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sp>
        <p:nvSpPr>
          <p:cNvPr id="61" name="Inhaltsplatzhalter 4">
            <a:extLst>
              <a:ext uri="{FF2B5EF4-FFF2-40B4-BE49-F238E27FC236}">
                <a16:creationId xmlns:a16="http://schemas.microsoft.com/office/drawing/2014/main" id="{D0D790C6-F67D-430F-87AA-83551B99EDC2}"/>
              </a:ext>
            </a:extLst>
          </p:cNvPr>
          <p:cNvSpPr txBox="1">
            <a:spLocks/>
          </p:cNvSpPr>
          <p:nvPr/>
        </p:nvSpPr>
        <p:spPr>
          <a:xfrm flipH="1">
            <a:off x="773982" y="1863323"/>
            <a:ext cx="3797590" cy="29052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Aft>
                <a:spcPts val="1200"/>
              </a:spcAft>
              <a:buNone/>
            </a:pPr>
            <a:r>
              <a:rPr lang="zh-CN" altLang="en-US" sz="1600" dirty="0">
                <a:latin typeface="+mn-ea"/>
                <a:cs typeface="Open Sans" panose="020B0606030504020204" pitchFamily="34" charset="0"/>
              </a:rPr>
              <a:t>病患预防检测及确诊检测技术</a:t>
            </a:r>
          </a:p>
        </p:txBody>
      </p:sp>
      <p:sp>
        <p:nvSpPr>
          <p:cNvPr id="62" name="Inhaltsplatzhalter 4">
            <a:extLst>
              <a:ext uri="{FF2B5EF4-FFF2-40B4-BE49-F238E27FC236}">
                <a16:creationId xmlns:a16="http://schemas.microsoft.com/office/drawing/2014/main" id="{E21C5376-EC29-4A5B-8E66-0FD82BE6FC0E}"/>
              </a:ext>
            </a:extLst>
          </p:cNvPr>
          <p:cNvSpPr txBox="1">
            <a:spLocks/>
          </p:cNvSpPr>
          <p:nvPr/>
        </p:nvSpPr>
        <p:spPr>
          <a:xfrm flipH="1">
            <a:off x="773982" y="2784928"/>
            <a:ext cx="3797590" cy="29052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Aft>
                <a:spcPts val="1200"/>
              </a:spcAft>
              <a:buNone/>
            </a:pPr>
            <a:r>
              <a:rPr lang="zh-CN" altLang="en-US" sz="1600" dirty="0">
                <a:latin typeface="+mn-ea"/>
                <a:cs typeface="Open Sans" panose="020B0606030504020204" pitchFamily="34" charset="0"/>
              </a:rPr>
              <a:t>超敏定量</a:t>
            </a:r>
            <a:r>
              <a:rPr lang="en-US" altLang="zh-CN" sz="1600" dirty="0">
                <a:latin typeface="+mn-ea"/>
                <a:cs typeface="Open Sans" panose="020B0606030504020204" pitchFamily="34" charset="0"/>
              </a:rPr>
              <a:t>PCR</a:t>
            </a:r>
            <a:r>
              <a:rPr lang="zh-CN" altLang="en-US" sz="1600" dirty="0">
                <a:latin typeface="+mn-ea"/>
                <a:cs typeface="Open Sans" panose="020B0606030504020204" pitchFamily="34" charset="0"/>
              </a:rPr>
              <a:t>试剂盒技术</a:t>
            </a:r>
          </a:p>
        </p:txBody>
      </p:sp>
      <p:sp>
        <p:nvSpPr>
          <p:cNvPr id="63" name="Inhaltsplatzhalter 4">
            <a:extLst>
              <a:ext uri="{FF2B5EF4-FFF2-40B4-BE49-F238E27FC236}">
                <a16:creationId xmlns:a16="http://schemas.microsoft.com/office/drawing/2014/main" id="{FAB2F493-7494-4AFC-A98A-43E3258D4B22}"/>
              </a:ext>
            </a:extLst>
          </p:cNvPr>
          <p:cNvSpPr txBox="1">
            <a:spLocks/>
          </p:cNvSpPr>
          <p:nvPr/>
        </p:nvSpPr>
        <p:spPr>
          <a:xfrm flipH="1">
            <a:off x="773982" y="3706533"/>
            <a:ext cx="3797590" cy="29052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Aft>
                <a:spcPts val="1200"/>
              </a:spcAft>
              <a:buNone/>
            </a:pPr>
            <a:r>
              <a:rPr lang="zh-CN" altLang="en-US" sz="1600" dirty="0">
                <a:latin typeface="+mn-ea"/>
                <a:cs typeface="Open Sans" panose="020B0606030504020204" pitchFamily="34" charset="0"/>
              </a:rPr>
              <a:t>抗体药物及疫苗</a:t>
            </a:r>
          </a:p>
        </p:txBody>
      </p:sp>
      <p:sp>
        <p:nvSpPr>
          <p:cNvPr id="65" name="Inhaltsplatzhalter 4">
            <a:extLst>
              <a:ext uri="{FF2B5EF4-FFF2-40B4-BE49-F238E27FC236}">
                <a16:creationId xmlns:a16="http://schemas.microsoft.com/office/drawing/2014/main" id="{7D18DA5D-9879-40DF-83B2-C1708419316B}"/>
              </a:ext>
            </a:extLst>
          </p:cNvPr>
          <p:cNvSpPr txBox="1">
            <a:spLocks/>
          </p:cNvSpPr>
          <p:nvPr/>
        </p:nvSpPr>
        <p:spPr>
          <a:xfrm flipH="1">
            <a:off x="773982" y="4628139"/>
            <a:ext cx="3797590" cy="29052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Aft>
                <a:spcPts val="1200"/>
              </a:spcAft>
              <a:buNone/>
            </a:pPr>
            <a:r>
              <a:rPr lang="zh-CN" altLang="en-US" sz="1600" dirty="0">
                <a:latin typeface="+mn-ea"/>
                <a:cs typeface="Open Sans" panose="020B0606030504020204" pitchFamily="34" charset="0"/>
              </a:rPr>
              <a:t>心理康复系统</a:t>
            </a:r>
          </a:p>
        </p:txBody>
      </p:sp>
      <p:sp>
        <p:nvSpPr>
          <p:cNvPr id="66" name="Inhaltsplatzhalter 4">
            <a:extLst>
              <a:ext uri="{FF2B5EF4-FFF2-40B4-BE49-F238E27FC236}">
                <a16:creationId xmlns:a16="http://schemas.microsoft.com/office/drawing/2014/main" id="{0BD26B3C-2154-4A4F-9732-B23C947CBD74}"/>
              </a:ext>
            </a:extLst>
          </p:cNvPr>
          <p:cNvSpPr txBox="1">
            <a:spLocks/>
          </p:cNvSpPr>
          <p:nvPr/>
        </p:nvSpPr>
        <p:spPr>
          <a:xfrm flipH="1">
            <a:off x="7213601" y="1861989"/>
            <a:ext cx="4166938" cy="29052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30000"/>
              </a:lnSpc>
              <a:spcAft>
                <a:spcPts val="1200"/>
              </a:spcAft>
              <a:buNone/>
            </a:pPr>
            <a:r>
              <a:rPr lang="zh-CN" altLang="en-US" sz="1600" dirty="0">
                <a:latin typeface="+mn-ea"/>
                <a:cs typeface="Open Sans" panose="020B0606030504020204" pitchFamily="34" charset="0"/>
              </a:rPr>
              <a:t>基于蛋白的病毒传播阻断剂</a:t>
            </a:r>
          </a:p>
        </p:txBody>
      </p:sp>
      <p:sp>
        <p:nvSpPr>
          <p:cNvPr id="67" name="Inhaltsplatzhalter 4">
            <a:extLst>
              <a:ext uri="{FF2B5EF4-FFF2-40B4-BE49-F238E27FC236}">
                <a16:creationId xmlns:a16="http://schemas.microsoft.com/office/drawing/2014/main" id="{7F80258D-9E44-4100-B480-FC798BBA2EE9}"/>
              </a:ext>
            </a:extLst>
          </p:cNvPr>
          <p:cNvSpPr txBox="1">
            <a:spLocks/>
          </p:cNvSpPr>
          <p:nvPr/>
        </p:nvSpPr>
        <p:spPr>
          <a:xfrm flipH="1">
            <a:off x="7213601" y="2782844"/>
            <a:ext cx="4166938" cy="29052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30000"/>
              </a:lnSpc>
              <a:spcAft>
                <a:spcPts val="1200"/>
              </a:spcAft>
              <a:buNone/>
            </a:pPr>
            <a:r>
              <a:rPr lang="zh-CN" altLang="en-US" sz="1600" dirty="0">
                <a:latin typeface="+mn-ea"/>
                <a:cs typeface="Open Sans" panose="020B0606030504020204" pitchFamily="34" charset="0"/>
              </a:rPr>
              <a:t>室内及楼宇空气杀毒技术</a:t>
            </a:r>
          </a:p>
        </p:txBody>
      </p:sp>
      <p:sp>
        <p:nvSpPr>
          <p:cNvPr id="87" name="Inhaltsplatzhalter 4">
            <a:extLst>
              <a:ext uri="{FF2B5EF4-FFF2-40B4-BE49-F238E27FC236}">
                <a16:creationId xmlns:a16="http://schemas.microsoft.com/office/drawing/2014/main" id="{C06726D2-1DE6-4431-8944-6CDD7F9BC392}"/>
              </a:ext>
            </a:extLst>
          </p:cNvPr>
          <p:cNvSpPr txBox="1">
            <a:spLocks/>
          </p:cNvSpPr>
          <p:nvPr/>
        </p:nvSpPr>
        <p:spPr>
          <a:xfrm flipH="1">
            <a:off x="7213601" y="3703699"/>
            <a:ext cx="4166938" cy="29052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30000"/>
              </a:lnSpc>
              <a:spcAft>
                <a:spcPts val="1200"/>
              </a:spcAft>
              <a:buNone/>
            </a:pPr>
            <a:r>
              <a:rPr lang="zh-CN" altLang="en-US" sz="1600" dirty="0">
                <a:latin typeface="+mn-ea"/>
                <a:cs typeface="Open Sans" panose="020B0606030504020204" pitchFamily="34" charset="0"/>
              </a:rPr>
              <a:t>干细胞炎症治疗药物</a:t>
            </a:r>
          </a:p>
        </p:txBody>
      </p:sp>
      <p:sp>
        <p:nvSpPr>
          <p:cNvPr id="88" name="Inhaltsplatzhalter 4">
            <a:extLst>
              <a:ext uri="{FF2B5EF4-FFF2-40B4-BE49-F238E27FC236}">
                <a16:creationId xmlns:a16="http://schemas.microsoft.com/office/drawing/2014/main" id="{9187BE05-A279-4051-A318-8B11AA7C52E4}"/>
              </a:ext>
            </a:extLst>
          </p:cNvPr>
          <p:cNvSpPr txBox="1">
            <a:spLocks/>
          </p:cNvSpPr>
          <p:nvPr/>
        </p:nvSpPr>
        <p:spPr>
          <a:xfrm flipH="1">
            <a:off x="7213601" y="4624553"/>
            <a:ext cx="4166938" cy="29052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30000"/>
              </a:lnSpc>
              <a:spcAft>
                <a:spcPts val="1200"/>
              </a:spcAft>
              <a:buNone/>
            </a:pPr>
            <a:r>
              <a:rPr lang="zh-CN" altLang="en-US" sz="1600" dirty="0">
                <a:latin typeface="+mn-ea"/>
                <a:cs typeface="Open Sans" panose="020B0606030504020204" pitchFamily="34" charset="0"/>
              </a:rPr>
              <a:t>流行病学研究</a:t>
            </a:r>
          </a:p>
        </p:txBody>
      </p:sp>
      <p:cxnSp>
        <p:nvCxnSpPr>
          <p:cNvPr id="90" name="Connector: Elbow 12">
            <a:extLst>
              <a:ext uri="{FF2B5EF4-FFF2-40B4-BE49-F238E27FC236}">
                <a16:creationId xmlns:a16="http://schemas.microsoft.com/office/drawing/2014/main" id="{0DEFED79-EA80-4546-9C66-6672F136D9E7}"/>
              </a:ext>
            </a:extLst>
          </p:cNvPr>
          <p:cNvCxnSpPr>
            <a:cxnSpLocks/>
            <a:stCxn id="98" idx="4"/>
          </p:cNvCxnSpPr>
          <p:nvPr/>
        </p:nvCxnSpPr>
        <p:spPr>
          <a:xfrm rot="5400000" flipH="1" flipV="1">
            <a:off x="7288980" y="1600109"/>
            <a:ext cx="325586" cy="1174250"/>
          </a:xfrm>
          <a:prstGeom prst="bentConnector2">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grpSp>
        <p:nvGrpSpPr>
          <p:cNvPr id="94" name="组合 93">
            <a:extLst>
              <a:ext uri="{FF2B5EF4-FFF2-40B4-BE49-F238E27FC236}">
                <a16:creationId xmlns:a16="http://schemas.microsoft.com/office/drawing/2014/main" id="{1C888CD9-5E31-4729-B5CD-FD6866783BE5}"/>
              </a:ext>
            </a:extLst>
          </p:cNvPr>
          <p:cNvGrpSpPr/>
          <p:nvPr/>
        </p:nvGrpSpPr>
        <p:grpSpPr>
          <a:xfrm flipH="1">
            <a:off x="6755958" y="2350027"/>
            <a:ext cx="217380" cy="217380"/>
            <a:chOff x="5159920" y="2171556"/>
            <a:chExt cx="217380" cy="217380"/>
          </a:xfrm>
        </p:grpSpPr>
        <p:sp>
          <p:nvSpPr>
            <p:cNvPr id="97" name="Oval 136">
              <a:extLst>
                <a:ext uri="{FF2B5EF4-FFF2-40B4-BE49-F238E27FC236}">
                  <a16:creationId xmlns:a16="http://schemas.microsoft.com/office/drawing/2014/main" id="{1DEF58E1-2CAB-4746-9ADD-DFC7E82E2D45}"/>
                </a:ext>
              </a:extLst>
            </p:cNvPr>
            <p:cNvSpPr/>
            <p:nvPr/>
          </p:nvSpPr>
          <p:spPr>
            <a:xfrm flipV="1">
              <a:off x="5200919" y="2212555"/>
              <a:ext cx="135382" cy="1353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98" name="Oval 137">
              <a:extLst>
                <a:ext uri="{FF2B5EF4-FFF2-40B4-BE49-F238E27FC236}">
                  <a16:creationId xmlns:a16="http://schemas.microsoft.com/office/drawing/2014/main" id="{ABAA9040-1DDE-4DEC-934D-E4804A1B7F01}"/>
                </a:ext>
              </a:extLst>
            </p:cNvPr>
            <p:cNvSpPr/>
            <p:nvPr/>
          </p:nvSpPr>
          <p:spPr>
            <a:xfrm flipV="1">
              <a:off x="5159920" y="2171556"/>
              <a:ext cx="217380" cy="21738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nvGrpSpPr>
          <p:cNvPr id="99" name="组合 98">
            <a:extLst>
              <a:ext uri="{FF2B5EF4-FFF2-40B4-BE49-F238E27FC236}">
                <a16:creationId xmlns:a16="http://schemas.microsoft.com/office/drawing/2014/main" id="{673909AA-041B-4B25-B0E7-19A500335CD4}"/>
              </a:ext>
            </a:extLst>
          </p:cNvPr>
          <p:cNvGrpSpPr/>
          <p:nvPr/>
        </p:nvGrpSpPr>
        <p:grpSpPr>
          <a:xfrm flipH="1">
            <a:off x="7448304" y="2859851"/>
            <a:ext cx="1042902" cy="217380"/>
            <a:chOff x="3601720" y="2859851"/>
            <a:chExt cx="1042902" cy="217380"/>
          </a:xfrm>
        </p:grpSpPr>
        <p:cxnSp>
          <p:nvCxnSpPr>
            <p:cNvPr id="100" name="Straight Connector 8">
              <a:extLst>
                <a:ext uri="{FF2B5EF4-FFF2-40B4-BE49-F238E27FC236}">
                  <a16:creationId xmlns:a16="http://schemas.microsoft.com/office/drawing/2014/main" id="{D6FD423B-D0E9-4DE4-BCB2-75A55667BD05}"/>
                </a:ext>
              </a:extLst>
            </p:cNvPr>
            <p:cNvCxnSpPr>
              <a:cxnSpLocks/>
              <a:stCxn id="103" idx="2"/>
            </p:cNvCxnSpPr>
            <p:nvPr/>
          </p:nvCxnSpPr>
          <p:spPr>
            <a:xfrm flipH="1">
              <a:off x="3601720" y="2968541"/>
              <a:ext cx="825522" cy="0"/>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grpSp>
          <p:nvGrpSpPr>
            <p:cNvPr id="101" name="组合 100">
              <a:extLst>
                <a:ext uri="{FF2B5EF4-FFF2-40B4-BE49-F238E27FC236}">
                  <a16:creationId xmlns:a16="http://schemas.microsoft.com/office/drawing/2014/main" id="{3283011C-722B-4B2E-89C1-3F5B08478EE5}"/>
                </a:ext>
              </a:extLst>
            </p:cNvPr>
            <p:cNvGrpSpPr/>
            <p:nvPr/>
          </p:nvGrpSpPr>
          <p:grpSpPr>
            <a:xfrm>
              <a:off x="4427242" y="2859851"/>
              <a:ext cx="217380" cy="217380"/>
              <a:chOff x="5293789" y="4935534"/>
              <a:chExt cx="217380" cy="217380"/>
            </a:xfrm>
          </p:grpSpPr>
          <p:sp>
            <p:nvSpPr>
              <p:cNvPr id="102" name="Oval 136">
                <a:extLst>
                  <a:ext uri="{FF2B5EF4-FFF2-40B4-BE49-F238E27FC236}">
                    <a16:creationId xmlns:a16="http://schemas.microsoft.com/office/drawing/2014/main" id="{9E33AF72-B567-4F70-ACA6-D03FB33A990B}"/>
                  </a:ext>
                </a:extLst>
              </p:cNvPr>
              <p:cNvSpPr/>
              <p:nvPr/>
            </p:nvSpPr>
            <p:spPr>
              <a:xfrm flipV="1">
                <a:off x="5334793" y="4976528"/>
                <a:ext cx="135382" cy="1353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103" name="Oval 137">
                <a:extLst>
                  <a:ext uri="{FF2B5EF4-FFF2-40B4-BE49-F238E27FC236}">
                    <a16:creationId xmlns:a16="http://schemas.microsoft.com/office/drawing/2014/main" id="{9AFE8405-4FFE-4CD5-87BE-FD3CD224613D}"/>
                  </a:ext>
                </a:extLst>
              </p:cNvPr>
              <p:cNvSpPr/>
              <p:nvPr/>
            </p:nvSpPr>
            <p:spPr>
              <a:xfrm flipV="1">
                <a:off x="5293789" y="4935534"/>
                <a:ext cx="217380" cy="21738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spTree>
    <p:extLst>
      <p:ext uri="{BB962C8B-B14F-4D97-AF65-F5344CB8AC3E}">
        <p14:creationId xmlns:p14="http://schemas.microsoft.com/office/powerpoint/2010/main" val="461913548"/>
      </p:ext>
    </p:extLst>
  </p:cSld>
  <p:clrMapOvr>
    <a:masterClrMapping/>
  </p:clrMapOvr>
  <p:transition spd="slow">
    <p:strips/>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id="{4695488F-337F-4EDE-8BFB-736F7D4FED1F}"/>
              </a:ext>
            </a:extLst>
          </p:cNvPr>
          <p:cNvPicPr>
            <a:picLocks noGrp="1" noChangeAspect="1"/>
          </p:cNvPicPr>
          <p:nvPr>
            <p:ph type="pic" sz="quarter" idx="13"/>
          </p:nvPr>
        </p:nvPicPr>
        <p: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p:pic>
      <p:sp>
        <p:nvSpPr>
          <p:cNvPr id="3" name="文本占位符 2">
            <a:extLst>
              <a:ext uri="{FF2B5EF4-FFF2-40B4-BE49-F238E27FC236}">
                <a16:creationId xmlns:a16="http://schemas.microsoft.com/office/drawing/2014/main" id="{7461E923-148E-4114-930B-88D7DDE83B26}"/>
              </a:ext>
            </a:extLst>
          </p:cNvPr>
          <p:cNvSpPr>
            <a:spLocks noGrp="1"/>
          </p:cNvSpPr>
          <p:nvPr>
            <p:ph type="body" sz="quarter" idx="16"/>
          </p:nvPr>
        </p:nvSpPr>
        <p:spPr>
          <a:xfrm>
            <a:off x="3358896" y="3859937"/>
            <a:ext cx="5474208" cy="237757"/>
          </a:xfrm>
        </p:spPr>
        <p:txBody>
          <a:bodyPr/>
          <a:lstStyle/>
          <a:p>
            <a:r>
              <a:rPr lang="en-US" altLang="zh-CN" dirty="0"/>
              <a:t>THE 2019-nCoV PREVENTION AND CONTROL</a:t>
            </a:r>
            <a:endParaRPr lang="zh-CN" altLang="en-US" dirty="0"/>
          </a:p>
        </p:txBody>
      </p:sp>
      <p:sp>
        <p:nvSpPr>
          <p:cNvPr id="4" name="文本占位符 3">
            <a:extLst>
              <a:ext uri="{FF2B5EF4-FFF2-40B4-BE49-F238E27FC236}">
                <a16:creationId xmlns:a16="http://schemas.microsoft.com/office/drawing/2014/main" id="{0EE55DB1-DD17-4D1E-ABEA-896D026F8BC4}"/>
              </a:ext>
            </a:extLst>
          </p:cNvPr>
          <p:cNvSpPr>
            <a:spLocks noGrp="1"/>
          </p:cNvSpPr>
          <p:nvPr>
            <p:ph type="body" sz="quarter" idx="15"/>
          </p:nvPr>
        </p:nvSpPr>
        <p:spPr>
          <a:xfrm>
            <a:off x="673100" y="2941576"/>
            <a:ext cx="10845800" cy="840230"/>
          </a:xfrm>
        </p:spPr>
        <p:txBody>
          <a:bodyPr/>
          <a:lstStyle/>
          <a:p>
            <a:r>
              <a:rPr lang="zh-CN" altLang="en-US" dirty="0"/>
              <a:t>新冠病毒如何防控</a:t>
            </a:r>
          </a:p>
        </p:txBody>
      </p:sp>
    </p:spTree>
    <p:extLst>
      <p:ext uri="{BB962C8B-B14F-4D97-AF65-F5344CB8AC3E}">
        <p14:creationId xmlns:p14="http://schemas.microsoft.com/office/powerpoint/2010/main" val="502102530"/>
      </p:ext>
    </p:extLst>
  </p:cSld>
  <p:clrMapOvr>
    <a:masterClrMapping/>
  </p:clrMapOvr>
  <p:transition spd="slow">
    <p:strips/>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a:extLst>
              <a:ext uri="{FF2B5EF4-FFF2-40B4-BE49-F238E27FC236}">
                <a16:creationId xmlns:a16="http://schemas.microsoft.com/office/drawing/2014/main" id="{C510C690-A4EB-4C1A-9D27-C75F75AA2F5D}"/>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a:xfrm>
            <a:off x="8215527" y="1"/>
            <a:ext cx="4000084" cy="6873389"/>
          </a:xfrm>
        </p:spPr>
      </p:pic>
      <p:sp>
        <p:nvSpPr>
          <p:cNvPr id="7" name="椭圆 6">
            <a:extLst>
              <a:ext uri="{FF2B5EF4-FFF2-40B4-BE49-F238E27FC236}">
                <a16:creationId xmlns:a16="http://schemas.microsoft.com/office/drawing/2014/main" id="{2FB0C9DC-635D-4A9F-BE22-BDAB83A17026}"/>
              </a:ext>
            </a:extLst>
          </p:cNvPr>
          <p:cNvSpPr/>
          <p:nvPr/>
        </p:nvSpPr>
        <p:spPr>
          <a:xfrm>
            <a:off x="1029556" y="1546268"/>
            <a:ext cx="515716" cy="515716"/>
          </a:xfrm>
          <a:prstGeom prst="ellipse">
            <a:avLst/>
          </a:prstGeom>
          <a:solidFill>
            <a:schemeClr val="accent1"/>
          </a:solidFill>
          <a:ln w="1016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椭圆 7">
            <a:extLst>
              <a:ext uri="{FF2B5EF4-FFF2-40B4-BE49-F238E27FC236}">
                <a16:creationId xmlns:a16="http://schemas.microsoft.com/office/drawing/2014/main" id="{21D52444-C3CD-40DE-8ECD-BF6921EF2140}"/>
              </a:ext>
            </a:extLst>
          </p:cNvPr>
          <p:cNvSpPr/>
          <p:nvPr/>
        </p:nvSpPr>
        <p:spPr>
          <a:xfrm>
            <a:off x="1029556" y="4837247"/>
            <a:ext cx="515716" cy="515716"/>
          </a:xfrm>
          <a:prstGeom prst="ellipse">
            <a:avLst/>
          </a:prstGeom>
          <a:solidFill>
            <a:schemeClr val="accent1"/>
          </a:solidFill>
          <a:ln w="1016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椭圆 8">
            <a:extLst>
              <a:ext uri="{FF2B5EF4-FFF2-40B4-BE49-F238E27FC236}">
                <a16:creationId xmlns:a16="http://schemas.microsoft.com/office/drawing/2014/main" id="{6EDA6D71-7283-4502-A359-EB9F68BD25BD}"/>
              </a:ext>
            </a:extLst>
          </p:cNvPr>
          <p:cNvSpPr/>
          <p:nvPr/>
        </p:nvSpPr>
        <p:spPr>
          <a:xfrm>
            <a:off x="1429040" y="2643261"/>
            <a:ext cx="515716" cy="515716"/>
          </a:xfrm>
          <a:prstGeom prst="ellipse">
            <a:avLst/>
          </a:prstGeom>
          <a:solidFill>
            <a:schemeClr val="accent1"/>
          </a:solidFill>
          <a:ln w="1016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椭圆 9">
            <a:extLst>
              <a:ext uri="{FF2B5EF4-FFF2-40B4-BE49-F238E27FC236}">
                <a16:creationId xmlns:a16="http://schemas.microsoft.com/office/drawing/2014/main" id="{12A2B406-14E9-4FBB-AC33-1D3E7AD37215}"/>
              </a:ext>
            </a:extLst>
          </p:cNvPr>
          <p:cNvSpPr/>
          <p:nvPr/>
        </p:nvSpPr>
        <p:spPr>
          <a:xfrm>
            <a:off x="1429040" y="3740254"/>
            <a:ext cx="515716" cy="515716"/>
          </a:xfrm>
          <a:prstGeom prst="ellipse">
            <a:avLst/>
          </a:prstGeom>
          <a:solidFill>
            <a:schemeClr val="accent1"/>
          </a:solidFill>
          <a:ln w="1016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9" name="组合 18">
            <a:extLst>
              <a:ext uri="{FF2B5EF4-FFF2-40B4-BE49-F238E27FC236}">
                <a16:creationId xmlns:a16="http://schemas.microsoft.com/office/drawing/2014/main" id="{57D22442-7EF5-4978-998D-A427084AF651}"/>
              </a:ext>
            </a:extLst>
          </p:cNvPr>
          <p:cNvGrpSpPr/>
          <p:nvPr/>
        </p:nvGrpSpPr>
        <p:grpSpPr>
          <a:xfrm>
            <a:off x="2077783" y="1481262"/>
            <a:ext cx="3930213" cy="607968"/>
            <a:chOff x="2077783" y="1481262"/>
            <a:chExt cx="3930213" cy="607968"/>
          </a:xfrm>
        </p:grpSpPr>
        <p:sp>
          <p:nvSpPr>
            <p:cNvPr id="11" name="矩形: 圆角 10">
              <a:extLst>
                <a:ext uri="{FF2B5EF4-FFF2-40B4-BE49-F238E27FC236}">
                  <a16:creationId xmlns:a16="http://schemas.microsoft.com/office/drawing/2014/main" id="{70B507BE-9B0A-490F-BFC4-16C08DED93E1}"/>
                </a:ext>
              </a:extLst>
            </p:cNvPr>
            <p:cNvSpPr/>
            <p:nvPr/>
          </p:nvSpPr>
          <p:spPr>
            <a:xfrm>
              <a:off x="2077783" y="1481262"/>
              <a:ext cx="3930213" cy="607968"/>
            </a:xfrm>
            <a:prstGeom prst="roundRect">
              <a:avLst/>
            </a:prstGeom>
            <a:solidFill>
              <a:schemeClr val="accent1"/>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a:extLst>
                <a:ext uri="{FF2B5EF4-FFF2-40B4-BE49-F238E27FC236}">
                  <a16:creationId xmlns:a16="http://schemas.microsoft.com/office/drawing/2014/main" id="{AB34D621-13B1-482C-ADD5-D841107AA276}"/>
                </a:ext>
              </a:extLst>
            </p:cNvPr>
            <p:cNvSpPr txBox="1"/>
            <p:nvPr/>
          </p:nvSpPr>
          <p:spPr>
            <a:xfrm>
              <a:off x="2275267" y="1555120"/>
              <a:ext cx="3535244" cy="480131"/>
            </a:xfrm>
            <a:prstGeom prst="rect">
              <a:avLst/>
            </a:prstGeom>
            <a:noFill/>
          </p:spPr>
          <p:txBody>
            <a:bodyPr wrap="square" rtlCol="0">
              <a:spAutoFit/>
            </a:bodyPr>
            <a:lstStyle/>
            <a:p>
              <a:pPr algn="ctr">
                <a:lnSpc>
                  <a:spcPct val="90000"/>
                </a:lnSpc>
                <a:spcBef>
                  <a:spcPts val="1000"/>
                </a:spcBef>
              </a:pPr>
              <a:r>
                <a:rPr lang="zh-CN" altLang="en-US" sz="2800" dirty="0">
                  <a:solidFill>
                    <a:schemeClr val="bg1"/>
                  </a:solidFill>
                  <a:latin typeface="+mj-ea"/>
                  <a:ea typeface="+mj-ea"/>
                </a:rPr>
                <a:t>何为新型冠状病毒</a:t>
              </a:r>
            </a:p>
          </p:txBody>
        </p:sp>
      </p:grpSp>
      <p:grpSp>
        <p:nvGrpSpPr>
          <p:cNvPr id="22" name="组合 21">
            <a:extLst>
              <a:ext uri="{FF2B5EF4-FFF2-40B4-BE49-F238E27FC236}">
                <a16:creationId xmlns:a16="http://schemas.microsoft.com/office/drawing/2014/main" id="{53F6668D-BAE6-4A99-9465-95C278E6AA84}"/>
              </a:ext>
            </a:extLst>
          </p:cNvPr>
          <p:cNvGrpSpPr/>
          <p:nvPr/>
        </p:nvGrpSpPr>
        <p:grpSpPr>
          <a:xfrm>
            <a:off x="2077783" y="4815174"/>
            <a:ext cx="3930213" cy="607968"/>
            <a:chOff x="2077783" y="4815174"/>
            <a:chExt cx="3930213" cy="607968"/>
          </a:xfrm>
        </p:grpSpPr>
        <p:sp>
          <p:nvSpPr>
            <p:cNvPr id="13" name="矩形: 圆角 12">
              <a:extLst>
                <a:ext uri="{FF2B5EF4-FFF2-40B4-BE49-F238E27FC236}">
                  <a16:creationId xmlns:a16="http://schemas.microsoft.com/office/drawing/2014/main" id="{365E7B9A-EEF9-40DF-8278-41D5EE69918E}"/>
                </a:ext>
              </a:extLst>
            </p:cNvPr>
            <p:cNvSpPr/>
            <p:nvPr/>
          </p:nvSpPr>
          <p:spPr>
            <a:xfrm>
              <a:off x="2077783" y="4815174"/>
              <a:ext cx="3930213" cy="607968"/>
            </a:xfrm>
            <a:prstGeom prst="roundRect">
              <a:avLst/>
            </a:prstGeom>
            <a:solidFill>
              <a:schemeClr val="accent1"/>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文本框 15">
              <a:extLst>
                <a:ext uri="{FF2B5EF4-FFF2-40B4-BE49-F238E27FC236}">
                  <a16:creationId xmlns:a16="http://schemas.microsoft.com/office/drawing/2014/main" id="{B3431589-F59F-43EC-8DC3-E2EC2A744295}"/>
                </a:ext>
              </a:extLst>
            </p:cNvPr>
            <p:cNvSpPr txBox="1"/>
            <p:nvPr/>
          </p:nvSpPr>
          <p:spPr>
            <a:xfrm>
              <a:off x="2275267" y="4896607"/>
              <a:ext cx="3535244" cy="480131"/>
            </a:xfrm>
            <a:prstGeom prst="rect">
              <a:avLst/>
            </a:prstGeom>
            <a:noFill/>
          </p:spPr>
          <p:txBody>
            <a:bodyPr wrap="square" rtlCol="0">
              <a:spAutoFit/>
            </a:bodyPr>
            <a:lstStyle/>
            <a:p>
              <a:pPr algn="ctr">
                <a:lnSpc>
                  <a:spcPct val="90000"/>
                </a:lnSpc>
                <a:spcBef>
                  <a:spcPts val="1000"/>
                </a:spcBef>
              </a:pPr>
              <a:r>
                <a:rPr lang="zh-CN" altLang="en-US" sz="2800" dirty="0">
                  <a:solidFill>
                    <a:schemeClr val="bg1"/>
                  </a:solidFill>
                  <a:latin typeface="+mj-ea"/>
                  <a:ea typeface="+mj-ea"/>
                </a:rPr>
                <a:t>关键环节注意事项</a:t>
              </a:r>
            </a:p>
          </p:txBody>
        </p:sp>
      </p:grpSp>
      <p:grpSp>
        <p:nvGrpSpPr>
          <p:cNvPr id="20" name="组合 19">
            <a:extLst>
              <a:ext uri="{FF2B5EF4-FFF2-40B4-BE49-F238E27FC236}">
                <a16:creationId xmlns:a16="http://schemas.microsoft.com/office/drawing/2014/main" id="{08BDA608-210F-49E2-A83F-15EC0D98BB40}"/>
              </a:ext>
            </a:extLst>
          </p:cNvPr>
          <p:cNvGrpSpPr/>
          <p:nvPr/>
        </p:nvGrpSpPr>
        <p:grpSpPr>
          <a:xfrm>
            <a:off x="2472752" y="2592566"/>
            <a:ext cx="3930213" cy="607968"/>
            <a:chOff x="2472752" y="2592566"/>
            <a:chExt cx="3930213" cy="607968"/>
          </a:xfrm>
        </p:grpSpPr>
        <p:sp>
          <p:nvSpPr>
            <p:cNvPr id="12" name="矩形: 圆角 11">
              <a:extLst>
                <a:ext uri="{FF2B5EF4-FFF2-40B4-BE49-F238E27FC236}">
                  <a16:creationId xmlns:a16="http://schemas.microsoft.com/office/drawing/2014/main" id="{2806D097-C23E-463B-8D5B-AD8B9A268772}"/>
                </a:ext>
              </a:extLst>
            </p:cNvPr>
            <p:cNvSpPr/>
            <p:nvPr/>
          </p:nvSpPr>
          <p:spPr>
            <a:xfrm>
              <a:off x="2472752" y="2592566"/>
              <a:ext cx="3930213" cy="607968"/>
            </a:xfrm>
            <a:prstGeom prst="roundRect">
              <a:avLst/>
            </a:prstGeom>
            <a:solidFill>
              <a:schemeClr val="accent1"/>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文本框 16">
              <a:extLst>
                <a:ext uri="{FF2B5EF4-FFF2-40B4-BE49-F238E27FC236}">
                  <a16:creationId xmlns:a16="http://schemas.microsoft.com/office/drawing/2014/main" id="{BF4C405F-8793-4CD1-A2C7-9B2DB2C339CC}"/>
                </a:ext>
              </a:extLst>
            </p:cNvPr>
            <p:cNvSpPr txBox="1"/>
            <p:nvPr/>
          </p:nvSpPr>
          <p:spPr>
            <a:xfrm>
              <a:off x="2667390" y="2670051"/>
              <a:ext cx="3535244" cy="480131"/>
            </a:xfrm>
            <a:prstGeom prst="rect">
              <a:avLst/>
            </a:prstGeom>
            <a:noFill/>
          </p:spPr>
          <p:txBody>
            <a:bodyPr wrap="square" rtlCol="0">
              <a:spAutoFit/>
            </a:bodyPr>
            <a:lstStyle/>
            <a:p>
              <a:pPr algn="ctr">
                <a:lnSpc>
                  <a:spcPct val="90000"/>
                </a:lnSpc>
                <a:spcBef>
                  <a:spcPts val="1000"/>
                </a:spcBef>
              </a:pPr>
              <a:r>
                <a:rPr lang="zh-CN" altLang="en-US" sz="2800" dirty="0">
                  <a:solidFill>
                    <a:schemeClr val="bg1"/>
                  </a:solidFill>
                  <a:latin typeface="+mj-ea"/>
                  <a:ea typeface="+mj-ea"/>
                </a:rPr>
                <a:t>新冠肺炎表现症状</a:t>
              </a:r>
            </a:p>
          </p:txBody>
        </p:sp>
      </p:grpSp>
      <p:grpSp>
        <p:nvGrpSpPr>
          <p:cNvPr id="21" name="组合 20">
            <a:extLst>
              <a:ext uri="{FF2B5EF4-FFF2-40B4-BE49-F238E27FC236}">
                <a16:creationId xmlns:a16="http://schemas.microsoft.com/office/drawing/2014/main" id="{A78C1727-410C-46D9-9BFF-8E97B0FECE31}"/>
              </a:ext>
            </a:extLst>
          </p:cNvPr>
          <p:cNvGrpSpPr/>
          <p:nvPr/>
        </p:nvGrpSpPr>
        <p:grpSpPr>
          <a:xfrm>
            <a:off x="2472752" y="3703870"/>
            <a:ext cx="3930213" cy="607968"/>
            <a:chOff x="2472752" y="3703870"/>
            <a:chExt cx="3930213" cy="607968"/>
          </a:xfrm>
        </p:grpSpPr>
        <p:sp>
          <p:nvSpPr>
            <p:cNvPr id="15" name="矩形: 圆角 14">
              <a:extLst>
                <a:ext uri="{FF2B5EF4-FFF2-40B4-BE49-F238E27FC236}">
                  <a16:creationId xmlns:a16="http://schemas.microsoft.com/office/drawing/2014/main" id="{7C79453E-E9AE-43A8-B068-E4241F5095FC}"/>
                </a:ext>
              </a:extLst>
            </p:cNvPr>
            <p:cNvSpPr/>
            <p:nvPr/>
          </p:nvSpPr>
          <p:spPr>
            <a:xfrm>
              <a:off x="2472752" y="3703870"/>
              <a:ext cx="3930213" cy="607968"/>
            </a:xfrm>
            <a:prstGeom prst="roundRect">
              <a:avLst/>
            </a:prstGeom>
            <a:solidFill>
              <a:schemeClr val="accent1"/>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文本框 17">
              <a:extLst>
                <a:ext uri="{FF2B5EF4-FFF2-40B4-BE49-F238E27FC236}">
                  <a16:creationId xmlns:a16="http://schemas.microsoft.com/office/drawing/2014/main" id="{741D3F15-062B-4F49-BB7B-1C8B95AB4964}"/>
                </a:ext>
              </a:extLst>
            </p:cNvPr>
            <p:cNvSpPr txBox="1"/>
            <p:nvPr/>
          </p:nvSpPr>
          <p:spPr>
            <a:xfrm>
              <a:off x="2667390" y="3788960"/>
              <a:ext cx="3535244" cy="480131"/>
            </a:xfrm>
            <a:prstGeom prst="rect">
              <a:avLst/>
            </a:prstGeom>
            <a:noFill/>
          </p:spPr>
          <p:txBody>
            <a:bodyPr wrap="square" rtlCol="0">
              <a:spAutoFit/>
            </a:bodyPr>
            <a:lstStyle/>
            <a:p>
              <a:pPr algn="ctr">
                <a:lnSpc>
                  <a:spcPct val="90000"/>
                </a:lnSpc>
                <a:spcBef>
                  <a:spcPts val="1000"/>
                </a:spcBef>
              </a:pPr>
              <a:r>
                <a:rPr lang="zh-CN" altLang="en-US" sz="2800" dirty="0">
                  <a:solidFill>
                    <a:schemeClr val="bg1"/>
                  </a:solidFill>
                  <a:latin typeface="+mj-ea"/>
                  <a:ea typeface="+mj-ea"/>
                </a:rPr>
                <a:t>新冠病毒如何防控</a:t>
              </a:r>
            </a:p>
          </p:txBody>
        </p:sp>
      </p:grpSp>
    </p:spTree>
    <p:extLst>
      <p:ext uri="{BB962C8B-B14F-4D97-AF65-F5344CB8AC3E}">
        <p14:creationId xmlns:p14="http://schemas.microsoft.com/office/powerpoint/2010/main" val="890607064"/>
      </p:ext>
    </p:extLst>
  </p:cSld>
  <p:clrMapOvr>
    <a:masterClrMapping/>
  </p:clrMapOvr>
  <p:transition spd="slow">
    <p:strips/>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034CEB8-3DE0-493B-B125-E495A4A35875}"/>
              </a:ext>
            </a:extLst>
          </p:cNvPr>
          <p:cNvSpPr>
            <a:spLocks noGrp="1"/>
          </p:cNvSpPr>
          <p:nvPr>
            <p:ph type="body" sz="quarter" idx="14"/>
          </p:nvPr>
        </p:nvSpPr>
        <p:spPr/>
        <p:txBody>
          <a:bodyPr/>
          <a:lstStyle/>
          <a:p>
            <a:r>
              <a:rPr lang="zh-CN" altLang="en-US" dirty="0"/>
              <a:t>戴口罩的正确方法</a:t>
            </a:r>
          </a:p>
        </p:txBody>
      </p:sp>
      <p:sp>
        <p:nvSpPr>
          <p:cNvPr id="14" name="任意多边形: 形状 13">
            <a:extLst>
              <a:ext uri="{FF2B5EF4-FFF2-40B4-BE49-F238E27FC236}">
                <a16:creationId xmlns:a16="http://schemas.microsoft.com/office/drawing/2014/main" id="{C5EB15D2-232D-4551-9E52-C835D9CFC3D7}"/>
              </a:ext>
            </a:extLst>
          </p:cNvPr>
          <p:cNvSpPr/>
          <p:nvPr/>
        </p:nvSpPr>
        <p:spPr>
          <a:xfrm>
            <a:off x="660400" y="1286229"/>
            <a:ext cx="10858500" cy="4651584"/>
          </a:xfrm>
          <a:custGeom>
            <a:avLst/>
            <a:gdLst>
              <a:gd name="connsiteX0" fmla="*/ 2341507 w 12986664"/>
              <a:gd name="connsiteY0" fmla="*/ 0 h 4468422"/>
              <a:gd name="connsiteX1" fmla="*/ 2745846 w 12986664"/>
              <a:gd name="connsiteY1" fmla="*/ 285426 h 4468422"/>
              <a:gd name="connsiteX2" fmla="*/ 9780560 w 12986664"/>
              <a:gd name="connsiteY2" fmla="*/ 285426 h 4468422"/>
              <a:gd name="connsiteX3" fmla="*/ 9782257 w 12986664"/>
              <a:gd name="connsiteY3" fmla="*/ 286129 h 4468422"/>
              <a:gd name="connsiteX4" fmla="*/ 12986664 w 12986664"/>
              <a:gd name="connsiteY4" fmla="*/ 286129 h 4468422"/>
              <a:gd name="connsiteX5" fmla="*/ 12986664 w 12986664"/>
              <a:gd name="connsiteY5" fmla="*/ 4468422 h 4468422"/>
              <a:gd name="connsiteX6" fmla="*/ 9780560 w 12986664"/>
              <a:gd name="connsiteY6" fmla="*/ 4468422 h 4468422"/>
              <a:gd name="connsiteX7" fmla="*/ 8696388 w 12986664"/>
              <a:gd name="connsiteY7" fmla="*/ 4468422 h 4468422"/>
              <a:gd name="connsiteX8" fmla="*/ 33548 w 12986664"/>
              <a:gd name="connsiteY8" fmla="*/ 4468422 h 4468422"/>
              <a:gd name="connsiteX9" fmla="*/ 0 w 12986664"/>
              <a:gd name="connsiteY9" fmla="*/ 4434874 h 4468422"/>
              <a:gd name="connsiteX10" fmla="*/ 0 w 12986664"/>
              <a:gd name="connsiteY10" fmla="*/ 318974 h 4468422"/>
              <a:gd name="connsiteX11" fmla="*/ 33548 w 12986664"/>
              <a:gd name="connsiteY11" fmla="*/ 285426 h 4468422"/>
              <a:gd name="connsiteX12" fmla="*/ 2489342 w 12986664"/>
              <a:gd name="connsiteY12" fmla="*/ 285426 h 446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86664" h="4468422">
                <a:moveTo>
                  <a:pt x="2341507" y="0"/>
                </a:moveTo>
                <a:lnTo>
                  <a:pt x="2745846" y="285426"/>
                </a:lnTo>
                <a:lnTo>
                  <a:pt x="9780560" y="285426"/>
                </a:lnTo>
                <a:lnTo>
                  <a:pt x="9782257" y="286129"/>
                </a:lnTo>
                <a:lnTo>
                  <a:pt x="12986664" y="286129"/>
                </a:lnTo>
                <a:lnTo>
                  <a:pt x="12986664" y="4468422"/>
                </a:lnTo>
                <a:lnTo>
                  <a:pt x="9780560" y="4468422"/>
                </a:lnTo>
                <a:lnTo>
                  <a:pt x="8696388" y="4468422"/>
                </a:lnTo>
                <a:lnTo>
                  <a:pt x="33548" y="4468422"/>
                </a:lnTo>
                <a:cubicBezTo>
                  <a:pt x="15020" y="4468422"/>
                  <a:pt x="0" y="4453402"/>
                  <a:pt x="0" y="4434874"/>
                </a:cubicBezTo>
                <a:lnTo>
                  <a:pt x="0" y="318974"/>
                </a:lnTo>
                <a:cubicBezTo>
                  <a:pt x="0" y="300446"/>
                  <a:pt x="15020" y="285426"/>
                  <a:pt x="33548" y="285426"/>
                </a:cubicBezTo>
                <a:lnTo>
                  <a:pt x="2489342" y="285426"/>
                </a:lnTo>
                <a:close/>
              </a:path>
            </a:pathLst>
          </a:custGeom>
          <a:noFill/>
          <a:ln>
            <a:gradFill flip="none" rotWithShape="1">
              <a:gsLst>
                <a:gs pos="46000">
                  <a:schemeClr val="accent2"/>
                </a:gs>
                <a:gs pos="0">
                  <a:schemeClr val="bg1"/>
                </a:gs>
                <a:gs pos="100000">
                  <a:schemeClr val="accent2">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6" name="组合 5">
            <a:extLst>
              <a:ext uri="{FF2B5EF4-FFF2-40B4-BE49-F238E27FC236}">
                <a16:creationId xmlns:a16="http://schemas.microsoft.com/office/drawing/2014/main" id="{D2986738-0B68-4575-BAB7-9CA8B0B4480F}"/>
              </a:ext>
            </a:extLst>
          </p:cNvPr>
          <p:cNvGrpSpPr/>
          <p:nvPr/>
        </p:nvGrpSpPr>
        <p:grpSpPr>
          <a:xfrm>
            <a:off x="1250341" y="2445469"/>
            <a:ext cx="2813545" cy="1967061"/>
            <a:chOff x="1250341" y="2445469"/>
            <a:chExt cx="2813545" cy="1967061"/>
          </a:xfrm>
        </p:grpSpPr>
        <p:sp>
          <p:nvSpPr>
            <p:cNvPr id="15" name="矩形: 圆角 14">
              <a:extLst>
                <a:ext uri="{FF2B5EF4-FFF2-40B4-BE49-F238E27FC236}">
                  <a16:creationId xmlns:a16="http://schemas.microsoft.com/office/drawing/2014/main" id="{3B53D0DE-9846-4D74-82A8-BD43EE309F51}"/>
                </a:ext>
              </a:extLst>
            </p:cNvPr>
            <p:cNvSpPr/>
            <p:nvPr/>
          </p:nvSpPr>
          <p:spPr>
            <a:xfrm>
              <a:off x="1250341" y="2445469"/>
              <a:ext cx="2813545" cy="1967061"/>
            </a:xfrm>
            <a:prstGeom prst="roundRect">
              <a:avLst>
                <a:gd name="adj" fmla="val 9526"/>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AF00CFE5-C0AB-41F5-B331-E9300B4980E3}"/>
                </a:ext>
              </a:extLst>
            </p:cNvPr>
            <p:cNvSpPr/>
            <p:nvPr/>
          </p:nvSpPr>
          <p:spPr>
            <a:xfrm>
              <a:off x="1367604" y="2527453"/>
              <a:ext cx="2579021" cy="1803094"/>
            </a:xfrm>
            <a:prstGeom prst="roundRect">
              <a:avLst>
                <a:gd name="adj" fmla="val 9526"/>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a:extLst>
                <a:ext uri="{FF2B5EF4-FFF2-40B4-BE49-F238E27FC236}">
                  <a16:creationId xmlns:a16="http://schemas.microsoft.com/office/drawing/2014/main" id="{5665A412-A5D9-4F56-828A-408CF51D79D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68776" y="2598186"/>
              <a:ext cx="2376678" cy="1661628"/>
            </a:xfrm>
            <a:custGeom>
              <a:avLst/>
              <a:gdLst>
                <a:gd name="connsiteX0" fmla="*/ 158287 w 2376678"/>
                <a:gd name="connsiteY0" fmla="*/ 0 h 1661628"/>
                <a:gd name="connsiteX1" fmla="*/ 2218391 w 2376678"/>
                <a:gd name="connsiteY1" fmla="*/ 0 h 1661628"/>
                <a:gd name="connsiteX2" fmla="*/ 2376678 w 2376678"/>
                <a:gd name="connsiteY2" fmla="*/ 158287 h 1661628"/>
                <a:gd name="connsiteX3" fmla="*/ 2376678 w 2376678"/>
                <a:gd name="connsiteY3" fmla="*/ 1503341 h 1661628"/>
                <a:gd name="connsiteX4" fmla="*/ 2218391 w 2376678"/>
                <a:gd name="connsiteY4" fmla="*/ 1661628 h 1661628"/>
                <a:gd name="connsiteX5" fmla="*/ 158287 w 2376678"/>
                <a:gd name="connsiteY5" fmla="*/ 1661628 h 1661628"/>
                <a:gd name="connsiteX6" fmla="*/ 0 w 2376678"/>
                <a:gd name="connsiteY6" fmla="*/ 1503341 h 1661628"/>
                <a:gd name="connsiteX7" fmla="*/ 0 w 2376678"/>
                <a:gd name="connsiteY7" fmla="*/ 158287 h 1661628"/>
                <a:gd name="connsiteX8" fmla="*/ 158287 w 2376678"/>
                <a:gd name="connsiteY8" fmla="*/ 0 h 166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678" h="1661628">
                  <a:moveTo>
                    <a:pt x="158287" y="0"/>
                  </a:moveTo>
                  <a:lnTo>
                    <a:pt x="2218391" y="0"/>
                  </a:lnTo>
                  <a:cubicBezTo>
                    <a:pt x="2305810" y="0"/>
                    <a:pt x="2376678" y="70868"/>
                    <a:pt x="2376678" y="158287"/>
                  </a:cubicBezTo>
                  <a:lnTo>
                    <a:pt x="2376678" y="1503341"/>
                  </a:lnTo>
                  <a:cubicBezTo>
                    <a:pt x="2376678" y="1590760"/>
                    <a:pt x="2305810" y="1661628"/>
                    <a:pt x="2218391" y="1661628"/>
                  </a:cubicBezTo>
                  <a:lnTo>
                    <a:pt x="158287" y="1661628"/>
                  </a:lnTo>
                  <a:cubicBezTo>
                    <a:pt x="70868" y="1661628"/>
                    <a:pt x="0" y="1590760"/>
                    <a:pt x="0" y="1503341"/>
                  </a:cubicBezTo>
                  <a:lnTo>
                    <a:pt x="0" y="158287"/>
                  </a:lnTo>
                  <a:cubicBezTo>
                    <a:pt x="0" y="70868"/>
                    <a:pt x="70868" y="0"/>
                    <a:pt x="158287" y="0"/>
                  </a:cubicBezTo>
                  <a:close/>
                </a:path>
              </a:pathLst>
            </a:custGeom>
          </p:spPr>
        </p:pic>
      </p:grpSp>
      <p:grpSp>
        <p:nvGrpSpPr>
          <p:cNvPr id="7" name="组合 6">
            <a:extLst>
              <a:ext uri="{FF2B5EF4-FFF2-40B4-BE49-F238E27FC236}">
                <a16:creationId xmlns:a16="http://schemas.microsoft.com/office/drawing/2014/main" id="{B7C6FCF1-0FEC-4F07-9F4C-18D77A301060}"/>
              </a:ext>
            </a:extLst>
          </p:cNvPr>
          <p:cNvGrpSpPr/>
          <p:nvPr/>
        </p:nvGrpSpPr>
        <p:grpSpPr>
          <a:xfrm>
            <a:off x="4691298" y="2445469"/>
            <a:ext cx="2813545" cy="1967061"/>
            <a:chOff x="4691298" y="2445469"/>
            <a:chExt cx="2813545" cy="1967061"/>
          </a:xfrm>
        </p:grpSpPr>
        <p:sp>
          <p:nvSpPr>
            <p:cNvPr id="19" name="矩形: 圆角 18">
              <a:extLst>
                <a:ext uri="{FF2B5EF4-FFF2-40B4-BE49-F238E27FC236}">
                  <a16:creationId xmlns:a16="http://schemas.microsoft.com/office/drawing/2014/main" id="{09D7B206-627C-4BDD-B9D2-8DC1D3D1B5DE}"/>
                </a:ext>
              </a:extLst>
            </p:cNvPr>
            <p:cNvSpPr/>
            <p:nvPr/>
          </p:nvSpPr>
          <p:spPr>
            <a:xfrm>
              <a:off x="4691298" y="2445469"/>
              <a:ext cx="2813545" cy="1967061"/>
            </a:xfrm>
            <a:prstGeom prst="roundRect">
              <a:avLst>
                <a:gd name="adj" fmla="val 9526"/>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4B7B10A2-2065-4FEE-B9D4-3609082E176E}"/>
                </a:ext>
              </a:extLst>
            </p:cNvPr>
            <p:cNvSpPr/>
            <p:nvPr/>
          </p:nvSpPr>
          <p:spPr>
            <a:xfrm>
              <a:off x="4808561" y="2527453"/>
              <a:ext cx="2579021" cy="1803094"/>
            </a:xfrm>
            <a:prstGeom prst="roundRect">
              <a:avLst>
                <a:gd name="adj" fmla="val 9526"/>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a:extLst>
                <a:ext uri="{FF2B5EF4-FFF2-40B4-BE49-F238E27FC236}">
                  <a16:creationId xmlns:a16="http://schemas.microsoft.com/office/drawing/2014/main" id="{180365CA-1220-418A-9C9B-FB4E80044D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86025" y="2598186"/>
              <a:ext cx="2376678" cy="1661628"/>
            </a:xfrm>
            <a:custGeom>
              <a:avLst/>
              <a:gdLst>
                <a:gd name="connsiteX0" fmla="*/ 158287 w 2376678"/>
                <a:gd name="connsiteY0" fmla="*/ 0 h 1661628"/>
                <a:gd name="connsiteX1" fmla="*/ 2218391 w 2376678"/>
                <a:gd name="connsiteY1" fmla="*/ 0 h 1661628"/>
                <a:gd name="connsiteX2" fmla="*/ 2376678 w 2376678"/>
                <a:gd name="connsiteY2" fmla="*/ 158287 h 1661628"/>
                <a:gd name="connsiteX3" fmla="*/ 2376678 w 2376678"/>
                <a:gd name="connsiteY3" fmla="*/ 1503341 h 1661628"/>
                <a:gd name="connsiteX4" fmla="*/ 2218391 w 2376678"/>
                <a:gd name="connsiteY4" fmla="*/ 1661628 h 1661628"/>
                <a:gd name="connsiteX5" fmla="*/ 158287 w 2376678"/>
                <a:gd name="connsiteY5" fmla="*/ 1661628 h 1661628"/>
                <a:gd name="connsiteX6" fmla="*/ 0 w 2376678"/>
                <a:gd name="connsiteY6" fmla="*/ 1503341 h 1661628"/>
                <a:gd name="connsiteX7" fmla="*/ 0 w 2376678"/>
                <a:gd name="connsiteY7" fmla="*/ 158287 h 1661628"/>
                <a:gd name="connsiteX8" fmla="*/ 158287 w 2376678"/>
                <a:gd name="connsiteY8" fmla="*/ 0 h 166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678" h="1661628">
                  <a:moveTo>
                    <a:pt x="158287" y="0"/>
                  </a:moveTo>
                  <a:lnTo>
                    <a:pt x="2218391" y="0"/>
                  </a:lnTo>
                  <a:cubicBezTo>
                    <a:pt x="2305810" y="0"/>
                    <a:pt x="2376678" y="70868"/>
                    <a:pt x="2376678" y="158287"/>
                  </a:cubicBezTo>
                  <a:lnTo>
                    <a:pt x="2376678" y="1503341"/>
                  </a:lnTo>
                  <a:cubicBezTo>
                    <a:pt x="2376678" y="1590760"/>
                    <a:pt x="2305810" y="1661628"/>
                    <a:pt x="2218391" y="1661628"/>
                  </a:cubicBezTo>
                  <a:lnTo>
                    <a:pt x="158287" y="1661628"/>
                  </a:lnTo>
                  <a:cubicBezTo>
                    <a:pt x="70868" y="1661628"/>
                    <a:pt x="0" y="1590760"/>
                    <a:pt x="0" y="1503341"/>
                  </a:cubicBezTo>
                  <a:lnTo>
                    <a:pt x="0" y="158287"/>
                  </a:lnTo>
                  <a:cubicBezTo>
                    <a:pt x="0" y="70868"/>
                    <a:pt x="70868" y="0"/>
                    <a:pt x="158287" y="0"/>
                  </a:cubicBezTo>
                  <a:close/>
                </a:path>
              </a:pathLst>
            </a:custGeom>
          </p:spPr>
        </p:pic>
      </p:grpSp>
      <p:grpSp>
        <p:nvGrpSpPr>
          <p:cNvPr id="8" name="组合 7">
            <a:extLst>
              <a:ext uri="{FF2B5EF4-FFF2-40B4-BE49-F238E27FC236}">
                <a16:creationId xmlns:a16="http://schemas.microsoft.com/office/drawing/2014/main" id="{4AFC2535-4AA1-4809-BAF8-C7C188F495D5}"/>
              </a:ext>
            </a:extLst>
          </p:cNvPr>
          <p:cNvGrpSpPr/>
          <p:nvPr/>
        </p:nvGrpSpPr>
        <p:grpSpPr>
          <a:xfrm>
            <a:off x="8132256" y="2445469"/>
            <a:ext cx="2813545" cy="1967061"/>
            <a:chOff x="8132256" y="2445469"/>
            <a:chExt cx="2813545" cy="1967061"/>
          </a:xfrm>
        </p:grpSpPr>
        <p:sp>
          <p:nvSpPr>
            <p:cNvPr id="22" name="矩形: 圆角 21">
              <a:extLst>
                <a:ext uri="{FF2B5EF4-FFF2-40B4-BE49-F238E27FC236}">
                  <a16:creationId xmlns:a16="http://schemas.microsoft.com/office/drawing/2014/main" id="{E5769851-C453-460B-AF51-B8DC5883F454}"/>
                </a:ext>
              </a:extLst>
            </p:cNvPr>
            <p:cNvSpPr/>
            <p:nvPr/>
          </p:nvSpPr>
          <p:spPr>
            <a:xfrm>
              <a:off x="8132256" y="2445469"/>
              <a:ext cx="2813545" cy="1967061"/>
            </a:xfrm>
            <a:prstGeom prst="roundRect">
              <a:avLst>
                <a:gd name="adj" fmla="val 9526"/>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5836C408-915E-4AA7-AA04-DFA79E348CFE}"/>
                </a:ext>
              </a:extLst>
            </p:cNvPr>
            <p:cNvSpPr/>
            <p:nvPr/>
          </p:nvSpPr>
          <p:spPr>
            <a:xfrm>
              <a:off x="8249519" y="2527453"/>
              <a:ext cx="2579021" cy="1803094"/>
            </a:xfrm>
            <a:prstGeom prst="roundRect">
              <a:avLst>
                <a:gd name="adj" fmla="val 9526"/>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a:extLst>
                <a:ext uri="{FF2B5EF4-FFF2-40B4-BE49-F238E27FC236}">
                  <a16:creationId xmlns:a16="http://schemas.microsoft.com/office/drawing/2014/main" id="{BEE124B3-A41B-4238-BC47-41FF7EEA91B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350691" y="2598186"/>
              <a:ext cx="2376678" cy="1661628"/>
            </a:xfrm>
            <a:custGeom>
              <a:avLst/>
              <a:gdLst>
                <a:gd name="connsiteX0" fmla="*/ 158287 w 2376678"/>
                <a:gd name="connsiteY0" fmla="*/ 0 h 1661628"/>
                <a:gd name="connsiteX1" fmla="*/ 2218391 w 2376678"/>
                <a:gd name="connsiteY1" fmla="*/ 0 h 1661628"/>
                <a:gd name="connsiteX2" fmla="*/ 2376678 w 2376678"/>
                <a:gd name="connsiteY2" fmla="*/ 158287 h 1661628"/>
                <a:gd name="connsiteX3" fmla="*/ 2376678 w 2376678"/>
                <a:gd name="connsiteY3" fmla="*/ 1503341 h 1661628"/>
                <a:gd name="connsiteX4" fmla="*/ 2218391 w 2376678"/>
                <a:gd name="connsiteY4" fmla="*/ 1661628 h 1661628"/>
                <a:gd name="connsiteX5" fmla="*/ 158287 w 2376678"/>
                <a:gd name="connsiteY5" fmla="*/ 1661628 h 1661628"/>
                <a:gd name="connsiteX6" fmla="*/ 0 w 2376678"/>
                <a:gd name="connsiteY6" fmla="*/ 1503341 h 1661628"/>
                <a:gd name="connsiteX7" fmla="*/ 0 w 2376678"/>
                <a:gd name="connsiteY7" fmla="*/ 158287 h 1661628"/>
                <a:gd name="connsiteX8" fmla="*/ 158287 w 2376678"/>
                <a:gd name="connsiteY8" fmla="*/ 0 h 166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6678" h="1661628">
                  <a:moveTo>
                    <a:pt x="158287" y="0"/>
                  </a:moveTo>
                  <a:lnTo>
                    <a:pt x="2218391" y="0"/>
                  </a:lnTo>
                  <a:cubicBezTo>
                    <a:pt x="2305810" y="0"/>
                    <a:pt x="2376678" y="70868"/>
                    <a:pt x="2376678" y="158287"/>
                  </a:cubicBezTo>
                  <a:lnTo>
                    <a:pt x="2376678" y="1503341"/>
                  </a:lnTo>
                  <a:cubicBezTo>
                    <a:pt x="2376678" y="1590760"/>
                    <a:pt x="2305810" y="1661628"/>
                    <a:pt x="2218391" y="1661628"/>
                  </a:cubicBezTo>
                  <a:lnTo>
                    <a:pt x="158287" y="1661628"/>
                  </a:lnTo>
                  <a:cubicBezTo>
                    <a:pt x="70868" y="1661628"/>
                    <a:pt x="0" y="1590760"/>
                    <a:pt x="0" y="1503341"/>
                  </a:cubicBezTo>
                  <a:lnTo>
                    <a:pt x="0" y="158287"/>
                  </a:lnTo>
                  <a:cubicBezTo>
                    <a:pt x="0" y="70868"/>
                    <a:pt x="70868" y="0"/>
                    <a:pt x="158287" y="0"/>
                  </a:cubicBezTo>
                  <a:close/>
                </a:path>
              </a:pathLst>
            </a:custGeom>
          </p:spPr>
        </p:pic>
      </p:grpSp>
      <p:sp>
        <p:nvSpPr>
          <p:cNvPr id="46" name="文本框 45">
            <a:extLst>
              <a:ext uri="{FF2B5EF4-FFF2-40B4-BE49-F238E27FC236}">
                <a16:creationId xmlns:a16="http://schemas.microsoft.com/office/drawing/2014/main" id="{2BB1E7D8-997E-4C2C-A23A-E4E6A0160449}"/>
              </a:ext>
            </a:extLst>
          </p:cNvPr>
          <p:cNvSpPr txBox="1"/>
          <p:nvPr/>
        </p:nvSpPr>
        <p:spPr>
          <a:xfrm>
            <a:off x="1717409" y="4698713"/>
            <a:ext cx="2461591" cy="702949"/>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口罩有金属条一端朝上</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将两端的绳子挂在耳朵上</a:t>
            </a:r>
          </a:p>
        </p:txBody>
      </p:sp>
      <p:sp>
        <p:nvSpPr>
          <p:cNvPr id="47" name="文本框 46">
            <a:extLst>
              <a:ext uri="{FF2B5EF4-FFF2-40B4-BE49-F238E27FC236}">
                <a16:creationId xmlns:a16="http://schemas.microsoft.com/office/drawing/2014/main" id="{C3505D09-268F-4EE9-9666-58B29844F20C}"/>
              </a:ext>
            </a:extLst>
          </p:cNvPr>
          <p:cNvSpPr txBox="1"/>
          <p:nvPr/>
        </p:nvSpPr>
        <p:spPr>
          <a:xfrm>
            <a:off x="1135226" y="4558070"/>
            <a:ext cx="781298" cy="737574"/>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a:lnSpc>
                <a:spcPct val="130000"/>
              </a:lnSpc>
              <a:defRPr/>
            </a:pPr>
            <a:r>
              <a:rPr lang="en-US" altLang="zh-CN" sz="3600" b="1" dirty="0">
                <a:latin typeface="+mj-lt"/>
              </a:rPr>
              <a:t>01</a:t>
            </a:r>
            <a:endParaRPr lang="zh-CN" altLang="en-US" sz="3600" b="1" dirty="0">
              <a:latin typeface="+mj-lt"/>
            </a:endParaRPr>
          </a:p>
        </p:txBody>
      </p:sp>
      <p:sp>
        <p:nvSpPr>
          <p:cNvPr id="49" name="文本框 48">
            <a:extLst>
              <a:ext uri="{FF2B5EF4-FFF2-40B4-BE49-F238E27FC236}">
                <a16:creationId xmlns:a16="http://schemas.microsoft.com/office/drawing/2014/main" id="{313DAF8E-277D-41DA-8B29-3F112720B313}"/>
              </a:ext>
            </a:extLst>
          </p:cNvPr>
          <p:cNvSpPr txBox="1"/>
          <p:nvPr/>
        </p:nvSpPr>
        <p:spPr>
          <a:xfrm>
            <a:off x="5233279" y="4698713"/>
            <a:ext cx="2287747" cy="702949"/>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lvl="0">
              <a:lnSpc>
                <a:spcPct val="130000"/>
              </a:lnSpc>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口罩</a:t>
            </a:r>
            <a:r>
              <a:rPr lang="zh-CN" altLang="en-US" sz="1600" dirty="0">
                <a:solidFill>
                  <a:schemeClr val="bg1"/>
                </a:solidFill>
                <a:latin typeface="+mn-ea"/>
                <a:ea typeface="+mn-ea"/>
              </a:rPr>
              <a:t>罩住口鼻及</a:t>
            </a:r>
            <a:r>
              <a:rPr kumimoji="0" lang="zh-CN" altLang="en-US" sz="1600" b="0" i="0" u="none" strike="noStrike" kern="1200" cap="none" spc="0" normalizeH="0" baseline="0" noProof="0" dirty="0">
                <a:ln>
                  <a:noFill/>
                </a:ln>
                <a:solidFill>
                  <a:schemeClr val="bg1"/>
                </a:solidFill>
                <a:effectLst/>
                <a:uLnTx/>
                <a:uFillTx/>
                <a:latin typeface="+mn-ea"/>
                <a:ea typeface="+mn-ea"/>
                <a:cs typeface="+mn-cs"/>
              </a:rPr>
              <a:t>下巴</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鼻夹部位向上紧贴面部</a:t>
            </a:r>
          </a:p>
        </p:txBody>
      </p:sp>
      <p:sp>
        <p:nvSpPr>
          <p:cNvPr id="50" name="文本框 49">
            <a:extLst>
              <a:ext uri="{FF2B5EF4-FFF2-40B4-BE49-F238E27FC236}">
                <a16:creationId xmlns:a16="http://schemas.microsoft.com/office/drawing/2014/main" id="{21582133-DBB7-4966-A6BE-18A68016FE4E}"/>
              </a:ext>
            </a:extLst>
          </p:cNvPr>
          <p:cNvSpPr txBox="1"/>
          <p:nvPr/>
        </p:nvSpPr>
        <p:spPr>
          <a:xfrm>
            <a:off x="4651096" y="4558070"/>
            <a:ext cx="781298" cy="737574"/>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a:lnSpc>
                <a:spcPct val="130000"/>
              </a:lnSpc>
              <a:defRPr/>
            </a:pPr>
            <a:r>
              <a:rPr lang="en-US" altLang="zh-CN" sz="3600" b="1" dirty="0">
                <a:latin typeface="+mj-lt"/>
              </a:rPr>
              <a:t>02</a:t>
            </a:r>
            <a:endParaRPr lang="zh-CN" altLang="en-US" sz="3600" b="1" dirty="0">
              <a:latin typeface="+mj-lt"/>
            </a:endParaRPr>
          </a:p>
        </p:txBody>
      </p:sp>
      <p:sp>
        <p:nvSpPr>
          <p:cNvPr id="51" name="文本框 50">
            <a:extLst>
              <a:ext uri="{FF2B5EF4-FFF2-40B4-BE49-F238E27FC236}">
                <a16:creationId xmlns:a16="http://schemas.microsoft.com/office/drawing/2014/main" id="{391A311E-41BB-4B64-95A8-8DD19141E799}"/>
              </a:ext>
            </a:extLst>
          </p:cNvPr>
          <p:cNvSpPr txBox="1"/>
          <p:nvPr/>
        </p:nvSpPr>
        <p:spPr>
          <a:xfrm>
            <a:off x="8651667" y="4698713"/>
            <a:ext cx="2405107" cy="702949"/>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指尖放在金属鼻夹中间位置向两侧移动和按压</a:t>
            </a:r>
          </a:p>
        </p:txBody>
      </p:sp>
      <p:sp>
        <p:nvSpPr>
          <p:cNvPr id="52" name="文本框 51">
            <a:extLst>
              <a:ext uri="{FF2B5EF4-FFF2-40B4-BE49-F238E27FC236}">
                <a16:creationId xmlns:a16="http://schemas.microsoft.com/office/drawing/2014/main" id="{AA197671-1559-4075-AD52-C528425E4779}"/>
              </a:ext>
            </a:extLst>
          </p:cNvPr>
          <p:cNvSpPr txBox="1"/>
          <p:nvPr/>
        </p:nvSpPr>
        <p:spPr>
          <a:xfrm>
            <a:off x="8069483" y="4558070"/>
            <a:ext cx="781298" cy="737574"/>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a:lnSpc>
                <a:spcPct val="130000"/>
              </a:lnSpc>
              <a:defRPr/>
            </a:pPr>
            <a:r>
              <a:rPr lang="en-US" altLang="zh-CN" sz="3600" b="1" dirty="0">
                <a:latin typeface="+mj-lt"/>
              </a:rPr>
              <a:t>03</a:t>
            </a:r>
            <a:endParaRPr lang="zh-CN" altLang="en-US" sz="3600" b="1" dirty="0">
              <a:latin typeface="+mj-lt"/>
            </a:endParaRPr>
          </a:p>
        </p:txBody>
      </p:sp>
    </p:spTree>
    <p:extLst>
      <p:ext uri="{BB962C8B-B14F-4D97-AF65-F5344CB8AC3E}">
        <p14:creationId xmlns:p14="http://schemas.microsoft.com/office/powerpoint/2010/main" val="2216131457"/>
      </p:ext>
    </p:extLst>
  </p:cSld>
  <p:clrMapOvr>
    <a:masterClrMapping/>
  </p:clrMapOvr>
  <p:transition spd="slow">
    <p:strips/>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1ED5688-B7DD-4E07-891B-B1D4F7761FA9}"/>
              </a:ext>
            </a:extLst>
          </p:cNvPr>
          <p:cNvSpPr>
            <a:spLocks noGrp="1"/>
          </p:cNvSpPr>
          <p:nvPr>
            <p:ph type="body" sz="quarter" idx="14"/>
          </p:nvPr>
        </p:nvSpPr>
        <p:spPr/>
        <p:txBody>
          <a:bodyPr/>
          <a:lstStyle/>
          <a:p>
            <a:r>
              <a:rPr lang="zh-CN" altLang="en-US" dirty="0"/>
              <a:t>勤洗手的注意事项</a:t>
            </a:r>
          </a:p>
        </p:txBody>
      </p:sp>
      <p:sp>
        <p:nvSpPr>
          <p:cNvPr id="10" name="文本框 9">
            <a:extLst>
              <a:ext uri="{FF2B5EF4-FFF2-40B4-BE49-F238E27FC236}">
                <a16:creationId xmlns:a16="http://schemas.microsoft.com/office/drawing/2014/main" id="{9BEA7A12-429D-4F1C-95D7-FDA30E353D18}"/>
              </a:ext>
            </a:extLst>
          </p:cNvPr>
          <p:cNvSpPr txBox="1"/>
          <p:nvPr/>
        </p:nvSpPr>
        <p:spPr>
          <a:xfrm>
            <a:off x="1389276" y="3160091"/>
            <a:ext cx="2056172" cy="659861"/>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L="0" marR="0" lvl="0" indent="0" algn="l"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掌心相对，手指</a:t>
            </a:r>
            <a:endParaRPr kumimoji="0" lang="en-US" altLang="zh-CN" sz="1600" b="0" i="0" u="none" strike="noStrike" kern="1200" cap="none" spc="0" normalizeH="0" baseline="0" noProof="0" dirty="0">
              <a:ln>
                <a:noFill/>
              </a:ln>
              <a:solidFill>
                <a:schemeClr val="bg1"/>
              </a:solidFill>
              <a:effectLst/>
              <a:uLnTx/>
              <a:uFillTx/>
              <a:latin typeface="+mn-ea"/>
              <a:ea typeface="+mn-ea"/>
              <a:cs typeface="+mn-cs"/>
            </a:endParaRPr>
          </a:p>
          <a:p>
            <a:pPr marL="0" marR="0" lvl="0" indent="0" algn="l"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并拢相互搓擦</a:t>
            </a:r>
          </a:p>
        </p:txBody>
      </p:sp>
      <p:sp>
        <p:nvSpPr>
          <p:cNvPr id="11" name="文本框 10">
            <a:extLst>
              <a:ext uri="{FF2B5EF4-FFF2-40B4-BE49-F238E27FC236}">
                <a16:creationId xmlns:a16="http://schemas.microsoft.com/office/drawing/2014/main" id="{9081A8E0-AC8B-4392-BB15-1A5F3BE7BE7D}"/>
              </a:ext>
            </a:extLst>
          </p:cNvPr>
          <p:cNvSpPr txBox="1"/>
          <p:nvPr/>
        </p:nvSpPr>
        <p:spPr>
          <a:xfrm>
            <a:off x="997921" y="3085212"/>
            <a:ext cx="526432" cy="52245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a:lnSpc>
                <a:spcPct val="130000"/>
              </a:lnSpc>
              <a:defRPr/>
            </a:pPr>
            <a:r>
              <a:rPr lang="en-US" altLang="zh-CN" sz="2400" b="1" dirty="0">
                <a:latin typeface="+mj-lt"/>
              </a:rPr>
              <a:t>01</a:t>
            </a:r>
            <a:endParaRPr lang="zh-CN" altLang="en-US" sz="2400" b="1" dirty="0">
              <a:latin typeface="+mj-lt"/>
            </a:endParaRPr>
          </a:p>
        </p:txBody>
      </p:sp>
      <p:sp>
        <p:nvSpPr>
          <p:cNvPr id="25" name="PA-102242">
            <a:extLst>
              <a:ext uri="{FF2B5EF4-FFF2-40B4-BE49-F238E27FC236}">
                <a16:creationId xmlns:a16="http://schemas.microsoft.com/office/drawing/2014/main" id="{3C3058AC-1759-47D7-A9F2-C8F7EE8451B9}"/>
              </a:ext>
            </a:extLst>
          </p:cNvPr>
          <p:cNvSpPr/>
          <p:nvPr>
            <p:custDataLst>
              <p:tags r:id="rId1"/>
            </p:custDataLst>
          </p:nvPr>
        </p:nvSpPr>
        <p:spPr>
          <a:xfrm>
            <a:off x="6439920" y="4578558"/>
            <a:ext cx="5046400" cy="1343125"/>
          </a:xfrm>
          <a:prstGeom prst="rect">
            <a:avLst/>
          </a:prstGeom>
        </p:spPr>
        <p:txBody>
          <a:bodyPr wrap="square">
            <a:spAutoFit/>
          </a:bodyPr>
          <a:lstStyle/>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bg1"/>
                </a:solidFill>
                <a:effectLst/>
                <a:uLnTx/>
                <a:uFillTx/>
                <a:latin typeface="+mn-ea"/>
                <a:cs typeface="+mn-cs"/>
              </a:rPr>
              <a:t>采用流动水，使双手充分浸湿</a:t>
            </a: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bg1"/>
                </a:solidFill>
                <a:effectLst/>
                <a:uLnTx/>
                <a:uFillTx/>
                <a:latin typeface="+mn-ea"/>
                <a:cs typeface="+mn-cs"/>
              </a:rPr>
              <a:t>取适量皂液，均匀涂抹至整个手掌手背手指和指缝</a:t>
            </a: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bg1"/>
                </a:solidFill>
                <a:effectLst/>
                <a:uLnTx/>
                <a:uFillTx/>
                <a:latin typeface="+mn-ea"/>
                <a:cs typeface="+mn-cs"/>
              </a:rPr>
              <a:t>认真揉搓双手至少</a:t>
            </a:r>
            <a:r>
              <a:rPr kumimoji="0" lang="en-US" altLang="zh-CN" sz="1600" b="0" i="0" u="none" strike="noStrike" kern="1200" cap="none" spc="0" normalizeH="0" baseline="0" noProof="0" dirty="0">
                <a:ln>
                  <a:noFill/>
                </a:ln>
                <a:solidFill>
                  <a:schemeClr val="bg1"/>
                </a:solidFill>
                <a:effectLst/>
                <a:uLnTx/>
                <a:uFillTx/>
                <a:latin typeface="+mn-ea"/>
                <a:cs typeface="+mn-cs"/>
              </a:rPr>
              <a:t>15</a:t>
            </a:r>
            <a:r>
              <a:rPr kumimoji="0" lang="zh-CN" altLang="en-US" sz="1600" b="0" i="0" u="none" strike="noStrike" kern="1200" cap="none" spc="0" normalizeH="0" baseline="0" noProof="0" dirty="0">
                <a:ln>
                  <a:noFill/>
                </a:ln>
                <a:solidFill>
                  <a:schemeClr val="bg1"/>
                </a:solidFill>
                <a:effectLst/>
                <a:uLnTx/>
                <a:uFillTx/>
                <a:latin typeface="+mn-ea"/>
                <a:cs typeface="+mn-cs"/>
              </a:rPr>
              <a:t>秒</a:t>
            </a:r>
            <a:endParaRPr kumimoji="0" lang="en-US" altLang="zh-CN" sz="1600" b="0" i="0" u="none" strike="noStrike" kern="1200" cap="none" spc="0" normalizeH="0" baseline="0" noProof="0" dirty="0">
              <a:ln>
                <a:noFill/>
              </a:ln>
              <a:solidFill>
                <a:schemeClr val="bg1"/>
              </a:solidFill>
              <a:effectLst/>
              <a:uLnTx/>
              <a:uFillTx/>
              <a:latin typeface="+mn-ea"/>
              <a:cs typeface="+mn-cs"/>
            </a:endParaRP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bg1"/>
                </a:solidFill>
                <a:effectLst/>
                <a:uLnTx/>
                <a:uFillTx/>
                <a:latin typeface="+mn-ea"/>
                <a:cs typeface="+mn-cs"/>
              </a:rPr>
              <a:t>儿童可以尽量在成人的指导下完成动作</a:t>
            </a:r>
          </a:p>
        </p:txBody>
      </p:sp>
      <p:sp>
        <p:nvSpPr>
          <p:cNvPr id="33" name="任意多边形: 形状 32">
            <a:extLst>
              <a:ext uri="{FF2B5EF4-FFF2-40B4-BE49-F238E27FC236}">
                <a16:creationId xmlns:a16="http://schemas.microsoft.com/office/drawing/2014/main" id="{B092D14B-B31F-40D6-A254-B280B2271FD4}"/>
              </a:ext>
            </a:extLst>
          </p:cNvPr>
          <p:cNvSpPr/>
          <p:nvPr/>
        </p:nvSpPr>
        <p:spPr>
          <a:xfrm>
            <a:off x="660400" y="1286228"/>
            <a:ext cx="10858500" cy="4847871"/>
          </a:xfrm>
          <a:custGeom>
            <a:avLst/>
            <a:gdLst>
              <a:gd name="connsiteX0" fmla="*/ 2341507 w 12986664"/>
              <a:gd name="connsiteY0" fmla="*/ 0 h 4468422"/>
              <a:gd name="connsiteX1" fmla="*/ 2745846 w 12986664"/>
              <a:gd name="connsiteY1" fmla="*/ 285426 h 4468422"/>
              <a:gd name="connsiteX2" fmla="*/ 9780560 w 12986664"/>
              <a:gd name="connsiteY2" fmla="*/ 285426 h 4468422"/>
              <a:gd name="connsiteX3" fmla="*/ 9782257 w 12986664"/>
              <a:gd name="connsiteY3" fmla="*/ 286129 h 4468422"/>
              <a:gd name="connsiteX4" fmla="*/ 12986664 w 12986664"/>
              <a:gd name="connsiteY4" fmla="*/ 286129 h 4468422"/>
              <a:gd name="connsiteX5" fmla="*/ 12986664 w 12986664"/>
              <a:gd name="connsiteY5" fmla="*/ 4468422 h 4468422"/>
              <a:gd name="connsiteX6" fmla="*/ 9780560 w 12986664"/>
              <a:gd name="connsiteY6" fmla="*/ 4468422 h 4468422"/>
              <a:gd name="connsiteX7" fmla="*/ 8696388 w 12986664"/>
              <a:gd name="connsiteY7" fmla="*/ 4468422 h 4468422"/>
              <a:gd name="connsiteX8" fmla="*/ 33548 w 12986664"/>
              <a:gd name="connsiteY8" fmla="*/ 4468422 h 4468422"/>
              <a:gd name="connsiteX9" fmla="*/ 0 w 12986664"/>
              <a:gd name="connsiteY9" fmla="*/ 4434874 h 4468422"/>
              <a:gd name="connsiteX10" fmla="*/ 0 w 12986664"/>
              <a:gd name="connsiteY10" fmla="*/ 318974 h 4468422"/>
              <a:gd name="connsiteX11" fmla="*/ 33548 w 12986664"/>
              <a:gd name="connsiteY11" fmla="*/ 285426 h 4468422"/>
              <a:gd name="connsiteX12" fmla="*/ 2489342 w 12986664"/>
              <a:gd name="connsiteY12" fmla="*/ 285426 h 446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86664" h="4468422">
                <a:moveTo>
                  <a:pt x="2341507" y="0"/>
                </a:moveTo>
                <a:lnTo>
                  <a:pt x="2745846" y="285426"/>
                </a:lnTo>
                <a:lnTo>
                  <a:pt x="9780560" y="285426"/>
                </a:lnTo>
                <a:lnTo>
                  <a:pt x="9782257" y="286129"/>
                </a:lnTo>
                <a:lnTo>
                  <a:pt x="12986664" y="286129"/>
                </a:lnTo>
                <a:lnTo>
                  <a:pt x="12986664" y="4468422"/>
                </a:lnTo>
                <a:lnTo>
                  <a:pt x="9780560" y="4468422"/>
                </a:lnTo>
                <a:lnTo>
                  <a:pt x="8696388" y="4468422"/>
                </a:lnTo>
                <a:lnTo>
                  <a:pt x="33548" y="4468422"/>
                </a:lnTo>
                <a:cubicBezTo>
                  <a:pt x="15020" y="4468422"/>
                  <a:pt x="0" y="4453402"/>
                  <a:pt x="0" y="4434874"/>
                </a:cubicBezTo>
                <a:lnTo>
                  <a:pt x="0" y="318974"/>
                </a:lnTo>
                <a:cubicBezTo>
                  <a:pt x="0" y="300446"/>
                  <a:pt x="15020" y="285426"/>
                  <a:pt x="33548" y="285426"/>
                </a:cubicBezTo>
                <a:lnTo>
                  <a:pt x="2489342" y="285426"/>
                </a:lnTo>
                <a:close/>
              </a:path>
            </a:pathLst>
          </a:custGeom>
          <a:noFill/>
          <a:ln>
            <a:gradFill flip="none" rotWithShape="1">
              <a:gsLst>
                <a:gs pos="46000">
                  <a:schemeClr val="accent2"/>
                </a:gs>
                <a:gs pos="0">
                  <a:schemeClr val="bg1"/>
                </a:gs>
                <a:gs pos="100000">
                  <a:schemeClr val="accent2">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4" name="组合 3">
            <a:extLst>
              <a:ext uri="{FF2B5EF4-FFF2-40B4-BE49-F238E27FC236}">
                <a16:creationId xmlns:a16="http://schemas.microsoft.com/office/drawing/2014/main" id="{8EE7A98B-57CA-462A-B2E6-8665165554D9}"/>
              </a:ext>
            </a:extLst>
          </p:cNvPr>
          <p:cNvGrpSpPr/>
          <p:nvPr/>
        </p:nvGrpSpPr>
        <p:grpSpPr>
          <a:xfrm>
            <a:off x="1263224" y="1825713"/>
            <a:ext cx="1772048" cy="1302636"/>
            <a:chOff x="1263224" y="1825713"/>
            <a:chExt cx="1772048" cy="1302636"/>
          </a:xfrm>
        </p:grpSpPr>
        <p:sp>
          <p:nvSpPr>
            <p:cNvPr id="38" name="矩形: 圆角 37">
              <a:extLst>
                <a:ext uri="{FF2B5EF4-FFF2-40B4-BE49-F238E27FC236}">
                  <a16:creationId xmlns:a16="http://schemas.microsoft.com/office/drawing/2014/main" id="{4BA7CE85-E641-4F16-8D8F-BD75DDDE73CD}"/>
                </a:ext>
              </a:extLst>
            </p:cNvPr>
            <p:cNvSpPr/>
            <p:nvPr/>
          </p:nvSpPr>
          <p:spPr>
            <a:xfrm>
              <a:off x="1265103" y="1825713"/>
              <a:ext cx="1770169" cy="1302636"/>
            </a:xfrm>
            <a:prstGeom prst="roundRect">
              <a:avLst>
                <a:gd name="adj" fmla="val 9526"/>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a16="http://schemas.microsoft.com/office/drawing/2014/main" id="{D78D13B5-1FFB-46BE-9C65-823B655C9E17}"/>
                </a:ext>
              </a:extLst>
            </p:cNvPr>
            <p:cNvSpPr/>
            <p:nvPr/>
          </p:nvSpPr>
          <p:spPr>
            <a:xfrm>
              <a:off x="1338880" y="1880005"/>
              <a:ext cx="1622616" cy="1194053"/>
            </a:xfrm>
            <a:prstGeom prst="roundRect">
              <a:avLst>
                <a:gd name="adj" fmla="val 9526"/>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图形 34">
              <a:extLst>
                <a:ext uri="{FF2B5EF4-FFF2-40B4-BE49-F238E27FC236}">
                  <a16:creationId xmlns:a16="http://schemas.microsoft.com/office/drawing/2014/main" id="{D8D0B6D3-D7FD-460A-BF04-66BF23FBAB43}"/>
                </a:ext>
              </a:extLst>
            </p:cNvPr>
            <p:cNvGrpSpPr/>
            <p:nvPr/>
          </p:nvGrpSpPr>
          <p:grpSpPr>
            <a:xfrm>
              <a:off x="1263224" y="1972259"/>
              <a:ext cx="1582564" cy="950450"/>
              <a:chOff x="1263224" y="2111405"/>
              <a:chExt cx="1582564" cy="950450"/>
            </a:xfrm>
          </p:grpSpPr>
          <p:sp>
            <p:nvSpPr>
              <p:cNvPr id="172" name="任意多边形: 形状 171">
                <a:extLst>
                  <a:ext uri="{FF2B5EF4-FFF2-40B4-BE49-F238E27FC236}">
                    <a16:creationId xmlns:a16="http://schemas.microsoft.com/office/drawing/2014/main" id="{580AC9A6-6C69-454E-B2EF-F556FD502554}"/>
                  </a:ext>
                </a:extLst>
              </p:cNvPr>
              <p:cNvSpPr/>
              <p:nvPr/>
            </p:nvSpPr>
            <p:spPr>
              <a:xfrm>
                <a:off x="1833647" y="2730096"/>
                <a:ext cx="941372" cy="331759"/>
              </a:xfrm>
              <a:custGeom>
                <a:avLst/>
                <a:gdLst>
                  <a:gd name="connsiteX0" fmla="*/ 905967 w 941372"/>
                  <a:gd name="connsiteY0" fmla="*/ 175933 h 331759"/>
                  <a:gd name="connsiteX1" fmla="*/ 888736 w 941372"/>
                  <a:gd name="connsiteY1" fmla="*/ 178654 h 331759"/>
                  <a:gd name="connsiteX2" fmla="*/ 889643 w 941372"/>
                  <a:gd name="connsiteY2" fmla="*/ 178654 h 331759"/>
                  <a:gd name="connsiteX3" fmla="*/ 923197 w 941372"/>
                  <a:gd name="connsiteY3" fmla="*/ 233066 h 331759"/>
                  <a:gd name="connsiteX4" fmla="*/ 788073 w 941372"/>
                  <a:gd name="connsiteY4" fmla="*/ 259366 h 331759"/>
                  <a:gd name="connsiteX5" fmla="*/ 778097 w 941372"/>
                  <a:gd name="connsiteY5" fmla="*/ 255738 h 331759"/>
                  <a:gd name="connsiteX6" fmla="*/ 778097 w 941372"/>
                  <a:gd name="connsiteY6" fmla="*/ 256645 h 331759"/>
                  <a:gd name="connsiteX7" fmla="*/ 778097 w 941372"/>
                  <a:gd name="connsiteY7" fmla="*/ 259366 h 331759"/>
                  <a:gd name="connsiteX8" fmla="*/ 778097 w 941372"/>
                  <a:gd name="connsiteY8" fmla="*/ 260273 h 331759"/>
                  <a:gd name="connsiteX9" fmla="*/ 569516 w 941372"/>
                  <a:gd name="connsiteY9" fmla="*/ 283851 h 331759"/>
                  <a:gd name="connsiteX10" fmla="*/ 555913 w 941372"/>
                  <a:gd name="connsiteY10" fmla="*/ 281131 h 331759"/>
                  <a:gd name="connsiteX11" fmla="*/ 555913 w 941372"/>
                  <a:gd name="connsiteY11" fmla="*/ 281131 h 331759"/>
                  <a:gd name="connsiteX12" fmla="*/ 412627 w 941372"/>
                  <a:gd name="connsiteY12" fmla="*/ 329195 h 331759"/>
                  <a:gd name="connsiteX13" fmla="*/ 132404 w 941372"/>
                  <a:gd name="connsiteY13" fmla="*/ 273876 h 331759"/>
                  <a:gd name="connsiteX14" fmla="*/ 0 w 941372"/>
                  <a:gd name="connsiteY14" fmla="*/ 193164 h 331759"/>
                  <a:gd name="connsiteX15" fmla="*/ 739102 w 941372"/>
                  <a:gd name="connsiteY15" fmla="*/ 0 h 331759"/>
                  <a:gd name="connsiteX16" fmla="*/ 785352 w 941372"/>
                  <a:gd name="connsiteY16" fmla="*/ 19951 h 331759"/>
                  <a:gd name="connsiteX17" fmla="*/ 922290 w 941372"/>
                  <a:gd name="connsiteY17" fmla="*/ 92501 h 331759"/>
                  <a:gd name="connsiteX18" fmla="*/ 905967 w 941372"/>
                  <a:gd name="connsiteY18" fmla="*/ 175933 h 331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41372" h="331759">
                    <a:moveTo>
                      <a:pt x="905967" y="175933"/>
                    </a:moveTo>
                    <a:cubicBezTo>
                      <a:pt x="900525" y="176840"/>
                      <a:pt x="895084" y="177747"/>
                      <a:pt x="888736" y="178654"/>
                    </a:cubicBezTo>
                    <a:cubicBezTo>
                      <a:pt x="888736" y="178654"/>
                      <a:pt x="888736" y="178654"/>
                      <a:pt x="889643" y="178654"/>
                    </a:cubicBezTo>
                    <a:cubicBezTo>
                      <a:pt x="894177" y="181375"/>
                      <a:pt x="920476" y="199512"/>
                      <a:pt x="923197" y="233066"/>
                    </a:cubicBezTo>
                    <a:cubicBezTo>
                      <a:pt x="925011" y="268435"/>
                      <a:pt x="904153" y="303803"/>
                      <a:pt x="788073" y="259366"/>
                    </a:cubicBezTo>
                    <a:cubicBezTo>
                      <a:pt x="784445" y="258459"/>
                      <a:pt x="781725" y="256645"/>
                      <a:pt x="778097" y="255738"/>
                    </a:cubicBezTo>
                    <a:lnTo>
                      <a:pt x="778097" y="256645"/>
                    </a:lnTo>
                    <a:cubicBezTo>
                      <a:pt x="778097" y="257552"/>
                      <a:pt x="778097" y="258459"/>
                      <a:pt x="778097" y="259366"/>
                    </a:cubicBezTo>
                    <a:lnTo>
                      <a:pt x="778097" y="260273"/>
                    </a:lnTo>
                    <a:cubicBezTo>
                      <a:pt x="775377" y="275690"/>
                      <a:pt x="753612" y="324661"/>
                      <a:pt x="569516" y="283851"/>
                    </a:cubicBezTo>
                    <a:cubicBezTo>
                      <a:pt x="564982" y="282945"/>
                      <a:pt x="560448" y="282038"/>
                      <a:pt x="555913" y="281131"/>
                    </a:cubicBezTo>
                    <a:lnTo>
                      <a:pt x="555913" y="281131"/>
                    </a:lnTo>
                    <a:cubicBezTo>
                      <a:pt x="556820" y="285665"/>
                      <a:pt x="564982" y="344612"/>
                      <a:pt x="412627" y="329195"/>
                    </a:cubicBezTo>
                    <a:cubicBezTo>
                      <a:pt x="321033" y="320126"/>
                      <a:pt x="215836" y="302896"/>
                      <a:pt x="132404" y="273876"/>
                    </a:cubicBezTo>
                    <a:cubicBezTo>
                      <a:pt x="71643" y="253018"/>
                      <a:pt x="22672" y="226718"/>
                      <a:pt x="0" y="193164"/>
                    </a:cubicBezTo>
                    <a:lnTo>
                      <a:pt x="739102" y="0"/>
                    </a:lnTo>
                    <a:cubicBezTo>
                      <a:pt x="739102" y="0"/>
                      <a:pt x="759053" y="8162"/>
                      <a:pt x="785352" y="19951"/>
                    </a:cubicBezTo>
                    <a:cubicBezTo>
                      <a:pt x="836137" y="42623"/>
                      <a:pt x="910501" y="77991"/>
                      <a:pt x="922290" y="92501"/>
                    </a:cubicBezTo>
                    <a:cubicBezTo>
                      <a:pt x="939521" y="113359"/>
                      <a:pt x="961286" y="162330"/>
                      <a:pt x="905967" y="175933"/>
                    </a:cubicBezTo>
                    <a:close/>
                  </a:path>
                </a:pathLst>
              </a:custGeom>
              <a:solidFill>
                <a:srgbClr val="E6887C"/>
              </a:solidFill>
              <a:ln w="9059"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BD4021F5-0597-41D2-9AF9-25E8EA26B2C4}"/>
                  </a:ext>
                </a:extLst>
              </p:cNvPr>
              <p:cNvSpPr/>
              <p:nvPr/>
            </p:nvSpPr>
            <p:spPr>
              <a:xfrm>
                <a:off x="1977840" y="2895147"/>
                <a:ext cx="424416" cy="117893"/>
              </a:xfrm>
              <a:custGeom>
                <a:avLst/>
                <a:gdLst>
                  <a:gd name="connsiteX0" fmla="*/ 410814 w 424416"/>
                  <a:gd name="connsiteY0" fmla="*/ 115173 h 117893"/>
                  <a:gd name="connsiteX1" fmla="*/ 294734 w 424416"/>
                  <a:gd name="connsiteY1" fmla="*/ 77991 h 117893"/>
                  <a:gd name="connsiteX2" fmla="*/ 0 w 424416"/>
                  <a:gd name="connsiteY2" fmla="*/ 0 h 117893"/>
                  <a:gd name="connsiteX3" fmla="*/ 292920 w 424416"/>
                  <a:gd name="connsiteY3" fmla="*/ 68016 h 117893"/>
                  <a:gd name="connsiteX4" fmla="*/ 424417 w 424416"/>
                  <a:gd name="connsiteY4" fmla="*/ 117894 h 117893"/>
                  <a:gd name="connsiteX5" fmla="*/ 410814 w 424416"/>
                  <a:gd name="connsiteY5" fmla="*/ 115173 h 117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4416" h="117893">
                    <a:moveTo>
                      <a:pt x="410814" y="115173"/>
                    </a:moveTo>
                    <a:cubicBezTo>
                      <a:pt x="410814" y="115173"/>
                      <a:pt x="413534" y="71643"/>
                      <a:pt x="294734" y="77991"/>
                    </a:cubicBezTo>
                    <a:cubicBezTo>
                      <a:pt x="294734" y="77991"/>
                      <a:pt x="86153" y="13603"/>
                      <a:pt x="0" y="0"/>
                    </a:cubicBezTo>
                    <a:cubicBezTo>
                      <a:pt x="0" y="0"/>
                      <a:pt x="162330" y="18137"/>
                      <a:pt x="292920" y="68016"/>
                    </a:cubicBezTo>
                    <a:cubicBezTo>
                      <a:pt x="292920" y="68016"/>
                      <a:pt x="411720" y="51692"/>
                      <a:pt x="424417" y="117894"/>
                    </a:cubicBezTo>
                    <a:cubicBezTo>
                      <a:pt x="419882" y="116987"/>
                      <a:pt x="415348" y="116080"/>
                      <a:pt x="410814" y="115173"/>
                    </a:cubicBezTo>
                    <a:close/>
                  </a:path>
                </a:pathLst>
              </a:custGeom>
              <a:solidFill>
                <a:srgbClr val="E6887C">
                  <a:alpha val="50000"/>
                </a:srgbClr>
              </a:solidFill>
              <a:ln w="9059"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7BED3016-504D-42D1-96C1-A889AA2BCF5A}"/>
                  </a:ext>
                </a:extLst>
              </p:cNvPr>
              <p:cNvSpPr/>
              <p:nvPr/>
            </p:nvSpPr>
            <p:spPr>
              <a:xfrm>
                <a:off x="2175538" y="2857965"/>
                <a:ext cx="446540" cy="131496"/>
              </a:xfrm>
              <a:custGeom>
                <a:avLst/>
                <a:gdLst>
                  <a:gd name="connsiteX0" fmla="*/ 445275 w 446540"/>
                  <a:gd name="connsiteY0" fmla="*/ 131497 h 131496"/>
                  <a:gd name="connsiteX1" fmla="*/ 435299 w 446540"/>
                  <a:gd name="connsiteY1" fmla="*/ 127869 h 131496"/>
                  <a:gd name="connsiteX2" fmla="*/ 409907 w 446540"/>
                  <a:gd name="connsiteY2" fmla="*/ 72550 h 131496"/>
                  <a:gd name="connsiteX3" fmla="*/ 258459 w 446540"/>
                  <a:gd name="connsiteY3" fmla="*/ 57133 h 131496"/>
                  <a:gd name="connsiteX4" fmla="*/ 0 w 446540"/>
                  <a:gd name="connsiteY4" fmla="*/ 0 h 131496"/>
                  <a:gd name="connsiteX5" fmla="*/ 259366 w 446540"/>
                  <a:gd name="connsiteY5" fmla="*/ 48064 h 131496"/>
                  <a:gd name="connsiteX6" fmla="*/ 417162 w 446540"/>
                  <a:gd name="connsiteY6" fmla="*/ 66202 h 131496"/>
                  <a:gd name="connsiteX7" fmla="*/ 445275 w 446540"/>
                  <a:gd name="connsiteY7" fmla="*/ 131497 h 131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40" h="131496">
                    <a:moveTo>
                      <a:pt x="445275" y="131497"/>
                    </a:moveTo>
                    <a:cubicBezTo>
                      <a:pt x="441647" y="130590"/>
                      <a:pt x="438927" y="128776"/>
                      <a:pt x="435299" y="127869"/>
                    </a:cubicBezTo>
                    <a:cubicBezTo>
                      <a:pt x="435299" y="127869"/>
                      <a:pt x="447089" y="92501"/>
                      <a:pt x="409907" y="72550"/>
                    </a:cubicBezTo>
                    <a:cubicBezTo>
                      <a:pt x="373632" y="52599"/>
                      <a:pt x="296548" y="63481"/>
                      <a:pt x="258459" y="57133"/>
                    </a:cubicBezTo>
                    <a:cubicBezTo>
                      <a:pt x="219463" y="49878"/>
                      <a:pt x="0" y="0"/>
                      <a:pt x="0" y="0"/>
                    </a:cubicBezTo>
                    <a:lnTo>
                      <a:pt x="259366" y="48064"/>
                    </a:lnTo>
                    <a:cubicBezTo>
                      <a:pt x="259366" y="48064"/>
                      <a:pt x="380887" y="47157"/>
                      <a:pt x="417162" y="66202"/>
                    </a:cubicBezTo>
                    <a:cubicBezTo>
                      <a:pt x="442554" y="78898"/>
                      <a:pt x="449809" y="107011"/>
                      <a:pt x="445275" y="131497"/>
                    </a:cubicBezTo>
                    <a:close/>
                  </a:path>
                </a:pathLst>
              </a:custGeom>
              <a:solidFill>
                <a:srgbClr val="E6887C">
                  <a:alpha val="50000"/>
                </a:srgbClr>
              </a:solidFill>
              <a:ln w="9059"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31CF76A6-A6AD-4440-8328-6730F65F6D68}"/>
                  </a:ext>
                </a:extLst>
              </p:cNvPr>
              <p:cNvSpPr/>
              <p:nvPr/>
            </p:nvSpPr>
            <p:spPr>
              <a:xfrm>
                <a:off x="2407698" y="2789950"/>
                <a:ext cx="331915" cy="118800"/>
              </a:xfrm>
              <a:custGeom>
                <a:avLst/>
                <a:gdLst>
                  <a:gd name="connsiteX0" fmla="*/ 331916 w 331915"/>
                  <a:gd name="connsiteY0" fmla="*/ 116080 h 118800"/>
                  <a:gd name="connsiteX1" fmla="*/ 314685 w 331915"/>
                  <a:gd name="connsiteY1" fmla="*/ 118800 h 118800"/>
                  <a:gd name="connsiteX2" fmla="*/ 0 w 331915"/>
                  <a:gd name="connsiteY2" fmla="*/ 0 h 118800"/>
                  <a:gd name="connsiteX3" fmla="*/ 138752 w 331915"/>
                  <a:gd name="connsiteY3" fmla="*/ 41716 h 118800"/>
                  <a:gd name="connsiteX4" fmla="*/ 331916 w 331915"/>
                  <a:gd name="connsiteY4" fmla="*/ 116080 h 11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915" h="118800">
                    <a:moveTo>
                      <a:pt x="331916" y="116080"/>
                    </a:moveTo>
                    <a:cubicBezTo>
                      <a:pt x="326474" y="116987"/>
                      <a:pt x="321033" y="117894"/>
                      <a:pt x="314685" y="118800"/>
                    </a:cubicBezTo>
                    <a:lnTo>
                      <a:pt x="0" y="0"/>
                    </a:lnTo>
                    <a:cubicBezTo>
                      <a:pt x="5441" y="1814"/>
                      <a:pt x="90687" y="24486"/>
                      <a:pt x="138752" y="41716"/>
                    </a:cubicBezTo>
                    <a:cubicBezTo>
                      <a:pt x="171399" y="53505"/>
                      <a:pt x="268435" y="91594"/>
                      <a:pt x="331916" y="116080"/>
                    </a:cubicBezTo>
                    <a:close/>
                  </a:path>
                </a:pathLst>
              </a:custGeom>
              <a:solidFill>
                <a:srgbClr val="E6887C">
                  <a:alpha val="50000"/>
                </a:srgbClr>
              </a:solidFill>
              <a:ln w="9059"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2E1E02A8-CA1F-4543-8652-84B3BBE5562B}"/>
                  </a:ext>
                </a:extLst>
              </p:cNvPr>
              <p:cNvSpPr/>
              <p:nvPr/>
            </p:nvSpPr>
            <p:spPr>
              <a:xfrm>
                <a:off x="1833647" y="2730096"/>
                <a:ext cx="785352" cy="273875"/>
              </a:xfrm>
              <a:custGeom>
                <a:avLst/>
                <a:gdLst>
                  <a:gd name="connsiteX0" fmla="*/ 785352 w 785352"/>
                  <a:gd name="connsiteY0" fmla="*/ 19951 h 273875"/>
                  <a:gd name="connsiteX1" fmla="*/ 516011 w 785352"/>
                  <a:gd name="connsiteY1" fmla="*/ 147820 h 273875"/>
                  <a:gd name="connsiteX2" fmla="*/ 132404 w 785352"/>
                  <a:gd name="connsiteY2" fmla="*/ 273876 h 273875"/>
                  <a:gd name="connsiteX3" fmla="*/ 0 w 785352"/>
                  <a:gd name="connsiteY3" fmla="*/ 193164 h 273875"/>
                  <a:gd name="connsiteX4" fmla="*/ 739102 w 785352"/>
                  <a:gd name="connsiteY4" fmla="*/ 0 h 273875"/>
                  <a:gd name="connsiteX5" fmla="*/ 785352 w 785352"/>
                  <a:gd name="connsiteY5" fmla="*/ 19951 h 27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352" h="273875">
                    <a:moveTo>
                      <a:pt x="785352" y="19951"/>
                    </a:moveTo>
                    <a:cubicBezTo>
                      <a:pt x="760867" y="43530"/>
                      <a:pt x="694665" y="84339"/>
                      <a:pt x="516011" y="147820"/>
                    </a:cubicBezTo>
                    <a:cubicBezTo>
                      <a:pt x="290199" y="228532"/>
                      <a:pt x="194978" y="259366"/>
                      <a:pt x="132404" y="273876"/>
                    </a:cubicBezTo>
                    <a:cubicBezTo>
                      <a:pt x="71643" y="253018"/>
                      <a:pt x="22672" y="226718"/>
                      <a:pt x="0" y="193164"/>
                    </a:cubicBezTo>
                    <a:lnTo>
                      <a:pt x="739102" y="0"/>
                    </a:lnTo>
                    <a:cubicBezTo>
                      <a:pt x="739102" y="0"/>
                      <a:pt x="759053" y="8162"/>
                      <a:pt x="785352" y="19951"/>
                    </a:cubicBezTo>
                    <a:close/>
                  </a:path>
                </a:pathLst>
              </a:custGeom>
              <a:solidFill>
                <a:srgbClr val="E6887C">
                  <a:alpha val="50000"/>
                </a:srgbClr>
              </a:solidFill>
              <a:ln w="9059"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952CE0C2-0DFF-40C7-B740-D1E789AB8CF7}"/>
                  </a:ext>
                </a:extLst>
              </p:cNvPr>
              <p:cNvSpPr/>
              <p:nvPr/>
            </p:nvSpPr>
            <p:spPr>
              <a:xfrm>
                <a:off x="1844529" y="2225851"/>
                <a:ext cx="632591" cy="197722"/>
              </a:xfrm>
              <a:custGeom>
                <a:avLst/>
                <a:gdLst>
                  <a:gd name="connsiteX0" fmla="*/ 548658 w 632591"/>
                  <a:gd name="connsiteY0" fmla="*/ 146030 h 197722"/>
                  <a:gd name="connsiteX1" fmla="*/ 513290 w 632591"/>
                  <a:gd name="connsiteY1" fmla="*/ 159633 h 197722"/>
                  <a:gd name="connsiteX2" fmla="*/ 399024 w 632591"/>
                  <a:gd name="connsiteY2" fmla="*/ 197722 h 197722"/>
                  <a:gd name="connsiteX3" fmla="*/ 0 w 632591"/>
                  <a:gd name="connsiteY3" fmla="*/ 197722 h 197722"/>
                  <a:gd name="connsiteX4" fmla="*/ 71643 w 632591"/>
                  <a:gd name="connsiteY4" fmla="*/ 171423 h 197722"/>
                  <a:gd name="connsiteX5" fmla="*/ 165051 w 632591"/>
                  <a:gd name="connsiteY5" fmla="*/ 137869 h 197722"/>
                  <a:gd name="connsiteX6" fmla="*/ 385421 w 632591"/>
                  <a:gd name="connsiteY6" fmla="*/ 59877 h 197722"/>
                  <a:gd name="connsiteX7" fmla="*/ 420789 w 632591"/>
                  <a:gd name="connsiteY7" fmla="*/ 48088 h 197722"/>
                  <a:gd name="connsiteX8" fmla="*/ 588561 w 632591"/>
                  <a:gd name="connsiteY8" fmla="*/ 24 h 197722"/>
                  <a:gd name="connsiteX9" fmla="*/ 548658 w 632591"/>
                  <a:gd name="connsiteY9" fmla="*/ 146030 h 19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2591" h="197722">
                    <a:moveTo>
                      <a:pt x="548658" y="146030"/>
                    </a:moveTo>
                    <a:cubicBezTo>
                      <a:pt x="535962" y="151472"/>
                      <a:pt x="524173" y="156006"/>
                      <a:pt x="513290" y="159633"/>
                    </a:cubicBezTo>
                    <a:cubicBezTo>
                      <a:pt x="428951" y="192281"/>
                      <a:pt x="399024" y="197722"/>
                      <a:pt x="399024" y="197722"/>
                    </a:cubicBezTo>
                    <a:lnTo>
                      <a:pt x="0" y="197722"/>
                    </a:lnTo>
                    <a:cubicBezTo>
                      <a:pt x="0" y="197722"/>
                      <a:pt x="29020" y="186840"/>
                      <a:pt x="71643" y="171423"/>
                    </a:cubicBezTo>
                    <a:cubicBezTo>
                      <a:pt x="98849" y="161447"/>
                      <a:pt x="130590" y="149658"/>
                      <a:pt x="165051" y="137869"/>
                    </a:cubicBezTo>
                    <a:cubicBezTo>
                      <a:pt x="244856" y="108849"/>
                      <a:pt x="333729" y="77108"/>
                      <a:pt x="385421" y="59877"/>
                    </a:cubicBezTo>
                    <a:cubicBezTo>
                      <a:pt x="400838" y="54436"/>
                      <a:pt x="413534" y="50809"/>
                      <a:pt x="420789" y="48088"/>
                    </a:cubicBezTo>
                    <a:cubicBezTo>
                      <a:pt x="482457" y="29951"/>
                      <a:pt x="532335" y="2744"/>
                      <a:pt x="588561" y="24"/>
                    </a:cubicBezTo>
                    <a:cubicBezTo>
                      <a:pt x="646601" y="-1790"/>
                      <a:pt x="660204" y="100687"/>
                      <a:pt x="548658" y="146030"/>
                    </a:cubicBezTo>
                    <a:close/>
                  </a:path>
                </a:pathLst>
              </a:custGeom>
              <a:solidFill>
                <a:srgbClr val="E6887C"/>
              </a:solidFill>
              <a:ln w="9059"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A6675570-7446-4C3A-8316-841A938CD21D}"/>
                  </a:ext>
                </a:extLst>
              </p:cNvPr>
              <p:cNvSpPr/>
              <p:nvPr/>
            </p:nvSpPr>
            <p:spPr>
              <a:xfrm>
                <a:off x="1917079" y="2285728"/>
                <a:ext cx="313778" cy="113132"/>
              </a:xfrm>
              <a:custGeom>
                <a:avLst/>
                <a:gdLst>
                  <a:gd name="connsiteX0" fmla="*/ 313778 w 313778"/>
                  <a:gd name="connsiteY0" fmla="*/ 0 h 113132"/>
                  <a:gd name="connsiteX1" fmla="*/ 47157 w 313778"/>
                  <a:gd name="connsiteY1" fmla="*/ 112452 h 113132"/>
                  <a:gd name="connsiteX2" fmla="*/ 0 w 313778"/>
                  <a:gd name="connsiteY2" fmla="*/ 112452 h 113132"/>
                  <a:gd name="connsiteX3" fmla="*/ 313778 w 313778"/>
                  <a:gd name="connsiteY3" fmla="*/ 0 h 113132"/>
                </a:gdLst>
                <a:ahLst/>
                <a:cxnLst>
                  <a:cxn ang="0">
                    <a:pos x="connsiteX0" y="connsiteY0"/>
                  </a:cxn>
                  <a:cxn ang="0">
                    <a:pos x="connsiteX1" y="connsiteY1"/>
                  </a:cxn>
                  <a:cxn ang="0">
                    <a:pos x="connsiteX2" y="connsiteY2"/>
                  </a:cxn>
                  <a:cxn ang="0">
                    <a:pos x="connsiteX3" y="connsiteY3"/>
                  </a:cxn>
                </a:cxnLst>
                <a:rect l="l" t="t" r="r" b="b"/>
                <a:pathLst>
                  <a:path w="313778" h="113132">
                    <a:moveTo>
                      <a:pt x="313778" y="0"/>
                    </a:moveTo>
                    <a:cubicBezTo>
                      <a:pt x="265714" y="47157"/>
                      <a:pt x="179561" y="105197"/>
                      <a:pt x="47157" y="112452"/>
                    </a:cubicBezTo>
                    <a:cubicBezTo>
                      <a:pt x="28113" y="113359"/>
                      <a:pt x="11789" y="113359"/>
                      <a:pt x="0" y="112452"/>
                    </a:cubicBezTo>
                    <a:cubicBezTo>
                      <a:pt x="88874" y="78898"/>
                      <a:pt x="239415" y="25392"/>
                      <a:pt x="313778" y="0"/>
                    </a:cubicBezTo>
                    <a:close/>
                  </a:path>
                </a:pathLst>
              </a:custGeom>
              <a:solidFill>
                <a:srgbClr val="E6887C">
                  <a:alpha val="50000"/>
                </a:srgbClr>
              </a:solidFill>
              <a:ln w="9059"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E4F5A53E-226D-45AE-919B-EAA14F53EB17}"/>
                  </a:ext>
                </a:extLst>
              </p:cNvPr>
              <p:cNvSpPr/>
              <p:nvPr/>
            </p:nvSpPr>
            <p:spPr>
              <a:xfrm>
                <a:off x="1845436" y="2363719"/>
                <a:ext cx="513290" cy="59853"/>
              </a:xfrm>
              <a:custGeom>
                <a:avLst/>
                <a:gdLst>
                  <a:gd name="connsiteX0" fmla="*/ 513290 w 513290"/>
                  <a:gd name="connsiteY0" fmla="*/ 21765 h 59853"/>
                  <a:gd name="connsiteX1" fmla="*/ 399024 w 513290"/>
                  <a:gd name="connsiteY1" fmla="*/ 59854 h 59853"/>
                  <a:gd name="connsiteX2" fmla="*/ 0 w 513290"/>
                  <a:gd name="connsiteY2" fmla="*/ 59854 h 59853"/>
                  <a:gd name="connsiteX3" fmla="*/ 71643 w 513290"/>
                  <a:gd name="connsiteY3" fmla="*/ 33554 h 59853"/>
                  <a:gd name="connsiteX4" fmla="*/ 165051 w 513290"/>
                  <a:gd name="connsiteY4" fmla="*/ 0 h 59853"/>
                  <a:gd name="connsiteX5" fmla="*/ 513290 w 513290"/>
                  <a:gd name="connsiteY5" fmla="*/ 21765 h 59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290" h="59853">
                    <a:moveTo>
                      <a:pt x="513290" y="21765"/>
                    </a:moveTo>
                    <a:cubicBezTo>
                      <a:pt x="428951" y="54412"/>
                      <a:pt x="399024" y="59854"/>
                      <a:pt x="399024" y="59854"/>
                    </a:cubicBezTo>
                    <a:lnTo>
                      <a:pt x="0" y="59854"/>
                    </a:lnTo>
                    <a:cubicBezTo>
                      <a:pt x="0" y="59854"/>
                      <a:pt x="29020" y="48971"/>
                      <a:pt x="71643" y="33554"/>
                    </a:cubicBezTo>
                    <a:cubicBezTo>
                      <a:pt x="98849" y="23579"/>
                      <a:pt x="130590" y="11789"/>
                      <a:pt x="165051" y="0"/>
                    </a:cubicBezTo>
                    <a:cubicBezTo>
                      <a:pt x="247576" y="0"/>
                      <a:pt x="375446" y="3628"/>
                      <a:pt x="513290" y="21765"/>
                    </a:cubicBezTo>
                    <a:close/>
                  </a:path>
                </a:pathLst>
              </a:custGeom>
              <a:solidFill>
                <a:srgbClr val="E6887C">
                  <a:alpha val="50000"/>
                </a:srgbClr>
              </a:solidFill>
              <a:ln w="9059"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08B58703-4C9D-4459-AB44-C3530DC783AD}"/>
                  </a:ext>
                </a:extLst>
              </p:cNvPr>
              <p:cNvSpPr/>
              <p:nvPr/>
            </p:nvSpPr>
            <p:spPr>
              <a:xfrm>
                <a:off x="1962223" y="2313818"/>
                <a:ext cx="506334" cy="124265"/>
              </a:xfrm>
              <a:custGeom>
                <a:avLst/>
                <a:gdLst>
                  <a:gd name="connsiteX0" fmla="*/ 19244 w 506334"/>
                  <a:gd name="connsiteY0" fmla="*/ 57157 h 124265"/>
                  <a:gd name="connsiteX1" fmla="*/ 121721 w 506334"/>
                  <a:gd name="connsiteY1" fmla="*/ 17254 h 124265"/>
                  <a:gd name="connsiteX2" fmla="*/ 165251 w 506334"/>
                  <a:gd name="connsiteY2" fmla="*/ 13627 h 124265"/>
                  <a:gd name="connsiteX3" fmla="*/ 184295 w 506334"/>
                  <a:gd name="connsiteY3" fmla="*/ 47181 h 124265"/>
                  <a:gd name="connsiteX4" fmla="*/ 211501 w 506334"/>
                  <a:gd name="connsiteY4" fmla="*/ 34485 h 124265"/>
                  <a:gd name="connsiteX5" fmla="*/ 235080 w 506334"/>
                  <a:gd name="connsiteY5" fmla="*/ 52622 h 124265"/>
                  <a:gd name="connsiteX6" fmla="*/ 304002 w 506334"/>
                  <a:gd name="connsiteY6" fmla="*/ 24 h 124265"/>
                  <a:gd name="connsiteX7" fmla="*/ 366576 w 506334"/>
                  <a:gd name="connsiteY7" fmla="*/ 55343 h 124265"/>
                  <a:gd name="connsiteX8" fmla="*/ 409199 w 506334"/>
                  <a:gd name="connsiteY8" fmla="*/ 41740 h 124265"/>
                  <a:gd name="connsiteX9" fmla="*/ 440940 w 506334"/>
                  <a:gd name="connsiteY9" fmla="*/ 73480 h 124265"/>
                  <a:gd name="connsiteX10" fmla="*/ 489004 w 506334"/>
                  <a:gd name="connsiteY10" fmla="*/ 78922 h 124265"/>
                  <a:gd name="connsiteX11" fmla="*/ 505328 w 506334"/>
                  <a:gd name="connsiteY11" fmla="*/ 124265 h 124265"/>
                  <a:gd name="connsiteX12" fmla="*/ 35568 w 506334"/>
                  <a:gd name="connsiteY12" fmla="*/ 105221 h 124265"/>
                  <a:gd name="connsiteX13" fmla="*/ 13803 w 506334"/>
                  <a:gd name="connsiteY13" fmla="*/ 101593 h 124265"/>
                  <a:gd name="connsiteX14" fmla="*/ 200 w 506334"/>
                  <a:gd name="connsiteY14" fmla="*/ 86177 h 124265"/>
                  <a:gd name="connsiteX15" fmla="*/ 19244 w 506334"/>
                  <a:gd name="connsiteY15" fmla="*/ 57157 h 12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6334" h="124265">
                    <a:moveTo>
                      <a:pt x="19244" y="57157"/>
                    </a:moveTo>
                    <a:cubicBezTo>
                      <a:pt x="50984" y="38112"/>
                      <a:pt x="86353" y="27230"/>
                      <a:pt x="121721" y="17254"/>
                    </a:cubicBezTo>
                    <a:cubicBezTo>
                      <a:pt x="136231" y="13627"/>
                      <a:pt x="150741" y="9092"/>
                      <a:pt x="165251" y="13627"/>
                    </a:cubicBezTo>
                    <a:cubicBezTo>
                      <a:pt x="178854" y="18161"/>
                      <a:pt x="190643" y="34485"/>
                      <a:pt x="184295" y="47181"/>
                    </a:cubicBezTo>
                    <a:cubicBezTo>
                      <a:pt x="189736" y="38112"/>
                      <a:pt x="200619" y="33578"/>
                      <a:pt x="211501" y="34485"/>
                    </a:cubicBezTo>
                    <a:cubicBezTo>
                      <a:pt x="221477" y="35392"/>
                      <a:pt x="231452" y="42647"/>
                      <a:pt x="235080" y="52622"/>
                    </a:cubicBezTo>
                    <a:cubicBezTo>
                      <a:pt x="245055" y="23602"/>
                      <a:pt x="273168" y="24"/>
                      <a:pt x="304002" y="24"/>
                    </a:cubicBezTo>
                    <a:cubicBezTo>
                      <a:pt x="334836" y="-883"/>
                      <a:pt x="365670" y="24509"/>
                      <a:pt x="366576" y="55343"/>
                    </a:cubicBezTo>
                    <a:cubicBezTo>
                      <a:pt x="376552" y="43553"/>
                      <a:pt x="393783" y="38112"/>
                      <a:pt x="409199" y="41740"/>
                    </a:cubicBezTo>
                    <a:cubicBezTo>
                      <a:pt x="424616" y="45367"/>
                      <a:pt x="437313" y="58063"/>
                      <a:pt x="440940" y="73480"/>
                    </a:cubicBezTo>
                    <a:cubicBezTo>
                      <a:pt x="456357" y="66225"/>
                      <a:pt x="475401" y="68039"/>
                      <a:pt x="489004" y="78922"/>
                    </a:cubicBezTo>
                    <a:cubicBezTo>
                      <a:pt x="502607" y="88897"/>
                      <a:pt x="508956" y="107942"/>
                      <a:pt x="505328" y="124265"/>
                    </a:cubicBezTo>
                    <a:cubicBezTo>
                      <a:pt x="351160" y="94338"/>
                      <a:pt x="192457" y="111569"/>
                      <a:pt x="35568" y="105221"/>
                    </a:cubicBezTo>
                    <a:cubicBezTo>
                      <a:pt x="28313" y="105221"/>
                      <a:pt x="21058" y="104314"/>
                      <a:pt x="13803" y="101593"/>
                    </a:cubicBezTo>
                    <a:cubicBezTo>
                      <a:pt x="6548" y="98873"/>
                      <a:pt x="1106" y="93432"/>
                      <a:pt x="200" y="86177"/>
                    </a:cubicBezTo>
                    <a:cubicBezTo>
                      <a:pt x="-1614" y="73480"/>
                      <a:pt x="9268" y="63505"/>
                      <a:pt x="19244" y="57157"/>
                    </a:cubicBezTo>
                    <a:close/>
                  </a:path>
                </a:pathLst>
              </a:custGeom>
              <a:solidFill>
                <a:srgbClr val="FFFFFF"/>
              </a:solidFill>
              <a:ln w="9059"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498839E5-7F40-47B5-ADEE-BF11FA742976}"/>
                  </a:ext>
                </a:extLst>
              </p:cNvPr>
              <p:cNvSpPr/>
              <p:nvPr/>
            </p:nvSpPr>
            <p:spPr>
              <a:xfrm>
                <a:off x="1263224" y="2111405"/>
                <a:ext cx="1582564" cy="862478"/>
              </a:xfrm>
              <a:custGeom>
                <a:avLst/>
                <a:gdLst>
                  <a:gd name="connsiteX0" fmla="*/ 1582494 w 1582564"/>
                  <a:gd name="connsiteY0" fmla="*/ 459988 h 862478"/>
                  <a:gd name="connsiteX1" fmla="*/ 1536243 w 1582564"/>
                  <a:gd name="connsiteY1" fmla="*/ 508960 h 862478"/>
                  <a:gd name="connsiteX2" fmla="*/ 1491807 w 1582564"/>
                  <a:gd name="connsiteY2" fmla="*/ 514401 h 862478"/>
                  <a:gd name="connsiteX3" fmla="*/ 1491807 w 1582564"/>
                  <a:gd name="connsiteY3" fmla="*/ 514401 h 862478"/>
                  <a:gd name="connsiteX4" fmla="*/ 1361217 w 1582564"/>
                  <a:gd name="connsiteY4" fmla="*/ 595113 h 862478"/>
                  <a:gd name="connsiteX5" fmla="*/ 1341266 w 1582564"/>
                  <a:gd name="connsiteY5" fmla="*/ 596019 h 862478"/>
                  <a:gd name="connsiteX6" fmla="*/ 1344893 w 1582564"/>
                  <a:gd name="connsiteY6" fmla="*/ 598740 h 862478"/>
                  <a:gd name="connsiteX7" fmla="*/ 1343080 w 1582564"/>
                  <a:gd name="connsiteY7" fmla="*/ 633201 h 862478"/>
                  <a:gd name="connsiteX8" fmla="*/ 1206142 w 1582564"/>
                  <a:gd name="connsiteY8" fmla="*/ 695775 h 862478"/>
                  <a:gd name="connsiteX9" fmla="*/ 1197073 w 1582564"/>
                  <a:gd name="connsiteY9" fmla="*/ 698496 h 862478"/>
                  <a:gd name="connsiteX10" fmla="*/ 1181656 w 1582564"/>
                  <a:gd name="connsiteY10" fmla="*/ 703030 h 862478"/>
                  <a:gd name="connsiteX11" fmla="*/ 993933 w 1582564"/>
                  <a:gd name="connsiteY11" fmla="*/ 761977 h 862478"/>
                  <a:gd name="connsiteX12" fmla="*/ 988492 w 1582564"/>
                  <a:gd name="connsiteY12" fmla="*/ 763791 h 862478"/>
                  <a:gd name="connsiteX13" fmla="*/ 860623 w 1582564"/>
                  <a:gd name="connsiteY13" fmla="*/ 809135 h 862478"/>
                  <a:gd name="connsiteX14" fmla="*/ 845206 w 1582564"/>
                  <a:gd name="connsiteY14" fmla="*/ 814576 h 862478"/>
                  <a:gd name="connsiteX15" fmla="*/ 633905 w 1582564"/>
                  <a:gd name="connsiteY15" fmla="*/ 861733 h 862478"/>
                  <a:gd name="connsiteX16" fmla="*/ 632998 w 1582564"/>
                  <a:gd name="connsiteY16" fmla="*/ 861733 h 862478"/>
                  <a:gd name="connsiteX17" fmla="*/ 266621 w 1582564"/>
                  <a:gd name="connsiteY17" fmla="*/ 831806 h 862478"/>
                  <a:gd name="connsiteX18" fmla="*/ 0 w 1582564"/>
                  <a:gd name="connsiteY18" fmla="*/ 831806 h 862478"/>
                  <a:gd name="connsiteX19" fmla="*/ 0 w 1582564"/>
                  <a:gd name="connsiteY19" fmla="*/ 447292 h 862478"/>
                  <a:gd name="connsiteX20" fmla="*/ 240321 w 1582564"/>
                  <a:gd name="connsiteY20" fmla="*/ 447292 h 862478"/>
                  <a:gd name="connsiteX21" fmla="*/ 521452 w 1582564"/>
                  <a:gd name="connsiteY21" fmla="*/ 202436 h 862478"/>
                  <a:gd name="connsiteX22" fmla="*/ 884202 w 1582564"/>
                  <a:gd name="connsiteY22" fmla="*/ 11993 h 862478"/>
                  <a:gd name="connsiteX23" fmla="*/ 944962 w 1582564"/>
                  <a:gd name="connsiteY23" fmla="*/ 36479 h 862478"/>
                  <a:gd name="connsiteX24" fmla="*/ 889643 w 1582564"/>
                  <a:gd name="connsiteY24" fmla="*/ 201530 h 862478"/>
                  <a:gd name="connsiteX25" fmla="*/ 889643 w 1582564"/>
                  <a:gd name="connsiteY25" fmla="*/ 201530 h 862478"/>
                  <a:gd name="connsiteX26" fmla="*/ 801676 w 1582564"/>
                  <a:gd name="connsiteY26" fmla="*/ 252314 h 862478"/>
                  <a:gd name="connsiteX27" fmla="*/ 730940 w 1582564"/>
                  <a:gd name="connsiteY27" fmla="*/ 274986 h 862478"/>
                  <a:gd name="connsiteX28" fmla="*/ 777190 w 1582564"/>
                  <a:gd name="connsiteY28" fmla="*/ 275893 h 862478"/>
                  <a:gd name="connsiteX29" fmla="*/ 777190 w 1582564"/>
                  <a:gd name="connsiteY29" fmla="*/ 275893 h 862478"/>
                  <a:gd name="connsiteX30" fmla="*/ 1057414 w 1582564"/>
                  <a:gd name="connsiteY30" fmla="*/ 288589 h 862478"/>
                  <a:gd name="connsiteX31" fmla="*/ 1199794 w 1582564"/>
                  <a:gd name="connsiteY31" fmla="*/ 302192 h 862478"/>
                  <a:gd name="connsiteX32" fmla="*/ 1470949 w 1582564"/>
                  <a:gd name="connsiteY32" fmla="*/ 387439 h 862478"/>
                  <a:gd name="connsiteX33" fmla="*/ 1508131 w 1582564"/>
                  <a:gd name="connsiteY33" fmla="*/ 405576 h 862478"/>
                  <a:gd name="connsiteX34" fmla="*/ 1582494 w 1582564"/>
                  <a:gd name="connsiteY34" fmla="*/ 459988 h 86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82564" h="862478">
                    <a:moveTo>
                      <a:pt x="1582494" y="459988"/>
                    </a:moveTo>
                    <a:cubicBezTo>
                      <a:pt x="1580680" y="489008"/>
                      <a:pt x="1558009" y="502611"/>
                      <a:pt x="1536243" y="508960"/>
                    </a:cubicBezTo>
                    <a:cubicBezTo>
                      <a:pt x="1513572" y="515308"/>
                      <a:pt x="1491807" y="514401"/>
                      <a:pt x="1491807" y="514401"/>
                    </a:cubicBezTo>
                    <a:lnTo>
                      <a:pt x="1491807" y="514401"/>
                    </a:lnTo>
                    <a:cubicBezTo>
                      <a:pt x="1494527" y="518028"/>
                      <a:pt x="1546219" y="587858"/>
                      <a:pt x="1361217" y="595113"/>
                    </a:cubicBezTo>
                    <a:cubicBezTo>
                      <a:pt x="1354869" y="595113"/>
                      <a:pt x="1348521" y="596019"/>
                      <a:pt x="1341266" y="596019"/>
                    </a:cubicBezTo>
                    <a:lnTo>
                      <a:pt x="1344893" y="598740"/>
                    </a:lnTo>
                    <a:cubicBezTo>
                      <a:pt x="1350334" y="604181"/>
                      <a:pt x="1358496" y="615971"/>
                      <a:pt x="1343080" y="633201"/>
                    </a:cubicBezTo>
                    <a:cubicBezTo>
                      <a:pt x="1328570" y="650432"/>
                      <a:pt x="1290481" y="671290"/>
                      <a:pt x="1206142" y="695775"/>
                    </a:cubicBezTo>
                    <a:cubicBezTo>
                      <a:pt x="1203421" y="696682"/>
                      <a:pt x="1199794" y="697589"/>
                      <a:pt x="1197073" y="698496"/>
                    </a:cubicBezTo>
                    <a:cubicBezTo>
                      <a:pt x="1191632" y="700310"/>
                      <a:pt x="1187097" y="701217"/>
                      <a:pt x="1181656" y="703030"/>
                    </a:cubicBezTo>
                    <a:cubicBezTo>
                      <a:pt x="1113641" y="721168"/>
                      <a:pt x="1051973" y="742026"/>
                      <a:pt x="993933" y="761977"/>
                    </a:cubicBezTo>
                    <a:cubicBezTo>
                      <a:pt x="992120" y="762884"/>
                      <a:pt x="990306" y="763791"/>
                      <a:pt x="988492" y="763791"/>
                    </a:cubicBezTo>
                    <a:cubicBezTo>
                      <a:pt x="943148" y="780115"/>
                      <a:pt x="900525" y="795532"/>
                      <a:pt x="860623" y="809135"/>
                    </a:cubicBezTo>
                    <a:cubicBezTo>
                      <a:pt x="855182" y="810948"/>
                      <a:pt x="850647" y="812762"/>
                      <a:pt x="845206" y="814576"/>
                    </a:cubicBezTo>
                    <a:cubicBezTo>
                      <a:pt x="769936" y="839968"/>
                      <a:pt x="701013" y="859013"/>
                      <a:pt x="633905" y="861733"/>
                    </a:cubicBezTo>
                    <a:lnTo>
                      <a:pt x="632998" y="861733"/>
                    </a:lnTo>
                    <a:cubicBezTo>
                      <a:pt x="478829" y="868081"/>
                      <a:pt x="266621" y="831806"/>
                      <a:pt x="266621" y="831806"/>
                    </a:cubicBezTo>
                    <a:lnTo>
                      <a:pt x="0" y="831806"/>
                    </a:lnTo>
                    <a:lnTo>
                      <a:pt x="0" y="447292"/>
                    </a:lnTo>
                    <a:lnTo>
                      <a:pt x="240321" y="447292"/>
                    </a:lnTo>
                    <a:cubicBezTo>
                      <a:pt x="240321" y="447292"/>
                      <a:pt x="424417" y="250501"/>
                      <a:pt x="521452" y="202436"/>
                    </a:cubicBezTo>
                    <a:cubicBezTo>
                      <a:pt x="618488" y="154372"/>
                      <a:pt x="829789" y="81822"/>
                      <a:pt x="884202" y="11993"/>
                    </a:cubicBezTo>
                    <a:cubicBezTo>
                      <a:pt x="903246" y="-12493"/>
                      <a:pt x="931359" y="2924"/>
                      <a:pt x="944962" y="36479"/>
                    </a:cubicBezTo>
                    <a:cubicBezTo>
                      <a:pt x="961286" y="77288"/>
                      <a:pt x="956751" y="144396"/>
                      <a:pt x="889643" y="201530"/>
                    </a:cubicBezTo>
                    <a:lnTo>
                      <a:pt x="889643" y="201530"/>
                    </a:lnTo>
                    <a:cubicBezTo>
                      <a:pt x="867878" y="220574"/>
                      <a:pt x="838858" y="237804"/>
                      <a:pt x="801676" y="252314"/>
                    </a:cubicBezTo>
                    <a:cubicBezTo>
                      <a:pt x="780818" y="260476"/>
                      <a:pt x="757239" y="268638"/>
                      <a:pt x="730940" y="274986"/>
                    </a:cubicBezTo>
                    <a:cubicBezTo>
                      <a:pt x="730940" y="274986"/>
                      <a:pt x="748171" y="274986"/>
                      <a:pt x="777190" y="275893"/>
                    </a:cubicBezTo>
                    <a:cubicBezTo>
                      <a:pt x="777190" y="275893"/>
                      <a:pt x="777190" y="275893"/>
                      <a:pt x="777190" y="275893"/>
                    </a:cubicBezTo>
                    <a:cubicBezTo>
                      <a:pt x="838858" y="277707"/>
                      <a:pt x="953124" y="281334"/>
                      <a:pt x="1057414" y="288589"/>
                    </a:cubicBezTo>
                    <a:cubicBezTo>
                      <a:pt x="1110013" y="292217"/>
                      <a:pt x="1160798" y="296751"/>
                      <a:pt x="1199794" y="302192"/>
                    </a:cubicBezTo>
                    <a:cubicBezTo>
                      <a:pt x="1306805" y="316702"/>
                      <a:pt x="1415629" y="362046"/>
                      <a:pt x="1470949" y="387439"/>
                    </a:cubicBezTo>
                    <a:cubicBezTo>
                      <a:pt x="1494527" y="398321"/>
                      <a:pt x="1508131" y="405576"/>
                      <a:pt x="1508131" y="405576"/>
                    </a:cubicBezTo>
                    <a:cubicBezTo>
                      <a:pt x="1508131" y="405576"/>
                      <a:pt x="1585215" y="401949"/>
                      <a:pt x="1582494" y="459988"/>
                    </a:cubicBezTo>
                    <a:close/>
                  </a:path>
                </a:pathLst>
              </a:custGeom>
              <a:solidFill>
                <a:srgbClr val="FAAC99"/>
              </a:solidFill>
              <a:ln w="9059"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9A7A4C77-2432-47FA-8E63-0E3D7382978A}"/>
                  </a:ext>
                </a:extLst>
              </p:cNvPr>
              <p:cNvSpPr/>
              <p:nvPr/>
            </p:nvSpPr>
            <p:spPr>
              <a:xfrm>
                <a:off x="2218161" y="2498501"/>
                <a:ext cx="551379" cy="18479"/>
              </a:xfrm>
              <a:custGeom>
                <a:avLst/>
                <a:gdLst>
                  <a:gd name="connsiteX0" fmla="*/ 551379 w 551379"/>
                  <a:gd name="connsiteY0" fmla="*/ 18480 h 18479"/>
                  <a:gd name="connsiteX1" fmla="*/ 353681 w 551379"/>
                  <a:gd name="connsiteY1" fmla="*/ 12132 h 18479"/>
                  <a:gd name="connsiteX2" fmla="*/ 0 w 551379"/>
                  <a:gd name="connsiteY2" fmla="*/ 12132 h 18479"/>
                  <a:gd name="connsiteX3" fmla="*/ 515104 w 551379"/>
                  <a:gd name="connsiteY3" fmla="*/ 342 h 18479"/>
                  <a:gd name="connsiteX4" fmla="*/ 551379 w 551379"/>
                  <a:gd name="connsiteY4" fmla="*/ 18480 h 18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379" h="18479">
                    <a:moveTo>
                      <a:pt x="551379" y="18480"/>
                    </a:moveTo>
                    <a:cubicBezTo>
                      <a:pt x="551379" y="18480"/>
                      <a:pt x="486084" y="15759"/>
                      <a:pt x="353681" y="12132"/>
                    </a:cubicBezTo>
                    <a:cubicBezTo>
                      <a:pt x="220370" y="9411"/>
                      <a:pt x="0" y="12132"/>
                      <a:pt x="0" y="12132"/>
                    </a:cubicBezTo>
                    <a:cubicBezTo>
                      <a:pt x="155075" y="-565"/>
                      <a:pt x="392676" y="-565"/>
                      <a:pt x="515104" y="342"/>
                    </a:cubicBezTo>
                    <a:cubicBezTo>
                      <a:pt x="537776" y="11225"/>
                      <a:pt x="551379" y="18480"/>
                      <a:pt x="551379" y="18480"/>
                    </a:cubicBezTo>
                    <a:close/>
                  </a:path>
                </a:pathLst>
              </a:custGeom>
              <a:solidFill>
                <a:srgbClr val="CC8578">
                  <a:alpha val="50000"/>
                </a:srgbClr>
              </a:solidFill>
              <a:ln w="9059"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89CD26F3-32AF-4E20-A6B6-4997EF88E624}"/>
                  </a:ext>
                </a:extLst>
              </p:cNvPr>
              <p:cNvSpPr/>
              <p:nvPr/>
            </p:nvSpPr>
            <p:spPr>
              <a:xfrm>
                <a:off x="2181886" y="2632658"/>
                <a:ext cx="1813" cy="403"/>
              </a:xfrm>
              <a:custGeom>
                <a:avLst/>
                <a:gdLst>
                  <a:gd name="connsiteX0" fmla="*/ 0 w 1813"/>
                  <a:gd name="connsiteY0" fmla="*/ 403 h 403"/>
                  <a:gd name="connsiteX1" fmla="*/ 1814 w 1813"/>
                  <a:gd name="connsiteY1" fmla="*/ 403 h 403"/>
                  <a:gd name="connsiteX2" fmla="*/ 0 w 1813"/>
                  <a:gd name="connsiteY2" fmla="*/ 403 h 403"/>
                </a:gdLst>
                <a:ahLst/>
                <a:cxnLst>
                  <a:cxn ang="0">
                    <a:pos x="connsiteX0" y="connsiteY0"/>
                  </a:cxn>
                  <a:cxn ang="0">
                    <a:pos x="connsiteX1" y="connsiteY1"/>
                  </a:cxn>
                  <a:cxn ang="0">
                    <a:pos x="connsiteX2" y="connsiteY2"/>
                  </a:cxn>
                </a:cxnLst>
                <a:rect l="l" t="t" r="r" b="b"/>
                <a:pathLst>
                  <a:path w="1813" h="403">
                    <a:moveTo>
                      <a:pt x="0" y="403"/>
                    </a:moveTo>
                    <a:cubicBezTo>
                      <a:pt x="0" y="403"/>
                      <a:pt x="907" y="403"/>
                      <a:pt x="1814" y="403"/>
                    </a:cubicBezTo>
                    <a:cubicBezTo>
                      <a:pt x="1814" y="-504"/>
                      <a:pt x="907" y="403"/>
                      <a:pt x="0" y="403"/>
                    </a:cubicBezTo>
                    <a:close/>
                  </a:path>
                </a:pathLst>
              </a:custGeom>
              <a:noFill/>
              <a:ln w="4530" cap="flat">
                <a:solidFill>
                  <a:srgbClr val="231F20"/>
                </a:solid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6974E3EA-33A6-4A02-A5CA-F801F3F27B50}"/>
                  </a:ext>
                </a:extLst>
              </p:cNvPr>
              <p:cNvSpPr/>
              <p:nvPr/>
            </p:nvSpPr>
            <p:spPr>
              <a:xfrm>
                <a:off x="2183700" y="2601320"/>
                <a:ext cx="614860" cy="29926"/>
              </a:xfrm>
              <a:custGeom>
                <a:avLst/>
                <a:gdLst>
                  <a:gd name="connsiteX0" fmla="*/ 614860 w 614860"/>
                  <a:gd name="connsiteY0" fmla="*/ 18137 h 29926"/>
                  <a:gd name="connsiteX1" fmla="*/ 570423 w 614860"/>
                  <a:gd name="connsiteY1" fmla="*/ 23579 h 29926"/>
                  <a:gd name="connsiteX2" fmla="*/ 255738 w 614860"/>
                  <a:gd name="connsiteY2" fmla="*/ 12696 h 29926"/>
                  <a:gd name="connsiteX3" fmla="*/ 0 w 614860"/>
                  <a:gd name="connsiteY3" fmla="*/ 29927 h 29926"/>
                  <a:gd name="connsiteX4" fmla="*/ 292920 w 614860"/>
                  <a:gd name="connsiteY4" fmla="*/ 0 h 29926"/>
                  <a:gd name="connsiteX5" fmla="*/ 614860 w 614860"/>
                  <a:gd name="connsiteY5" fmla="*/ 18137 h 29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860" h="29926">
                    <a:moveTo>
                      <a:pt x="614860" y="18137"/>
                    </a:moveTo>
                    <a:cubicBezTo>
                      <a:pt x="592188" y="24486"/>
                      <a:pt x="570423" y="23579"/>
                      <a:pt x="570423" y="23579"/>
                    </a:cubicBezTo>
                    <a:cubicBezTo>
                      <a:pt x="570423" y="23579"/>
                      <a:pt x="466133" y="7255"/>
                      <a:pt x="255738" y="12696"/>
                    </a:cubicBezTo>
                    <a:cubicBezTo>
                      <a:pt x="71643" y="18137"/>
                      <a:pt x="11789" y="28113"/>
                      <a:pt x="0" y="29927"/>
                    </a:cubicBezTo>
                    <a:cubicBezTo>
                      <a:pt x="18137" y="25392"/>
                      <a:pt x="131497" y="0"/>
                      <a:pt x="292920" y="0"/>
                    </a:cubicBezTo>
                    <a:cubicBezTo>
                      <a:pt x="423510" y="1814"/>
                      <a:pt x="548658" y="6348"/>
                      <a:pt x="614860" y="18137"/>
                    </a:cubicBezTo>
                    <a:close/>
                  </a:path>
                </a:pathLst>
              </a:custGeom>
              <a:solidFill>
                <a:srgbClr val="CC8578">
                  <a:alpha val="50000"/>
                </a:srgbClr>
              </a:solidFill>
              <a:ln w="9059"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5D1846D7-EA81-4392-AF0A-E85922201849}"/>
                  </a:ext>
                </a:extLst>
              </p:cNvPr>
              <p:cNvSpPr/>
              <p:nvPr/>
            </p:nvSpPr>
            <p:spPr>
              <a:xfrm>
                <a:off x="2151053" y="2686429"/>
                <a:ext cx="472481" cy="73594"/>
              </a:xfrm>
              <a:custGeom>
                <a:avLst/>
                <a:gdLst>
                  <a:gd name="connsiteX0" fmla="*/ 472481 w 472481"/>
                  <a:gd name="connsiteY0" fmla="*/ 20089 h 73594"/>
                  <a:gd name="connsiteX1" fmla="*/ 452530 w 472481"/>
                  <a:gd name="connsiteY1" fmla="*/ 20996 h 73594"/>
                  <a:gd name="connsiteX2" fmla="*/ 260273 w 472481"/>
                  <a:gd name="connsiteY2" fmla="*/ 43667 h 73594"/>
                  <a:gd name="connsiteX3" fmla="*/ 0 w 472481"/>
                  <a:gd name="connsiteY3" fmla="*/ 73594 h 73594"/>
                  <a:gd name="connsiteX4" fmla="*/ 256645 w 472481"/>
                  <a:gd name="connsiteY4" fmla="*/ 32785 h 73594"/>
                  <a:gd name="connsiteX5" fmla="*/ 472481 w 472481"/>
                  <a:gd name="connsiteY5" fmla="*/ 20089 h 73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2481" h="73594">
                    <a:moveTo>
                      <a:pt x="472481" y="20089"/>
                    </a:moveTo>
                    <a:cubicBezTo>
                      <a:pt x="466133" y="20089"/>
                      <a:pt x="458878" y="20996"/>
                      <a:pt x="452530" y="20996"/>
                    </a:cubicBezTo>
                    <a:cubicBezTo>
                      <a:pt x="452530" y="20996"/>
                      <a:pt x="434392" y="-10745"/>
                      <a:pt x="260273" y="43667"/>
                    </a:cubicBezTo>
                    <a:cubicBezTo>
                      <a:pt x="260273" y="43667"/>
                      <a:pt x="87060" y="48202"/>
                      <a:pt x="0" y="73594"/>
                    </a:cubicBezTo>
                    <a:cubicBezTo>
                      <a:pt x="3628" y="70874"/>
                      <a:pt x="58947" y="35506"/>
                      <a:pt x="256645" y="32785"/>
                    </a:cubicBezTo>
                    <a:cubicBezTo>
                      <a:pt x="257552" y="32785"/>
                      <a:pt x="431672" y="-31603"/>
                      <a:pt x="472481" y="20089"/>
                    </a:cubicBezTo>
                    <a:close/>
                  </a:path>
                </a:pathLst>
              </a:custGeom>
              <a:solidFill>
                <a:srgbClr val="CC8578">
                  <a:alpha val="50000"/>
                </a:srgbClr>
              </a:solidFill>
              <a:ln w="9059"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5DB0D23F-A794-4B2B-BEDF-AD25F2572B36}"/>
                  </a:ext>
                </a:extLst>
              </p:cNvPr>
              <p:cNvSpPr/>
              <p:nvPr/>
            </p:nvSpPr>
            <p:spPr>
              <a:xfrm>
                <a:off x="2610837" y="2985834"/>
                <a:ext cx="9068" cy="2720"/>
              </a:xfrm>
              <a:custGeom>
                <a:avLst/>
                <a:gdLst>
                  <a:gd name="connsiteX0" fmla="*/ 0 w 9068"/>
                  <a:gd name="connsiteY0" fmla="*/ 2721 h 2720"/>
                  <a:gd name="connsiteX1" fmla="*/ 0 w 9068"/>
                  <a:gd name="connsiteY1" fmla="*/ 0 h 2720"/>
                  <a:gd name="connsiteX2" fmla="*/ 0 w 9068"/>
                  <a:gd name="connsiteY2" fmla="*/ 2721 h 2720"/>
                </a:gdLst>
                <a:ahLst/>
                <a:cxnLst>
                  <a:cxn ang="0">
                    <a:pos x="connsiteX0" y="connsiteY0"/>
                  </a:cxn>
                  <a:cxn ang="0">
                    <a:pos x="connsiteX1" y="connsiteY1"/>
                  </a:cxn>
                  <a:cxn ang="0">
                    <a:pos x="connsiteX2" y="connsiteY2"/>
                  </a:cxn>
                </a:cxnLst>
                <a:rect l="l" t="t" r="r" b="b"/>
                <a:pathLst>
                  <a:path w="9068" h="2720">
                    <a:moveTo>
                      <a:pt x="0" y="2721"/>
                    </a:moveTo>
                    <a:lnTo>
                      <a:pt x="0" y="0"/>
                    </a:lnTo>
                    <a:cubicBezTo>
                      <a:pt x="0" y="0"/>
                      <a:pt x="0" y="907"/>
                      <a:pt x="0" y="2721"/>
                    </a:cubicBezTo>
                    <a:close/>
                  </a:path>
                </a:pathLst>
              </a:custGeom>
              <a:noFill/>
              <a:ln w="4530" cap="flat">
                <a:solidFill>
                  <a:srgbClr val="231F20"/>
                </a:solid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33DB95EF-CFE6-4E63-96B8-3EC4BE526A6E}"/>
                  </a:ext>
                </a:extLst>
              </p:cNvPr>
              <p:cNvSpPr/>
              <p:nvPr/>
            </p:nvSpPr>
            <p:spPr>
              <a:xfrm>
                <a:off x="2180072" y="2288449"/>
                <a:ext cx="30833" cy="30833"/>
              </a:xfrm>
              <a:custGeom>
                <a:avLst/>
                <a:gdLst>
                  <a:gd name="connsiteX0" fmla="*/ 30834 w 30833"/>
                  <a:gd name="connsiteY0" fmla="*/ 15417 h 30833"/>
                  <a:gd name="connsiteX1" fmla="*/ 15417 w 30833"/>
                  <a:gd name="connsiteY1" fmla="*/ 30834 h 30833"/>
                  <a:gd name="connsiteX2" fmla="*/ 0 w 30833"/>
                  <a:gd name="connsiteY2" fmla="*/ 15417 h 30833"/>
                  <a:gd name="connsiteX3" fmla="*/ 15417 w 30833"/>
                  <a:gd name="connsiteY3" fmla="*/ 0 h 30833"/>
                  <a:gd name="connsiteX4" fmla="*/ 30834 w 30833"/>
                  <a:gd name="connsiteY4" fmla="*/ 15417 h 30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33" h="30833">
                    <a:moveTo>
                      <a:pt x="30834" y="15417"/>
                    </a:moveTo>
                    <a:cubicBezTo>
                      <a:pt x="30834" y="23931"/>
                      <a:pt x="23931" y="30834"/>
                      <a:pt x="15417" y="30834"/>
                    </a:cubicBezTo>
                    <a:cubicBezTo>
                      <a:pt x="6902" y="30834"/>
                      <a:pt x="0" y="23931"/>
                      <a:pt x="0" y="15417"/>
                    </a:cubicBezTo>
                    <a:cubicBezTo>
                      <a:pt x="0" y="6902"/>
                      <a:pt x="6902" y="0"/>
                      <a:pt x="15417" y="0"/>
                    </a:cubicBezTo>
                    <a:cubicBezTo>
                      <a:pt x="23931" y="0"/>
                      <a:pt x="30834" y="6902"/>
                      <a:pt x="30834" y="15417"/>
                    </a:cubicBezTo>
                    <a:close/>
                  </a:path>
                </a:pathLst>
              </a:custGeom>
              <a:solidFill>
                <a:srgbClr val="FFFFFF"/>
              </a:solidFill>
              <a:ln w="9059"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10432656-5377-4BE5-A1CF-93A0ADC7DD79}"/>
                  </a:ext>
                </a:extLst>
              </p:cNvPr>
              <p:cNvSpPr/>
              <p:nvPr/>
            </p:nvSpPr>
            <p:spPr>
              <a:xfrm>
                <a:off x="2230857" y="2274846"/>
                <a:ext cx="18137" cy="18137"/>
              </a:xfrm>
              <a:custGeom>
                <a:avLst/>
                <a:gdLst>
                  <a:gd name="connsiteX0" fmla="*/ 18137 w 18137"/>
                  <a:gd name="connsiteY0" fmla="*/ 9069 h 18137"/>
                  <a:gd name="connsiteX1" fmla="*/ 9069 w 18137"/>
                  <a:gd name="connsiteY1" fmla="*/ 18137 h 18137"/>
                  <a:gd name="connsiteX2" fmla="*/ 0 w 18137"/>
                  <a:gd name="connsiteY2" fmla="*/ 9069 h 18137"/>
                  <a:gd name="connsiteX3" fmla="*/ 9069 w 18137"/>
                  <a:gd name="connsiteY3" fmla="*/ 0 h 18137"/>
                  <a:gd name="connsiteX4" fmla="*/ 18137 w 18137"/>
                  <a:gd name="connsiteY4" fmla="*/ 9069 h 18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7" h="18137">
                    <a:moveTo>
                      <a:pt x="18137" y="9069"/>
                    </a:moveTo>
                    <a:cubicBezTo>
                      <a:pt x="18137" y="14077"/>
                      <a:pt x="14077" y="18137"/>
                      <a:pt x="9069" y="18137"/>
                    </a:cubicBezTo>
                    <a:cubicBezTo>
                      <a:pt x="4060" y="18137"/>
                      <a:pt x="0" y="14077"/>
                      <a:pt x="0" y="9069"/>
                    </a:cubicBezTo>
                    <a:cubicBezTo>
                      <a:pt x="0" y="4060"/>
                      <a:pt x="4060" y="0"/>
                      <a:pt x="9069" y="0"/>
                    </a:cubicBezTo>
                    <a:cubicBezTo>
                      <a:pt x="14077" y="0"/>
                      <a:pt x="18137" y="4060"/>
                      <a:pt x="18137" y="9069"/>
                    </a:cubicBezTo>
                    <a:close/>
                  </a:path>
                </a:pathLst>
              </a:custGeom>
              <a:solidFill>
                <a:srgbClr val="FFFFFF"/>
              </a:solidFill>
              <a:ln w="9059"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35E2E307-F601-4004-80C1-976BA3085994}"/>
                  </a:ext>
                </a:extLst>
              </p:cNvPr>
              <p:cNvSpPr/>
              <p:nvPr/>
            </p:nvSpPr>
            <p:spPr>
              <a:xfrm>
                <a:off x="2340589" y="2322003"/>
                <a:ext cx="14509" cy="14509"/>
              </a:xfrm>
              <a:custGeom>
                <a:avLst/>
                <a:gdLst>
                  <a:gd name="connsiteX0" fmla="*/ 14510 w 14509"/>
                  <a:gd name="connsiteY0" fmla="*/ 7255 h 14509"/>
                  <a:gd name="connsiteX1" fmla="*/ 7255 w 14509"/>
                  <a:gd name="connsiteY1" fmla="*/ 14510 h 14509"/>
                  <a:gd name="connsiteX2" fmla="*/ 0 w 14509"/>
                  <a:gd name="connsiteY2" fmla="*/ 7255 h 14509"/>
                  <a:gd name="connsiteX3" fmla="*/ 7255 w 14509"/>
                  <a:gd name="connsiteY3" fmla="*/ 0 h 14509"/>
                  <a:gd name="connsiteX4" fmla="*/ 14510 w 14509"/>
                  <a:gd name="connsiteY4" fmla="*/ 7255 h 14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09" h="14509">
                    <a:moveTo>
                      <a:pt x="14510" y="7255"/>
                    </a:moveTo>
                    <a:cubicBezTo>
                      <a:pt x="14510" y="11262"/>
                      <a:pt x="11262" y="14510"/>
                      <a:pt x="7255" y="14510"/>
                    </a:cubicBezTo>
                    <a:cubicBezTo>
                      <a:pt x="3248" y="14510"/>
                      <a:pt x="0" y="11262"/>
                      <a:pt x="0" y="7255"/>
                    </a:cubicBezTo>
                    <a:cubicBezTo>
                      <a:pt x="0" y="3248"/>
                      <a:pt x="3248" y="0"/>
                      <a:pt x="7255" y="0"/>
                    </a:cubicBezTo>
                    <a:cubicBezTo>
                      <a:pt x="11262" y="0"/>
                      <a:pt x="14510" y="3248"/>
                      <a:pt x="14510" y="7255"/>
                    </a:cubicBezTo>
                    <a:close/>
                  </a:path>
                </a:pathLst>
              </a:custGeom>
              <a:solidFill>
                <a:srgbClr val="FFFFFF"/>
              </a:solidFill>
              <a:ln w="9059"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8BAB81B0-572B-429A-9D86-22C6D6BB8D6D}"/>
                  </a:ext>
                </a:extLst>
              </p:cNvPr>
              <p:cNvSpPr/>
              <p:nvPr/>
            </p:nvSpPr>
            <p:spPr>
              <a:xfrm>
                <a:off x="2210906" y="2256708"/>
                <a:ext cx="9068" cy="9068"/>
              </a:xfrm>
              <a:custGeom>
                <a:avLst/>
                <a:gdLst>
                  <a:gd name="connsiteX0" fmla="*/ 9069 w 9068"/>
                  <a:gd name="connsiteY0" fmla="*/ 4534 h 9068"/>
                  <a:gd name="connsiteX1" fmla="*/ 4534 w 9068"/>
                  <a:gd name="connsiteY1" fmla="*/ 9069 h 9068"/>
                  <a:gd name="connsiteX2" fmla="*/ 0 w 9068"/>
                  <a:gd name="connsiteY2" fmla="*/ 4534 h 9068"/>
                  <a:gd name="connsiteX3" fmla="*/ 4534 w 9068"/>
                  <a:gd name="connsiteY3" fmla="*/ 0 h 9068"/>
                  <a:gd name="connsiteX4" fmla="*/ 9069 w 9068"/>
                  <a:gd name="connsiteY4" fmla="*/ 4534 h 9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8" h="9068">
                    <a:moveTo>
                      <a:pt x="9069" y="4534"/>
                    </a:moveTo>
                    <a:cubicBezTo>
                      <a:pt x="9069" y="7039"/>
                      <a:pt x="7039" y="9069"/>
                      <a:pt x="4534" y="9069"/>
                    </a:cubicBezTo>
                    <a:cubicBezTo>
                      <a:pt x="2030" y="9069"/>
                      <a:pt x="0" y="7039"/>
                      <a:pt x="0" y="4534"/>
                    </a:cubicBezTo>
                    <a:cubicBezTo>
                      <a:pt x="0" y="2030"/>
                      <a:pt x="2030" y="0"/>
                      <a:pt x="4534" y="0"/>
                    </a:cubicBezTo>
                    <a:cubicBezTo>
                      <a:pt x="7039" y="0"/>
                      <a:pt x="9069" y="2030"/>
                      <a:pt x="9069" y="4534"/>
                    </a:cubicBezTo>
                    <a:close/>
                  </a:path>
                </a:pathLst>
              </a:custGeom>
              <a:solidFill>
                <a:srgbClr val="FFFFFF"/>
              </a:solidFill>
              <a:ln w="9059" cap="flat">
                <a:noFill/>
                <a:prstDash val="solid"/>
                <a:miter/>
              </a:ln>
            </p:spPr>
            <p:txBody>
              <a:bodyPr rtlCol="0" anchor="ctr"/>
              <a:lstStyle/>
              <a:p>
                <a:endParaRPr lang="zh-CN" altLang="en-US"/>
              </a:p>
            </p:txBody>
          </p:sp>
        </p:grpSp>
      </p:grpSp>
      <p:grpSp>
        <p:nvGrpSpPr>
          <p:cNvPr id="5" name="组合 4">
            <a:extLst>
              <a:ext uri="{FF2B5EF4-FFF2-40B4-BE49-F238E27FC236}">
                <a16:creationId xmlns:a16="http://schemas.microsoft.com/office/drawing/2014/main" id="{3EBDDC68-0A55-4B60-8B43-82282AFEA195}"/>
              </a:ext>
            </a:extLst>
          </p:cNvPr>
          <p:cNvGrpSpPr/>
          <p:nvPr/>
        </p:nvGrpSpPr>
        <p:grpSpPr>
          <a:xfrm>
            <a:off x="3922696" y="1825713"/>
            <a:ext cx="1770169" cy="1305784"/>
            <a:chOff x="3922696" y="1825713"/>
            <a:chExt cx="1770169" cy="1305784"/>
          </a:xfrm>
        </p:grpSpPr>
        <p:sp>
          <p:nvSpPr>
            <p:cNvPr id="43" name="矩形: 圆角 42">
              <a:extLst>
                <a:ext uri="{FF2B5EF4-FFF2-40B4-BE49-F238E27FC236}">
                  <a16:creationId xmlns:a16="http://schemas.microsoft.com/office/drawing/2014/main" id="{84564037-BA04-4381-8017-C25D8B719039}"/>
                </a:ext>
              </a:extLst>
            </p:cNvPr>
            <p:cNvSpPr/>
            <p:nvPr/>
          </p:nvSpPr>
          <p:spPr>
            <a:xfrm>
              <a:off x="3922696" y="1825713"/>
              <a:ext cx="1770169" cy="1302636"/>
            </a:xfrm>
            <a:prstGeom prst="roundRect">
              <a:avLst>
                <a:gd name="adj" fmla="val 9526"/>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a:extLst>
                <a:ext uri="{FF2B5EF4-FFF2-40B4-BE49-F238E27FC236}">
                  <a16:creationId xmlns:a16="http://schemas.microsoft.com/office/drawing/2014/main" id="{A7A3D335-2B7B-4AB0-BD6D-D2B63BF9B251}"/>
                </a:ext>
              </a:extLst>
            </p:cNvPr>
            <p:cNvSpPr/>
            <p:nvPr/>
          </p:nvSpPr>
          <p:spPr>
            <a:xfrm>
              <a:off x="3996473" y="1880005"/>
              <a:ext cx="1622616" cy="1194053"/>
            </a:xfrm>
            <a:prstGeom prst="roundRect">
              <a:avLst>
                <a:gd name="adj" fmla="val 9526"/>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3" name="图形 118">
              <a:extLst>
                <a:ext uri="{FF2B5EF4-FFF2-40B4-BE49-F238E27FC236}">
                  <a16:creationId xmlns:a16="http://schemas.microsoft.com/office/drawing/2014/main" id="{374D179E-9231-46D3-B7DC-C73336FCA14B}"/>
                </a:ext>
              </a:extLst>
            </p:cNvPr>
            <p:cNvGrpSpPr/>
            <p:nvPr/>
          </p:nvGrpSpPr>
          <p:grpSpPr>
            <a:xfrm>
              <a:off x="4032883" y="1935916"/>
              <a:ext cx="1564541" cy="1195581"/>
              <a:chOff x="4032883" y="2075062"/>
              <a:chExt cx="1564541" cy="1195581"/>
            </a:xfrm>
          </p:grpSpPr>
          <p:sp>
            <p:nvSpPr>
              <p:cNvPr id="194" name="任意多边形: 形状 193">
                <a:extLst>
                  <a:ext uri="{FF2B5EF4-FFF2-40B4-BE49-F238E27FC236}">
                    <a16:creationId xmlns:a16="http://schemas.microsoft.com/office/drawing/2014/main" id="{D59FC932-7049-4A6F-BF55-F3EB7EDE2DC0}"/>
                  </a:ext>
                </a:extLst>
              </p:cNvPr>
              <p:cNvSpPr/>
              <p:nvPr/>
            </p:nvSpPr>
            <p:spPr>
              <a:xfrm>
                <a:off x="4716194" y="2783435"/>
                <a:ext cx="614606" cy="252520"/>
              </a:xfrm>
              <a:custGeom>
                <a:avLst/>
                <a:gdLst>
                  <a:gd name="connsiteX0" fmla="*/ 607485 w 614606"/>
                  <a:gd name="connsiteY0" fmla="*/ 161241 h 252520"/>
                  <a:gd name="connsiteX1" fmla="*/ 548218 w 614606"/>
                  <a:gd name="connsiteY1" fmla="*/ 172571 h 252520"/>
                  <a:gd name="connsiteX2" fmla="*/ 473263 w 614606"/>
                  <a:gd name="connsiteY2" fmla="*/ 163855 h 252520"/>
                  <a:gd name="connsiteX3" fmla="*/ 228352 w 614606"/>
                  <a:gd name="connsiteY3" fmla="*/ 219636 h 252520"/>
                  <a:gd name="connsiteX4" fmla="*/ 102845 w 614606"/>
                  <a:gd name="connsiteY4" fmla="*/ 249269 h 252520"/>
                  <a:gd name="connsiteX5" fmla="*/ 0 w 614606"/>
                  <a:gd name="connsiteY5" fmla="*/ 251013 h 252520"/>
                  <a:gd name="connsiteX6" fmla="*/ 34863 w 614606"/>
                  <a:gd name="connsiteY6" fmla="*/ 212663 h 252520"/>
                  <a:gd name="connsiteX7" fmla="*/ 53166 w 614606"/>
                  <a:gd name="connsiteY7" fmla="*/ 192617 h 252520"/>
                  <a:gd name="connsiteX8" fmla="*/ 198718 w 614606"/>
                  <a:gd name="connsiteY8" fmla="*/ 62753 h 252520"/>
                  <a:gd name="connsiteX9" fmla="*/ 332940 w 614606"/>
                  <a:gd name="connsiteY9" fmla="*/ 0 h 252520"/>
                  <a:gd name="connsiteX10" fmla="*/ 343399 w 614606"/>
                  <a:gd name="connsiteY10" fmla="*/ 7844 h 252520"/>
                  <a:gd name="connsiteX11" fmla="*/ 352986 w 614606"/>
                  <a:gd name="connsiteY11" fmla="*/ 16560 h 252520"/>
                  <a:gd name="connsiteX12" fmla="*/ 370418 w 614606"/>
                  <a:gd name="connsiteY12" fmla="*/ 30505 h 252520"/>
                  <a:gd name="connsiteX13" fmla="*/ 395693 w 614606"/>
                  <a:gd name="connsiteY13" fmla="*/ 43579 h 252520"/>
                  <a:gd name="connsiteX14" fmla="*/ 410510 w 614606"/>
                  <a:gd name="connsiteY14" fmla="*/ 47065 h 252520"/>
                  <a:gd name="connsiteX15" fmla="*/ 544732 w 614606"/>
                  <a:gd name="connsiteY15" fmla="*/ 62753 h 252520"/>
                  <a:gd name="connsiteX16" fmla="*/ 607485 w 614606"/>
                  <a:gd name="connsiteY16" fmla="*/ 161241 h 252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14606" h="252520">
                    <a:moveTo>
                      <a:pt x="607485" y="161241"/>
                    </a:moveTo>
                    <a:cubicBezTo>
                      <a:pt x="594412" y="178672"/>
                      <a:pt x="568265" y="175186"/>
                      <a:pt x="548218" y="172571"/>
                    </a:cubicBezTo>
                    <a:cubicBezTo>
                      <a:pt x="522943" y="169956"/>
                      <a:pt x="498539" y="164727"/>
                      <a:pt x="473263" y="163855"/>
                    </a:cubicBezTo>
                    <a:cubicBezTo>
                      <a:pt x="421841" y="161241"/>
                      <a:pt x="332940" y="176929"/>
                      <a:pt x="228352" y="219636"/>
                    </a:cubicBezTo>
                    <a:cubicBezTo>
                      <a:pt x="186516" y="236196"/>
                      <a:pt x="141195" y="244912"/>
                      <a:pt x="102845" y="249269"/>
                    </a:cubicBezTo>
                    <a:cubicBezTo>
                      <a:pt x="44450" y="255370"/>
                      <a:pt x="0" y="251013"/>
                      <a:pt x="0" y="251013"/>
                    </a:cubicBezTo>
                    <a:lnTo>
                      <a:pt x="34863" y="212663"/>
                    </a:lnTo>
                    <a:lnTo>
                      <a:pt x="53166" y="192617"/>
                    </a:lnTo>
                    <a:cubicBezTo>
                      <a:pt x="53166" y="192617"/>
                      <a:pt x="141195" y="109818"/>
                      <a:pt x="198718" y="62753"/>
                    </a:cubicBezTo>
                    <a:cubicBezTo>
                      <a:pt x="256242" y="15688"/>
                      <a:pt x="332940" y="0"/>
                      <a:pt x="332940" y="0"/>
                    </a:cubicBezTo>
                    <a:cubicBezTo>
                      <a:pt x="334683" y="0"/>
                      <a:pt x="339041" y="3486"/>
                      <a:pt x="343399" y="7844"/>
                    </a:cubicBezTo>
                    <a:cubicBezTo>
                      <a:pt x="347757" y="11330"/>
                      <a:pt x="351243" y="15688"/>
                      <a:pt x="352986" y="16560"/>
                    </a:cubicBezTo>
                    <a:cubicBezTo>
                      <a:pt x="359087" y="21789"/>
                      <a:pt x="364317" y="26147"/>
                      <a:pt x="370418" y="30505"/>
                    </a:cubicBezTo>
                    <a:cubicBezTo>
                      <a:pt x="378262" y="36606"/>
                      <a:pt x="386978" y="40964"/>
                      <a:pt x="395693" y="43579"/>
                    </a:cubicBezTo>
                    <a:cubicBezTo>
                      <a:pt x="400051" y="45322"/>
                      <a:pt x="405281" y="46193"/>
                      <a:pt x="410510" y="47065"/>
                    </a:cubicBezTo>
                    <a:cubicBezTo>
                      <a:pt x="431428" y="49680"/>
                      <a:pt x="475006" y="39221"/>
                      <a:pt x="544732" y="62753"/>
                    </a:cubicBezTo>
                    <a:cubicBezTo>
                      <a:pt x="574366" y="71469"/>
                      <a:pt x="635376" y="124635"/>
                      <a:pt x="607485" y="161241"/>
                    </a:cubicBezTo>
                    <a:close/>
                  </a:path>
                </a:pathLst>
              </a:custGeom>
              <a:solidFill>
                <a:srgbClr val="E6887C"/>
              </a:solidFill>
              <a:ln w="8714"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94DFF9CA-625B-43C5-B411-28FC6D22BA05}"/>
                  </a:ext>
                </a:extLst>
              </p:cNvPr>
              <p:cNvSpPr/>
              <p:nvPr/>
            </p:nvSpPr>
            <p:spPr>
              <a:xfrm>
                <a:off x="4715323" y="2791279"/>
                <a:ext cx="395693" cy="245547"/>
              </a:xfrm>
              <a:custGeom>
                <a:avLst/>
                <a:gdLst>
                  <a:gd name="connsiteX0" fmla="*/ 395693 w 395693"/>
                  <a:gd name="connsiteY0" fmla="*/ 34863 h 245547"/>
                  <a:gd name="connsiteX1" fmla="*/ 230966 w 395693"/>
                  <a:gd name="connsiteY1" fmla="*/ 135094 h 245547"/>
                  <a:gd name="connsiteX2" fmla="*/ 229223 w 395693"/>
                  <a:gd name="connsiteY2" fmla="*/ 136837 h 245547"/>
                  <a:gd name="connsiteX3" fmla="*/ 143809 w 395693"/>
                  <a:gd name="connsiteY3" fmla="*/ 219636 h 245547"/>
                  <a:gd name="connsiteX4" fmla="*/ 102845 w 395693"/>
                  <a:gd name="connsiteY4" fmla="*/ 242297 h 245547"/>
                  <a:gd name="connsiteX5" fmla="*/ 0 w 395693"/>
                  <a:gd name="connsiteY5" fmla="*/ 244040 h 245547"/>
                  <a:gd name="connsiteX6" fmla="*/ 34863 w 395693"/>
                  <a:gd name="connsiteY6" fmla="*/ 205691 h 245547"/>
                  <a:gd name="connsiteX7" fmla="*/ 127249 w 395693"/>
                  <a:gd name="connsiteY7" fmla="*/ 139451 h 245547"/>
                  <a:gd name="connsiteX8" fmla="*/ 211792 w 395693"/>
                  <a:gd name="connsiteY8" fmla="*/ 61010 h 245547"/>
                  <a:gd name="connsiteX9" fmla="*/ 339041 w 395693"/>
                  <a:gd name="connsiteY9" fmla="*/ 872 h 245547"/>
                  <a:gd name="connsiteX10" fmla="*/ 344271 w 395693"/>
                  <a:gd name="connsiteY10" fmla="*/ 0 h 245547"/>
                  <a:gd name="connsiteX11" fmla="*/ 353858 w 395693"/>
                  <a:gd name="connsiteY11" fmla="*/ 8716 h 245547"/>
                  <a:gd name="connsiteX12" fmla="*/ 371289 w 395693"/>
                  <a:gd name="connsiteY12" fmla="*/ 22661 h 245547"/>
                  <a:gd name="connsiteX13" fmla="*/ 395693 w 395693"/>
                  <a:gd name="connsiteY13" fmla="*/ 34863 h 245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5693" h="245547">
                    <a:moveTo>
                      <a:pt x="395693" y="34863"/>
                    </a:moveTo>
                    <a:cubicBezTo>
                      <a:pt x="332940" y="52294"/>
                      <a:pt x="278031" y="86286"/>
                      <a:pt x="230966" y="135094"/>
                    </a:cubicBezTo>
                    <a:cubicBezTo>
                      <a:pt x="230095" y="135965"/>
                      <a:pt x="230095" y="135965"/>
                      <a:pt x="229223" y="136837"/>
                    </a:cubicBezTo>
                    <a:cubicBezTo>
                      <a:pt x="202205" y="165599"/>
                      <a:pt x="176057" y="195232"/>
                      <a:pt x="143809" y="219636"/>
                    </a:cubicBezTo>
                    <a:cubicBezTo>
                      <a:pt x="130736" y="229223"/>
                      <a:pt x="116791" y="237068"/>
                      <a:pt x="102845" y="242297"/>
                    </a:cubicBezTo>
                    <a:cubicBezTo>
                      <a:pt x="44450" y="248398"/>
                      <a:pt x="0" y="244040"/>
                      <a:pt x="0" y="244040"/>
                    </a:cubicBezTo>
                    <a:lnTo>
                      <a:pt x="34863" y="205691"/>
                    </a:lnTo>
                    <a:cubicBezTo>
                      <a:pt x="66239" y="183902"/>
                      <a:pt x="98488" y="163855"/>
                      <a:pt x="127249" y="139451"/>
                    </a:cubicBezTo>
                    <a:cubicBezTo>
                      <a:pt x="156011" y="114176"/>
                      <a:pt x="181287" y="84542"/>
                      <a:pt x="211792" y="61010"/>
                    </a:cubicBezTo>
                    <a:cubicBezTo>
                      <a:pt x="248398" y="31377"/>
                      <a:pt x="292848" y="10459"/>
                      <a:pt x="339041" y="872"/>
                    </a:cubicBezTo>
                    <a:cubicBezTo>
                      <a:pt x="340784" y="872"/>
                      <a:pt x="342527" y="0"/>
                      <a:pt x="344271" y="0"/>
                    </a:cubicBezTo>
                    <a:cubicBezTo>
                      <a:pt x="348629" y="3486"/>
                      <a:pt x="352115" y="7844"/>
                      <a:pt x="353858" y="8716"/>
                    </a:cubicBezTo>
                    <a:cubicBezTo>
                      <a:pt x="359959" y="13945"/>
                      <a:pt x="365188" y="18303"/>
                      <a:pt x="371289" y="22661"/>
                    </a:cubicBezTo>
                    <a:cubicBezTo>
                      <a:pt x="378262" y="27019"/>
                      <a:pt x="386978" y="31377"/>
                      <a:pt x="395693" y="34863"/>
                    </a:cubicBezTo>
                    <a:close/>
                  </a:path>
                </a:pathLst>
              </a:custGeom>
              <a:solidFill>
                <a:srgbClr val="E6887C">
                  <a:alpha val="50000"/>
                </a:srgbClr>
              </a:solidFill>
              <a:ln w="8714"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508A311A-3324-4FD7-B297-D24E50B32965}"/>
                  </a:ext>
                </a:extLst>
              </p:cNvPr>
              <p:cNvSpPr/>
              <p:nvPr/>
            </p:nvSpPr>
            <p:spPr>
              <a:xfrm>
                <a:off x="4891380" y="2770362"/>
                <a:ext cx="257093" cy="157648"/>
              </a:xfrm>
              <a:custGeom>
                <a:avLst/>
                <a:gdLst>
                  <a:gd name="connsiteX0" fmla="*/ 88900 w 257093"/>
                  <a:gd name="connsiteY0" fmla="*/ 122020 h 157648"/>
                  <a:gd name="connsiteX1" fmla="*/ 156011 w 257093"/>
                  <a:gd name="connsiteY1" fmla="*/ 130736 h 157648"/>
                  <a:gd name="connsiteX2" fmla="*/ 186516 w 257093"/>
                  <a:gd name="connsiteY2" fmla="*/ 70597 h 157648"/>
                  <a:gd name="connsiteX3" fmla="*/ 244040 w 257093"/>
                  <a:gd name="connsiteY3" fmla="*/ 58395 h 157648"/>
                  <a:gd name="connsiteX4" fmla="*/ 251013 w 257093"/>
                  <a:gd name="connsiteY4" fmla="*/ 0 h 157648"/>
                  <a:gd name="connsiteX5" fmla="*/ 96744 w 257093"/>
                  <a:gd name="connsiteY5" fmla="*/ 29633 h 157648"/>
                  <a:gd name="connsiteX6" fmla="*/ 0 w 257093"/>
                  <a:gd name="connsiteY6" fmla="*/ 136837 h 157648"/>
                  <a:gd name="connsiteX7" fmla="*/ 49680 w 257093"/>
                  <a:gd name="connsiteY7" fmla="*/ 156883 h 157648"/>
                  <a:gd name="connsiteX8" fmla="*/ 88900 w 257093"/>
                  <a:gd name="connsiteY8" fmla="*/ 122020 h 15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093" h="157648">
                    <a:moveTo>
                      <a:pt x="88900" y="122020"/>
                    </a:moveTo>
                    <a:cubicBezTo>
                      <a:pt x="106332" y="138580"/>
                      <a:pt x="134222" y="142066"/>
                      <a:pt x="156011" y="130736"/>
                    </a:cubicBezTo>
                    <a:cubicBezTo>
                      <a:pt x="176929" y="119405"/>
                      <a:pt x="190003" y="94130"/>
                      <a:pt x="186516" y="70597"/>
                    </a:cubicBezTo>
                    <a:cubicBezTo>
                      <a:pt x="205691" y="79313"/>
                      <a:pt x="230095" y="74084"/>
                      <a:pt x="244040" y="58395"/>
                    </a:cubicBezTo>
                    <a:cubicBezTo>
                      <a:pt x="257985" y="42707"/>
                      <a:pt x="261471" y="18303"/>
                      <a:pt x="251013" y="0"/>
                    </a:cubicBezTo>
                    <a:cubicBezTo>
                      <a:pt x="203076" y="22661"/>
                      <a:pt x="144681" y="6973"/>
                      <a:pt x="96744" y="29633"/>
                    </a:cubicBezTo>
                    <a:cubicBezTo>
                      <a:pt x="52294" y="50551"/>
                      <a:pt x="28762" y="96744"/>
                      <a:pt x="0" y="136837"/>
                    </a:cubicBezTo>
                    <a:cubicBezTo>
                      <a:pt x="11330" y="151653"/>
                      <a:pt x="30505" y="160369"/>
                      <a:pt x="49680" y="156883"/>
                    </a:cubicBezTo>
                    <a:cubicBezTo>
                      <a:pt x="67111" y="153397"/>
                      <a:pt x="83671" y="139451"/>
                      <a:pt x="88900" y="122020"/>
                    </a:cubicBezTo>
                    <a:close/>
                  </a:path>
                </a:pathLst>
              </a:custGeom>
              <a:solidFill>
                <a:srgbClr val="FFFFFF"/>
              </a:solidFill>
              <a:ln w="8714"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1E1132F5-677B-4EE8-A6CC-B8ABFC5AE1C8}"/>
                  </a:ext>
                </a:extLst>
              </p:cNvPr>
              <p:cNvSpPr/>
              <p:nvPr/>
            </p:nvSpPr>
            <p:spPr>
              <a:xfrm>
                <a:off x="4968950" y="2200310"/>
                <a:ext cx="516240" cy="387893"/>
              </a:xfrm>
              <a:custGeom>
                <a:avLst/>
                <a:gdLst>
                  <a:gd name="connsiteX0" fmla="*/ 406152 w 516240"/>
                  <a:gd name="connsiteY0" fmla="*/ 173487 h 387893"/>
                  <a:gd name="connsiteX1" fmla="*/ 278031 w 516240"/>
                  <a:gd name="connsiteY1" fmla="*/ 262387 h 387893"/>
                  <a:gd name="connsiteX2" fmla="*/ 58395 w 516240"/>
                  <a:gd name="connsiteY2" fmla="*/ 384407 h 387893"/>
                  <a:gd name="connsiteX3" fmla="*/ 39221 w 516240"/>
                  <a:gd name="connsiteY3" fmla="*/ 387893 h 387893"/>
                  <a:gd name="connsiteX4" fmla="*/ 20046 w 516240"/>
                  <a:gd name="connsiteY4" fmla="*/ 385279 h 387893"/>
                  <a:gd name="connsiteX5" fmla="*/ 0 w 516240"/>
                  <a:gd name="connsiteY5" fmla="*/ 359131 h 387893"/>
                  <a:gd name="connsiteX6" fmla="*/ 0 w 516240"/>
                  <a:gd name="connsiteY6" fmla="*/ 359131 h 387893"/>
                  <a:gd name="connsiteX7" fmla="*/ 0 w 516240"/>
                  <a:gd name="connsiteY7" fmla="*/ 352159 h 387893"/>
                  <a:gd name="connsiteX8" fmla="*/ 156883 w 516240"/>
                  <a:gd name="connsiteY8" fmla="*/ 199634 h 387893"/>
                  <a:gd name="connsiteX9" fmla="*/ 326839 w 516240"/>
                  <a:gd name="connsiteY9" fmla="*/ 88944 h 387893"/>
                  <a:gd name="connsiteX10" fmla="*/ 365188 w 516240"/>
                  <a:gd name="connsiteY10" fmla="*/ 62797 h 387893"/>
                  <a:gd name="connsiteX11" fmla="*/ 504640 w 516240"/>
                  <a:gd name="connsiteY11" fmla="*/ 7888 h 387893"/>
                  <a:gd name="connsiteX12" fmla="*/ 406152 w 516240"/>
                  <a:gd name="connsiteY12" fmla="*/ 173487 h 387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6240" h="387893">
                    <a:moveTo>
                      <a:pt x="406152" y="173487"/>
                    </a:moveTo>
                    <a:cubicBezTo>
                      <a:pt x="372161" y="200505"/>
                      <a:pt x="330326" y="230139"/>
                      <a:pt x="278031" y="262387"/>
                    </a:cubicBezTo>
                    <a:cubicBezTo>
                      <a:pt x="278031" y="262387"/>
                      <a:pt x="98488" y="372205"/>
                      <a:pt x="58395" y="384407"/>
                    </a:cubicBezTo>
                    <a:cubicBezTo>
                      <a:pt x="51423" y="386150"/>
                      <a:pt x="44450" y="387893"/>
                      <a:pt x="39221" y="387893"/>
                    </a:cubicBezTo>
                    <a:cubicBezTo>
                      <a:pt x="32248" y="387893"/>
                      <a:pt x="25276" y="387022"/>
                      <a:pt x="20046" y="385279"/>
                    </a:cubicBezTo>
                    <a:cubicBezTo>
                      <a:pt x="7844" y="380921"/>
                      <a:pt x="872" y="370462"/>
                      <a:pt x="0" y="359131"/>
                    </a:cubicBezTo>
                    <a:lnTo>
                      <a:pt x="0" y="359131"/>
                    </a:lnTo>
                    <a:cubicBezTo>
                      <a:pt x="0" y="356517"/>
                      <a:pt x="0" y="353902"/>
                      <a:pt x="0" y="352159"/>
                    </a:cubicBezTo>
                    <a:cubicBezTo>
                      <a:pt x="0" y="352159"/>
                      <a:pt x="63625" y="254543"/>
                      <a:pt x="156883" y="199634"/>
                    </a:cubicBezTo>
                    <a:cubicBezTo>
                      <a:pt x="230095" y="156055"/>
                      <a:pt x="279774" y="121192"/>
                      <a:pt x="326839" y="88944"/>
                    </a:cubicBezTo>
                    <a:cubicBezTo>
                      <a:pt x="339913" y="80228"/>
                      <a:pt x="352115" y="71513"/>
                      <a:pt x="365188" y="62797"/>
                    </a:cubicBezTo>
                    <a:cubicBezTo>
                      <a:pt x="424455" y="22705"/>
                      <a:pt x="467162" y="-17388"/>
                      <a:pt x="504640" y="7888"/>
                    </a:cubicBezTo>
                    <a:cubicBezTo>
                      <a:pt x="533402" y="26191"/>
                      <a:pt x="511612" y="88073"/>
                      <a:pt x="406152" y="173487"/>
                    </a:cubicBezTo>
                    <a:close/>
                  </a:path>
                </a:pathLst>
              </a:custGeom>
              <a:solidFill>
                <a:srgbClr val="E6887C"/>
              </a:solidFill>
              <a:ln w="8714"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43757A41-12FF-491F-81A1-BF94F2C50C6A}"/>
                  </a:ext>
                </a:extLst>
              </p:cNvPr>
              <p:cNvSpPr/>
              <p:nvPr/>
            </p:nvSpPr>
            <p:spPr>
              <a:xfrm>
                <a:off x="4969822" y="2286639"/>
                <a:ext cx="325967" cy="297205"/>
              </a:xfrm>
              <a:custGeom>
                <a:avLst/>
                <a:gdLst>
                  <a:gd name="connsiteX0" fmla="*/ 325968 w 325967"/>
                  <a:gd name="connsiteY0" fmla="*/ 0 h 297205"/>
                  <a:gd name="connsiteX1" fmla="*/ 182158 w 325967"/>
                  <a:gd name="connsiteY1" fmla="*/ 142938 h 297205"/>
                  <a:gd name="connsiteX2" fmla="*/ 27890 w 325967"/>
                  <a:gd name="connsiteY2" fmla="*/ 275417 h 297205"/>
                  <a:gd name="connsiteX3" fmla="*/ 20046 w 325967"/>
                  <a:gd name="connsiteY3" fmla="*/ 297206 h 297205"/>
                  <a:gd name="connsiteX4" fmla="*/ 0 w 325967"/>
                  <a:gd name="connsiteY4" fmla="*/ 271059 h 297205"/>
                  <a:gd name="connsiteX5" fmla="*/ 0 w 325967"/>
                  <a:gd name="connsiteY5" fmla="*/ 271059 h 297205"/>
                  <a:gd name="connsiteX6" fmla="*/ 0 w 325967"/>
                  <a:gd name="connsiteY6" fmla="*/ 264086 h 297205"/>
                  <a:gd name="connsiteX7" fmla="*/ 156883 w 325967"/>
                  <a:gd name="connsiteY7" fmla="*/ 111561 h 297205"/>
                  <a:gd name="connsiteX8" fmla="*/ 325968 w 325967"/>
                  <a:gd name="connsiteY8" fmla="*/ 0 h 297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967" h="297205">
                    <a:moveTo>
                      <a:pt x="325968" y="0"/>
                    </a:moveTo>
                    <a:cubicBezTo>
                      <a:pt x="286747" y="44450"/>
                      <a:pt x="233581" y="101102"/>
                      <a:pt x="182158" y="142938"/>
                    </a:cubicBezTo>
                    <a:cubicBezTo>
                      <a:pt x="84542" y="221379"/>
                      <a:pt x="43579" y="231838"/>
                      <a:pt x="27890" y="275417"/>
                    </a:cubicBezTo>
                    <a:cubicBezTo>
                      <a:pt x="25276" y="283261"/>
                      <a:pt x="22661" y="290233"/>
                      <a:pt x="20046" y="297206"/>
                    </a:cubicBezTo>
                    <a:cubicBezTo>
                      <a:pt x="7844" y="292848"/>
                      <a:pt x="872" y="282389"/>
                      <a:pt x="0" y="271059"/>
                    </a:cubicBezTo>
                    <a:lnTo>
                      <a:pt x="0" y="271059"/>
                    </a:lnTo>
                    <a:cubicBezTo>
                      <a:pt x="0" y="268444"/>
                      <a:pt x="0" y="265829"/>
                      <a:pt x="0" y="264086"/>
                    </a:cubicBezTo>
                    <a:cubicBezTo>
                      <a:pt x="0" y="264086"/>
                      <a:pt x="63625" y="166470"/>
                      <a:pt x="156883" y="111561"/>
                    </a:cubicBezTo>
                    <a:cubicBezTo>
                      <a:pt x="229223" y="67111"/>
                      <a:pt x="278903" y="33120"/>
                      <a:pt x="325968" y="0"/>
                    </a:cubicBezTo>
                    <a:close/>
                  </a:path>
                </a:pathLst>
              </a:custGeom>
              <a:solidFill>
                <a:srgbClr val="E6887C">
                  <a:alpha val="50000"/>
                </a:srgbClr>
              </a:solidFill>
              <a:ln w="8714"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5D6A9350-0BE9-440F-B3F2-9152684C128D}"/>
                  </a:ext>
                </a:extLst>
              </p:cNvPr>
              <p:cNvSpPr/>
              <p:nvPr/>
            </p:nvSpPr>
            <p:spPr>
              <a:xfrm>
                <a:off x="4971018" y="2433935"/>
                <a:ext cx="134523" cy="154732"/>
              </a:xfrm>
              <a:custGeom>
                <a:avLst/>
                <a:gdLst>
                  <a:gd name="connsiteX0" fmla="*/ 5776 w 134523"/>
                  <a:gd name="connsiteY0" fmla="*/ 142938 h 154732"/>
                  <a:gd name="connsiteX1" fmla="*/ 2290 w 134523"/>
                  <a:gd name="connsiteY1" fmla="*/ 109818 h 154732"/>
                  <a:gd name="connsiteX2" fmla="*/ 21465 w 134523"/>
                  <a:gd name="connsiteY2" fmla="*/ 81056 h 154732"/>
                  <a:gd name="connsiteX3" fmla="*/ 124310 w 134523"/>
                  <a:gd name="connsiteY3" fmla="*/ 0 h 154732"/>
                  <a:gd name="connsiteX4" fmla="*/ 131283 w 134523"/>
                  <a:gd name="connsiteY4" fmla="*/ 43579 h 154732"/>
                  <a:gd name="connsiteX5" fmla="*/ 94677 w 134523"/>
                  <a:gd name="connsiteY5" fmla="*/ 67111 h 154732"/>
                  <a:gd name="connsiteX6" fmla="*/ 86832 w 134523"/>
                  <a:gd name="connsiteY6" fmla="*/ 95001 h 154732"/>
                  <a:gd name="connsiteX7" fmla="*/ 58071 w 134523"/>
                  <a:gd name="connsiteY7" fmla="*/ 100231 h 154732"/>
                  <a:gd name="connsiteX8" fmla="*/ 52841 w 134523"/>
                  <a:gd name="connsiteY8" fmla="*/ 147296 h 154732"/>
                  <a:gd name="connsiteX9" fmla="*/ 5776 w 134523"/>
                  <a:gd name="connsiteY9" fmla="*/ 142938 h 15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4523" h="154732">
                    <a:moveTo>
                      <a:pt x="5776" y="142938"/>
                    </a:moveTo>
                    <a:cubicBezTo>
                      <a:pt x="-1196" y="133350"/>
                      <a:pt x="-1196" y="120277"/>
                      <a:pt x="2290" y="109818"/>
                    </a:cubicBezTo>
                    <a:cubicBezTo>
                      <a:pt x="5776" y="98488"/>
                      <a:pt x="13620" y="89772"/>
                      <a:pt x="21465" y="81056"/>
                    </a:cubicBezTo>
                    <a:cubicBezTo>
                      <a:pt x="51098" y="48808"/>
                      <a:pt x="87704" y="24404"/>
                      <a:pt x="124310" y="0"/>
                    </a:cubicBezTo>
                    <a:cubicBezTo>
                      <a:pt x="134769" y="11330"/>
                      <a:pt x="137384" y="29633"/>
                      <a:pt x="131283" y="43579"/>
                    </a:cubicBezTo>
                    <a:cubicBezTo>
                      <a:pt x="125182" y="57524"/>
                      <a:pt x="109493" y="67111"/>
                      <a:pt x="94677" y="67111"/>
                    </a:cubicBezTo>
                    <a:cubicBezTo>
                      <a:pt x="97291" y="76698"/>
                      <a:pt x="94677" y="88029"/>
                      <a:pt x="86832" y="95001"/>
                    </a:cubicBezTo>
                    <a:cubicBezTo>
                      <a:pt x="78988" y="101974"/>
                      <a:pt x="67658" y="103717"/>
                      <a:pt x="58071" y="100231"/>
                    </a:cubicBezTo>
                    <a:cubicBezTo>
                      <a:pt x="67658" y="115047"/>
                      <a:pt x="65915" y="135965"/>
                      <a:pt x="52841" y="147296"/>
                    </a:cubicBezTo>
                    <a:cubicBezTo>
                      <a:pt x="39768" y="158626"/>
                      <a:pt x="16235" y="156883"/>
                      <a:pt x="5776" y="142938"/>
                    </a:cubicBezTo>
                    <a:close/>
                  </a:path>
                </a:pathLst>
              </a:custGeom>
              <a:solidFill>
                <a:srgbClr val="FFFFFF"/>
              </a:solidFill>
              <a:ln w="8714"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F1B8C712-5A76-452F-A337-DADDB09237CA}"/>
                  </a:ext>
                </a:extLst>
              </p:cNvPr>
              <p:cNvSpPr/>
              <p:nvPr/>
            </p:nvSpPr>
            <p:spPr>
              <a:xfrm>
                <a:off x="4860697" y="2080566"/>
                <a:ext cx="356789" cy="413988"/>
              </a:xfrm>
              <a:custGeom>
                <a:avLst/>
                <a:gdLst>
                  <a:gd name="connsiteX0" fmla="*/ 299998 w 356789"/>
                  <a:gd name="connsiteY0" fmla="*/ 122402 h 413988"/>
                  <a:gd name="connsiteX1" fmla="*/ 215456 w 356789"/>
                  <a:gd name="connsiteY1" fmla="*/ 219147 h 413988"/>
                  <a:gd name="connsiteX2" fmla="*/ 115225 w 356789"/>
                  <a:gd name="connsiteY2" fmla="*/ 349011 h 413988"/>
                  <a:gd name="connsiteX3" fmla="*/ 101280 w 356789"/>
                  <a:gd name="connsiteY3" fmla="*/ 365571 h 413988"/>
                  <a:gd name="connsiteX4" fmla="*/ 16738 w 356789"/>
                  <a:gd name="connsiteY4" fmla="*/ 413507 h 413988"/>
                  <a:gd name="connsiteX5" fmla="*/ 14123 w 356789"/>
                  <a:gd name="connsiteY5" fmla="*/ 413507 h 413988"/>
                  <a:gd name="connsiteX6" fmla="*/ 178 w 356789"/>
                  <a:gd name="connsiteY6" fmla="*/ 385617 h 413988"/>
                  <a:gd name="connsiteX7" fmla="*/ 1921 w 356789"/>
                  <a:gd name="connsiteY7" fmla="*/ 353369 h 413988"/>
                  <a:gd name="connsiteX8" fmla="*/ 208483 w 356789"/>
                  <a:gd name="connsiteY8" fmla="*/ 71851 h 413988"/>
                  <a:gd name="connsiteX9" fmla="*/ 335733 w 356789"/>
                  <a:gd name="connsiteY9" fmla="*/ 3869 h 413988"/>
                  <a:gd name="connsiteX10" fmla="*/ 299998 w 356789"/>
                  <a:gd name="connsiteY10" fmla="*/ 122402 h 413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6789" h="413988">
                    <a:moveTo>
                      <a:pt x="299998" y="122402"/>
                    </a:moveTo>
                    <a:cubicBezTo>
                      <a:pt x="274723" y="145935"/>
                      <a:pt x="245089" y="181669"/>
                      <a:pt x="215456" y="219147"/>
                    </a:cubicBezTo>
                    <a:cubicBezTo>
                      <a:pt x="178850" y="265340"/>
                      <a:pt x="141372" y="315020"/>
                      <a:pt x="115225" y="349011"/>
                    </a:cubicBezTo>
                    <a:cubicBezTo>
                      <a:pt x="110867" y="355112"/>
                      <a:pt x="105638" y="360341"/>
                      <a:pt x="101280" y="365571"/>
                    </a:cubicBezTo>
                    <a:cubicBezTo>
                      <a:pt x="62059" y="409149"/>
                      <a:pt x="35912" y="416122"/>
                      <a:pt x="16738" y="413507"/>
                    </a:cubicBezTo>
                    <a:cubicBezTo>
                      <a:pt x="15866" y="413507"/>
                      <a:pt x="14995" y="413507"/>
                      <a:pt x="14123" y="413507"/>
                    </a:cubicBezTo>
                    <a:cubicBezTo>
                      <a:pt x="4536" y="411764"/>
                      <a:pt x="1049" y="398691"/>
                      <a:pt x="178" y="385617"/>
                    </a:cubicBezTo>
                    <a:cubicBezTo>
                      <a:pt x="-694" y="369929"/>
                      <a:pt x="1921" y="353369"/>
                      <a:pt x="1921" y="353369"/>
                    </a:cubicBezTo>
                    <a:cubicBezTo>
                      <a:pt x="1921" y="353369"/>
                      <a:pt x="45500" y="213046"/>
                      <a:pt x="208483" y="71851"/>
                    </a:cubicBezTo>
                    <a:cubicBezTo>
                      <a:pt x="208483" y="71851"/>
                      <a:pt x="295640" y="-19664"/>
                      <a:pt x="335733" y="3869"/>
                    </a:cubicBezTo>
                    <a:cubicBezTo>
                      <a:pt x="375825" y="24786"/>
                      <a:pt x="355779" y="69237"/>
                      <a:pt x="299998" y="122402"/>
                    </a:cubicBezTo>
                    <a:close/>
                  </a:path>
                </a:pathLst>
              </a:custGeom>
              <a:solidFill>
                <a:srgbClr val="E6887C"/>
              </a:solidFill>
              <a:ln w="8714"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62C9A35E-7E24-4C7F-88F6-1567E1E4D1C6}"/>
                  </a:ext>
                </a:extLst>
              </p:cNvPr>
              <p:cNvSpPr/>
              <p:nvPr/>
            </p:nvSpPr>
            <p:spPr>
              <a:xfrm>
                <a:off x="4860875" y="2299713"/>
                <a:ext cx="215278" cy="193488"/>
              </a:xfrm>
              <a:custGeom>
                <a:avLst/>
                <a:gdLst>
                  <a:gd name="connsiteX0" fmla="*/ 215278 w 215278"/>
                  <a:gd name="connsiteY0" fmla="*/ 0 h 193488"/>
                  <a:gd name="connsiteX1" fmla="*/ 115047 w 215278"/>
                  <a:gd name="connsiteY1" fmla="*/ 129864 h 193488"/>
                  <a:gd name="connsiteX2" fmla="*/ 101102 w 215278"/>
                  <a:gd name="connsiteY2" fmla="*/ 146424 h 193488"/>
                  <a:gd name="connsiteX3" fmla="*/ 16560 w 215278"/>
                  <a:gd name="connsiteY3" fmla="*/ 193489 h 193488"/>
                  <a:gd name="connsiteX4" fmla="*/ 13945 w 215278"/>
                  <a:gd name="connsiteY4" fmla="*/ 193489 h 193488"/>
                  <a:gd name="connsiteX5" fmla="*/ 0 w 215278"/>
                  <a:gd name="connsiteY5" fmla="*/ 165599 h 193488"/>
                  <a:gd name="connsiteX6" fmla="*/ 18303 w 215278"/>
                  <a:gd name="connsiteY6" fmla="*/ 155140 h 193488"/>
                  <a:gd name="connsiteX7" fmla="*/ 162112 w 215278"/>
                  <a:gd name="connsiteY7" fmla="*/ 31377 h 193488"/>
                  <a:gd name="connsiteX8" fmla="*/ 215278 w 215278"/>
                  <a:gd name="connsiteY8" fmla="*/ 0 h 193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278" h="193488">
                    <a:moveTo>
                      <a:pt x="215278" y="0"/>
                    </a:moveTo>
                    <a:cubicBezTo>
                      <a:pt x="178672" y="46193"/>
                      <a:pt x="141195" y="95873"/>
                      <a:pt x="115047" y="129864"/>
                    </a:cubicBezTo>
                    <a:cubicBezTo>
                      <a:pt x="110690" y="135965"/>
                      <a:pt x="105460" y="141195"/>
                      <a:pt x="101102" y="146424"/>
                    </a:cubicBezTo>
                    <a:lnTo>
                      <a:pt x="16560" y="193489"/>
                    </a:lnTo>
                    <a:cubicBezTo>
                      <a:pt x="15688" y="193489"/>
                      <a:pt x="14817" y="193489"/>
                      <a:pt x="13945" y="193489"/>
                    </a:cubicBezTo>
                    <a:cubicBezTo>
                      <a:pt x="4358" y="191746"/>
                      <a:pt x="872" y="178672"/>
                      <a:pt x="0" y="165599"/>
                    </a:cubicBezTo>
                    <a:cubicBezTo>
                      <a:pt x="4358" y="161241"/>
                      <a:pt x="10459" y="157754"/>
                      <a:pt x="18303" y="155140"/>
                    </a:cubicBezTo>
                    <a:cubicBezTo>
                      <a:pt x="59267" y="142066"/>
                      <a:pt x="113304" y="57524"/>
                      <a:pt x="162112" y="31377"/>
                    </a:cubicBezTo>
                    <a:cubicBezTo>
                      <a:pt x="181287" y="20918"/>
                      <a:pt x="200461" y="9587"/>
                      <a:pt x="215278" y="0"/>
                    </a:cubicBezTo>
                    <a:close/>
                  </a:path>
                </a:pathLst>
              </a:custGeom>
              <a:solidFill>
                <a:srgbClr val="E6887C">
                  <a:alpha val="50000"/>
                </a:srgbClr>
              </a:solidFill>
              <a:ln w="8714"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C5F0C576-4F40-4C07-A224-B5C7955F8E3D}"/>
                  </a:ext>
                </a:extLst>
              </p:cNvPr>
              <p:cNvSpPr/>
              <p:nvPr/>
            </p:nvSpPr>
            <p:spPr>
              <a:xfrm>
                <a:off x="4865959" y="2314464"/>
                <a:ext cx="217166" cy="166877"/>
              </a:xfrm>
              <a:custGeom>
                <a:avLst/>
                <a:gdLst>
                  <a:gd name="connsiteX0" fmla="*/ 59413 w 217166"/>
                  <a:gd name="connsiteY0" fmla="*/ 157820 h 166877"/>
                  <a:gd name="connsiteX1" fmla="*/ 28908 w 217166"/>
                  <a:gd name="connsiteY1" fmla="*/ 166536 h 166877"/>
                  <a:gd name="connsiteX2" fmla="*/ 1889 w 217166"/>
                  <a:gd name="connsiteY2" fmla="*/ 118600 h 166877"/>
                  <a:gd name="connsiteX3" fmla="*/ 53311 w 217166"/>
                  <a:gd name="connsiteY3" fmla="*/ 89838 h 166877"/>
                  <a:gd name="connsiteX4" fmla="*/ 66385 w 217166"/>
                  <a:gd name="connsiteY4" fmla="*/ 51489 h 166877"/>
                  <a:gd name="connsiteX5" fmla="*/ 106477 w 217166"/>
                  <a:gd name="connsiteY5" fmla="*/ 45388 h 166877"/>
                  <a:gd name="connsiteX6" fmla="*/ 122166 w 217166"/>
                  <a:gd name="connsiteY6" fmla="*/ 17497 h 166877"/>
                  <a:gd name="connsiteX7" fmla="*/ 154414 w 217166"/>
                  <a:gd name="connsiteY7" fmla="*/ 19241 h 166877"/>
                  <a:gd name="connsiteX8" fmla="*/ 188405 w 217166"/>
                  <a:gd name="connsiteY8" fmla="*/ 66 h 166877"/>
                  <a:gd name="connsiteX9" fmla="*/ 217167 w 217166"/>
                  <a:gd name="connsiteY9" fmla="*/ 26213 h 166877"/>
                  <a:gd name="connsiteX10" fmla="*/ 134368 w 217166"/>
                  <a:gd name="connsiteY10" fmla="*/ 85480 h 166877"/>
                  <a:gd name="connsiteX11" fmla="*/ 59413 w 217166"/>
                  <a:gd name="connsiteY11" fmla="*/ 157820 h 166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166" h="166877">
                    <a:moveTo>
                      <a:pt x="59413" y="157820"/>
                    </a:moveTo>
                    <a:cubicBezTo>
                      <a:pt x="49825" y="163050"/>
                      <a:pt x="39366" y="168279"/>
                      <a:pt x="28908" y="166536"/>
                    </a:cubicBezTo>
                    <a:cubicBezTo>
                      <a:pt x="7990" y="163921"/>
                      <a:pt x="-5084" y="138646"/>
                      <a:pt x="1889" y="118600"/>
                    </a:cubicBezTo>
                    <a:cubicBezTo>
                      <a:pt x="8861" y="98554"/>
                      <a:pt x="32394" y="88095"/>
                      <a:pt x="53311" y="89838"/>
                    </a:cubicBezTo>
                    <a:cubicBezTo>
                      <a:pt x="49825" y="75893"/>
                      <a:pt x="55055" y="61076"/>
                      <a:pt x="66385" y="51489"/>
                    </a:cubicBezTo>
                    <a:cubicBezTo>
                      <a:pt x="76844" y="42773"/>
                      <a:pt x="93404" y="40158"/>
                      <a:pt x="106477" y="45388"/>
                    </a:cubicBezTo>
                    <a:cubicBezTo>
                      <a:pt x="106477" y="34057"/>
                      <a:pt x="112578" y="22727"/>
                      <a:pt x="122166" y="17497"/>
                    </a:cubicBezTo>
                    <a:cubicBezTo>
                      <a:pt x="131753" y="12268"/>
                      <a:pt x="144826" y="12268"/>
                      <a:pt x="154414" y="19241"/>
                    </a:cubicBezTo>
                    <a:cubicBezTo>
                      <a:pt x="160515" y="7038"/>
                      <a:pt x="174460" y="-806"/>
                      <a:pt x="188405" y="66"/>
                    </a:cubicBezTo>
                    <a:cubicBezTo>
                      <a:pt x="202350" y="1809"/>
                      <a:pt x="213681" y="12268"/>
                      <a:pt x="217167" y="26213"/>
                    </a:cubicBezTo>
                    <a:cubicBezTo>
                      <a:pt x="184047" y="34929"/>
                      <a:pt x="157900" y="59333"/>
                      <a:pt x="134368" y="85480"/>
                    </a:cubicBezTo>
                    <a:cubicBezTo>
                      <a:pt x="109964" y="111627"/>
                      <a:pt x="89046" y="139517"/>
                      <a:pt x="59413" y="157820"/>
                    </a:cubicBezTo>
                    <a:close/>
                  </a:path>
                </a:pathLst>
              </a:custGeom>
              <a:solidFill>
                <a:srgbClr val="FFFFFF"/>
              </a:solidFill>
              <a:ln w="8714"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5F108360-8C86-4559-9143-BE8BBF147DF8}"/>
                  </a:ext>
                </a:extLst>
              </p:cNvPr>
              <p:cNvSpPr/>
              <p:nvPr/>
            </p:nvSpPr>
            <p:spPr>
              <a:xfrm>
                <a:off x="4032883" y="2651828"/>
                <a:ext cx="412253" cy="618815"/>
              </a:xfrm>
              <a:custGeom>
                <a:avLst/>
                <a:gdLst>
                  <a:gd name="connsiteX0" fmla="*/ 412253 w 412253"/>
                  <a:gd name="connsiteY0" fmla="*/ 282389 h 618815"/>
                  <a:gd name="connsiteX1" fmla="*/ 318995 w 412253"/>
                  <a:gd name="connsiteY1" fmla="*/ 618816 h 618815"/>
                  <a:gd name="connsiteX2" fmla="*/ 0 w 412253"/>
                  <a:gd name="connsiteY2" fmla="*/ 618816 h 618815"/>
                  <a:gd name="connsiteX3" fmla="*/ 205691 w 412253"/>
                  <a:gd name="connsiteY3" fmla="*/ 237939 h 618815"/>
                  <a:gd name="connsiteX4" fmla="*/ 268444 w 412253"/>
                  <a:gd name="connsiteY4" fmla="*/ 147296 h 618815"/>
                  <a:gd name="connsiteX5" fmla="*/ 323353 w 412253"/>
                  <a:gd name="connsiteY5" fmla="*/ 77570 h 618815"/>
                  <a:gd name="connsiteX6" fmla="*/ 380005 w 412253"/>
                  <a:gd name="connsiteY6" fmla="*/ 17431 h 618815"/>
                  <a:gd name="connsiteX7" fmla="*/ 403538 w 412253"/>
                  <a:gd name="connsiteY7" fmla="*/ 0 h 618815"/>
                  <a:gd name="connsiteX8" fmla="*/ 403538 w 412253"/>
                  <a:gd name="connsiteY8" fmla="*/ 10459 h 618815"/>
                  <a:gd name="connsiteX9" fmla="*/ 412253 w 412253"/>
                  <a:gd name="connsiteY9" fmla="*/ 282389 h 61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2253" h="618815">
                    <a:moveTo>
                      <a:pt x="412253" y="282389"/>
                    </a:moveTo>
                    <a:lnTo>
                      <a:pt x="318995" y="618816"/>
                    </a:lnTo>
                    <a:lnTo>
                      <a:pt x="0" y="618816"/>
                    </a:lnTo>
                    <a:cubicBezTo>
                      <a:pt x="64496" y="488080"/>
                      <a:pt x="144681" y="332069"/>
                      <a:pt x="205691" y="237939"/>
                    </a:cubicBezTo>
                    <a:cubicBezTo>
                      <a:pt x="228352" y="203076"/>
                      <a:pt x="249269" y="172571"/>
                      <a:pt x="268444" y="147296"/>
                    </a:cubicBezTo>
                    <a:cubicBezTo>
                      <a:pt x="289362" y="119405"/>
                      <a:pt x="307665" y="96744"/>
                      <a:pt x="323353" y="77570"/>
                    </a:cubicBezTo>
                    <a:cubicBezTo>
                      <a:pt x="347757" y="48808"/>
                      <a:pt x="366932" y="29633"/>
                      <a:pt x="380005" y="17431"/>
                    </a:cubicBezTo>
                    <a:cubicBezTo>
                      <a:pt x="393950" y="5229"/>
                      <a:pt x="401794" y="0"/>
                      <a:pt x="403538" y="0"/>
                    </a:cubicBezTo>
                    <a:lnTo>
                      <a:pt x="403538" y="10459"/>
                    </a:lnTo>
                    <a:lnTo>
                      <a:pt x="412253" y="282389"/>
                    </a:lnTo>
                    <a:close/>
                  </a:path>
                </a:pathLst>
              </a:custGeom>
              <a:solidFill>
                <a:srgbClr val="E6887C"/>
              </a:solidFill>
              <a:ln w="8714"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08BC4C56-E5D3-41BE-9E3B-31DF04585B51}"/>
                  </a:ext>
                </a:extLst>
              </p:cNvPr>
              <p:cNvSpPr/>
              <p:nvPr/>
            </p:nvSpPr>
            <p:spPr>
              <a:xfrm>
                <a:off x="4229858" y="2662287"/>
                <a:ext cx="215278" cy="608356"/>
              </a:xfrm>
              <a:custGeom>
                <a:avLst/>
                <a:gdLst>
                  <a:gd name="connsiteX0" fmla="*/ 215278 w 215278"/>
                  <a:gd name="connsiteY0" fmla="*/ 271930 h 608356"/>
                  <a:gd name="connsiteX1" fmla="*/ 122020 w 215278"/>
                  <a:gd name="connsiteY1" fmla="*/ 608357 h 608356"/>
                  <a:gd name="connsiteX2" fmla="*/ 0 w 215278"/>
                  <a:gd name="connsiteY2" fmla="*/ 608357 h 608356"/>
                  <a:gd name="connsiteX3" fmla="*/ 88029 w 215278"/>
                  <a:gd name="connsiteY3" fmla="*/ 277160 h 608356"/>
                  <a:gd name="connsiteX4" fmla="*/ 70597 w 215278"/>
                  <a:gd name="connsiteY4" fmla="*/ 136837 h 608356"/>
                  <a:gd name="connsiteX5" fmla="*/ 125506 w 215278"/>
                  <a:gd name="connsiteY5" fmla="*/ 67111 h 608356"/>
                  <a:gd name="connsiteX6" fmla="*/ 182158 w 215278"/>
                  <a:gd name="connsiteY6" fmla="*/ 6973 h 608356"/>
                  <a:gd name="connsiteX7" fmla="*/ 205691 w 215278"/>
                  <a:gd name="connsiteY7" fmla="*/ 0 h 608356"/>
                  <a:gd name="connsiteX8" fmla="*/ 215278 w 215278"/>
                  <a:gd name="connsiteY8" fmla="*/ 271930 h 608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278" h="608356">
                    <a:moveTo>
                      <a:pt x="215278" y="271930"/>
                    </a:moveTo>
                    <a:lnTo>
                      <a:pt x="122020" y="608357"/>
                    </a:lnTo>
                    <a:lnTo>
                      <a:pt x="0" y="608357"/>
                    </a:lnTo>
                    <a:cubicBezTo>
                      <a:pt x="40092" y="472392"/>
                      <a:pt x="81056" y="324225"/>
                      <a:pt x="88029" y="277160"/>
                    </a:cubicBezTo>
                    <a:cubicBezTo>
                      <a:pt x="95001" y="232710"/>
                      <a:pt x="83671" y="180415"/>
                      <a:pt x="70597" y="136837"/>
                    </a:cubicBezTo>
                    <a:cubicBezTo>
                      <a:pt x="91515" y="108946"/>
                      <a:pt x="109818" y="86286"/>
                      <a:pt x="125506" y="67111"/>
                    </a:cubicBezTo>
                    <a:cubicBezTo>
                      <a:pt x="149910" y="38349"/>
                      <a:pt x="169085" y="19175"/>
                      <a:pt x="182158" y="6973"/>
                    </a:cubicBezTo>
                    <a:lnTo>
                      <a:pt x="205691" y="0"/>
                    </a:lnTo>
                    <a:lnTo>
                      <a:pt x="215278" y="271930"/>
                    </a:lnTo>
                    <a:close/>
                  </a:path>
                </a:pathLst>
              </a:custGeom>
              <a:solidFill>
                <a:srgbClr val="E6887C">
                  <a:alpha val="50000"/>
                </a:srgbClr>
              </a:solidFill>
              <a:ln w="8714"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B052BB87-7C87-46DD-9DA6-BB493D33180E}"/>
                  </a:ext>
                </a:extLst>
              </p:cNvPr>
              <p:cNvSpPr/>
              <p:nvPr/>
            </p:nvSpPr>
            <p:spPr>
              <a:xfrm>
                <a:off x="4706390" y="2075062"/>
                <a:ext cx="235562" cy="403322"/>
              </a:xfrm>
              <a:custGeom>
                <a:avLst/>
                <a:gdLst>
                  <a:gd name="connsiteX0" fmla="*/ 235542 w 235562"/>
                  <a:gd name="connsiteY0" fmla="*/ 32033 h 403322"/>
                  <a:gd name="connsiteX1" fmla="*/ 184991 w 235562"/>
                  <a:gd name="connsiteY1" fmla="*/ 130521 h 403322"/>
                  <a:gd name="connsiteX2" fmla="*/ 152742 w 235562"/>
                  <a:gd name="connsiteY2" fmla="*/ 231623 h 403322"/>
                  <a:gd name="connsiteX3" fmla="*/ 152742 w 235562"/>
                  <a:gd name="connsiteY3" fmla="*/ 232495 h 403322"/>
                  <a:gd name="connsiteX4" fmla="*/ 6318 w 235562"/>
                  <a:gd name="connsiteY4" fmla="*/ 403323 h 403322"/>
                  <a:gd name="connsiteX5" fmla="*/ 1089 w 235562"/>
                  <a:gd name="connsiteY5" fmla="*/ 375432 h 403322"/>
                  <a:gd name="connsiteX6" fmla="*/ 3704 w 235562"/>
                  <a:gd name="connsiteY6" fmla="*/ 310065 h 403322"/>
                  <a:gd name="connsiteX7" fmla="*/ 39438 w 235562"/>
                  <a:gd name="connsiteY7" fmla="*/ 201118 h 403322"/>
                  <a:gd name="connsiteX8" fmla="*/ 153614 w 235562"/>
                  <a:gd name="connsiteY8" fmla="*/ 25061 h 403322"/>
                  <a:gd name="connsiteX9" fmla="*/ 235542 w 235562"/>
                  <a:gd name="connsiteY9" fmla="*/ 32033 h 40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562" h="403322">
                    <a:moveTo>
                      <a:pt x="235542" y="32033"/>
                    </a:moveTo>
                    <a:cubicBezTo>
                      <a:pt x="236413" y="56437"/>
                      <a:pt x="210266" y="77355"/>
                      <a:pt x="184991" y="130521"/>
                    </a:cubicBezTo>
                    <a:cubicBezTo>
                      <a:pt x="172789" y="155796"/>
                      <a:pt x="161458" y="188045"/>
                      <a:pt x="152742" y="231623"/>
                    </a:cubicBezTo>
                    <a:cubicBezTo>
                      <a:pt x="152742" y="231623"/>
                      <a:pt x="152742" y="232495"/>
                      <a:pt x="152742" y="232495"/>
                    </a:cubicBezTo>
                    <a:lnTo>
                      <a:pt x="6318" y="403323"/>
                    </a:lnTo>
                    <a:cubicBezTo>
                      <a:pt x="6318" y="403323"/>
                      <a:pt x="2832" y="393735"/>
                      <a:pt x="1089" y="375432"/>
                    </a:cubicBezTo>
                    <a:cubicBezTo>
                      <a:pt x="-654" y="359744"/>
                      <a:pt x="-654" y="337955"/>
                      <a:pt x="3704" y="310065"/>
                    </a:cubicBezTo>
                    <a:cubicBezTo>
                      <a:pt x="8933" y="279560"/>
                      <a:pt x="19392" y="242954"/>
                      <a:pt x="39438" y="201118"/>
                    </a:cubicBezTo>
                    <a:cubicBezTo>
                      <a:pt x="100448" y="76483"/>
                      <a:pt x="125724" y="52079"/>
                      <a:pt x="153614" y="25061"/>
                    </a:cubicBezTo>
                    <a:cubicBezTo>
                      <a:pt x="181504" y="-1086"/>
                      <a:pt x="233799" y="-17646"/>
                      <a:pt x="235542" y="32033"/>
                    </a:cubicBezTo>
                    <a:close/>
                  </a:path>
                </a:pathLst>
              </a:custGeom>
              <a:solidFill>
                <a:srgbClr val="E6887C"/>
              </a:solidFill>
              <a:ln w="8714"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B9AFB48A-9676-4974-A17E-85A2EF6192C0}"/>
                  </a:ext>
                </a:extLst>
              </p:cNvPr>
              <p:cNvSpPr/>
              <p:nvPr/>
            </p:nvSpPr>
            <p:spPr>
              <a:xfrm>
                <a:off x="5017679" y="2422910"/>
                <a:ext cx="579744" cy="314945"/>
              </a:xfrm>
              <a:custGeom>
                <a:avLst/>
                <a:gdLst>
                  <a:gd name="connsiteX0" fmla="*/ 450681 w 579744"/>
                  <a:gd name="connsiteY0" fmla="*/ 149605 h 314945"/>
                  <a:gd name="connsiteX1" fmla="*/ 194439 w 579744"/>
                  <a:gd name="connsiteY1" fmla="*/ 280340 h 314945"/>
                  <a:gd name="connsiteX2" fmla="*/ 950 w 579744"/>
                  <a:gd name="connsiteY2" fmla="*/ 289928 h 314945"/>
                  <a:gd name="connsiteX3" fmla="*/ 1822 w 579744"/>
                  <a:gd name="connsiteY3" fmla="*/ 266395 h 314945"/>
                  <a:gd name="connsiteX4" fmla="*/ 145631 w 579744"/>
                  <a:gd name="connsiteY4" fmla="*/ 159192 h 314945"/>
                  <a:gd name="connsiteX5" fmla="*/ 401873 w 579744"/>
                  <a:gd name="connsiteY5" fmla="*/ 58090 h 314945"/>
                  <a:gd name="connsiteX6" fmla="*/ 440222 w 579744"/>
                  <a:gd name="connsiteY6" fmla="*/ 41530 h 314945"/>
                  <a:gd name="connsiteX7" fmla="*/ 570958 w 579744"/>
                  <a:gd name="connsiteY7" fmla="*/ 7539 h 314945"/>
                  <a:gd name="connsiteX8" fmla="*/ 450681 w 579744"/>
                  <a:gd name="connsiteY8" fmla="*/ 149605 h 31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744" h="314945">
                    <a:moveTo>
                      <a:pt x="450681" y="149605"/>
                    </a:moveTo>
                    <a:cubicBezTo>
                      <a:pt x="294670" y="226303"/>
                      <a:pt x="244119" y="266395"/>
                      <a:pt x="194439" y="280340"/>
                    </a:cubicBezTo>
                    <a:cubicBezTo>
                      <a:pt x="149989" y="292542"/>
                      <a:pt x="12281" y="345708"/>
                      <a:pt x="950" y="289928"/>
                    </a:cubicBezTo>
                    <a:cubicBezTo>
                      <a:pt x="-793" y="283827"/>
                      <a:pt x="79" y="275983"/>
                      <a:pt x="1822" y="266395"/>
                    </a:cubicBezTo>
                    <a:cubicBezTo>
                      <a:pt x="1822" y="266395"/>
                      <a:pt x="24483" y="212358"/>
                      <a:pt x="145631" y="159192"/>
                    </a:cubicBezTo>
                    <a:cubicBezTo>
                      <a:pt x="249348" y="112999"/>
                      <a:pt x="325175" y="89466"/>
                      <a:pt x="401873" y="58090"/>
                    </a:cubicBezTo>
                    <a:cubicBezTo>
                      <a:pt x="414075" y="52860"/>
                      <a:pt x="427149" y="47631"/>
                      <a:pt x="440222" y="41530"/>
                    </a:cubicBezTo>
                    <a:cubicBezTo>
                      <a:pt x="530865" y="1438"/>
                      <a:pt x="549169" y="-9021"/>
                      <a:pt x="570958" y="7539"/>
                    </a:cubicBezTo>
                    <a:cubicBezTo>
                      <a:pt x="591875" y="23227"/>
                      <a:pt x="584031" y="84237"/>
                      <a:pt x="450681" y="149605"/>
                    </a:cubicBezTo>
                    <a:close/>
                  </a:path>
                </a:pathLst>
              </a:custGeom>
              <a:solidFill>
                <a:srgbClr val="E6887C"/>
              </a:solidFill>
              <a:ln w="8714"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535BCDF0-F1D3-47D6-A4CA-760EC4B57721}"/>
                  </a:ext>
                </a:extLst>
              </p:cNvPr>
              <p:cNvSpPr/>
              <p:nvPr/>
            </p:nvSpPr>
            <p:spPr>
              <a:xfrm>
                <a:off x="5017679" y="2481000"/>
                <a:ext cx="401873" cy="238165"/>
              </a:xfrm>
              <a:custGeom>
                <a:avLst/>
                <a:gdLst>
                  <a:gd name="connsiteX0" fmla="*/ 401873 w 401873"/>
                  <a:gd name="connsiteY0" fmla="*/ 0 h 238165"/>
                  <a:gd name="connsiteX1" fmla="*/ 259807 w 401873"/>
                  <a:gd name="connsiteY1" fmla="*/ 95001 h 238165"/>
                  <a:gd name="connsiteX2" fmla="*/ 27969 w 401873"/>
                  <a:gd name="connsiteY2" fmla="*/ 221379 h 238165"/>
                  <a:gd name="connsiteX3" fmla="*/ 950 w 401873"/>
                  <a:gd name="connsiteY3" fmla="*/ 231838 h 238165"/>
                  <a:gd name="connsiteX4" fmla="*/ 1822 w 401873"/>
                  <a:gd name="connsiteY4" fmla="*/ 208306 h 238165"/>
                  <a:gd name="connsiteX5" fmla="*/ 145631 w 401873"/>
                  <a:gd name="connsiteY5" fmla="*/ 101102 h 238165"/>
                  <a:gd name="connsiteX6" fmla="*/ 401873 w 401873"/>
                  <a:gd name="connsiteY6" fmla="*/ 0 h 23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1873" h="238165">
                    <a:moveTo>
                      <a:pt x="401873" y="0"/>
                    </a:moveTo>
                    <a:cubicBezTo>
                      <a:pt x="380955" y="25276"/>
                      <a:pt x="339120" y="59267"/>
                      <a:pt x="259807" y="95001"/>
                    </a:cubicBezTo>
                    <a:cubicBezTo>
                      <a:pt x="102052" y="164727"/>
                      <a:pt x="45400" y="183902"/>
                      <a:pt x="27969" y="221379"/>
                    </a:cubicBezTo>
                    <a:cubicBezTo>
                      <a:pt x="17510" y="244040"/>
                      <a:pt x="7051" y="239682"/>
                      <a:pt x="950" y="231838"/>
                    </a:cubicBezTo>
                    <a:cubicBezTo>
                      <a:pt x="-793" y="225737"/>
                      <a:pt x="79" y="217893"/>
                      <a:pt x="1822" y="208306"/>
                    </a:cubicBezTo>
                    <a:cubicBezTo>
                      <a:pt x="1822" y="208306"/>
                      <a:pt x="24483" y="154268"/>
                      <a:pt x="145631" y="101102"/>
                    </a:cubicBezTo>
                    <a:cubicBezTo>
                      <a:pt x="249348" y="55781"/>
                      <a:pt x="325175" y="31377"/>
                      <a:pt x="401873" y="0"/>
                    </a:cubicBezTo>
                    <a:close/>
                  </a:path>
                </a:pathLst>
              </a:custGeom>
              <a:solidFill>
                <a:srgbClr val="E6887C">
                  <a:alpha val="50000"/>
                </a:srgbClr>
              </a:solidFill>
              <a:ln w="8714"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CC1A87DA-C90D-447F-B280-5DED041F847C}"/>
                  </a:ext>
                </a:extLst>
              </p:cNvPr>
              <p:cNvSpPr/>
              <p:nvPr/>
            </p:nvSpPr>
            <p:spPr>
              <a:xfrm>
                <a:off x="5076153" y="2542881"/>
                <a:ext cx="201321" cy="116790"/>
              </a:xfrm>
              <a:custGeom>
                <a:avLst/>
                <a:gdLst>
                  <a:gd name="connsiteX0" fmla="*/ 0 w 201321"/>
                  <a:gd name="connsiteY0" fmla="*/ 96744 h 116790"/>
                  <a:gd name="connsiteX1" fmla="*/ 34863 w 201321"/>
                  <a:gd name="connsiteY1" fmla="*/ 116791 h 116790"/>
                  <a:gd name="connsiteX2" fmla="*/ 68854 w 201321"/>
                  <a:gd name="connsiteY2" fmla="*/ 95873 h 116790"/>
                  <a:gd name="connsiteX3" fmla="*/ 107203 w 201321"/>
                  <a:gd name="connsiteY3" fmla="*/ 105460 h 116790"/>
                  <a:gd name="connsiteX4" fmla="*/ 127249 w 201321"/>
                  <a:gd name="connsiteY4" fmla="*/ 70597 h 116790"/>
                  <a:gd name="connsiteX5" fmla="*/ 157754 w 201321"/>
                  <a:gd name="connsiteY5" fmla="*/ 53166 h 116790"/>
                  <a:gd name="connsiteX6" fmla="*/ 196104 w 201321"/>
                  <a:gd name="connsiteY6" fmla="*/ 40092 h 116790"/>
                  <a:gd name="connsiteX7" fmla="*/ 192617 w 201321"/>
                  <a:gd name="connsiteY7" fmla="*/ 0 h 116790"/>
                  <a:gd name="connsiteX8" fmla="*/ 0 w 201321"/>
                  <a:gd name="connsiteY8" fmla="*/ 96744 h 11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321" h="116790">
                    <a:moveTo>
                      <a:pt x="0" y="96744"/>
                    </a:moveTo>
                    <a:cubicBezTo>
                      <a:pt x="6973" y="108946"/>
                      <a:pt x="20046" y="116791"/>
                      <a:pt x="34863" y="116791"/>
                    </a:cubicBezTo>
                    <a:cubicBezTo>
                      <a:pt x="48808" y="116791"/>
                      <a:pt x="62753" y="108075"/>
                      <a:pt x="68854" y="95873"/>
                    </a:cubicBezTo>
                    <a:cubicBezTo>
                      <a:pt x="77570" y="107203"/>
                      <a:pt x="94130" y="110690"/>
                      <a:pt x="107203" y="105460"/>
                    </a:cubicBezTo>
                    <a:cubicBezTo>
                      <a:pt x="120277" y="100231"/>
                      <a:pt x="128993" y="85414"/>
                      <a:pt x="127249" y="70597"/>
                    </a:cubicBezTo>
                    <a:cubicBezTo>
                      <a:pt x="139451" y="77570"/>
                      <a:pt x="157754" y="67111"/>
                      <a:pt x="157754" y="53166"/>
                    </a:cubicBezTo>
                    <a:cubicBezTo>
                      <a:pt x="171700" y="58395"/>
                      <a:pt x="188259" y="52294"/>
                      <a:pt x="196104" y="40092"/>
                    </a:cubicBezTo>
                    <a:cubicBezTo>
                      <a:pt x="203948" y="27890"/>
                      <a:pt x="203076" y="10459"/>
                      <a:pt x="192617" y="0"/>
                    </a:cubicBezTo>
                    <a:cubicBezTo>
                      <a:pt x="132479" y="40092"/>
                      <a:pt x="50551" y="45322"/>
                      <a:pt x="0" y="96744"/>
                    </a:cubicBezTo>
                    <a:close/>
                  </a:path>
                </a:pathLst>
              </a:custGeom>
              <a:solidFill>
                <a:srgbClr val="FFFFFF"/>
              </a:solidFill>
              <a:ln w="8714"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AFD9FB3B-F0BC-4E96-A22B-2A04992DE69F}"/>
                  </a:ext>
                </a:extLst>
              </p:cNvPr>
              <p:cNvSpPr/>
              <p:nvPr/>
            </p:nvSpPr>
            <p:spPr>
              <a:xfrm>
                <a:off x="4706390" y="2205583"/>
                <a:ext cx="184990" cy="244911"/>
              </a:xfrm>
              <a:custGeom>
                <a:avLst/>
                <a:gdLst>
                  <a:gd name="connsiteX0" fmla="*/ 184991 w 184990"/>
                  <a:gd name="connsiteY0" fmla="*/ 0 h 244911"/>
                  <a:gd name="connsiteX1" fmla="*/ 152742 w 184990"/>
                  <a:gd name="connsiteY1" fmla="*/ 101102 h 244911"/>
                  <a:gd name="connsiteX2" fmla="*/ 1089 w 184990"/>
                  <a:gd name="connsiteY2" fmla="*/ 244912 h 244911"/>
                  <a:gd name="connsiteX3" fmla="*/ 3704 w 184990"/>
                  <a:gd name="connsiteY3" fmla="*/ 179544 h 244911"/>
                  <a:gd name="connsiteX4" fmla="*/ 80402 w 184990"/>
                  <a:gd name="connsiteY4" fmla="*/ 104589 h 244911"/>
                  <a:gd name="connsiteX5" fmla="*/ 184991 w 184990"/>
                  <a:gd name="connsiteY5" fmla="*/ 0 h 244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990" h="244911">
                    <a:moveTo>
                      <a:pt x="184991" y="0"/>
                    </a:moveTo>
                    <a:cubicBezTo>
                      <a:pt x="172789" y="25276"/>
                      <a:pt x="161458" y="57524"/>
                      <a:pt x="152742" y="101102"/>
                    </a:cubicBezTo>
                    <a:lnTo>
                      <a:pt x="1089" y="244912"/>
                    </a:lnTo>
                    <a:cubicBezTo>
                      <a:pt x="-654" y="229223"/>
                      <a:pt x="-654" y="207434"/>
                      <a:pt x="3704" y="179544"/>
                    </a:cubicBezTo>
                    <a:cubicBezTo>
                      <a:pt x="22878" y="160369"/>
                      <a:pt x="50769" y="131607"/>
                      <a:pt x="80402" y="104589"/>
                    </a:cubicBezTo>
                    <a:cubicBezTo>
                      <a:pt x="115265" y="71469"/>
                      <a:pt x="159715" y="25276"/>
                      <a:pt x="184991" y="0"/>
                    </a:cubicBezTo>
                    <a:close/>
                  </a:path>
                </a:pathLst>
              </a:custGeom>
              <a:solidFill>
                <a:srgbClr val="E6887C">
                  <a:alpha val="50000"/>
                </a:srgbClr>
              </a:solidFill>
              <a:ln w="8714"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BCB8001F-23A7-42BE-A7F1-09C10DFB7754}"/>
                  </a:ext>
                </a:extLst>
              </p:cNvPr>
              <p:cNvSpPr/>
              <p:nvPr/>
            </p:nvSpPr>
            <p:spPr>
              <a:xfrm>
                <a:off x="4610441" y="2233916"/>
                <a:ext cx="289654" cy="289790"/>
              </a:xfrm>
              <a:custGeom>
                <a:avLst/>
                <a:gdLst>
                  <a:gd name="connsiteX0" fmla="*/ 289655 w 289654"/>
                  <a:gd name="connsiteY0" fmla="*/ 36163 h 289790"/>
                  <a:gd name="connsiteX1" fmla="*/ 13367 w 289654"/>
                  <a:gd name="connsiteY1" fmla="*/ 289791 h 289790"/>
                  <a:gd name="connsiteX2" fmla="*/ 1165 w 289654"/>
                  <a:gd name="connsiteY2" fmla="*/ 227037 h 289790"/>
                  <a:gd name="connsiteX3" fmla="*/ 47358 w 289654"/>
                  <a:gd name="connsiteY3" fmla="*/ 193046 h 289790"/>
                  <a:gd name="connsiteX4" fmla="*/ 72633 w 289654"/>
                  <a:gd name="connsiteY4" fmla="*/ 98916 h 289790"/>
                  <a:gd name="connsiteX5" fmla="*/ 170249 w 289654"/>
                  <a:gd name="connsiteY5" fmla="*/ 105017 h 289790"/>
                  <a:gd name="connsiteX6" fmla="*/ 174607 w 289654"/>
                  <a:gd name="connsiteY6" fmla="*/ 62310 h 289790"/>
                  <a:gd name="connsiteX7" fmla="*/ 215571 w 289654"/>
                  <a:gd name="connsiteY7" fmla="*/ 47494 h 289790"/>
                  <a:gd name="connsiteX8" fmla="*/ 246076 w 289654"/>
                  <a:gd name="connsiteY8" fmla="*/ 429 h 289790"/>
                  <a:gd name="connsiteX9" fmla="*/ 289655 w 289654"/>
                  <a:gd name="connsiteY9" fmla="*/ 36163 h 289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654" h="289790">
                    <a:moveTo>
                      <a:pt x="289655" y="36163"/>
                    </a:moveTo>
                    <a:cubicBezTo>
                      <a:pt x="198140" y="120706"/>
                      <a:pt x="105753" y="205248"/>
                      <a:pt x="13367" y="289791"/>
                    </a:cubicBezTo>
                    <a:cubicBezTo>
                      <a:pt x="5522" y="269744"/>
                      <a:pt x="-3193" y="248827"/>
                      <a:pt x="1165" y="227037"/>
                    </a:cubicBezTo>
                    <a:cubicBezTo>
                      <a:pt x="5522" y="206120"/>
                      <a:pt x="26440" y="186945"/>
                      <a:pt x="47358" y="193046"/>
                    </a:cubicBezTo>
                    <a:cubicBezTo>
                      <a:pt x="33413" y="160798"/>
                      <a:pt x="43872" y="118962"/>
                      <a:pt x="72633" y="98916"/>
                    </a:cubicBezTo>
                    <a:cubicBezTo>
                      <a:pt x="101395" y="77999"/>
                      <a:pt x="144102" y="80613"/>
                      <a:pt x="170249" y="105017"/>
                    </a:cubicBezTo>
                    <a:cubicBezTo>
                      <a:pt x="163277" y="91072"/>
                      <a:pt x="165892" y="73641"/>
                      <a:pt x="174607" y="62310"/>
                    </a:cubicBezTo>
                    <a:cubicBezTo>
                      <a:pt x="184195" y="50108"/>
                      <a:pt x="200754" y="44879"/>
                      <a:pt x="215571" y="47494"/>
                    </a:cubicBezTo>
                    <a:cubicBezTo>
                      <a:pt x="210342" y="27447"/>
                      <a:pt x="225158" y="3915"/>
                      <a:pt x="246076" y="429"/>
                    </a:cubicBezTo>
                    <a:cubicBezTo>
                      <a:pt x="267865" y="-3058"/>
                      <a:pt x="289655" y="15245"/>
                      <a:pt x="289655" y="36163"/>
                    </a:cubicBezTo>
                    <a:close/>
                  </a:path>
                </a:pathLst>
              </a:custGeom>
              <a:solidFill>
                <a:srgbClr val="FFFFFF"/>
              </a:solidFill>
              <a:ln w="8714"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28AED7E2-58A0-432F-AF61-B63D5C6A6CFE}"/>
                  </a:ext>
                </a:extLst>
              </p:cNvPr>
              <p:cNvSpPr/>
              <p:nvPr/>
            </p:nvSpPr>
            <p:spPr>
              <a:xfrm>
                <a:off x="4267335" y="2128398"/>
                <a:ext cx="1146786" cy="1142245"/>
              </a:xfrm>
              <a:custGeom>
                <a:avLst/>
                <a:gdLst>
                  <a:gd name="connsiteX0" fmla="*/ 778313 w 1146786"/>
                  <a:gd name="connsiteY0" fmla="*/ 573981 h 1142245"/>
                  <a:gd name="connsiteX1" fmla="*/ 1029326 w 1146786"/>
                  <a:gd name="connsiteY1" fmla="*/ 532145 h 1142245"/>
                  <a:gd name="connsiteX2" fmla="*/ 1072033 w 1146786"/>
                  <a:gd name="connsiteY2" fmla="*/ 512099 h 1142245"/>
                  <a:gd name="connsiteX3" fmla="*/ 1072904 w 1146786"/>
                  <a:gd name="connsiteY3" fmla="*/ 512099 h 1142245"/>
                  <a:gd name="connsiteX4" fmla="*/ 1115611 w 1146786"/>
                  <a:gd name="connsiteY4" fmla="*/ 499026 h 1142245"/>
                  <a:gd name="connsiteX5" fmla="*/ 1079877 w 1146786"/>
                  <a:gd name="connsiteY5" fmla="*/ 593155 h 1142245"/>
                  <a:gd name="connsiteX6" fmla="*/ 884645 w 1146786"/>
                  <a:gd name="connsiteY6" fmla="*/ 667239 h 1142245"/>
                  <a:gd name="connsiteX7" fmla="*/ 811433 w 1146786"/>
                  <a:gd name="connsiteY7" fmla="*/ 678569 h 1142245"/>
                  <a:gd name="connsiteX8" fmla="*/ 728634 w 1146786"/>
                  <a:gd name="connsiteY8" fmla="*/ 716918 h 1142245"/>
                  <a:gd name="connsiteX9" fmla="*/ 503768 w 1146786"/>
                  <a:gd name="connsiteY9" fmla="*/ 907793 h 1142245"/>
                  <a:gd name="connsiteX10" fmla="*/ 449731 w 1146786"/>
                  <a:gd name="connsiteY10" fmla="*/ 933068 h 1142245"/>
                  <a:gd name="connsiteX11" fmla="*/ 394822 w 1146786"/>
                  <a:gd name="connsiteY11" fmla="*/ 1142245 h 1142245"/>
                  <a:gd name="connsiteX12" fmla="*/ 0 w 1146786"/>
                  <a:gd name="connsiteY12" fmla="*/ 1142245 h 1142245"/>
                  <a:gd name="connsiteX13" fmla="*/ 98488 w 1146786"/>
                  <a:gd name="connsiteY13" fmla="*/ 744809 h 1142245"/>
                  <a:gd name="connsiteX14" fmla="*/ 88900 w 1146786"/>
                  <a:gd name="connsiteY14" fmla="*/ 600999 h 1142245"/>
                  <a:gd name="connsiteX15" fmla="*/ 88900 w 1146786"/>
                  <a:gd name="connsiteY15" fmla="*/ 445860 h 1142245"/>
                  <a:gd name="connsiteX16" fmla="*/ 200461 w 1146786"/>
                  <a:gd name="connsiteY16" fmla="*/ 227967 h 1142245"/>
                  <a:gd name="connsiteX17" fmla="*/ 285004 w 1146786"/>
                  <a:gd name="connsiteY17" fmla="*/ 225352 h 1142245"/>
                  <a:gd name="connsiteX18" fmla="*/ 258857 w 1146786"/>
                  <a:gd name="connsiteY18" fmla="*/ 422327 h 1142245"/>
                  <a:gd name="connsiteX19" fmla="*/ 439272 w 1146786"/>
                  <a:gd name="connsiteY19" fmla="*/ 277646 h 1142245"/>
                  <a:gd name="connsiteX20" fmla="*/ 554319 w 1146786"/>
                  <a:gd name="connsiteY20" fmla="*/ 181773 h 1142245"/>
                  <a:gd name="connsiteX21" fmla="*/ 602256 w 1146786"/>
                  <a:gd name="connsiteY21" fmla="*/ 135580 h 1142245"/>
                  <a:gd name="connsiteX22" fmla="*/ 760882 w 1146786"/>
                  <a:gd name="connsiteY22" fmla="*/ 2230 h 1142245"/>
                  <a:gd name="connsiteX23" fmla="*/ 801846 w 1146786"/>
                  <a:gd name="connsiteY23" fmla="*/ 23147 h 1142245"/>
                  <a:gd name="connsiteX24" fmla="*/ 801846 w 1146786"/>
                  <a:gd name="connsiteY24" fmla="*/ 23147 h 1142245"/>
                  <a:gd name="connsiteX25" fmla="*/ 673725 w 1146786"/>
                  <a:gd name="connsiteY25" fmla="*/ 177416 h 1142245"/>
                  <a:gd name="connsiteX26" fmla="*/ 617944 w 1146786"/>
                  <a:gd name="connsiteY26" fmla="*/ 320353 h 1142245"/>
                  <a:gd name="connsiteX27" fmla="*/ 619687 w 1146786"/>
                  <a:gd name="connsiteY27" fmla="*/ 322968 h 1142245"/>
                  <a:gd name="connsiteX28" fmla="*/ 746065 w 1146786"/>
                  <a:gd name="connsiteY28" fmla="*/ 233196 h 1142245"/>
                  <a:gd name="connsiteX29" fmla="*/ 773084 w 1146786"/>
                  <a:gd name="connsiteY29" fmla="*/ 216636 h 1142245"/>
                  <a:gd name="connsiteX30" fmla="*/ 875929 w 1146786"/>
                  <a:gd name="connsiteY30" fmla="*/ 136452 h 1142245"/>
                  <a:gd name="connsiteX31" fmla="*/ 1058088 w 1146786"/>
                  <a:gd name="connsiteY31" fmla="*/ 48423 h 1142245"/>
                  <a:gd name="connsiteX32" fmla="*/ 963086 w 1146786"/>
                  <a:gd name="connsiteY32" fmla="*/ 201820 h 1142245"/>
                  <a:gd name="connsiteX33" fmla="*/ 958728 w 1146786"/>
                  <a:gd name="connsiteY33" fmla="*/ 205306 h 1142245"/>
                  <a:gd name="connsiteX34" fmla="*/ 800102 w 1146786"/>
                  <a:gd name="connsiteY34" fmla="*/ 349115 h 1142245"/>
                  <a:gd name="connsiteX35" fmla="*/ 730377 w 1146786"/>
                  <a:gd name="connsiteY35" fmla="*/ 431915 h 1142245"/>
                  <a:gd name="connsiteX36" fmla="*/ 730377 w 1146786"/>
                  <a:gd name="connsiteY36" fmla="*/ 431915 h 1142245"/>
                  <a:gd name="connsiteX37" fmla="*/ 849782 w 1146786"/>
                  <a:gd name="connsiteY37" fmla="*/ 385721 h 1142245"/>
                  <a:gd name="connsiteX38" fmla="*/ 970059 w 1146786"/>
                  <a:gd name="connsiteY38" fmla="*/ 320353 h 1142245"/>
                  <a:gd name="connsiteX39" fmla="*/ 1052858 w 1146786"/>
                  <a:gd name="connsiteY39" fmla="*/ 277646 h 1142245"/>
                  <a:gd name="connsiteX40" fmla="*/ 1071161 w 1146786"/>
                  <a:gd name="connsiteY40" fmla="*/ 270674 h 1142245"/>
                  <a:gd name="connsiteX41" fmla="*/ 1121712 w 1146786"/>
                  <a:gd name="connsiteY41" fmla="*/ 266316 h 1142245"/>
                  <a:gd name="connsiteX42" fmla="*/ 1140015 w 1146786"/>
                  <a:gd name="connsiteY42" fmla="*/ 330812 h 1142245"/>
                  <a:gd name="connsiteX43" fmla="*/ 1112997 w 1146786"/>
                  <a:gd name="connsiteY43" fmla="*/ 365675 h 1142245"/>
                  <a:gd name="connsiteX44" fmla="*/ 989233 w 1146786"/>
                  <a:gd name="connsiteY44" fmla="*/ 438016 h 1142245"/>
                  <a:gd name="connsiteX45" fmla="*/ 778313 w 1146786"/>
                  <a:gd name="connsiteY45" fmla="*/ 573981 h 114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46786" h="1142245">
                    <a:moveTo>
                      <a:pt x="778313" y="573981"/>
                    </a:moveTo>
                    <a:cubicBezTo>
                      <a:pt x="780928" y="589669"/>
                      <a:pt x="975288" y="553935"/>
                      <a:pt x="1029326" y="532145"/>
                    </a:cubicBezTo>
                    <a:cubicBezTo>
                      <a:pt x="1048500" y="524301"/>
                      <a:pt x="1061574" y="518200"/>
                      <a:pt x="1072033" y="512099"/>
                    </a:cubicBezTo>
                    <a:cubicBezTo>
                      <a:pt x="1072033" y="512099"/>
                      <a:pt x="1072033" y="512099"/>
                      <a:pt x="1072904" y="512099"/>
                    </a:cubicBezTo>
                    <a:cubicBezTo>
                      <a:pt x="1091207" y="503383"/>
                      <a:pt x="1099923" y="498154"/>
                      <a:pt x="1115611" y="499026"/>
                    </a:cubicBezTo>
                    <a:cubicBezTo>
                      <a:pt x="1140015" y="499897"/>
                      <a:pt x="1161805" y="549577"/>
                      <a:pt x="1079877" y="593155"/>
                    </a:cubicBezTo>
                    <a:cubicBezTo>
                      <a:pt x="998821" y="635862"/>
                      <a:pt x="942169" y="652422"/>
                      <a:pt x="884645" y="667239"/>
                    </a:cubicBezTo>
                    <a:cubicBezTo>
                      <a:pt x="856755" y="674211"/>
                      <a:pt x="834094" y="675083"/>
                      <a:pt x="811433" y="678569"/>
                    </a:cubicBezTo>
                    <a:cubicBezTo>
                      <a:pt x="787029" y="682927"/>
                      <a:pt x="761753" y="691643"/>
                      <a:pt x="728634" y="716918"/>
                    </a:cubicBezTo>
                    <a:cubicBezTo>
                      <a:pt x="672853" y="757882"/>
                      <a:pt x="603999" y="851140"/>
                      <a:pt x="503768" y="907793"/>
                    </a:cubicBezTo>
                    <a:cubicBezTo>
                      <a:pt x="486337" y="917380"/>
                      <a:pt x="468905" y="926096"/>
                      <a:pt x="449731" y="933068"/>
                    </a:cubicBezTo>
                    <a:lnTo>
                      <a:pt x="394822" y="1142245"/>
                    </a:lnTo>
                    <a:lnTo>
                      <a:pt x="0" y="1142245"/>
                    </a:lnTo>
                    <a:cubicBezTo>
                      <a:pt x="43579" y="980133"/>
                      <a:pt x="95001" y="782286"/>
                      <a:pt x="98488" y="744809"/>
                    </a:cubicBezTo>
                    <a:cubicBezTo>
                      <a:pt x="101974" y="713432"/>
                      <a:pt x="95001" y="657652"/>
                      <a:pt x="88900" y="600999"/>
                    </a:cubicBezTo>
                    <a:cubicBezTo>
                      <a:pt x="82799" y="538246"/>
                      <a:pt x="77570" y="474622"/>
                      <a:pt x="88900" y="445860"/>
                    </a:cubicBezTo>
                    <a:cubicBezTo>
                      <a:pt x="111561" y="390951"/>
                      <a:pt x="199590" y="312509"/>
                      <a:pt x="200461" y="227967"/>
                    </a:cubicBezTo>
                    <a:cubicBezTo>
                      <a:pt x="201333" y="143424"/>
                      <a:pt x="265829" y="174801"/>
                      <a:pt x="285004" y="225352"/>
                    </a:cubicBezTo>
                    <a:cubicBezTo>
                      <a:pt x="305050" y="275903"/>
                      <a:pt x="297206" y="358703"/>
                      <a:pt x="258857" y="422327"/>
                    </a:cubicBezTo>
                    <a:cubicBezTo>
                      <a:pt x="258857" y="422327"/>
                      <a:pt x="355601" y="345629"/>
                      <a:pt x="439272" y="277646"/>
                    </a:cubicBezTo>
                    <a:cubicBezTo>
                      <a:pt x="490695" y="235811"/>
                      <a:pt x="537759" y="197462"/>
                      <a:pt x="554319" y="181773"/>
                    </a:cubicBezTo>
                    <a:cubicBezTo>
                      <a:pt x="565650" y="171315"/>
                      <a:pt x="582210" y="154755"/>
                      <a:pt x="602256" y="135580"/>
                    </a:cubicBezTo>
                    <a:cubicBezTo>
                      <a:pt x="658036" y="82414"/>
                      <a:pt x="733863" y="10945"/>
                      <a:pt x="760882" y="2230"/>
                    </a:cubicBezTo>
                    <a:cubicBezTo>
                      <a:pt x="795745" y="-8229"/>
                      <a:pt x="801846" y="21404"/>
                      <a:pt x="801846" y="23147"/>
                    </a:cubicBezTo>
                    <a:cubicBezTo>
                      <a:pt x="801846" y="23147"/>
                      <a:pt x="801846" y="23147"/>
                      <a:pt x="801846" y="23147"/>
                    </a:cubicBezTo>
                    <a:cubicBezTo>
                      <a:pt x="801846" y="23147"/>
                      <a:pt x="700743" y="133837"/>
                      <a:pt x="673725" y="177416"/>
                    </a:cubicBezTo>
                    <a:cubicBezTo>
                      <a:pt x="646706" y="220994"/>
                      <a:pt x="606614" y="295078"/>
                      <a:pt x="617944" y="320353"/>
                    </a:cubicBezTo>
                    <a:cubicBezTo>
                      <a:pt x="618816" y="321225"/>
                      <a:pt x="618816" y="322968"/>
                      <a:pt x="619687" y="322968"/>
                    </a:cubicBezTo>
                    <a:cubicBezTo>
                      <a:pt x="636247" y="336913"/>
                      <a:pt x="712074" y="251499"/>
                      <a:pt x="746065" y="233196"/>
                    </a:cubicBezTo>
                    <a:cubicBezTo>
                      <a:pt x="753909" y="228838"/>
                      <a:pt x="763496" y="223609"/>
                      <a:pt x="773084" y="216636"/>
                    </a:cubicBezTo>
                    <a:cubicBezTo>
                      <a:pt x="805332" y="195719"/>
                      <a:pt x="844553" y="165214"/>
                      <a:pt x="875929" y="136452"/>
                    </a:cubicBezTo>
                    <a:cubicBezTo>
                      <a:pt x="916893" y="98974"/>
                      <a:pt x="1004922" y="3973"/>
                      <a:pt x="1058088" y="48423"/>
                    </a:cubicBezTo>
                    <a:cubicBezTo>
                      <a:pt x="1100795" y="84157"/>
                      <a:pt x="1031940" y="137323"/>
                      <a:pt x="963086" y="201820"/>
                    </a:cubicBezTo>
                    <a:cubicBezTo>
                      <a:pt x="961343" y="202691"/>
                      <a:pt x="960472" y="204434"/>
                      <a:pt x="958728" y="205306"/>
                    </a:cubicBezTo>
                    <a:cubicBezTo>
                      <a:pt x="888131" y="272417"/>
                      <a:pt x="847167" y="311638"/>
                      <a:pt x="800102" y="349115"/>
                    </a:cubicBezTo>
                    <a:cubicBezTo>
                      <a:pt x="753038" y="386593"/>
                      <a:pt x="721661" y="414483"/>
                      <a:pt x="730377" y="431915"/>
                    </a:cubicBezTo>
                    <a:cubicBezTo>
                      <a:pt x="730377" y="431915"/>
                      <a:pt x="730377" y="431915"/>
                      <a:pt x="730377" y="431915"/>
                    </a:cubicBezTo>
                    <a:cubicBezTo>
                      <a:pt x="739092" y="449346"/>
                      <a:pt x="788772" y="419713"/>
                      <a:pt x="849782" y="385721"/>
                    </a:cubicBezTo>
                    <a:cubicBezTo>
                      <a:pt x="911664" y="351730"/>
                      <a:pt x="932581" y="337785"/>
                      <a:pt x="970059" y="320353"/>
                    </a:cubicBezTo>
                    <a:cubicBezTo>
                      <a:pt x="998821" y="307280"/>
                      <a:pt x="1024096" y="288977"/>
                      <a:pt x="1052858" y="277646"/>
                    </a:cubicBezTo>
                    <a:cubicBezTo>
                      <a:pt x="1058959" y="275032"/>
                      <a:pt x="1065060" y="272417"/>
                      <a:pt x="1071161" y="270674"/>
                    </a:cubicBezTo>
                    <a:cubicBezTo>
                      <a:pt x="1087721" y="265444"/>
                      <a:pt x="1106024" y="261086"/>
                      <a:pt x="1121712" y="266316"/>
                    </a:cubicBezTo>
                    <a:cubicBezTo>
                      <a:pt x="1150474" y="274160"/>
                      <a:pt x="1151346" y="308151"/>
                      <a:pt x="1140015" y="330812"/>
                    </a:cubicBezTo>
                    <a:cubicBezTo>
                      <a:pt x="1133043" y="343886"/>
                      <a:pt x="1124327" y="355216"/>
                      <a:pt x="1112997" y="365675"/>
                    </a:cubicBezTo>
                    <a:cubicBezTo>
                      <a:pt x="1079005" y="398795"/>
                      <a:pt x="1027583" y="421456"/>
                      <a:pt x="989233" y="438016"/>
                    </a:cubicBezTo>
                    <a:cubicBezTo>
                      <a:pt x="784414" y="527787"/>
                      <a:pt x="775698" y="557421"/>
                      <a:pt x="778313" y="573981"/>
                    </a:cubicBezTo>
                    <a:close/>
                  </a:path>
                </a:pathLst>
              </a:custGeom>
              <a:solidFill>
                <a:srgbClr val="FAAC99"/>
              </a:solidFill>
              <a:ln w="8714"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CB4292F2-BAAD-4FAB-93ED-A45F41DA30ED}"/>
                  </a:ext>
                </a:extLst>
              </p:cNvPr>
              <p:cNvSpPr/>
              <p:nvPr/>
            </p:nvSpPr>
            <p:spPr>
              <a:xfrm>
                <a:off x="4741470" y="2286639"/>
                <a:ext cx="20917" cy="20917"/>
              </a:xfrm>
              <a:custGeom>
                <a:avLst/>
                <a:gdLst>
                  <a:gd name="connsiteX0" fmla="*/ 20918 w 20917"/>
                  <a:gd name="connsiteY0" fmla="*/ 10459 h 20917"/>
                  <a:gd name="connsiteX1" fmla="*/ 10459 w 20917"/>
                  <a:gd name="connsiteY1" fmla="*/ 20918 h 20917"/>
                  <a:gd name="connsiteX2" fmla="*/ 0 w 20917"/>
                  <a:gd name="connsiteY2" fmla="*/ 10459 h 20917"/>
                  <a:gd name="connsiteX3" fmla="*/ 10459 w 20917"/>
                  <a:gd name="connsiteY3" fmla="*/ 0 h 20917"/>
                  <a:gd name="connsiteX4" fmla="*/ 20918 w 20917"/>
                  <a:gd name="connsiteY4" fmla="*/ 10459 h 20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17" h="20917">
                    <a:moveTo>
                      <a:pt x="20918" y="10459"/>
                    </a:moveTo>
                    <a:cubicBezTo>
                      <a:pt x="20918" y="16235"/>
                      <a:pt x="16235" y="20918"/>
                      <a:pt x="10459" y="20918"/>
                    </a:cubicBezTo>
                    <a:cubicBezTo>
                      <a:pt x="4683" y="20918"/>
                      <a:pt x="0" y="16235"/>
                      <a:pt x="0" y="10459"/>
                    </a:cubicBezTo>
                    <a:cubicBezTo>
                      <a:pt x="0" y="4683"/>
                      <a:pt x="4683" y="0"/>
                      <a:pt x="10459" y="0"/>
                    </a:cubicBezTo>
                    <a:cubicBezTo>
                      <a:pt x="16235" y="0"/>
                      <a:pt x="20918" y="4683"/>
                      <a:pt x="20918" y="10459"/>
                    </a:cubicBezTo>
                    <a:close/>
                  </a:path>
                </a:pathLst>
              </a:custGeom>
              <a:solidFill>
                <a:srgbClr val="FFFFFF"/>
              </a:solidFill>
              <a:ln w="8714"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E987558F-483E-49C2-A607-222654E7A26D}"/>
                  </a:ext>
                </a:extLst>
              </p:cNvPr>
              <p:cNvSpPr/>
              <p:nvPr/>
            </p:nvSpPr>
            <p:spPr>
              <a:xfrm>
                <a:off x="4705736" y="2276181"/>
                <a:ext cx="10458" cy="10458"/>
              </a:xfrm>
              <a:custGeom>
                <a:avLst/>
                <a:gdLst>
                  <a:gd name="connsiteX0" fmla="*/ 10459 w 10458"/>
                  <a:gd name="connsiteY0" fmla="*/ 5229 h 10458"/>
                  <a:gd name="connsiteX1" fmla="*/ 5229 w 10458"/>
                  <a:gd name="connsiteY1" fmla="*/ 10459 h 10458"/>
                  <a:gd name="connsiteX2" fmla="*/ 0 w 10458"/>
                  <a:gd name="connsiteY2" fmla="*/ 5229 h 10458"/>
                  <a:gd name="connsiteX3" fmla="*/ 5229 w 10458"/>
                  <a:gd name="connsiteY3" fmla="*/ 0 h 10458"/>
                  <a:gd name="connsiteX4" fmla="*/ 10459 w 10458"/>
                  <a:gd name="connsiteY4" fmla="*/ 5229 h 10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8" h="10458">
                    <a:moveTo>
                      <a:pt x="10459" y="5229"/>
                    </a:moveTo>
                    <a:cubicBezTo>
                      <a:pt x="10459" y="8118"/>
                      <a:pt x="8118" y="10459"/>
                      <a:pt x="5229" y="10459"/>
                    </a:cubicBezTo>
                    <a:cubicBezTo>
                      <a:pt x="2341" y="10459"/>
                      <a:pt x="0" y="8118"/>
                      <a:pt x="0" y="5229"/>
                    </a:cubicBezTo>
                    <a:cubicBezTo>
                      <a:pt x="0" y="2341"/>
                      <a:pt x="2341" y="0"/>
                      <a:pt x="5229" y="0"/>
                    </a:cubicBezTo>
                    <a:cubicBezTo>
                      <a:pt x="8118" y="0"/>
                      <a:pt x="10459" y="2341"/>
                      <a:pt x="10459" y="5229"/>
                    </a:cubicBezTo>
                    <a:close/>
                  </a:path>
                </a:pathLst>
              </a:custGeom>
              <a:solidFill>
                <a:srgbClr val="FFFFFF"/>
              </a:solidFill>
              <a:ln w="8714"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464EC33C-61A9-4F71-A1FD-72458066BDBA}"/>
                  </a:ext>
                </a:extLst>
              </p:cNvPr>
              <p:cNvSpPr/>
              <p:nvPr/>
            </p:nvSpPr>
            <p:spPr>
              <a:xfrm>
                <a:off x="4610734" y="2386870"/>
                <a:ext cx="12201" cy="12202"/>
              </a:xfrm>
              <a:custGeom>
                <a:avLst/>
                <a:gdLst>
                  <a:gd name="connsiteX0" fmla="*/ 12202 w 12201"/>
                  <a:gd name="connsiteY0" fmla="*/ 6101 h 12202"/>
                  <a:gd name="connsiteX1" fmla="*/ 6101 w 12201"/>
                  <a:gd name="connsiteY1" fmla="*/ 12202 h 12202"/>
                  <a:gd name="connsiteX2" fmla="*/ 0 w 12201"/>
                  <a:gd name="connsiteY2" fmla="*/ 6101 h 12202"/>
                  <a:gd name="connsiteX3" fmla="*/ 6101 w 12201"/>
                  <a:gd name="connsiteY3" fmla="*/ 0 h 12202"/>
                  <a:gd name="connsiteX4" fmla="*/ 12202 w 12201"/>
                  <a:gd name="connsiteY4" fmla="*/ 6101 h 12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 h="12202">
                    <a:moveTo>
                      <a:pt x="12202" y="6101"/>
                    </a:moveTo>
                    <a:cubicBezTo>
                      <a:pt x="12202" y="9471"/>
                      <a:pt x="9470" y="12202"/>
                      <a:pt x="6101" y="12202"/>
                    </a:cubicBezTo>
                    <a:cubicBezTo>
                      <a:pt x="2732" y="12202"/>
                      <a:pt x="0" y="9471"/>
                      <a:pt x="0" y="6101"/>
                    </a:cubicBezTo>
                    <a:cubicBezTo>
                      <a:pt x="0" y="2732"/>
                      <a:pt x="2732" y="0"/>
                      <a:pt x="6101" y="0"/>
                    </a:cubicBezTo>
                    <a:cubicBezTo>
                      <a:pt x="9470" y="0"/>
                      <a:pt x="12202" y="2732"/>
                      <a:pt x="12202" y="6101"/>
                    </a:cubicBezTo>
                    <a:close/>
                  </a:path>
                </a:pathLst>
              </a:custGeom>
              <a:solidFill>
                <a:srgbClr val="FFFFFF"/>
              </a:solidFill>
              <a:ln w="8714"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D00E0657-E4CC-4FD3-84FC-F30EC90E84F0}"/>
                  </a:ext>
                </a:extLst>
              </p:cNvPr>
              <p:cNvSpPr/>
              <p:nvPr/>
            </p:nvSpPr>
            <p:spPr>
              <a:xfrm>
                <a:off x="4778948" y="2257006"/>
                <a:ext cx="5229" cy="5229"/>
              </a:xfrm>
              <a:custGeom>
                <a:avLst/>
                <a:gdLst>
                  <a:gd name="connsiteX0" fmla="*/ 5229 w 5229"/>
                  <a:gd name="connsiteY0" fmla="*/ 2615 h 5229"/>
                  <a:gd name="connsiteX1" fmla="*/ 2615 w 5229"/>
                  <a:gd name="connsiteY1" fmla="*/ 5229 h 5229"/>
                  <a:gd name="connsiteX2" fmla="*/ 0 w 5229"/>
                  <a:gd name="connsiteY2" fmla="*/ 2615 h 5229"/>
                  <a:gd name="connsiteX3" fmla="*/ 2615 w 5229"/>
                  <a:gd name="connsiteY3" fmla="*/ 0 h 5229"/>
                  <a:gd name="connsiteX4" fmla="*/ 5229 w 5229"/>
                  <a:gd name="connsiteY4" fmla="*/ 2615 h 5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9" h="5229">
                    <a:moveTo>
                      <a:pt x="5229" y="2615"/>
                    </a:moveTo>
                    <a:cubicBezTo>
                      <a:pt x="5229" y="4059"/>
                      <a:pt x="4059" y="5229"/>
                      <a:pt x="2615" y="5229"/>
                    </a:cubicBezTo>
                    <a:cubicBezTo>
                      <a:pt x="1171" y="5229"/>
                      <a:pt x="0" y="4059"/>
                      <a:pt x="0" y="2615"/>
                    </a:cubicBezTo>
                    <a:cubicBezTo>
                      <a:pt x="0" y="1171"/>
                      <a:pt x="1171" y="0"/>
                      <a:pt x="2615" y="0"/>
                    </a:cubicBezTo>
                    <a:cubicBezTo>
                      <a:pt x="4059" y="0"/>
                      <a:pt x="5229" y="1171"/>
                      <a:pt x="5229" y="2615"/>
                    </a:cubicBezTo>
                    <a:close/>
                  </a:path>
                </a:pathLst>
              </a:custGeom>
              <a:solidFill>
                <a:srgbClr val="FFFFFF"/>
              </a:solidFill>
              <a:ln w="8714"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9516D681-2A82-4681-AE73-30C672F394C6}"/>
                  </a:ext>
                </a:extLst>
              </p:cNvPr>
              <p:cNvSpPr/>
              <p:nvPr/>
            </p:nvSpPr>
            <p:spPr>
              <a:xfrm>
                <a:off x="4996840" y="2300585"/>
                <a:ext cx="20917" cy="20917"/>
              </a:xfrm>
              <a:custGeom>
                <a:avLst/>
                <a:gdLst>
                  <a:gd name="connsiteX0" fmla="*/ 20918 w 20917"/>
                  <a:gd name="connsiteY0" fmla="*/ 10459 h 20917"/>
                  <a:gd name="connsiteX1" fmla="*/ 10459 w 20917"/>
                  <a:gd name="connsiteY1" fmla="*/ 20918 h 20917"/>
                  <a:gd name="connsiteX2" fmla="*/ 0 w 20917"/>
                  <a:gd name="connsiteY2" fmla="*/ 10459 h 20917"/>
                  <a:gd name="connsiteX3" fmla="*/ 10459 w 20917"/>
                  <a:gd name="connsiteY3" fmla="*/ 0 h 20917"/>
                  <a:gd name="connsiteX4" fmla="*/ 20918 w 20917"/>
                  <a:gd name="connsiteY4" fmla="*/ 10459 h 20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17" h="20917">
                    <a:moveTo>
                      <a:pt x="20918" y="10459"/>
                    </a:moveTo>
                    <a:cubicBezTo>
                      <a:pt x="20918" y="16235"/>
                      <a:pt x="16235" y="20918"/>
                      <a:pt x="10459" y="20918"/>
                    </a:cubicBezTo>
                    <a:cubicBezTo>
                      <a:pt x="4683" y="20918"/>
                      <a:pt x="0" y="16235"/>
                      <a:pt x="0" y="10459"/>
                    </a:cubicBezTo>
                    <a:cubicBezTo>
                      <a:pt x="0" y="4683"/>
                      <a:pt x="4683" y="0"/>
                      <a:pt x="10459" y="0"/>
                    </a:cubicBezTo>
                    <a:cubicBezTo>
                      <a:pt x="16235" y="0"/>
                      <a:pt x="20918" y="4683"/>
                      <a:pt x="20918" y="10459"/>
                    </a:cubicBezTo>
                    <a:close/>
                  </a:path>
                </a:pathLst>
              </a:custGeom>
              <a:solidFill>
                <a:srgbClr val="FFFFFF"/>
              </a:solidFill>
              <a:ln w="8714"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B6863ABD-4863-4A7F-8CDE-84CD2E295417}"/>
                  </a:ext>
                </a:extLst>
              </p:cNvPr>
              <p:cNvSpPr/>
              <p:nvPr/>
            </p:nvSpPr>
            <p:spPr>
              <a:xfrm>
                <a:off x="4956748" y="2337191"/>
                <a:ext cx="5229" cy="5229"/>
              </a:xfrm>
              <a:custGeom>
                <a:avLst/>
                <a:gdLst>
                  <a:gd name="connsiteX0" fmla="*/ 5229 w 5229"/>
                  <a:gd name="connsiteY0" fmla="*/ 2615 h 5229"/>
                  <a:gd name="connsiteX1" fmla="*/ 2615 w 5229"/>
                  <a:gd name="connsiteY1" fmla="*/ 5229 h 5229"/>
                  <a:gd name="connsiteX2" fmla="*/ 0 w 5229"/>
                  <a:gd name="connsiteY2" fmla="*/ 2615 h 5229"/>
                  <a:gd name="connsiteX3" fmla="*/ 2615 w 5229"/>
                  <a:gd name="connsiteY3" fmla="*/ 0 h 5229"/>
                  <a:gd name="connsiteX4" fmla="*/ 5229 w 5229"/>
                  <a:gd name="connsiteY4" fmla="*/ 2615 h 5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9" h="5229">
                    <a:moveTo>
                      <a:pt x="5229" y="2615"/>
                    </a:moveTo>
                    <a:cubicBezTo>
                      <a:pt x="5229" y="4059"/>
                      <a:pt x="4059" y="5229"/>
                      <a:pt x="2615" y="5229"/>
                    </a:cubicBezTo>
                    <a:cubicBezTo>
                      <a:pt x="1171" y="5229"/>
                      <a:pt x="0" y="4059"/>
                      <a:pt x="0" y="2615"/>
                    </a:cubicBezTo>
                    <a:cubicBezTo>
                      <a:pt x="0" y="1171"/>
                      <a:pt x="1171" y="0"/>
                      <a:pt x="2615" y="0"/>
                    </a:cubicBezTo>
                    <a:cubicBezTo>
                      <a:pt x="4059" y="0"/>
                      <a:pt x="5229" y="1171"/>
                      <a:pt x="5229" y="2615"/>
                    </a:cubicBezTo>
                    <a:close/>
                  </a:path>
                </a:pathLst>
              </a:custGeom>
              <a:solidFill>
                <a:srgbClr val="FFFFFF"/>
              </a:solidFill>
              <a:ln w="8714"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FD220750-654D-4820-B9CE-A7361964B476}"/>
                  </a:ext>
                </a:extLst>
              </p:cNvPr>
              <p:cNvSpPr/>
              <p:nvPr/>
            </p:nvSpPr>
            <p:spPr>
              <a:xfrm>
                <a:off x="4961977" y="2299713"/>
                <a:ext cx="12201" cy="12202"/>
              </a:xfrm>
              <a:custGeom>
                <a:avLst/>
                <a:gdLst>
                  <a:gd name="connsiteX0" fmla="*/ 12202 w 12201"/>
                  <a:gd name="connsiteY0" fmla="*/ 6101 h 12202"/>
                  <a:gd name="connsiteX1" fmla="*/ 6101 w 12201"/>
                  <a:gd name="connsiteY1" fmla="*/ 12202 h 12202"/>
                  <a:gd name="connsiteX2" fmla="*/ 0 w 12201"/>
                  <a:gd name="connsiteY2" fmla="*/ 6101 h 12202"/>
                  <a:gd name="connsiteX3" fmla="*/ 6101 w 12201"/>
                  <a:gd name="connsiteY3" fmla="*/ 0 h 12202"/>
                  <a:gd name="connsiteX4" fmla="*/ 12202 w 12201"/>
                  <a:gd name="connsiteY4" fmla="*/ 6101 h 12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 h="12202">
                    <a:moveTo>
                      <a:pt x="12202" y="6101"/>
                    </a:moveTo>
                    <a:cubicBezTo>
                      <a:pt x="12202" y="9470"/>
                      <a:pt x="9470" y="12202"/>
                      <a:pt x="6101" y="12202"/>
                    </a:cubicBezTo>
                    <a:cubicBezTo>
                      <a:pt x="2732" y="12202"/>
                      <a:pt x="0" y="9471"/>
                      <a:pt x="0" y="6101"/>
                    </a:cubicBezTo>
                    <a:cubicBezTo>
                      <a:pt x="0" y="2732"/>
                      <a:pt x="2732" y="0"/>
                      <a:pt x="6101" y="0"/>
                    </a:cubicBezTo>
                    <a:cubicBezTo>
                      <a:pt x="9470" y="0"/>
                      <a:pt x="12202" y="2732"/>
                      <a:pt x="12202" y="6101"/>
                    </a:cubicBezTo>
                    <a:close/>
                  </a:path>
                </a:pathLst>
              </a:custGeom>
              <a:solidFill>
                <a:srgbClr val="FFFFFF"/>
              </a:solidFill>
              <a:ln w="8714"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2F19BC55-1D95-4C0E-869D-80C0B4FC8B84}"/>
                  </a:ext>
                </a:extLst>
              </p:cNvPr>
              <p:cNvSpPr/>
              <p:nvPr/>
            </p:nvSpPr>
            <p:spPr>
              <a:xfrm>
                <a:off x="5089227" y="2862748"/>
                <a:ext cx="31376" cy="31376"/>
              </a:xfrm>
              <a:custGeom>
                <a:avLst/>
                <a:gdLst>
                  <a:gd name="connsiteX0" fmla="*/ 31377 w 31376"/>
                  <a:gd name="connsiteY0" fmla="*/ 15688 h 31376"/>
                  <a:gd name="connsiteX1" fmla="*/ 15688 w 31376"/>
                  <a:gd name="connsiteY1" fmla="*/ 31377 h 31376"/>
                  <a:gd name="connsiteX2" fmla="*/ 0 w 31376"/>
                  <a:gd name="connsiteY2" fmla="*/ 15688 h 31376"/>
                  <a:gd name="connsiteX3" fmla="*/ 15688 w 31376"/>
                  <a:gd name="connsiteY3" fmla="*/ 0 h 31376"/>
                  <a:gd name="connsiteX4" fmla="*/ 31377 w 31376"/>
                  <a:gd name="connsiteY4" fmla="*/ 15688 h 31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76" h="31376">
                    <a:moveTo>
                      <a:pt x="31377" y="15688"/>
                    </a:moveTo>
                    <a:cubicBezTo>
                      <a:pt x="31377" y="24353"/>
                      <a:pt x="24353" y="31377"/>
                      <a:pt x="15688" y="31377"/>
                    </a:cubicBezTo>
                    <a:cubicBezTo>
                      <a:pt x="7024" y="31377"/>
                      <a:pt x="0" y="24353"/>
                      <a:pt x="0" y="15688"/>
                    </a:cubicBezTo>
                    <a:cubicBezTo>
                      <a:pt x="0" y="7024"/>
                      <a:pt x="7024" y="0"/>
                      <a:pt x="15688" y="0"/>
                    </a:cubicBezTo>
                    <a:cubicBezTo>
                      <a:pt x="24353" y="0"/>
                      <a:pt x="31377" y="7024"/>
                      <a:pt x="31377" y="15688"/>
                    </a:cubicBezTo>
                    <a:close/>
                  </a:path>
                </a:pathLst>
              </a:custGeom>
              <a:solidFill>
                <a:srgbClr val="FFFFFF"/>
              </a:solidFill>
              <a:ln w="8714"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851BA6EC-866A-4956-9E0E-308C175DADE0}"/>
                  </a:ext>
                </a:extLst>
              </p:cNvPr>
              <p:cNvSpPr/>
              <p:nvPr/>
            </p:nvSpPr>
            <p:spPr>
              <a:xfrm>
                <a:off x="5076153" y="2909813"/>
                <a:ext cx="10458" cy="10458"/>
              </a:xfrm>
              <a:custGeom>
                <a:avLst/>
                <a:gdLst>
                  <a:gd name="connsiteX0" fmla="*/ 10459 w 10458"/>
                  <a:gd name="connsiteY0" fmla="*/ 5229 h 10458"/>
                  <a:gd name="connsiteX1" fmla="*/ 5229 w 10458"/>
                  <a:gd name="connsiteY1" fmla="*/ 10459 h 10458"/>
                  <a:gd name="connsiteX2" fmla="*/ 0 w 10458"/>
                  <a:gd name="connsiteY2" fmla="*/ 5229 h 10458"/>
                  <a:gd name="connsiteX3" fmla="*/ 5229 w 10458"/>
                  <a:gd name="connsiteY3" fmla="*/ 0 h 10458"/>
                  <a:gd name="connsiteX4" fmla="*/ 10459 w 10458"/>
                  <a:gd name="connsiteY4" fmla="*/ 5229 h 10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8" h="10458">
                    <a:moveTo>
                      <a:pt x="10459" y="5229"/>
                    </a:moveTo>
                    <a:cubicBezTo>
                      <a:pt x="10459" y="8118"/>
                      <a:pt x="8118" y="10459"/>
                      <a:pt x="5229" y="10459"/>
                    </a:cubicBezTo>
                    <a:cubicBezTo>
                      <a:pt x="2341" y="10459"/>
                      <a:pt x="0" y="8118"/>
                      <a:pt x="0" y="5229"/>
                    </a:cubicBezTo>
                    <a:cubicBezTo>
                      <a:pt x="0" y="2341"/>
                      <a:pt x="2341" y="0"/>
                      <a:pt x="5229" y="0"/>
                    </a:cubicBezTo>
                    <a:cubicBezTo>
                      <a:pt x="8118" y="0"/>
                      <a:pt x="10459" y="2341"/>
                      <a:pt x="10459" y="5229"/>
                    </a:cubicBezTo>
                    <a:close/>
                  </a:path>
                </a:pathLst>
              </a:custGeom>
              <a:solidFill>
                <a:srgbClr val="FFFFFF"/>
              </a:solidFill>
              <a:ln w="8714"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B05BF811-F9ED-4721-805C-CEB55E7E004A}"/>
                  </a:ext>
                </a:extLst>
              </p:cNvPr>
              <p:cNvSpPr/>
              <p:nvPr/>
            </p:nvSpPr>
            <p:spPr>
              <a:xfrm>
                <a:off x="5111888" y="2915042"/>
                <a:ext cx="12201" cy="12202"/>
              </a:xfrm>
              <a:custGeom>
                <a:avLst/>
                <a:gdLst>
                  <a:gd name="connsiteX0" fmla="*/ 12202 w 12201"/>
                  <a:gd name="connsiteY0" fmla="*/ 6101 h 12202"/>
                  <a:gd name="connsiteX1" fmla="*/ 6101 w 12201"/>
                  <a:gd name="connsiteY1" fmla="*/ 12202 h 12202"/>
                  <a:gd name="connsiteX2" fmla="*/ 0 w 12201"/>
                  <a:gd name="connsiteY2" fmla="*/ 6101 h 12202"/>
                  <a:gd name="connsiteX3" fmla="*/ 6101 w 12201"/>
                  <a:gd name="connsiteY3" fmla="*/ 0 h 12202"/>
                  <a:gd name="connsiteX4" fmla="*/ 12202 w 12201"/>
                  <a:gd name="connsiteY4" fmla="*/ 6101 h 12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 h="12202">
                    <a:moveTo>
                      <a:pt x="12202" y="6101"/>
                    </a:moveTo>
                    <a:cubicBezTo>
                      <a:pt x="12202" y="9470"/>
                      <a:pt x="9470" y="12202"/>
                      <a:pt x="6101" y="12202"/>
                    </a:cubicBezTo>
                    <a:cubicBezTo>
                      <a:pt x="2732" y="12202"/>
                      <a:pt x="0" y="9470"/>
                      <a:pt x="0" y="6101"/>
                    </a:cubicBezTo>
                    <a:cubicBezTo>
                      <a:pt x="0" y="2732"/>
                      <a:pt x="2732" y="0"/>
                      <a:pt x="6101" y="0"/>
                    </a:cubicBezTo>
                    <a:cubicBezTo>
                      <a:pt x="9470" y="0"/>
                      <a:pt x="12202" y="2732"/>
                      <a:pt x="12202" y="6101"/>
                    </a:cubicBezTo>
                    <a:close/>
                  </a:path>
                </a:pathLst>
              </a:custGeom>
              <a:solidFill>
                <a:srgbClr val="FFFFFF"/>
              </a:solidFill>
              <a:ln w="8714"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0645345E-931F-4457-8737-8A2EDEABAAD4}"/>
                  </a:ext>
                </a:extLst>
              </p:cNvPr>
              <p:cNvSpPr/>
              <p:nvPr/>
            </p:nvSpPr>
            <p:spPr>
              <a:xfrm>
                <a:off x="4973308" y="2931602"/>
                <a:ext cx="13945" cy="13945"/>
              </a:xfrm>
              <a:custGeom>
                <a:avLst/>
                <a:gdLst>
                  <a:gd name="connsiteX0" fmla="*/ 13945 w 13945"/>
                  <a:gd name="connsiteY0" fmla="*/ 6973 h 13945"/>
                  <a:gd name="connsiteX1" fmla="*/ 6973 w 13945"/>
                  <a:gd name="connsiteY1" fmla="*/ 13945 h 13945"/>
                  <a:gd name="connsiteX2" fmla="*/ 0 w 13945"/>
                  <a:gd name="connsiteY2" fmla="*/ 6973 h 13945"/>
                  <a:gd name="connsiteX3" fmla="*/ 6973 w 13945"/>
                  <a:gd name="connsiteY3" fmla="*/ 0 h 13945"/>
                  <a:gd name="connsiteX4" fmla="*/ 13945 w 13945"/>
                  <a:gd name="connsiteY4" fmla="*/ 6973 h 13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45" h="13945">
                    <a:moveTo>
                      <a:pt x="13945" y="6973"/>
                    </a:moveTo>
                    <a:cubicBezTo>
                      <a:pt x="13945" y="10823"/>
                      <a:pt x="10823" y="13945"/>
                      <a:pt x="6973" y="13945"/>
                    </a:cubicBezTo>
                    <a:cubicBezTo>
                      <a:pt x="3122" y="13945"/>
                      <a:pt x="0" y="10823"/>
                      <a:pt x="0" y="6973"/>
                    </a:cubicBezTo>
                    <a:cubicBezTo>
                      <a:pt x="0" y="3122"/>
                      <a:pt x="3122" y="0"/>
                      <a:pt x="6973" y="0"/>
                    </a:cubicBezTo>
                    <a:cubicBezTo>
                      <a:pt x="10823" y="0"/>
                      <a:pt x="13945" y="3122"/>
                      <a:pt x="13945" y="6973"/>
                    </a:cubicBezTo>
                    <a:close/>
                  </a:path>
                </a:pathLst>
              </a:custGeom>
              <a:solidFill>
                <a:srgbClr val="FFFFFF"/>
              </a:solidFill>
              <a:ln w="8714"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EF77A7E2-AF22-4906-93D8-3C8A90A27F11}"/>
                  </a:ext>
                </a:extLst>
              </p:cNvPr>
              <p:cNvSpPr/>
              <p:nvPr/>
            </p:nvSpPr>
            <p:spPr>
              <a:xfrm>
                <a:off x="5217348" y="2637011"/>
                <a:ext cx="15688" cy="15688"/>
              </a:xfrm>
              <a:custGeom>
                <a:avLst/>
                <a:gdLst>
                  <a:gd name="connsiteX0" fmla="*/ 15688 w 15688"/>
                  <a:gd name="connsiteY0" fmla="*/ 7844 h 15688"/>
                  <a:gd name="connsiteX1" fmla="*/ 7844 w 15688"/>
                  <a:gd name="connsiteY1" fmla="*/ 15688 h 15688"/>
                  <a:gd name="connsiteX2" fmla="*/ 0 w 15688"/>
                  <a:gd name="connsiteY2" fmla="*/ 7844 h 15688"/>
                  <a:gd name="connsiteX3" fmla="*/ 7844 w 15688"/>
                  <a:gd name="connsiteY3" fmla="*/ 0 h 15688"/>
                  <a:gd name="connsiteX4" fmla="*/ 15688 w 15688"/>
                  <a:gd name="connsiteY4" fmla="*/ 7844 h 15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88" h="15688">
                    <a:moveTo>
                      <a:pt x="15688" y="7844"/>
                    </a:moveTo>
                    <a:cubicBezTo>
                      <a:pt x="15688" y="12176"/>
                      <a:pt x="12176" y="15688"/>
                      <a:pt x="7844" y="15688"/>
                    </a:cubicBezTo>
                    <a:cubicBezTo>
                      <a:pt x="3512" y="15688"/>
                      <a:pt x="0" y="12176"/>
                      <a:pt x="0" y="7844"/>
                    </a:cubicBezTo>
                    <a:cubicBezTo>
                      <a:pt x="0" y="3512"/>
                      <a:pt x="3512" y="0"/>
                      <a:pt x="7844" y="0"/>
                    </a:cubicBezTo>
                    <a:cubicBezTo>
                      <a:pt x="12176" y="0"/>
                      <a:pt x="15688" y="3512"/>
                      <a:pt x="15688" y="7844"/>
                    </a:cubicBezTo>
                    <a:close/>
                  </a:path>
                </a:pathLst>
              </a:custGeom>
              <a:solidFill>
                <a:srgbClr val="FFFFFF"/>
              </a:solidFill>
              <a:ln w="8714"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7FF1C38E-4376-4DF1-B8FC-5C4BE8C54C7E}"/>
                  </a:ext>
                </a:extLst>
              </p:cNvPr>
              <p:cNvSpPr/>
              <p:nvPr/>
            </p:nvSpPr>
            <p:spPr>
              <a:xfrm>
                <a:off x="5239137" y="2617837"/>
                <a:ext cx="6972" cy="6972"/>
              </a:xfrm>
              <a:custGeom>
                <a:avLst/>
                <a:gdLst>
                  <a:gd name="connsiteX0" fmla="*/ 6973 w 6972"/>
                  <a:gd name="connsiteY0" fmla="*/ 3486 h 6972"/>
                  <a:gd name="connsiteX1" fmla="*/ 3486 w 6972"/>
                  <a:gd name="connsiteY1" fmla="*/ 6973 h 6972"/>
                  <a:gd name="connsiteX2" fmla="*/ 0 w 6972"/>
                  <a:gd name="connsiteY2" fmla="*/ 3486 h 6972"/>
                  <a:gd name="connsiteX3" fmla="*/ 3486 w 6972"/>
                  <a:gd name="connsiteY3" fmla="*/ 0 h 6972"/>
                  <a:gd name="connsiteX4" fmla="*/ 6973 w 6972"/>
                  <a:gd name="connsiteY4" fmla="*/ 3486 h 6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2" h="6972">
                    <a:moveTo>
                      <a:pt x="6973" y="3486"/>
                    </a:moveTo>
                    <a:cubicBezTo>
                      <a:pt x="6973" y="5412"/>
                      <a:pt x="5412" y="6973"/>
                      <a:pt x="3486" y="6973"/>
                    </a:cubicBezTo>
                    <a:cubicBezTo>
                      <a:pt x="1561" y="6973"/>
                      <a:pt x="0" y="5412"/>
                      <a:pt x="0" y="3486"/>
                    </a:cubicBezTo>
                    <a:cubicBezTo>
                      <a:pt x="0" y="1561"/>
                      <a:pt x="1561" y="0"/>
                      <a:pt x="3486" y="0"/>
                    </a:cubicBezTo>
                    <a:cubicBezTo>
                      <a:pt x="5412" y="0"/>
                      <a:pt x="6973" y="1561"/>
                      <a:pt x="6973" y="3486"/>
                    </a:cubicBezTo>
                    <a:close/>
                  </a:path>
                </a:pathLst>
              </a:custGeom>
              <a:solidFill>
                <a:srgbClr val="FFFFFF"/>
              </a:solidFill>
              <a:ln w="8714"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3FC38154-7CBE-41B0-94E0-E6334484590C}"/>
                  </a:ext>
                </a:extLst>
              </p:cNvPr>
              <p:cNvSpPr/>
              <p:nvPr/>
            </p:nvSpPr>
            <p:spPr>
              <a:xfrm>
                <a:off x="5254825" y="2637011"/>
                <a:ext cx="15688" cy="15688"/>
              </a:xfrm>
              <a:custGeom>
                <a:avLst/>
                <a:gdLst>
                  <a:gd name="connsiteX0" fmla="*/ 15688 w 15688"/>
                  <a:gd name="connsiteY0" fmla="*/ 7844 h 15688"/>
                  <a:gd name="connsiteX1" fmla="*/ 7844 w 15688"/>
                  <a:gd name="connsiteY1" fmla="*/ 15688 h 15688"/>
                  <a:gd name="connsiteX2" fmla="*/ 0 w 15688"/>
                  <a:gd name="connsiteY2" fmla="*/ 7844 h 15688"/>
                  <a:gd name="connsiteX3" fmla="*/ 7844 w 15688"/>
                  <a:gd name="connsiteY3" fmla="*/ 0 h 15688"/>
                  <a:gd name="connsiteX4" fmla="*/ 15688 w 15688"/>
                  <a:gd name="connsiteY4" fmla="*/ 7844 h 15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88" h="15688">
                    <a:moveTo>
                      <a:pt x="15688" y="7844"/>
                    </a:moveTo>
                    <a:cubicBezTo>
                      <a:pt x="15688" y="12176"/>
                      <a:pt x="12176" y="15688"/>
                      <a:pt x="7844" y="15688"/>
                    </a:cubicBezTo>
                    <a:cubicBezTo>
                      <a:pt x="3512" y="15688"/>
                      <a:pt x="0" y="12176"/>
                      <a:pt x="0" y="7844"/>
                    </a:cubicBezTo>
                    <a:cubicBezTo>
                      <a:pt x="0" y="3512"/>
                      <a:pt x="3512" y="0"/>
                      <a:pt x="7844" y="0"/>
                    </a:cubicBezTo>
                    <a:cubicBezTo>
                      <a:pt x="12176" y="0"/>
                      <a:pt x="15688" y="3512"/>
                      <a:pt x="15688" y="7844"/>
                    </a:cubicBezTo>
                    <a:close/>
                  </a:path>
                </a:pathLst>
              </a:custGeom>
              <a:solidFill>
                <a:srgbClr val="FFFFFF"/>
              </a:solidFill>
              <a:ln w="8714"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17754356-6CE3-4AE8-87F4-027BC5D37DB5}"/>
                  </a:ext>
                </a:extLst>
              </p:cNvPr>
              <p:cNvSpPr/>
              <p:nvPr/>
            </p:nvSpPr>
            <p:spPr>
              <a:xfrm>
                <a:off x="5087484" y="2510633"/>
                <a:ext cx="31376" cy="31376"/>
              </a:xfrm>
              <a:custGeom>
                <a:avLst/>
                <a:gdLst>
                  <a:gd name="connsiteX0" fmla="*/ 31377 w 31376"/>
                  <a:gd name="connsiteY0" fmla="*/ 15688 h 31376"/>
                  <a:gd name="connsiteX1" fmla="*/ 15688 w 31376"/>
                  <a:gd name="connsiteY1" fmla="*/ 31377 h 31376"/>
                  <a:gd name="connsiteX2" fmla="*/ 0 w 31376"/>
                  <a:gd name="connsiteY2" fmla="*/ 15688 h 31376"/>
                  <a:gd name="connsiteX3" fmla="*/ 15688 w 31376"/>
                  <a:gd name="connsiteY3" fmla="*/ 0 h 31376"/>
                  <a:gd name="connsiteX4" fmla="*/ 31377 w 31376"/>
                  <a:gd name="connsiteY4" fmla="*/ 15688 h 31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76" h="31376">
                    <a:moveTo>
                      <a:pt x="31377" y="15688"/>
                    </a:moveTo>
                    <a:cubicBezTo>
                      <a:pt x="31377" y="24353"/>
                      <a:pt x="24353" y="31377"/>
                      <a:pt x="15688" y="31377"/>
                    </a:cubicBezTo>
                    <a:cubicBezTo>
                      <a:pt x="7024" y="31377"/>
                      <a:pt x="0" y="24353"/>
                      <a:pt x="0" y="15688"/>
                    </a:cubicBezTo>
                    <a:cubicBezTo>
                      <a:pt x="0" y="7024"/>
                      <a:pt x="7024" y="0"/>
                      <a:pt x="15688" y="0"/>
                    </a:cubicBezTo>
                    <a:cubicBezTo>
                      <a:pt x="24353" y="0"/>
                      <a:pt x="31377" y="7024"/>
                      <a:pt x="31377" y="15688"/>
                    </a:cubicBezTo>
                    <a:close/>
                  </a:path>
                </a:pathLst>
              </a:custGeom>
              <a:solidFill>
                <a:srgbClr val="FFFFFF"/>
              </a:solidFill>
              <a:ln w="8714"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1B9F0601-DE1D-449F-BBCE-1C4511F9838C}"/>
                  </a:ext>
                </a:extLst>
              </p:cNvPr>
              <p:cNvSpPr/>
              <p:nvPr/>
            </p:nvSpPr>
            <p:spPr>
              <a:xfrm>
                <a:off x="5120603" y="2481000"/>
                <a:ext cx="12201" cy="12202"/>
              </a:xfrm>
              <a:custGeom>
                <a:avLst/>
                <a:gdLst>
                  <a:gd name="connsiteX0" fmla="*/ 12202 w 12201"/>
                  <a:gd name="connsiteY0" fmla="*/ 6101 h 12202"/>
                  <a:gd name="connsiteX1" fmla="*/ 6101 w 12201"/>
                  <a:gd name="connsiteY1" fmla="*/ 12202 h 12202"/>
                  <a:gd name="connsiteX2" fmla="*/ 0 w 12201"/>
                  <a:gd name="connsiteY2" fmla="*/ 6101 h 12202"/>
                  <a:gd name="connsiteX3" fmla="*/ 6101 w 12201"/>
                  <a:gd name="connsiteY3" fmla="*/ 0 h 12202"/>
                  <a:gd name="connsiteX4" fmla="*/ 12202 w 12201"/>
                  <a:gd name="connsiteY4" fmla="*/ 6101 h 12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 h="12202">
                    <a:moveTo>
                      <a:pt x="12202" y="6101"/>
                    </a:moveTo>
                    <a:cubicBezTo>
                      <a:pt x="12202" y="9470"/>
                      <a:pt x="9470" y="12202"/>
                      <a:pt x="6101" y="12202"/>
                    </a:cubicBezTo>
                    <a:cubicBezTo>
                      <a:pt x="2732" y="12202"/>
                      <a:pt x="0" y="9470"/>
                      <a:pt x="0" y="6101"/>
                    </a:cubicBezTo>
                    <a:cubicBezTo>
                      <a:pt x="0" y="2731"/>
                      <a:pt x="2732" y="0"/>
                      <a:pt x="6101" y="0"/>
                    </a:cubicBezTo>
                    <a:cubicBezTo>
                      <a:pt x="9470" y="0"/>
                      <a:pt x="12202" y="2731"/>
                      <a:pt x="12202" y="6101"/>
                    </a:cubicBezTo>
                    <a:close/>
                  </a:path>
                </a:pathLst>
              </a:custGeom>
              <a:solidFill>
                <a:srgbClr val="FFFFFF"/>
              </a:solidFill>
              <a:ln w="8714"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E09DDB27-B26B-4171-B979-35F3222FF767}"/>
                  </a:ext>
                </a:extLst>
              </p:cNvPr>
              <p:cNvSpPr/>
              <p:nvPr/>
            </p:nvSpPr>
            <p:spPr>
              <a:xfrm>
                <a:off x="5147622" y="2521092"/>
                <a:ext cx="12201" cy="12202"/>
              </a:xfrm>
              <a:custGeom>
                <a:avLst/>
                <a:gdLst>
                  <a:gd name="connsiteX0" fmla="*/ 12202 w 12201"/>
                  <a:gd name="connsiteY0" fmla="*/ 6101 h 12202"/>
                  <a:gd name="connsiteX1" fmla="*/ 6101 w 12201"/>
                  <a:gd name="connsiteY1" fmla="*/ 12202 h 12202"/>
                  <a:gd name="connsiteX2" fmla="*/ 0 w 12201"/>
                  <a:gd name="connsiteY2" fmla="*/ 6101 h 12202"/>
                  <a:gd name="connsiteX3" fmla="*/ 6101 w 12201"/>
                  <a:gd name="connsiteY3" fmla="*/ 0 h 12202"/>
                  <a:gd name="connsiteX4" fmla="*/ 12202 w 12201"/>
                  <a:gd name="connsiteY4" fmla="*/ 6101 h 12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 h="12202">
                    <a:moveTo>
                      <a:pt x="12202" y="6101"/>
                    </a:moveTo>
                    <a:cubicBezTo>
                      <a:pt x="12202" y="9471"/>
                      <a:pt x="9471" y="12202"/>
                      <a:pt x="6101" y="12202"/>
                    </a:cubicBezTo>
                    <a:cubicBezTo>
                      <a:pt x="2732" y="12202"/>
                      <a:pt x="0" y="9471"/>
                      <a:pt x="0" y="6101"/>
                    </a:cubicBezTo>
                    <a:cubicBezTo>
                      <a:pt x="0" y="2732"/>
                      <a:pt x="2732" y="0"/>
                      <a:pt x="6101" y="0"/>
                    </a:cubicBezTo>
                    <a:cubicBezTo>
                      <a:pt x="9471" y="0"/>
                      <a:pt x="12202" y="2732"/>
                      <a:pt x="12202" y="6101"/>
                    </a:cubicBezTo>
                    <a:close/>
                  </a:path>
                </a:pathLst>
              </a:custGeom>
              <a:solidFill>
                <a:srgbClr val="FFFFFF"/>
              </a:solidFill>
              <a:ln w="8714"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8A681B77-85EC-4D39-9D16-1E6B4234F07F}"/>
                  </a:ext>
                </a:extLst>
              </p:cNvPr>
              <p:cNvSpPr/>
              <p:nvPr/>
            </p:nvSpPr>
            <p:spPr>
              <a:xfrm>
                <a:off x="5153723" y="2450495"/>
                <a:ext cx="22660" cy="22660"/>
              </a:xfrm>
              <a:custGeom>
                <a:avLst/>
                <a:gdLst>
                  <a:gd name="connsiteX0" fmla="*/ 22661 w 22660"/>
                  <a:gd name="connsiteY0" fmla="*/ 11330 h 22660"/>
                  <a:gd name="connsiteX1" fmla="*/ 11330 w 22660"/>
                  <a:gd name="connsiteY1" fmla="*/ 22661 h 22660"/>
                  <a:gd name="connsiteX2" fmla="*/ 0 w 22660"/>
                  <a:gd name="connsiteY2" fmla="*/ 11330 h 22660"/>
                  <a:gd name="connsiteX3" fmla="*/ 11330 w 22660"/>
                  <a:gd name="connsiteY3" fmla="*/ 0 h 22660"/>
                  <a:gd name="connsiteX4" fmla="*/ 22661 w 22660"/>
                  <a:gd name="connsiteY4" fmla="*/ 11330 h 22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60" h="22660">
                    <a:moveTo>
                      <a:pt x="22661" y="11330"/>
                    </a:moveTo>
                    <a:cubicBezTo>
                      <a:pt x="22661" y="17588"/>
                      <a:pt x="17588" y="22661"/>
                      <a:pt x="11330" y="22661"/>
                    </a:cubicBezTo>
                    <a:cubicBezTo>
                      <a:pt x="5073" y="22661"/>
                      <a:pt x="0" y="17588"/>
                      <a:pt x="0" y="11330"/>
                    </a:cubicBezTo>
                    <a:cubicBezTo>
                      <a:pt x="0" y="5073"/>
                      <a:pt x="5073" y="0"/>
                      <a:pt x="11330" y="0"/>
                    </a:cubicBezTo>
                    <a:cubicBezTo>
                      <a:pt x="17588" y="0"/>
                      <a:pt x="22661" y="5073"/>
                      <a:pt x="22661" y="11330"/>
                    </a:cubicBezTo>
                    <a:close/>
                  </a:path>
                </a:pathLst>
              </a:custGeom>
              <a:solidFill>
                <a:srgbClr val="FFFFFF"/>
              </a:solidFill>
              <a:ln w="8714" cap="flat">
                <a:noFill/>
                <a:prstDash val="solid"/>
                <a:miter/>
              </a:ln>
            </p:spPr>
            <p:txBody>
              <a:bodyPr rtlCol="0" anchor="ctr"/>
              <a:lstStyle/>
              <a:p>
                <a:endParaRPr lang="zh-CN" altLang="en-US"/>
              </a:p>
            </p:txBody>
          </p:sp>
        </p:grpSp>
      </p:grpSp>
      <p:grpSp>
        <p:nvGrpSpPr>
          <p:cNvPr id="6" name="组合 5">
            <a:extLst>
              <a:ext uri="{FF2B5EF4-FFF2-40B4-BE49-F238E27FC236}">
                <a16:creationId xmlns:a16="http://schemas.microsoft.com/office/drawing/2014/main" id="{1028DDB0-709B-4353-A945-8288B77B06CE}"/>
              </a:ext>
            </a:extLst>
          </p:cNvPr>
          <p:cNvGrpSpPr/>
          <p:nvPr/>
        </p:nvGrpSpPr>
        <p:grpSpPr>
          <a:xfrm>
            <a:off x="6580289" y="1825713"/>
            <a:ext cx="1770169" cy="1303490"/>
            <a:chOff x="6580289" y="1825713"/>
            <a:chExt cx="1770169" cy="1303490"/>
          </a:xfrm>
        </p:grpSpPr>
        <p:sp>
          <p:nvSpPr>
            <p:cNvPr id="50" name="矩形: 圆角 49">
              <a:extLst>
                <a:ext uri="{FF2B5EF4-FFF2-40B4-BE49-F238E27FC236}">
                  <a16:creationId xmlns:a16="http://schemas.microsoft.com/office/drawing/2014/main" id="{44BAA485-7223-474B-A48B-CFD4BEA57184}"/>
                </a:ext>
              </a:extLst>
            </p:cNvPr>
            <p:cNvSpPr/>
            <p:nvPr/>
          </p:nvSpPr>
          <p:spPr>
            <a:xfrm>
              <a:off x="6580289" y="1825713"/>
              <a:ext cx="1770169" cy="1302636"/>
            </a:xfrm>
            <a:prstGeom prst="roundRect">
              <a:avLst>
                <a:gd name="adj" fmla="val 9526"/>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圆角 50">
              <a:extLst>
                <a:ext uri="{FF2B5EF4-FFF2-40B4-BE49-F238E27FC236}">
                  <a16:creationId xmlns:a16="http://schemas.microsoft.com/office/drawing/2014/main" id="{1F266BCC-0D66-47FD-A93F-15D37298192F}"/>
                </a:ext>
              </a:extLst>
            </p:cNvPr>
            <p:cNvSpPr/>
            <p:nvPr/>
          </p:nvSpPr>
          <p:spPr>
            <a:xfrm>
              <a:off x="6654066" y="1880005"/>
              <a:ext cx="1622616" cy="1194053"/>
            </a:xfrm>
            <a:prstGeom prst="roundRect">
              <a:avLst>
                <a:gd name="adj" fmla="val 9526"/>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2" name="图形 120">
              <a:extLst>
                <a:ext uri="{FF2B5EF4-FFF2-40B4-BE49-F238E27FC236}">
                  <a16:creationId xmlns:a16="http://schemas.microsoft.com/office/drawing/2014/main" id="{FCE812EC-49F2-4155-BEAE-E1ADF8EB7B96}"/>
                </a:ext>
              </a:extLst>
            </p:cNvPr>
            <p:cNvGrpSpPr/>
            <p:nvPr/>
          </p:nvGrpSpPr>
          <p:grpSpPr>
            <a:xfrm>
              <a:off x="6735521" y="1855861"/>
              <a:ext cx="1300865" cy="1273342"/>
              <a:chOff x="6735521" y="1995007"/>
              <a:chExt cx="1300865" cy="1273342"/>
            </a:xfrm>
          </p:grpSpPr>
          <p:sp>
            <p:nvSpPr>
              <p:cNvPr id="233" name="任意多边形: 形状 232">
                <a:extLst>
                  <a:ext uri="{FF2B5EF4-FFF2-40B4-BE49-F238E27FC236}">
                    <a16:creationId xmlns:a16="http://schemas.microsoft.com/office/drawing/2014/main" id="{8A48B56D-79B3-498B-AA13-E4386472EE3D}"/>
                  </a:ext>
                </a:extLst>
              </p:cNvPr>
              <p:cNvSpPr/>
              <p:nvPr/>
            </p:nvSpPr>
            <p:spPr>
              <a:xfrm>
                <a:off x="6735521" y="1995007"/>
                <a:ext cx="1234159" cy="1273342"/>
              </a:xfrm>
              <a:custGeom>
                <a:avLst/>
                <a:gdLst>
                  <a:gd name="connsiteX0" fmla="*/ 1232420 w 1234159"/>
                  <a:gd name="connsiteY0" fmla="*/ 435115 h 1273342"/>
                  <a:gd name="connsiteX1" fmla="*/ 1230608 w 1234159"/>
                  <a:gd name="connsiteY1" fmla="*/ 441459 h 1273342"/>
                  <a:gd name="connsiteX2" fmla="*/ 1217921 w 1234159"/>
                  <a:gd name="connsiteY2" fmla="*/ 474082 h 1273342"/>
                  <a:gd name="connsiteX3" fmla="*/ 1217921 w 1234159"/>
                  <a:gd name="connsiteY3" fmla="*/ 474082 h 1273342"/>
                  <a:gd name="connsiteX4" fmla="*/ 1216109 w 1234159"/>
                  <a:gd name="connsiteY4" fmla="*/ 476800 h 1273342"/>
                  <a:gd name="connsiteX5" fmla="*/ 1212484 w 1234159"/>
                  <a:gd name="connsiteY5" fmla="*/ 484050 h 1273342"/>
                  <a:gd name="connsiteX6" fmla="*/ 1206141 w 1234159"/>
                  <a:gd name="connsiteY6" fmla="*/ 494924 h 1273342"/>
                  <a:gd name="connsiteX7" fmla="*/ 1198891 w 1234159"/>
                  <a:gd name="connsiteY7" fmla="*/ 506705 h 1273342"/>
                  <a:gd name="connsiteX8" fmla="*/ 1189829 w 1234159"/>
                  <a:gd name="connsiteY8" fmla="*/ 520297 h 1273342"/>
                  <a:gd name="connsiteX9" fmla="*/ 1178049 w 1234159"/>
                  <a:gd name="connsiteY9" fmla="*/ 537515 h 1273342"/>
                  <a:gd name="connsiteX10" fmla="*/ 1176237 w 1234159"/>
                  <a:gd name="connsiteY10" fmla="*/ 540234 h 1273342"/>
                  <a:gd name="connsiteX11" fmla="*/ 1163550 w 1234159"/>
                  <a:gd name="connsiteY11" fmla="*/ 557451 h 1273342"/>
                  <a:gd name="connsiteX12" fmla="*/ 1152675 w 1234159"/>
                  <a:gd name="connsiteY12" fmla="*/ 571044 h 1273342"/>
                  <a:gd name="connsiteX13" fmla="*/ 1068400 w 1234159"/>
                  <a:gd name="connsiteY13" fmla="*/ 662570 h 1273342"/>
                  <a:gd name="connsiteX14" fmla="*/ 1009497 w 1234159"/>
                  <a:gd name="connsiteY14" fmla="*/ 712410 h 1273342"/>
                  <a:gd name="connsiteX15" fmla="*/ 714079 w 1234159"/>
                  <a:gd name="connsiteY15" fmla="*/ 982455 h 1273342"/>
                  <a:gd name="connsiteX16" fmla="*/ 533747 w 1234159"/>
                  <a:gd name="connsiteY16" fmla="*/ 1149194 h 1273342"/>
                  <a:gd name="connsiteX17" fmla="*/ 508373 w 1234159"/>
                  <a:gd name="connsiteY17" fmla="*/ 1172755 h 1273342"/>
                  <a:gd name="connsiteX18" fmla="*/ 449471 w 1234159"/>
                  <a:gd name="connsiteY18" fmla="*/ 1273343 h 1273342"/>
                  <a:gd name="connsiteX19" fmla="*/ 0 w 1234159"/>
                  <a:gd name="connsiteY19" fmla="*/ 1273343 h 1273342"/>
                  <a:gd name="connsiteX20" fmla="*/ 375163 w 1234159"/>
                  <a:gd name="connsiteY20" fmla="*/ 887305 h 1273342"/>
                  <a:gd name="connsiteX21" fmla="*/ 375163 w 1234159"/>
                  <a:gd name="connsiteY21" fmla="*/ 886399 h 1273342"/>
                  <a:gd name="connsiteX22" fmla="*/ 375163 w 1234159"/>
                  <a:gd name="connsiteY22" fmla="*/ 885493 h 1273342"/>
                  <a:gd name="connsiteX23" fmla="*/ 331666 w 1234159"/>
                  <a:gd name="connsiteY23" fmla="*/ 785812 h 1273342"/>
                  <a:gd name="connsiteX24" fmla="*/ 331666 w 1234159"/>
                  <a:gd name="connsiteY24" fmla="*/ 785812 h 1273342"/>
                  <a:gd name="connsiteX25" fmla="*/ 310824 w 1234159"/>
                  <a:gd name="connsiteY25" fmla="*/ 714222 h 1273342"/>
                  <a:gd name="connsiteX26" fmla="*/ 256452 w 1234159"/>
                  <a:gd name="connsiteY26" fmla="*/ 482237 h 1273342"/>
                  <a:gd name="connsiteX27" fmla="*/ 212049 w 1234159"/>
                  <a:gd name="connsiteY27" fmla="*/ 372588 h 1273342"/>
                  <a:gd name="connsiteX28" fmla="*/ 319886 w 1234159"/>
                  <a:gd name="connsiteY28" fmla="*/ 376213 h 1273342"/>
                  <a:gd name="connsiteX29" fmla="*/ 357946 w 1234159"/>
                  <a:gd name="connsiteY29" fmla="*/ 428772 h 1273342"/>
                  <a:gd name="connsiteX30" fmla="*/ 368820 w 1234159"/>
                  <a:gd name="connsiteY30" fmla="*/ 452333 h 1273342"/>
                  <a:gd name="connsiteX31" fmla="*/ 434066 w 1234159"/>
                  <a:gd name="connsiteY31" fmla="*/ 616354 h 1273342"/>
                  <a:gd name="connsiteX32" fmla="*/ 435878 w 1234159"/>
                  <a:gd name="connsiteY32" fmla="*/ 616354 h 1273342"/>
                  <a:gd name="connsiteX33" fmla="*/ 497499 w 1234159"/>
                  <a:gd name="connsiteY33" fmla="*/ 597324 h 1273342"/>
                  <a:gd name="connsiteX34" fmla="*/ 562745 w 1234159"/>
                  <a:gd name="connsiteY34" fmla="*/ 542046 h 1273342"/>
                  <a:gd name="connsiteX35" fmla="*/ 634334 w 1234159"/>
                  <a:gd name="connsiteY35" fmla="*/ 292843 h 1273342"/>
                  <a:gd name="connsiteX36" fmla="*/ 743983 w 1234159"/>
                  <a:gd name="connsiteY36" fmla="*/ 1050 h 1273342"/>
                  <a:gd name="connsiteX37" fmla="*/ 776606 w 1234159"/>
                  <a:gd name="connsiteY37" fmla="*/ 7393 h 1273342"/>
                  <a:gd name="connsiteX38" fmla="*/ 780231 w 1234159"/>
                  <a:gd name="connsiteY38" fmla="*/ 11018 h 1273342"/>
                  <a:gd name="connsiteX39" fmla="*/ 780231 w 1234159"/>
                  <a:gd name="connsiteY39" fmla="*/ 11018 h 1273342"/>
                  <a:gd name="connsiteX40" fmla="*/ 786574 w 1234159"/>
                  <a:gd name="connsiteY40" fmla="*/ 20080 h 1273342"/>
                  <a:gd name="connsiteX41" fmla="*/ 789293 w 1234159"/>
                  <a:gd name="connsiteY41" fmla="*/ 27329 h 1273342"/>
                  <a:gd name="connsiteX42" fmla="*/ 791105 w 1234159"/>
                  <a:gd name="connsiteY42" fmla="*/ 31860 h 1273342"/>
                  <a:gd name="connsiteX43" fmla="*/ 791105 w 1234159"/>
                  <a:gd name="connsiteY43" fmla="*/ 33673 h 1273342"/>
                  <a:gd name="connsiteX44" fmla="*/ 792917 w 1234159"/>
                  <a:gd name="connsiteY44" fmla="*/ 40016 h 1273342"/>
                  <a:gd name="connsiteX45" fmla="*/ 794730 w 1234159"/>
                  <a:gd name="connsiteY45" fmla="*/ 47265 h 1273342"/>
                  <a:gd name="connsiteX46" fmla="*/ 795636 w 1234159"/>
                  <a:gd name="connsiteY46" fmla="*/ 55421 h 1273342"/>
                  <a:gd name="connsiteX47" fmla="*/ 795636 w 1234159"/>
                  <a:gd name="connsiteY47" fmla="*/ 55421 h 1273342"/>
                  <a:gd name="connsiteX48" fmla="*/ 796542 w 1234159"/>
                  <a:gd name="connsiteY48" fmla="*/ 74451 h 1273342"/>
                  <a:gd name="connsiteX49" fmla="*/ 794730 w 1234159"/>
                  <a:gd name="connsiteY49" fmla="*/ 102543 h 1273342"/>
                  <a:gd name="connsiteX50" fmla="*/ 792011 w 1234159"/>
                  <a:gd name="connsiteY50" fmla="*/ 124292 h 1273342"/>
                  <a:gd name="connsiteX51" fmla="*/ 747608 w 1234159"/>
                  <a:gd name="connsiteY51" fmla="*/ 350840 h 1273342"/>
                  <a:gd name="connsiteX52" fmla="*/ 790199 w 1234159"/>
                  <a:gd name="connsiteY52" fmla="*/ 298281 h 1273342"/>
                  <a:gd name="connsiteX53" fmla="*/ 835508 w 1234159"/>
                  <a:gd name="connsiteY53" fmla="*/ 242097 h 1273342"/>
                  <a:gd name="connsiteX54" fmla="*/ 850914 w 1234159"/>
                  <a:gd name="connsiteY54" fmla="*/ 213099 h 1273342"/>
                  <a:gd name="connsiteX55" fmla="*/ 924315 w 1234159"/>
                  <a:gd name="connsiteY55" fmla="*/ 92575 h 1273342"/>
                  <a:gd name="connsiteX56" fmla="*/ 1008591 w 1234159"/>
                  <a:gd name="connsiteY56" fmla="*/ 43641 h 1273342"/>
                  <a:gd name="connsiteX57" fmla="*/ 1019465 w 1234159"/>
                  <a:gd name="connsiteY57" fmla="*/ 83513 h 1273342"/>
                  <a:gd name="connsiteX58" fmla="*/ 1015841 w 1234159"/>
                  <a:gd name="connsiteY58" fmla="*/ 102543 h 1273342"/>
                  <a:gd name="connsiteX59" fmla="*/ 1014934 w 1234159"/>
                  <a:gd name="connsiteY59" fmla="*/ 107074 h 1273342"/>
                  <a:gd name="connsiteX60" fmla="*/ 1004966 w 1234159"/>
                  <a:gd name="connsiteY60" fmla="*/ 140603 h 1273342"/>
                  <a:gd name="connsiteX61" fmla="*/ 1001342 w 1234159"/>
                  <a:gd name="connsiteY61" fmla="*/ 151478 h 1273342"/>
                  <a:gd name="connsiteX62" fmla="*/ 1000435 w 1234159"/>
                  <a:gd name="connsiteY62" fmla="*/ 154196 h 1273342"/>
                  <a:gd name="connsiteX63" fmla="*/ 997717 w 1234159"/>
                  <a:gd name="connsiteY63" fmla="*/ 161446 h 1273342"/>
                  <a:gd name="connsiteX64" fmla="*/ 995904 w 1234159"/>
                  <a:gd name="connsiteY64" fmla="*/ 165070 h 1273342"/>
                  <a:gd name="connsiteX65" fmla="*/ 995904 w 1234159"/>
                  <a:gd name="connsiteY65" fmla="*/ 165070 h 1273342"/>
                  <a:gd name="connsiteX66" fmla="*/ 946064 w 1234159"/>
                  <a:gd name="connsiteY66" fmla="*/ 283781 h 1273342"/>
                  <a:gd name="connsiteX67" fmla="*/ 935190 w 1234159"/>
                  <a:gd name="connsiteY67" fmla="*/ 307342 h 1273342"/>
                  <a:gd name="connsiteX68" fmla="*/ 922503 w 1234159"/>
                  <a:gd name="connsiteY68" fmla="*/ 334528 h 1273342"/>
                  <a:gd name="connsiteX69" fmla="*/ 960563 w 1234159"/>
                  <a:gd name="connsiteY69" fmla="*/ 393431 h 1273342"/>
                  <a:gd name="connsiteX70" fmla="*/ 966000 w 1234159"/>
                  <a:gd name="connsiteY70" fmla="*/ 401586 h 1273342"/>
                  <a:gd name="connsiteX71" fmla="*/ 1087430 w 1234159"/>
                  <a:gd name="connsiteY71" fmla="*/ 205849 h 1273342"/>
                  <a:gd name="connsiteX72" fmla="*/ 1147238 w 1234159"/>
                  <a:gd name="connsiteY72" fmla="*/ 175945 h 1273342"/>
                  <a:gd name="connsiteX73" fmla="*/ 1170799 w 1234159"/>
                  <a:gd name="connsiteY73" fmla="*/ 203130 h 1273342"/>
                  <a:gd name="connsiteX74" fmla="*/ 1161737 w 1234159"/>
                  <a:gd name="connsiteY74" fmla="*/ 248440 h 1273342"/>
                  <a:gd name="connsiteX75" fmla="*/ 1143614 w 1234159"/>
                  <a:gd name="connsiteY75" fmla="*/ 285594 h 1273342"/>
                  <a:gd name="connsiteX76" fmla="*/ 1136364 w 1234159"/>
                  <a:gd name="connsiteY76" fmla="*/ 299187 h 1273342"/>
                  <a:gd name="connsiteX77" fmla="*/ 1136364 w 1234159"/>
                  <a:gd name="connsiteY77" fmla="*/ 299187 h 1273342"/>
                  <a:gd name="connsiteX78" fmla="*/ 1099210 w 1234159"/>
                  <a:gd name="connsiteY78" fmla="*/ 370776 h 1273342"/>
                  <a:gd name="connsiteX79" fmla="*/ 1093773 w 1234159"/>
                  <a:gd name="connsiteY79" fmla="*/ 380744 h 1273342"/>
                  <a:gd name="connsiteX80" fmla="*/ 1072931 w 1234159"/>
                  <a:gd name="connsiteY80" fmla="*/ 420616 h 1273342"/>
                  <a:gd name="connsiteX81" fmla="*/ 1062056 w 1234159"/>
                  <a:gd name="connsiteY81" fmla="*/ 440553 h 1273342"/>
                  <a:gd name="connsiteX82" fmla="*/ 1061150 w 1234159"/>
                  <a:gd name="connsiteY82" fmla="*/ 441459 h 1273342"/>
                  <a:gd name="connsiteX83" fmla="*/ 1058432 w 1234159"/>
                  <a:gd name="connsiteY83" fmla="*/ 446896 h 1273342"/>
                  <a:gd name="connsiteX84" fmla="*/ 1054807 w 1234159"/>
                  <a:gd name="connsiteY84" fmla="*/ 454145 h 1273342"/>
                  <a:gd name="connsiteX85" fmla="*/ 1051182 w 1234159"/>
                  <a:gd name="connsiteY85" fmla="*/ 460489 h 1273342"/>
                  <a:gd name="connsiteX86" fmla="*/ 1039402 w 1234159"/>
                  <a:gd name="connsiteY86" fmla="*/ 483144 h 1273342"/>
                  <a:gd name="connsiteX87" fmla="*/ 1037589 w 1234159"/>
                  <a:gd name="connsiteY87" fmla="*/ 486768 h 1273342"/>
                  <a:gd name="connsiteX88" fmla="*/ 1023090 w 1234159"/>
                  <a:gd name="connsiteY88" fmla="*/ 513954 h 1273342"/>
                  <a:gd name="connsiteX89" fmla="*/ 1023090 w 1234159"/>
                  <a:gd name="connsiteY89" fmla="*/ 530266 h 1273342"/>
                  <a:gd name="connsiteX90" fmla="*/ 1022184 w 1234159"/>
                  <a:gd name="connsiteY90" fmla="*/ 595511 h 1273342"/>
                  <a:gd name="connsiteX91" fmla="*/ 1182580 w 1234159"/>
                  <a:gd name="connsiteY91" fmla="*/ 397055 h 1273342"/>
                  <a:gd name="connsiteX92" fmla="*/ 1209766 w 1234159"/>
                  <a:gd name="connsiteY92" fmla="*/ 386181 h 1273342"/>
                  <a:gd name="connsiteX93" fmla="*/ 1232420 w 1234159"/>
                  <a:gd name="connsiteY93" fmla="*/ 435115 h 1273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234159" h="1273342">
                    <a:moveTo>
                      <a:pt x="1232420" y="435115"/>
                    </a:moveTo>
                    <a:cubicBezTo>
                      <a:pt x="1231514" y="436928"/>
                      <a:pt x="1231514" y="439646"/>
                      <a:pt x="1230608" y="441459"/>
                    </a:cubicBezTo>
                    <a:cubicBezTo>
                      <a:pt x="1227889" y="451427"/>
                      <a:pt x="1223358" y="462301"/>
                      <a:pt x="1217921" y="474082"/>
                    </a:cubicBezTo>
                    <a:lnTo>
                      <a:pt x="1217921" y="474082"/>
                    </a:lnTo>
                    <a:cubicBezTo>
                      <a:pt x="1217921" y="474988"/>
                      <a:pt x="1217015" y="475894"/>
                      <a:pt x="1216109" y="476800"/>
                    </a:cubicBezTo>
                    <a:cubicBezTo>
                      <a:pt x="1215203" y="479519"/>
                      <a:pt x="1213390" y="482237"/>
                      <a:pt x="1212484" y="484050"/>
                    </a:cubicBezTo>
                    <a:cubicBezTo>
                      <a:pt x="1210672" y="487675"/>
                      <a:pt x="1208859" y="491299"/>
                      <a:pt x="1206141" y="494924"/>
                    </a:cubicBezTo>
                    <a:cubicBezTo>
                      <a:pt x="1203422" y="498549"/>
                      <a:pt x="1201610" y="502174"/>
                      <a:pt x="1198891" y="506705"/>
                    </a:cubicBezTo>
                    <a:cubicBezTo>
                      <a:pt x="1196173" y="511236"/>
                      <a:pt x="1193454" y="515767"/>
                      <a:pt x="1189829" y="520297"/>
                    </a:cubicBezTo>
                    <a:cubicBezTo>
                      <a:pt x="1186205" y="525735"/>
                      <a:pt x="1181674" y="531172"/>
                      <a:pt x="1178049" y="537515"/>
                    </a:cubicBezTo>
                    <a:cubicBezTo>
                      <a:pt x="1177143" y="538421"/>
                      <a:pt x="1177143" y="539327"/>
                      <a:pt x="1176237" y="540234"/>
                    </a:cubicBezTo>
                    <a:cubicBezTo>
                      <a:pt x="1171706" y="545671"/>
                      <a:pt x="1168081" y="552014"/>
                      <a:pt x="1163550" y="557451"/>
                    </a:cubicBezTo>
                    <a:cubicBezTo>
                      <a:pt x="1159925" y="561982"/>
                      <a:pt x="1156300" y="566513"/>
                      <a:pt x="1152675" y="571044"/>
                    </a:cubicBezTo>
                    <a:cubicBezTo>
                      <a:pt x="1120053" y="610917"/>
                      <a:pt x="1091055" y="640821"/>
                      <a:pt x="1068400" y="662570"/>
                    </a:cubicBezTo>
                    <a:cubicBezTo>
                      <a:pt x="1031246" y="697911"/>
                      <a:pt x="1009497" y="712410"/>
                      <a:pt x="1009497" y="712410"/>
                    </a:cubicBezTo>
                    <a:lnTo>
                      <a:pt x="714079" y="982455"/>
                    </a:lnTo>
                    <a:lnTo>
                      <a:pt x="533747" y="1149194"/>
                    </a:lnTo>
                    <a:lnTo>
                      <a:pt x="508373" y="1172755"/>
                    </a:lnTo>
                    <a:lnTo>
                      <a:pt x="449471" y="1273343"/>
                    </a:lnTo>
                    <a:lnTo>
                      <a:pt x="0" y="1273343"/>
                    </a:lnTo>
                    <a:cubicBezTo>
                      <a:pt x="204799" y="1059481"/>
                      <a:pt x="371538" y="888211"/>
                      <a:pt x="375163" y="887305"/>
                    </a:cubicBezTo>
                    <a:cubicBezTo>
                      <a:pt x="375163" y="887305"/>
                      <a:pt x="375163" y="887305"/>
                      <a:pt x="375163" y="886399"/>
                    </a:cubicBezTo>
                    <a:cubicBezTo>
                      <a:pt x="375163" y="886399"/>
                      <a:pt x="375163" y="886399"/>
                      <a:pt x="375163" y="885493"/>
                    </a:cubicBezTo>
                    <a:cubicBezTo>
                      <a:pt x="371538" y="878243"/>
                      <a:pt x="349790" y="833840"/>
                      <a:pt x="331666" y="785812"/>
                    </a:cubicBezTo>
                    <a:cubicBezTo>
                      <a:pt x="331666" y="785812"/>
                      <a:pt x="331666" y="785812"/>
                      <a:pt x="331666" y="785812"/>
                    </a:cubicBezTo>
                    <a:cubicBezTo>
                      <a:pt x="322604" y="761344"/>
                      <a:pt x="314448" y="736877"/>
                      <a:pt x="310824" y="714222"/>
                    </a:cubicBezTo>
                    <a:cubicBezTo>
                      <a:pt x="297231" y="642633"/>
                      <a:pt x="280013" y="533890"/>
                      <a:pt x="256452" y="482237"/>
                    </a:cubicBezTo>
                    <a:cubicBezTo>
                      <a:pt x="233797" y="430584"/>
                      <a:pt x="207518" y="403399"/>
                      <a:pt x="212049" y="372588"/>
                    </a:cubicBezTo>
                    <a:cubicBezTo>
                      <a:pt x="215674" y="349933"/>
                      <a:pt x="269139" y="328185"/>
                      <a:pt x="319886" y="376213"/>
                    </a:cubicBezTo>
                    <a:cubicBezTo>
                      <a:pt x="333478" y="388900"/>
                      <a:pt x="346165" y="405211"/>
                      <a:pt x="357946" y="428772"/>
                    </a:cubicBezTo>
                    <a:cubicBezTo>
                      <a:pt x="361570" y="436022"/>
                      <a:pt x="365195" y="444177"/>
                      <a:pt x="368820" y="452333"/>
                    </a:cubicBezTo>
                    <a:lnTo>
                      <a:pt x="434066" y="616354"/>
                    </a:lnTo>
                    <a:cubicBezTo>
                      <a:pt x="434066" y="616354"/>
                      <a:pt x="434066" y="616354"/>
                      <a:pt x="435878" y="616354"/>
                    </a:cubicBezTo>
                    <a:cubicBezTo>
                      <a:pt x="442221" y="615448"/>
                      <a:pt x="469407" y="610010"/>
                      <a:pt x="497499" y="597324"/>
                    </a:cubicBezTo>
                    <a:cubicBezTo>
                      <a:pt x="522872" y="585543"/>
                      <a:pt x="548246" y="568326"/>
                      <a:pt x="562745" y="542046"/>
                    </a:cubicBezTo>
                    <a:cubicBezTo>
                      <a:pt x="595368" y="481331"/>
                      <a:pt x="611679" y="416085"/>
                      <a:pt x="634334" y="292843"/>
                    </a:cubicBezTo>
                    <a:cubicBezTo>
                      <a:pt x="656083" y="169601"/>
                      <a:pt x="695049" y="11924"/>
                      <a:pt x="743983" y="1050"/>
                    </a:cubicBezTo>
                    <a:cubicBezTo>
                      <a:pt x="757576" y="-1669"/>
                      <a:pt x="768450" y="1050"/>
                      <a:pt x="776606" y="7393"/>
                    </a:cubicBezTo>
                    <a:cubicBezTo>
                      <a:pt x="778418" y="8299"/>
                      <a:pt x="779325" y="10112"/>
                      <a:pt x="780231" y="11018"/>
                    </a:cubicBezTo>
                    <a:cubicBezTo>
                      <a:pt x="780231" y="11018"/>
                      <a:pt x="780231" y="11018"/>
                      <a:pt x="780231" y="11018"/>
                    </a:cubicBezTo>
                    <a:cubicBezTo>
                      <a:pt x="782949" y="13736"/>
                      <a:pt x="784762" y="16455"/>
                      <a:pt x="786574" y="20080"/>
                    </a:cubicBezTo>
                    <a:cubicBezTo>
                      <a:pt x="787480" y="22798"/>
                      <a:pt x="788387" y="25517"/>
                      <a:pt x="789293" y="27329"/>
                    </a:cubicBezTo>
                    <a:cubicBezTo>
                      <a:pt x="790199" y="29142"/>
                      <a:pt x="790199" y="30048"/>
                      <a:pt x="791105" y="31860"/>
                    </a:cubicBezTo>
                    <a:cubicBezTo>
                      <a:pt x="791105" y="31860"/>
                      <a:pt x="791105" y="32766"/>
                      <a:pt x="791105" y="33673"/>
                    </a:cubicBezTo>
                    <a:cubicBezTo>
                      <a:pt x="792011" y="35485"/>
                      <a:pt x="792011" y="38204"/>
                      <a:pt x="792917" y="40016"/>
                    </a:cubicBezTo>
                    <a:cubicBezTo>
                      <a:pt x="793824" y="42735"/>
                      <a:pt x="793824" y="44547"/>
                      <a:pt x="794730" y="47265"/>
                    </a:cubicBezTo>
                    <a:cubicBezTo>
                      <a:pt x="794730" y="49984"/>
                      <a:pt x="795636" y="52703"/>
                      <a:pt x="795636" y="55421"/>
                    </a:cubicBezTo>
                    <a:lnTo>
                      <a:pt x="795636" y="55421"/>
                    </a:lnTo>
                    <a:cubicBezTo>
                      <a:pt x="796542" y="61765"/>
                      <a:pt x="796542" y="68108"/>
                      <a:pt x="796542" y="74451"/>
                    </a:cubicBezTo>
                    <a:cubicBezTo>
                      <a:pt x="796542" y="83513"/>
                      <a:pt x="795636" y="92575"/>
                      <a:pt x="794730" y="102543"/>
                    </a:cubicBezTo>
                    <a:cubicBezTo>
                      <a:pt x="793824" y="109793"/>
                      <a:pt x="792917" y="117042"/>
                      <a:pt x="792011" y="124292"/>
                    </a:cubicBezTo>
                    <a:cubicBezTo>
                      <a:pt x="779325" y="198599"/>
                      <a:pt x="747608" y="350840"/>
                      <a:pt x="747608" y="350840"/>
                    </a:cubicBezTo>
                    <a:lnTo>
                      <a:pt x="790199" y="298281"/>
                    </a:lnTo>
                    <a:lnTo>
                      <a:pt x="835508" y="242097"/>
                    </a:lnTo>
                    <a:cubicBezTo>
                      <a:pt x="835508" y="242097"/>
                      <a:pt x="840946" y="230316"/>
                      <a:pt x="850914" y="213099"/>
                    </a:cubicBezTo>
                    <a:cubicBezTo>
                      <a:pt x="868131" y="181382"/>
                      <a:pt x="897130" y="129729"/>
                      <a:pt x="924315" y="92575"/>
                    </a:cubicBezTo>
                    <a:cubicBezTo>
                      <a:pt x="966906" y="34579"/>
                      <a:pt x="994092" y="33673"/>
                      <a:pt x="1008591" y="43641"/>
                    </a:cubicBezTo>
                    <a:cubicBezTo>
                      <a:pt x="1015841" y="48172"/>
                      <a:pt x="1023090" y="55421"/>
                      <a:pt x="1019465" y="83513"/>
                    </a:cubicBezTo>
                    <a:cubicBezTo>
                      <a:pt x="1018559" y="88950"/>
                      <a:pt x="1017653" y="95294"/>
                      <a:pt x="1015841" y="102543"/>
                    </a:cubicBezTo>
                    <a:cubicBezTo>
                      <a:pt x="1015841" y="104356"/>
                      <a:pt x="1014934" y="105262"/>
                      <a:pt x="1014934" y="107074"/>
                    </a:cubicBezTo>
                    <a:cubicBezTo>
                      <a:pt x="1012216" y="117042"/>
                      <a:pt x="1008591" y="127917"/>
                      <a:pt x="1004966" y="140603"/>
                    </a:cubicBezTo>
                    <a:cubicBezTo>
                      <a:pt x="1004060" y="144228"/>
                      <a:pt x="1002248" y="147853"/>
                      <a:pt x="1001342" y="151478"/>
                    </a:cubicBezTo>
                    <a:cubicBezTo>
                      <a:pt x="1001342" y="152384"/>
                      <a:pt x="1000435" y="153290"/>
                      <a:pt x="1000435" y="154196"/>
                    </a:cubicBezTo>
                    <a:cubicBezTo>
                      <a:pt x="999529" y="156915"/>
                      <a:pt x="998623" y="158727"/>
                      <a:pt x="997717" y="161446"/>
                    </a:cubicBezTo>
                    <a:cubicBezTo>
                      <a:pt x="997717" y="162352"/>
                      <a:pt x="996811" y="164164"/>
                      <a:pt x="995904" y="165070"/>
                    </a:cubicBezTo>
                    <a:cubicBezTo>
                      <a:pt x="995904" y="165070"/>
                      <a:pt x="995904" y="165070"/>
                      <a:pt x="995904" y="165070"/>
                    </a:cubicBezTo>
                    <a:cubicBezTo>
                      <a:pt x="984124" y="195881"/>
                      <a:pt x="968719" y="233941"/>
                      <a:pt x="946064" y="283781"/>
                    </a:cubicBezTo>
                    <a:cubicBezTo>
                      <a:pt x="942439" y="291031"/>
                      <a:pt x="938814" y="299187"/>
                      <a:pt x="935190" y="307342"/>
                    </a:cubicBezTo>
                    <a:cubicBezTo>
                      <a:pt x="931565" y="316404"/>
                      <a:pt x="927034" y="324560"/>
                      <a:pt x="922503" y="334528"/>
                    </a:cubicBezTo>
                    <a:lnTo>
                      <a:pt x="960563" y="393431"/>
                    </a:lnTo>
                    <a:lnTo>
                      <a:pt x="966000" y="401586"/>
                    </a:lnTo>
                    <a:cubicBezTo>
                      <a:pt x="966000" y="401586"/>
                      <a:pt x="1062963" y="234847"/>
                      <a:pt x="1087430" y="205849"/>
                    </a:cubicBezTo>
                    <a:cubicBezTo>
                      <a:pt x="1111897" y="176851"/>
                      <a:pt x="1130927" y="170508"/>
                      <a:pt x="1147238" y="175945"/>
                    </a:cubicBezTo>
                    <a:cubicBezTo>
                      <a:pt x="1156300" y="179569"/>
                      <a:pt x="1167175" y="187725"/>
                      <a:pt x="1170799" y="203130"/>
                    </a:cubicBezTo>
                    <a:cubicBezTo>
                      <a:pt x="1173518" y="214005"/>
                      <a:pt x="1171706" y="229410"/>
                      <a:pt x="1161737" y="248440"/>
                    </a:cubicBezTo>
                    <a:cubicBezTo>
                      <a:pt x="1158113" y="256596"/>
                      <a:pt x="1151769" y="269282"/>
                      <a:pt x="1143614" y="285594"/>
                    </a:cubicBezTo>
                    <a:cubicBezTo>
                      <a:pt x="1141801" y="290125"/>
                      <a:pt x="1139083" y="294656"/>
                      <a:pt x="1136364" y="299187"/>
                    </a:cubicBezTo>
                    <a:cubicBezTo>
                      <a:pt x="1136364" y="299187"/>
                      <a:pt x="1136364" y="299187"/>
                      <a:pt x="1136364" y="299187"/>
                    </a:cubicBezTo>
                    <a:cubicBezTo>
                      <a:pt x="1125490" y="320935"/>
                      <a:pt x="1112803" y="345402"/>
                      <a:pt x="1099210" y="370776"/>
                    </a:cubicBezTo>
                    <a:cubicBezTo>
                      <a:pt x="1097398" y="374401"/>
                      <a:pt x="1095585" y="377119"/>
                      <a:pt x="1093773" y="380744"/>
                    </a:cubicBezTo>
                    <a:cubicBezTo>
                      <a:pt x="1086524" y="394337"/>
                      <a:pt x="1080180" y="407024"/>
                      <a:pt x="1072931" y="420616"/>
                    </a:cubicBezTo>
                    <a:cubicBezTo>
                      <a:pt x="1069306" y="427866"/>
                      <a:pt x="1065681" y="434209"/>
                      <a:pt x="1062056" y="440553"/>
                    </a:cubicBezTo>
                    <a:cubicBezTo>
                      <a:pt x="1062056" y="440553"/>
                      <a:pt x="1062056" y="441459"/>
                      <a:pt x="1061150" y="441459"/>
                    </a:cubicBezTo>
                    <a:cubicBezTo>
                      <a:pt x="1060244" y="443271"/>
                      <a:pt x="1059338" y="445084"/>
                      <a:pt x="1058432" y="446896"/>
                    </a:cubicBezTo>
                    <a:cubicBezTo>
                      <a:pt x="1057525" y="449615"/>
                      <a:pt x="1055713" y="451427"/>
                      <a:pt x="1054807" y="454145"/>
                    </a:cubicBezTo>
                    <a:cubicBezTo>
                      <a:pt x="1053901" y="455958"/>
                      <a:pt x="1052088" y="458676"/>
                      <a:pt x="1051182" y="460489"/>
                    </a:cubicBezTo>
                    <a:cubicBezTo>
                      <a:pt x="1046651" y="468645"/>
                      <a:pt x="1043026" y="476800"/>
                      <a:pt x="1039402" y="483144"/>
                    </a:cubicBezTo>
                    <a:cubicBezTo>
                      <a:pt x="1038495" y="484050"/>
                      <a:pt x="1038495" y="485862"/>
                      <a:pt x="1037589" y="486768"/>
                    </a:cubicBezTo>
                    <a:cubicBezTo>
                      <a:pt x="1028527" y="503986"/>
                      <a:pt x="1023090" y="513954"/>
                      <a:pt x="1023090" y="513954"/>
                    </a:cubicBezTo>
                    <a:lnTo>
                      <a:pt x="1023090" y="530266"/>
                    </a:lnTo>
                    <a:lnTo>
                      <a:pt x="1022184" y="595511"/>
                    </a:lnTo>
                    <a:cubicBezTo>
                      <a:pt x="1022184" y="595511"/>
                      <a:pt x="1123677" y="439646"/>
                      <a:pt x="1182580" y="397055"/>
                    </a:cubicBezTo>
                    <a:cubicBezTo>
                      <a:pt x="1193454" y="388900"/>
                      <a:pt x="1203422" y="385275"/>
                      <a:pt x="1209766" y="386181"/>
                    </a:cubicBezTo>
                    <a:cubicBezTo>
                      <a:pt x="1230608" y="392524"/>
                      <a:pt x="1237858" y="408836"/>
                      <a:pt x="1232420" y="435115"/>
                    </a:cubicBezTo>
                    <a:close/>
                  </a:path>
                </a:pathLst>
              </a:custGeom>
              <a:solidFill>
                <a:srgbClr val="E6887C"/>
              </a:solidFill>
              <a:ln w="9020"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51928CD9-6E7C-43E0-9F8D-1CFC5C9CA1CE}"/>
                  </a:ext>
                </a:extLst>
              </p:cNvPr>
              <p:cNvSpPr/>
              <p:nvPr/>
            </p:nvSpPr>
            <p:spPr>
              <a:xfrm>
                <a:off x="7745924" y="2430122"/>
                <a:ext cx="222016" cy="244671"/>
              </a:xfrm>
              <a:custGeom>
                <a:avLst/>
                <a:gdLst>
                  <a:gd name="connsiteX0" fmla="*/ 222017 w 222016"/>
                  <a:gd name="connsiteY0" fmla="*/ 0 h 244671"/>
                  <a:gd name="connsiteX1" fmla="*/ 142272 w 222016"/>
                  <a:gd name="connsiteY1" fmla="*/ 135929 h 244671"/>
                  <a:gd name="connsiteX2" fmla="*/ 57996 w 222016"/>
                  <a:gd name="connsiteY2" fmla="*/ 227454 h 244671"/>
                  <a:gd name="connsiteX3" fmla="*/ 9062 w 222016"/>
                  <a:gd name="connsiteY3" fmla="*/ 244672 h 244671"/>
                  <a:gd name="connsiteX4" fmla="*/ 0 w 222016"/>
                  <a:gd name="connsiteY4" fmla="*/ 220205 h 244671"/>
                  <a:gd name="connsiteX5" fmla="*/ 125054 w 222016"/>
                  <a:gd name="connsiteY5" fmla="*/ 96963 h 244671"/>
                  <a:gd name="connsiteX6" fmla="*/ 222017 w 222016"/>
                  <a:gd name="connsiteY6" fmla="*/ 0 h 244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016" h="244671">
                    <a:moveTo>
                      <a:pt x="222017" y="0"/>
                    </a:moveTo>
                    <a:cubicBezTo>
                      <a:pt x="214767" y="32623"/>
                      <a:pt x="189394" y="78839"/>
                      <a:pt x="142272" y="135929"/>
                    </a:cubicBezTo>
                    <a:cubicBezTo>
                      <a:pt x="109649" y="175801"/>
                      <a:pt x="80651" y="205705"/>
                      <a:pt x="57996" y="227454"/>
                    </a:cubicBezTo>
                    <a:cubicBezTo>
                      <a:pt x="32623" y="236516"/>
                      <a:pt x="9062" y="244672"/>
                      <a:pt x="9062" y="244672"/>
                    </a:cubicBezTo>
                    <a:lnTo>
                      <a:pt x="0" y="220205"/>
                    </a:lnTo>
                    <a:cubicBezTo>
                      <a:pt x="0" y="220205"/>
                      <a:pt x="42591" y="194831"/>
                      <a:pt x="125054" y="96963"/>
                    </a:cubicBezTo>
                    <a:cubicBezTo>
                      <a:pt x="164927" y="50747"/>
                      <a:pt x="198456" y="19936"/>
                      <a:pt x="222017" y="0"/>
                    </a:cubicBezTo>
                    <a:close/>
                  </a:path>
                </a:pathLst>
              </a:custGeom>
              <a:solidFill>
                <a:srgbClr val="E6887C">
                  <a:alpha val="50000"/>
                </a:srgbClr>
              </a:solidFill>
              <a:ln w="9020"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C46C68E9-3B30-4058-9210-C805AA831765}"/>
                  </a:ext>
                </a:extLst>
              </p:cNvPr>
              <p:cNvSpPr/>
              <p:nvPr/>
            </p:nvSpPr>
            <p:spPr>
              <a:xfrm>
                <a:off x="7813506" y="2527597"/>
                <a:ext cx="105500" cy="98262"/>
              </a:xfrm>
              <a:custGeom>
                <a:avLst/>
                <a:gdLst>
                  <a:gd name="connsiteX0" fmla="*/ 8538 w 105500"/>
                  <a:gd name="connsiteY0" fmla="*/ 98263 h 98262"/>
                  <a:gd name="connsiteX1" fmla="*/ 1289 w 105500"/>
                  <a:gd name="connsiteY1" fmla="*/ 60202 h 98262"/>
                  <a:gd name="connsiteX2" fmla="*/ 32099 w 105500"/>
                  <a:gd name="connsiteY2" fmla="*/ 42985 h 98262"/>
                  <a:gd name="connsiteX3" fmla="*/ 37537 w 105500"/>
                  <a:gd name="connsiteY3" fmla="*/ 25767 h 98262"/>
                  <a:gd name="connsiteX4" fmla="*/ 55660 w 105500"/>
                  <a:gd name="connsiteY4" fmla="*/ 22142 h 98262"/>
                  <a:gd name="connsiteX5" fmla="*/ 77409 w 105500"/>
                  <a:gd name="connsiteY5" fmla="*/ 394 h 98262"/>
                  <a:gd name="connsiteX6" fmla="*/ 105501 w 105500"/>
                  <a:gd name="connsiteY6" fmla="*/ 12174 h 98262"/>
                  <a:gd name="connsiteX7" fmla="*/ 8538 w 105500"/>
                  <a:gd name="connsiteY7" fmla="*/ 98263 h 9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500" h="98262">
                    <a:moveTo>
                      <a:pt x="8538" y="98263"/>
                    </a:moveTo>
                    <a:cubicBezTo>
                      <a:pt x="2195" y="86482"/>
                      <a:pt x="-2336" y="72889"/>
                      <a:pt x="1289" y="60202"/>
                    </a:cubicBezTo>
                    <a:cubicBezTo>
                      <a:pt x="4914" y="47516"/>
                      <a:pt x="19413" y="37548"/>
                      <a:pt x="32099" y="42985"/>
                    </a:cubicBezTo>
                    <a:cubicBezTo>
                      <a:pt x="31193" y="36641"/>
                      <a:pt x="33006" y="29392"/>
                      <a:pt x="37537" y="25767"/>
                    </a:cubicBezTo>
                    <a:cubicBezTo>
                      <a:pt x="42067" y="21236"/>
                      <a:pt x="49317" y="20330"/>
                      <a:pt x="55660" y="22142"/>
                    </a:cubicBezTo>
                    <a:cubicBezTo>
                      <a:pt x="58379" y="11268"/>
                      <a:pt x="67441" y="3112"/>
                      <a:pt x="77409" y="394"/>
                    </a:cubicBezTo>
                    <a:cubicBezTo>
                      <a:pt x="88283" y="-1419"/>
                      <a:pt x="100064" y="3112"/>
                      <a:pt x="105501" y="12174"/>
                    </a:cubicBezTo>
                    <a:cubicBezTo>
                      <a:pt x="64722" y="28486"/>
                      <a:pt x="49317" y="82857"/>
                      <a:pt x="8538" y="98263"/>
                    </a:cubicBezTo>
                    <a:close/>
                  </a:path>
                </a:pathLst>
              </a:custGeom>
              <a:solidFill>
                <a:srgbClr val="FFFFFF"/>
              </a:solidFill>
              <a:ln w="9020"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C42CD951-96D3-4942-B6CD-7C42800DC6CC}"/>
                  </a:ext>
                </a:extLst>
              </p:cNvPr>
              <p:cNvSpPr/>
              <p:nvPr/>
            </p:nvSpPr>
            <p:spPr>
              <a:xfrm>
                <a:off x="7607277" y="2813441"/>
                <a:ext cx="155963" cy="163633"/>
              </a:xfrm>
              <a:custGeom>
                <a:avLst/>
                <a:gdLst>
                  <a:gd name="connsiteX0" fmla="*/ 144084 w 155963"/>
                  <a:gd name="connsiteY0" fmla="*/ 0 h 163633"/>
                  <a:gd name="connsiteX1" fmla="*/ 0 w 155963"/>
                  <a:gd name="connsiteY1" fmla="*/ 143178 h 163633"/>
                  <a:gd name="connsiteX2" fmla="*/ 41685 w 155963"/>
                  <a:gd name="connsiteY2" fmla="*/ 163114 h 163633"/>
                  <a:gd name="connsiteX3" fmla="*/ 72495 w 155963"/>
                  <a:gd name="connsiteY3" fmla="*/ 128679 h 163633"/>
                  <a:gd name="connsiteX4" fmla="*/ 102400 w 155963"/>
                  <a:gd name="connsiteY4" fmla="*/ 115086 h 163633"/>
                  <a:gd name="connsiteX5" fmla="*/ 106024 w 155963"/>
                  <a:gd name="connsiteY5" fmla="*/ 82463 h 163633"/>
                  <a:gd name="connsiteX6" fmla="*/ 134116 w 155963"/>
                  <a:gd name="connsiteY6" fmla="*/ 72495 h 163633"/>
                  <a:gd name="connsiteX7" fmla="*/ 140460 w 155963"/>
                  <a:gd name="connsiteY7" fmla="*/ 43497 h 163633"/>
                  <a:gd name="connsiteX8" fmla="*/ 155865 w 155963"/>
                  <a:gd name="connsiteY8" fmla="*/ 23561 h 163633"/>
                  <a:gd name="connsiteX9" fmla="*/ 144084 w 155963"/>
                  <a:gd name="connsiteY9" fmla="*/ 0 h 163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963" h="163633">
                    <a:moveTo>
                      <a:pt x="144084" y="0"/>
                    </a:moveTo>
                    <a:cubicBezTo>
                      <a:pt x="103306" y="54371"/>
                      <a:pt x="54371" y="102400"/>
                      <a:pt x="0" y="143178"/>
                    </a:cubicBezTo>
                    <a:cubicBezTo>
                      <a:pt x="8156" y="157677"/>
                      <a:pt x="25373" y="165833"/>
                      <a:pt x="41685" y="163114"/>
                    </a:cubicBezTo>
                    <a:cubicBezTo>
                      <a:pt x="57996" y="159490"/>
                      <a:pt x="70683" y="144991"/>
                      <a:pt x="72495" y="128679"/>
                    </a:cubicBezTo>
                    <a:cubicBezTo>
                      <a:pt x="84276" y="129585"/>
                      <a:pt x="96056" y="124148"/>
                      <a:pt x="102400" y="115086"/>
                    </a:cubicBezTo>
                    <a:cubicBezTo>
                      <a:pt x="108743" y="106024"/>
                      <a:pt x="110555" y="92432"/>
                      <a:pt x="106024" y="82463"/>
                    </a:cubicBezTo>
                    <a:cubicBezTo>
                      <a:pt x="115993" y="84276"/>
                      <a:pt x="126867" y="80651"/>
                      <a:pt x="134116" y="72495"/>
                    </a:cubicBezTo>
                    <a:cubicBezTo>
                      <a:pt x="141366" y="64340"/>
                      <a:pt x="143178" y="53465"/>
                      <a:pt x="140460" y="43497"/>
                    </a:cubicBezTo>
                    <a:cubicBezTo>
                      <a:pt x="148615" y="40779"/>
                      <a:pt x="154959" y="31717"/>
                      <a:pt x="155865" y="23561"/>
                    </a:cubicBezTo>
                    <a:cubicBezTo>
                      <a:pt x="156771" y="13593"/>
                      <a:pt x="151334" y="4531"/>
                      <a:pt x="144084" y="0"/>
                    </a:cubicBezTo>
                    <a:close/>
                  </a:path>
                </a:pathLst>
              </a:custGeom>
              <a:solidFill>
                <a:srgbClr val="FFFFFF"/>
              </a:solidFill>
              <a:ln w="9020"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512C34C4-E93B-4514-ADE6-BD66AB2AC5A1}"/>
                  </a:ext>
                </a:extLst>
              </p:cNvPr>
              <p:cNvSpPr/>
              <p:nvPr/>
            </p:nvSpPr>
            <p:spPr>
              <a:xfrm>
                <a:off x="7655482" y="2198137"/>
                <a:ext cx="251469" cy="406880"/>
              </a:xfrm>
              <a:custGeom>
                <a:avLst/>
                <a:gdLst>
                  <a:gd name="connsiteX0" fmla="*/ 241776 w 251469"/>
                  <a:gd name="connsiteY0" fmla="*/ 46216 h 406880"/>
                  <a:gd name="connsiteX1" fmla="*/ 104941 w 251469"/>
                  <a:gd name="connsiteY1" fmla="*/ 310824 h 406880"/>
                  <a:gd name="connsiteX2" fmla="*/ 104941 w 251469"/>
                  <a:gd name="connsiteY2" fmla="*/ 327135 h 406880"/>
                  <a:gd name="connsiteX3" fmla="*/ 26102 w 251469"/>
                  <a:gd name="connsiteY3" fmla="*/ 406880 h 406880"/>
                  <a:gd name="connsiteX4" fmla="*/ 14322 w 251469"/>
                  <a:gd name="connsiteY4" fmla="*/ 334385 h 406880"/>
                  <a:gd name="connsiteX5" fmla="*/ 183780 w 251469"/>
                  <a:gd name="connsiteY5" fmla="*/ 95150 h 406880"/>
                  <a:gd name="connsiteX6" fmla="*/ 250838 w 251469"/>
                  <a:gd name="connsiteY6" fmla="*/ 0 h 406880"/>
                  <a:gd name="connsiteX7" fmla="*/ 241776 w 251469"/>
                  <a:gd name="connsiteY7" fmla="*/ 46216 h 40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469" h="406880">
                    <a:moveTo>
                      <a:pt x="241776" y="46216"/>
                    </a:moveTo>
                    <a:cubicBezTo>
                      <a:pt x="220027" y="92432"/>
                      <a:pt x="104941" y="310824"/>
                      <a:pt x="104941" y="310824"/>
                    </a:cubicBezTo>
                    <a:lnTo>
                      <a:pt x="104941" y="327135"/>
                    </a:lnTo>
                    <a:lnTo>
                      <a:pt x="26102" y="406880"/>
                    </a:lnTo>
                    <a:cubicBezTo>
                      <a:pt x="26102" y="406880"/>
                      <a:pt x="-23738" y="339822"/>
                      <a:pt x="14322" y="334385"/>
                    </a:cubicBezTo>
                    <a:cubicBezTo>
                      <a:pt x="52382" y="329854"/>
                      <a:pt x="128502" y="198456"/>
                      <a:pt x="183780" y="95150"/>
                    </a:cubicBezTo>
                    <a:cubicBezTo>
                      <a:pt x="214590" y="38966"/>
                      <a:pt x="236339" y="11781"/>
                      <a:pt x="250838" y="0"/>
                    </a:cubicBezTo>
                    <a:cubicBezTo>
                      <a:pt x="252650" y="11781"/>
                      <a:pt x="250838" y="27186"/>
                      <a:pt x="241776" y="46216"/>
                    </a:cubicBezTo>
                    <a:close/>
                  </a:path>
                </a:pathLst>
              </a:custGeom>
              <a:solidFill>
                <a:srgbClr val="E6887C">
                  <a:alpha val="50000"/>
                </a:srgbClr>
              </a:solidFill>
              <a:ln w="9020"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57BCA3E5-0587-42DA-869C-021ED29C6BF3}"/>
                  </a:ext>
                </a:extLst>
              </p:cNvPr>
              <p:cNvSpPr/>
              <p:nvPr/>
            </p:nvSpPr>
            <p:spPr>
              <a:xfrm>
                <a:off x="7672481" y="2392470"/>
                <a:ext cx="141407" cy="141285"/>
              </a:xfrm>
              <a:custGeom>
                <a:avLst/>
                <a:gdLst>
                  <a:gd name="connsiteX0" fmla="*/ 2760 w 141407"/>
                  <a:gd name="connsiteY0" fmla="*/ 137334 h 141285"/>
                  <a:gd name="connsiteX1" fmla="*/ 2760 w 141407"/>
                  <a:gd name="connsiteY1" fmla="*/ 117398 h 141285"/>
                  <a:gd name="connsiteX2" fmla="*/ 23602 w 141407"/>
                  <a:gd name="connsiteY2" fmla="*/ 77525 h 141285"/>
                  <a:gd name="connsiteX3" fmla="*/ 64381 w 141407"/>
                  <a:gd name="connsiteY3" fmla="*/ 65745 h 141285"/>
                  <a:gd name="connsiteX4" fmla="*/ 68912 w 141407"/>
                  <a:gd name="connsiteY4" fmla="*/ 37653 h 141285"/>
                  <a:gd name="connsiteX5" fmla="*/ 95191 w 141407"/>
                  <a:gd name="connsiteY5" fmla="*/ 26778 h 141285"/>
                  <a:gd name="connsiteX6" fmla="*/ 112409 w 141407"/>
                  <a:gd name="connsiteY6" fmla="*/ 1405 h 141285"/>
                  <a:gd name="connsiteX7" fmla="*/ 141407 w 141407"/>
                  <a:gd name="connsiteY7" fmla="*/ 9561 h 141285"/>
                  <a:gd name="connsiteX8" fmla="*/ 89754 w 141407"/>
                  <a:gd name="connsiteY8" fmla="*/ 86587 h 141285"/>
                  <a:gd name="connsiteX9" fmla="*/ 18165 w 141407"/>
                  <a:gd name="connsiteY9" fmla="*/ 140959 h 141285"/>
                  <a:gd name="connsiteX10" fmla="*/ 2760 w 141407"/>
                  <a:gd name="connsiteY10" fmla="*/ 137334 h 141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407" h="141285">
                    <a:moveTo>
                      <a:pt x="2760" y="137334"/>
                    </a:moveTo>
                    <a:cubicBezTo>
                      <a:pt x="-1771" y="131897"/>
                      <a:pt x="41" y="123741"/>
                      <a:pt x="2760" y="117398"/>
                    </a:cubicBezTo>
                    <a:cubicBezTo>
                      <a:pt x="7291" y="102899"/>
                      <a:pt x="12728" y="88399"/>
                      <a:pt x="23602" y="77525"/>
                    </a:cubicBezTo>
                    <a:cubicBezTo>
                      <a:pt x="33570" y="66651"/>
                      <a:pt x="50788" y="59401"/>
                      <a:pt x="64381" y="65745"/>
                    </a:cubicBezTo>
                    <a:cubicBezTo>
                      <a:pt x="60756" y="56683"/>
                      <a:pt x="62568" y="45808"/>
                      <a:pt x="68912" y="37653"/>
                    </a:cubicBezTo>
                    <a:cubicBezTo>
                      <a:pt x="75255" y="30403"/>
                      <a:pt x="85223" y="25872"/>
                      <a:pt x="95191" y="26778"/>
                    </a:cubicBezTo>
                    <a:cubicBezTo>
                      <a:pt x="95191" y="15904"/>
                      <a:pt x="102441" y="5030"/>
                      <a:pt x="112409" y="1405"/>
                    </a:cubicBezTo>
                    <a:cubicBezTo>
                      <a:pt x="122377" y="-2220"/>
                      <a:pt x="135064" y="1405"/>
                      <a:pt x="141407" y="9561"/>
                    </a:cubicBezTo>
                    <a:cubicBezTo>
                      <a:pt x="119659" y="31309"/>
                      <a:pt x="106972" y="60308"/>
                      <a:pt x="89754" y="86587"/>
                    </a:cubicBezTo>
                    <a:cubicBezTo>
                      <a:pt x="72537" y="112867"/>
                      <a:pt x="48976" y="137334"/>
                      <a:pt x="18165" y="140959"/>
                    </a:cubicBezTo>
                    <a:cubicBezTo>
                      <a:pt x="12728" y="141865"/>
                      <a:pt x="6385" y="140959"/>
                      <a:pt x="2760" y="137334"/>
                    </a:cubicBezTo>
                    <a:close/>
                  </a:path>
                </a:pathLst>
              </a:custGeom>
              <a:solidFill>
                <a:srgbClr val="FFFFFF"/>
              </a:solidFill>
              <a:ln w="9020"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D4D1DA65-86D0-4135-A597-07393D43FC3E}"/>
                  </a:ext>
                </a:extLst>
              </p:cNvPr>
              <p:cNvSpPr/>
              <p:nvPr/>
            </p:nvSpPr>
            <p:spPr>
              <a:xfrm>
                <a:off x="7508502" y="2078520"/>
                <a:ext cx="247390" cy="449470"/>
              </a:xfrm>
              <a:custGeom>
                <a:avLst/>
                <a:gdLst>
                  <a:gd name="connsiteX0" fmla="*/ 149522 w 247390"/>
                  <a:gd name="connsiteY0" fmla="*/ 251015 h 449470"/>
                  <a:gd name="connsiteX1" fmla="*/ 187582 w 247390"/>
                  <a:gd name="connsiteY1" fmla="*/ 309918 h 449470"/>
                  <a:gd name="connsiteX2" fmla="*/ 180332 w 247390"/>
                  <a:gd name="connsiteY2" fmla="*/ 327135 h 449470"/>
                  <a:gd name="connsiteX3" fmla="*/ 82463 w 247390"/>
                  <a:gd name="connsiteY3" fmla="*/ 449471 h 449470"/>
                  <a:gd name="connsiteX4" fmla="*/ 0 w 247390"/>
                  <a:gd name="connsiteY4" fmla="*/ 427722 h 449470"/>
                  <a:gd name="connsiteX5" fmla="*/ 32623 w 247390"/>
                  <a:gd name="connsiteY5" fmla="*/ 379694 h 449470"/>
                  <a:gd name="connsiteX6" fmla="*/ 149522 w 247390"/>
                  <a:gd name="connsiteY6" fmla="*/ 176707 h 449470"/>
                  <a:gd name="connsiteX7" fmla="*/ 247390 w 247390"/>
                  <a:gd name="connsiteY7" fmla="*/ 0 h 449470"/>
                  <a:gd name="connsiteX8" fmla="*/ 149522 w 247390"/>
                  <a:gd name="connsiteY8" fmla="*/ 251015 h 44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390" h="449470">
                    <a:moveTo>
                      <a:pt x="149522" y="251015"/>
                    </a:moveTo>
                    <a:lnTo>
                      <a:pt x="187582" y="309918"/>
                    </a:lnTo>
                    <a:cubicBezTo>
                      <a:pt x="183051" y="319886"/>
                      <a:pt x="180332" y="326229"/>
                      <a:pt x="180332" y="327135"/>
                    </a:cubicBezTo>
                    <a:cubicBezTo>
                      <a:pt x="178520" y="330760"/>
                      <a:pt x="82463" y="449471"/>
                      <a:pt x="82463" y="449471"/>
                    </a:cubicBezTo>
                    <a:lnTo>
                      <a:pt x="0" y="427722"/>
                    </a:lnTo>
                    <a:cubicBezTo>
                      <a:pt x="0" y="427722"/>
                      <a:pt x="5437" y="381507"/>
                      <a:pt x="32623" y="379694"/>
                    </a:cubicBezTo>
                    <a:cubicBezTo>
                      <a:pt x="59809" y="377882"/>
                      <a:pt x="85182" y="349790"/>
                      <a:pt x="149522" y="176707"/>
                    </a:cubicBezTo>
                    <a:cubicBezTo>
                      <a:pt x="188488" y="72495"/>
                      <a:pt x="224735" y="22655"/>
                      <a:pt x="247390" y="0"/>
                    </a:cubicBezTo>
                    <a:cubicBezTo>
                      <a:pt x="241047" y="35341"/>
                      <a:pt x="217486" y="106024"/>
                      <a:pt x="149522" y="251015"/>
                    </a:cubicBezTo>
                    <a:close/>
                  </a:path>
                </a:pathLst>
              </a:custGeom>
              <a:solidFill>
                <a:srgbClr val="E6887C">
                  <a:alpha val="50000"/>
                </a:srgbClr>
              </a:solidFill>
              <a:ln w="9020"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F2CDC323-F477-4DCD-9D2F-DF3B8432EC4F}"/>
                  </a:ext>
                </a:extLst>
              </p:cNvPr>
              <p:cNvSpPr/>
              <p:nvPr/>
            </p:nvSpPr>
            <p:spPr>
              <a:xfrm>
                <a:off x="7548736" y="2284138"/>
                <a:ext cx="129223" cy="193106"/>
              </a:xfrm>
              <a:custGeom>
                <a:avLst/>
                <a:gdLst>
                  <a:gd name="connsiteX0" fmla="*/ 63072 w 129223"/>
                  <a:gd name="connsiteY0" fmla="*/ 19118 h 193106"/>
                  <a:gd name="connsiteX1" fmla="*/ 129224 w 129223"/>
                  <a:gd name="connsiteY1" fmla="*/ 994 h 193106"/>
                  <a:gd name="connsiteX2" fmla="*/ 16856 w 129223"/>
                  <a:gd name="connsiteY2" fmla="*/ 193107 h 193106"/>
                  <a:gd name="connsiteX3" fmla="*/ 1451 w 129223"/>
                  <a:gd name="connsiteY3" fmla="*/ 145079 h 193106"/>
                  <a:gd name="connsiteX4" fmla="*/ 39511 w 129223"/>
                  <a:gd name="connsiteY4" fmla="*/ 112456 h 193106"/>
                  <a:gd name="connsiteX5" fmla="*/ 29542 w 129223"/>
                  <a:gd name="connsiteY5" fmla="*/ 81645 h 193106"/>
                  <a:gd name="connsiteX6" fmla="*/ 58541 w 129223"/>
                  <a:gd name="connsiteY6" fmla="*/ 67146 h 193106"/>
                  <a:gd name="connsiteX7" fmla="*/ 47666 w 129223"/>
                  <a:gd name="connsiteY7" fmla="*/ 42679 h 193106"/>
                  <a:gd name="connsiteX8" fmla="*/ 63072 w 129223"/>
                  <a:gd name="connsiteY8" fmla="*/ 19118 h 19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223" h="193106">
                    <a:moveTo>
                      <a:pt x="63072" y="19118"/>
                    </a:moveTo>
                    <a:cubicBezTo>
                      <a:pt x="81195" y="3713"/>
                      <a:pt x="105663" y="-2631"/>
                      <a:pt x="129224" y="994"/>
                    </a:cubicBezTo>
                    <a:cubicBezTo>
                      <a:pt x="103850" y="71677"/>
                      <a:pt x="75758" y="145985"/>
                      <a:pt x="16856" y="193107"/>
                    </a:cubicBezTo>
                    <a:cubicBezTo>
                      <a:pt x="3263" y="182232"/>
                      <a:pt x="-3080" y="162296"/>
                      <a:pt x="1451" y="145079"/>
                    </a:cubicBezTo>
                    <a:cubicBezTo>
                      <a:pt x="5981" y="127861"/>
                      <a:pt x="21387" y="114268"/>
                      <a:pt x="39511" y="112456"/>
                    </a:cubicBezTo>
                    <a:cubicBezTo>
                      <a:pt x="29542" y="106112"/>
                      <a:pt x="25012" y="92519"/>
                      <a:pt x="29542" y="81645"/>
                    </a:cubicBezTo>
                    <a:cubicBezTo>
                      <a:pt x="34073" y="70771"/>
                      <a:pt x="46760" y="64427"/>
                      <a:pt x="58541" y="67146"/>
                    </a:cubicBezTo>
                    <a:cubicBezTo>
                      <a:pt x="49479" y="63521"/>
                      <a:pt x="45854" y="51741"/>
                      <a:pt x="47666" y="42679"/>
                    </a:cubicBezTo>
                    <a:cubicBezTo>
                      <a:pt x="49479" y="32711"/>
                      <a:pt x="55822" y="25461"/>
                      <a:pt x="63072" y="19118"/>
                    </a:cubicBezTo>
                    <a:close/>
                  </a:path>
                </a:pathLst>
              </a:custGeom>
              <a:solidFill>
                <a:srgbClr val="FFFFFF"/>
              </a:solidFill>
              <a:ln w="9020"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9B5B9125-A6F6-49F4-B375-332FEA702F82}"/>
                  </a:ext>
                </a:extLst>
              </p:cNvPr>
              <p:cNvSpPr/>
              <p:nvPr/>
            </p:nvSpPr>
            <p:spPr>
              <a:xfrm>
                <a:off x="7160524" y="2002400"/>
                <a:ext cx="371673" cy="718609"/>
              </a:xfrm>
              <a:custGeom>
                <a:avLst/>
                <a:gdLst>
                  <a:gd name="connsiteX0" fmla="*/ 367008 w 371673"/>
                  <a:gd name="connsiteY0" fmla="*/ 116899 h 718609"/>
                  <a:gd name="connsiteX1" fmla="*/ 322604 w 371673"/>
                  <a:gd name="connsiteY1" fmla="*/ 343447 h 718609"/>
                  <a:gd name="connsiteX2" fmla="*/ 365195 w 371673"/>
                  <a:gd name="connsiteY2" fmla="*/ 290887 h 718609"/>
                  <a:gd name="connsiteX3" fmla="*/ 299949 w 371673"/>
                  <a:gd name="connsiteY3" fmla="*/ 655176 h 718609"/>
                  <a:gd name="connsiteX4" fmla="*/ 196644 w 371673"/>
                  <a:gd name="connsiteY4" fmla="*/ 712267 h 718609"/>
                  <a:gd name="connsiteX5" fmla="*/ 67964 w 371673"/>
                  <a:gd name="connsiteY5" fmla="*/ 718610 h 718609"/>
                  <a:gd name="connsiteX6" fmla="*/ 0 w 371673"/>
                  <a:gd name="connsiteY6" fmla="*/ 640677 h 718609"/>
                  <a:gd name="connsiteX7" fmla="*/ 93338 w 371673"/>
                  <a:gd name="connsiteY7" fmla="*/ 640677 h 718609"/>
                  <a:gd name="connsiteX8" fmla="*/ 270951 w 371673"/>
                  <a:gd name="connsiteY8" fmla="*/ 244672 h 718609"/>
                  <a:gd name="connsiteX9" fmla="*/ 351602 w 371673"/>
                  <a:gd name="connsiteY9" fmla="*/ 0 h 718609"/>
                  <a:gd name="connsiteX10" fmla="*/ 367008 w 371673"/>
                  <a:gd name="connsiteY10" fmla="*/ 116899 h 71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1673" h="718609">
                    <a:moveTo>
                      <a:pt x="367008" y="116899"/>
                    </a:moveTo>
                    <a:cubicBezTo>
                      <a:pt x="354321" y="191206"/>
                      <a:pt x="322604" y="343447"/>
                      <a:pt x="322604" y="343447"/>
                    </a:cubicBezTo>
                    <a:lnTo>
                      <a:pt x="365195" y="290887"/>
                    </a:lnTo>
                    <a:lnTo>
                      <a:pt x="299949" y="655176"/>
                    </a:lnTo>
                    <a:lnTo>
                      <a:pt x="196644" y="712267"/>
                    </a:lnTo>
                    <a:lnTo>
                      <a:pt x="67964" y="718610"/>
                    </a:lnTo>
                    <a:lnTo>
                      <a:pt x="0" y="640677"/>
                    </a:lnTo>
                    <a:cubicBezTo>
                      <a:pt x="0" y="640677"/>
                      <a:pt x="9062" y="646115"/>
                      <a:pt x="93338" y="640677"/>
                    </a:cubicBezTo>
                    <a:cubicBezTo>
                      <a:pt x="177614" y="635240"/>
                      <a:pt x="218392" y="482094"/>
                      <a:pt x="270951" y="244672"/>
                    </a:cubicBezTo>
                    <a:cubicBezTo>
                      <a:pt x="299949" y="112368"/>
                      <a:pt x="330760" y="38966"/>
                      <a:pt x="351602" y="0"/>
                    </a:cubicBezTo>
                    <a:cubicBezTo>
                      <a:pt x="372445" y="18124"/>
                      <a:pt x="376069" y="63433"/>
                      <a:pt x="367008" y="116899"/>
                    </a:cubicBezTo>
                    <a:close/>
                  </a:path>
                </a:pathLst>
              </a:custGeom>
              <a:solidFill>
                <a:srgbClr val="E6887C">
                  <a:alpha val="50000"/>
                </a:srgbClr>
              </a:solidFill>
              <a:ln w="9020"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B720572C-F4BD-457A-8779-7F1B3CEFEE43}"/>
                  </a:ext>
                </a:extLst>
              </p:cNvPr>
              <p:cNvSpPr/>
              <p:nvPr/>
            </p:nvSpPr>
            <p:spPr>
              <a:xfrm>
                <a:off x="7277245" y="2322506"/>
                <a:ext cx="182322" cy="352654"/>
              </a:xfrm>
              <a:custGeom>
                <a:avLst/>
                <a:gdLst>
                  <a:gd name="connsiteX0" fmla="*/ 51831 w 182322"/>
                  <a:gd name="connsiteY0" fmla="*/ 258950 h 352654"/>
                  <a:gd name="connsiteX1" fmla="*/ 42769 w 182322"/>
                  <a:gd name="connsiteY1" fmla="*/ 230858 h 352654"/>
                  <a:gd name="connsiteX2" fmla="*/ 64517 w 182322"/>
                  <a:gd name="connsiteY2" fmla="*/ 210922 h 352654"/>
                  <a:gd name="connsiteX3" fmla="*/ 40957 w 182322"/>
                  <a:gd name="connsiteY3" fmla="*/ 140239 h 352654"/>
                  <a:gd name="connsiteX4" fmla="*/ 101671 w 182322"/>
                  <a:gd name="connsiteY4" fmla="*/ 96742 h 352654"/>
                  <a:gd name="connsiteX5" fmla="*/ 94422 w 182322"/>
                  <a:gd name="connsiteY5" fmla="*/ 63213 h 352654"/>
                  <a:gd name="connsiteX6" fmla="*/ 127951 w 182322"/>
                  <a:gd name="connsiteY6" fmla="*/ 55057 h 352654"/>
                  <a:gd name="connsiteX7" fmla="*/ 137919 w 182322"/>
                  <a:gd name="connsiteY7" fmla="*/ 11560 h 352654"/>
                  <a:gd name="connsiteX8" fmla="*/ 182322 w 182322"/>
                  <a:gd name="connsiteY8" fmla="*/ 2498 h 352654"/>
                  <a:gd name="connsiteX9" fmla="*/ 122514 w 182322"/>
                  <a:gd name="connsiteY9" fmla="*/ 256232 h 352654"/>
                  <a:gd name="connsiteX10" fmla="*/ 84454 w 182322"/>
                  <a:gd name="connsiteY10" fmla="*/ 323290 h 352654"/>
                  <a:gd name="connsiteX11" fmla="*/ 15583 w 182322"/>
                  <a:gd name="connsiteY11" fmla="*/ 352288 h 352654"/>
                  <a:gd name="connsiteX12" fmla="*/ 3803 w 182322"/>
                  <a:gd name="connsiteY12" fmla="*/ 294292 h 352654"/>
                  <a:gd name="connsiteX13" fmla="*/ 51831 w 182322"/>
                  <a:gd name="connsiteY13" fmla="*/ 258950 h 35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322" h="352654">
                    <a:moveTo>
                      <a:pt x="51831" y="258950"/>
                    </a:moveTo>
                    <a:cubicBezTo>
                      <a:pt x="43675" y="252607"/>
                      <a:pt x="40050" y="240826"/>
                      <a:pt x="42769" y="230858"/>
                    </a:cubicBezTo>
                    <a:cubicBezTo>
                      <a:pt x="45487" y="220890"/>
                      <a:pt x="54549" y="212734"/>
                      <a:pt x="64517" y="210922"/>
                    </a:cubicBezTo>
                    <a:cubicBezTo>
                      <a:pt x="42769" y="195517"/>
                      <a:pt x="32801" y="165612"/>
                      <a:pt x="40957" y="140239"/>
                    </a:cubicBezTo>
                    <a:cubicBezTo>
                      <a:pt x="49112" y="114866"/>
                      <a:pt x="75392" y="96742"/>
                      <a:pt x="101671" y="96742"/>
                    </a:cubicBezTo>
                    <a:cubicBezTo>
                      <a:pt x="91703" y="89492"/>
                      <a:pt x="88078" y="74087"/>
                      <a:pt x="94422" y="63213"/>
                    </a:cubicBezTo>
                    <a:cubicBezTo>
                      <a:pt x="100765" y="52339"/>
                      <a:pt x="117077" y="48714"/>
                      <a:pt x="127951" y="55057"/>
                    </a:cubicBezTo>
                    <a:cubicBezTo>
                      <a:pt x="122514" y="40558"/>
                      <a:pt x="127045" y="22434"/>
                      <a:pt x="137919" y="11560"/>
                    </a:cubicBezTo>
                    <a:cubicBezTo>
                      <a:pt x="149699" y="686"/>
                      <a:pt x="166917" y="-2939"/>
                      <a:pt x="182322" y="2498"/>
                    </a:cubicBezTo>
                    <a:cubicBezTo>
                      <a:pt x="167823" y="88586"/>
                      <a:pt x="153324" y="175581"/>
                      <a:pt x="122514" y="256232"/>
                    </a:cubicBezTo>
                    <a:cubicBezTo>
                      <a:pt x="113452" y="280699"/>
                      <a:pt x="102577" y="304260"/>
                      <a:pt x="84454" y="323290"/>
                    </a:cubicBezTo>
                    <a:cubicBezTo>
                      <a:pt x="66330" y="342320"/>
                      <a:pt x="40957" y="355007"/>
                      <a:pt x="15583" y="352288"/>
                    </a:cubicBezTo>
                    <a:cubicBezTo>
                      <a:pt x="1084" y="336883"/>
                      <a:pt x="-4353" y="313322"/>
                      <a:pt x="3803" y="294292"/>
                    </a:cubicBezTo>
                    <a:cubicBezTo>
                      <a:pt x="11052" y="274355"/>
                      <a:pt x="30988" y="259856"/>
                      <a:pt x="51831" y="258950"/>
                    </a:cubicBezTo>
                    <a:close/>
                  </a:path>
                </a:pathLst>
              </a:custGeom>
              <a:solidFill>
                <a:srgbClr val="FFFFFF"/>
              </a:solidFill>
              <a:ln w="9020"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CF7F6791-CC2F-44DA-9636-47C6130C8E12}"/>
                  </a:ext>
                </a:extLst>
              </p:cNvPr>
              <p:cNvSpPr/>
              <p:nvPr/>
            </p:nvSpPr>
            <p:spPr>
              <a:xfrm>
                <a:off x="7038996" y="2370314"/>
                <a:ext cx="229364" cy="898035"/>
              </a:xfrm>
              <a:custGeom>
                <a:avLst/>
                <a:gdLst>
                  <a:gd name="connsiteX0" fmla="*/ 229365 w 229364"/>
                  <a:gd name="connsiteY0" fmla="*/ 773888 h 898035"/>
                  <a:gd name="connsiteX1" fmla="*/ 203991 w 229364"/>
                  <a:gd name="connsiteY1" fmla="*/ 797448 h 898035"/>
                  <a:gd name="connsiteX2" fmla="*/ 145089 w 229364"/>
                  <a:gd name="connsiteY2" fmla="*/ 898036 h 898035"/>
                  <a:gd name="connsiteX3" fmla="*/ 76218 w 229364"/>
                  <a:gd name="connsiteY3" fmla="*/ 898036 h 898035"/>
                  <a:gd name="connsiteX4" fmla="*/ 111560 w 229364"/>
                  <a:gd name="connsiteY4" fmla="*/ 704111 h 898035"/>
                  <a:gd name="connsiteX5" fmla="*/ 71687 w 229364"/>
                  <a:gd name="connsiteY5" fmla="*/ 511998 h 898035"/>
                  <a:gd name="connsiteX6" fmla="*/ 71687 w 229364"/>
                  <a:gd name="connsiteY6" fmla="*/ 511092 h 898035"/>
                  <a:gd name="connsiteX7" fmla="*/ 71687 w 229364"/>
                  <a:gd name="connsiteY7" fmla="*/ 510186 h 898035"/>
                  <a:gd name="connsiteX8" fmla="*/ 28190 w 229364"/>
                  <a:gd name="connsiteY8" fmla="*/ 410505 h 898035"/>
                  <a:gd name="connsiteX9" fmla="*/ 28190 w 229364"/>
                  <a:gd name="connsiteY9" fmla="*/ 410505 h 898035"/>
                  <a:gd name="connsiteX10" fmla="*/ 16410 w 229364"/>
                  <a:gd name="connsiteY10" fmla="*/ 0 h 898035"/>
                  <a:gd name="connsiteX11" fmla="*/ 54470 w 229364"/>
                  <a:gd name="connsiteY11" fmla="*/ 52559 h 898035"/>
                  <a:gd name="connsiteX12" fmla="*/ 65344 w 229364"/>
                  <a:gd name="connsiteY12" fmla="*/ 76120 h 898035"/>
                  <a:gd name="connsiteX13" fmla="*/ 130590 w 229364"/>
                  <a:gd name="connsiteY13" fmla="*/ 241047 h 898035"/>
                  <a:gd name="connsiteX14" fmla="*/ 132402 w 229364"/>
                  <a:gd name="connsiteY14" fmla="*/ 241047 h 898035"/>
                  <a:gd name="connsiteX15" fmla="*/ 142370 w 229364"/>
                  <a:gd name="connsiteY15" fmla="*/ 275482 h 898035"/>
                  <a:gd name="connsiteX16" fmla="*/ 151432 w 229364"/>
                  <a:gd name="connsiteY16" fmla="*/ 307199 h 898035"/>
                  <a:gd name="connsiteX17" fmla="*/ 221209 w 229364"/>
                  <a:gd name="connsiteY17" fmla="*/ 553683 h 898035"/>
                  <a:gd name="connsiteX18" fmla="*/ 229365 w 229364"/>
                  <a:gd name="connsiteY18" fmla="*/ 773888 h 89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9364" h="898035">
                    <a:moveTo>
                      <a:pt x="229365" y="773888"/>
                    </a:moveTo>
                    <a:lnTo>
                      <a:pt x="203991" y="797448"/>
                    </a:lnTo>
                    <a:lnTo>
                      <a:pt x="145089" y="898036"/>
                    </a:lnTo>
                    <a:lnTo>
                      <a:pt x="76218" y="898036"/>
                    </a:lnTo>
                    <a:cubicBezTo>
                      <a:pt x="90717" y="820103"/>
                      <a:pt x="105216" y="743077"/>
                      <a:pt x="111560" y="704111"/>
                    </a:cubicBezTo>
                    <a:cubicBezTo>
                      <a:pt x="126965" y="605336"/>
                      <a:pt x="71687" y="511998"/>
                      <a:pt x="71687" y="511998"/>
                    </a:cubicBezTo>
                    <a:cubicBezTo>
                      <a:pt x="71687" y="511998"/>
                      <a:pt x="71687" y="511998"/>
                      <a:pt x="71687" y="511092"/>
                    </a:cubicBezTo>
                    <a:cubicBezTo>
                      <a:pt x="71687" y="511092"/>
                      <a:pt x="71687" y="511092"/>
                      <a:pt x="71687" y="510186"/>
                    </a:cubicBezTo>
                    <a:cubicBezTo>
                      <a:pt x="52657" y="479375"/>
                      <a:pt x="39064" y="444940"/>
                      <a:pt x="28190" y="410505"/>
                    </a:cubicBezTo>
                    <a:cubicBezTo>
                      <a:pt x="28190" y="410505"/>
                      <a:pt x="28190" y="410505"/>
                      <a:pt x="28190" y="410505"/>
                    </a:cubicBezTo>
                    <a:cubicBezTo>
                      <a:pt x="-18932" y="253734"/>
                      <a:pt x="4629" y="71589"/>
                      <a:pt x="16410" y="0"/>
                    </a:cubicBezTo>
                    <a:cubicBezTo>
                      <a:pt x="30003" y="12687"/>
                      <a:pt x="42689" y="28998"/>
                      <a:pt x="54470" y="52559"/>
                    </a:cubicBezTo>
                    <a:cubicBezTo>
                      <a:pt x="58095" y="59809"/>
                      <a:pt x="61719" y="67964"/>
                      <a:pt x="65344" y="76120"/>
                    </a:cubicBezTo>
                    <a:lnTo>
                      <a:pt x="130590" y="241047"/>
                    </a:lnTo>
                    <a:cubicBezTo>
                      <a:pt x="130590" y="241047"/>
                      <a:pt x="130590" y="241047"/>
                      <a:pt x="132402" y="241047"/>
                    </a:cubicBezTo>
                    <a:cubicBezTo>
                      <a:pt x="135121" y="251921"/>
                      <a:pt x="138746" y="263702"/>
                      <a:pt x="142370" y="275482"/>
                    </a:cubicBezTo>
                    <a:cubicBezTo>
                      <a:pt x="145089" y="286357"/>
                      <a:pt x="148714" y="296325"/>
                      <a:pt x="151432" y="307199"/>
                    </a:cubicBezTo>
                    <a:cubicBezTo>
                      <a:pt x="184961" y="425910"/>
                      <a:pt x="221209" y="553683"/>
                      <a:pt x="221209" y="553683"/>
                    </a:cubicBezTo>
                    <a:lnTo>
                      <a:pt x="229365" y="773888"/>
                    </a:lnTo>
                    <a:close/>
                  </a:path>
                </a:pathLst>
              </a:custGeom>
              <a:solidFill>
                <a:srgbClr val="E6887C">
                  <a:alpha val="50000"/>
                </a:srgbClr>
              </a:solidFill>
              <a:ln w="9020"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6171BBFF-B99A-402F-8A79-A9575AED6B2F}"/>
                  </a:ext>
                </a:extLst>
              </p:cNvPr>
              <p:cNvSpPr/>
              <p:nvPr/>
            </p:nvSpPr>
            <p:spPr>
              <a:xfrm>
                <a:off x="7071799" y="2738203"/>
                <a:ext cx="117723" cy="236943"/>
              </a:xfrm>
              <a:custGeom>
                <a:avLst/>
                <a:gdLst>
                  <a:gd name="connsiteX0" fmla="*/ 49759 w 117723"/>
                  <a:gd name="connsiteY0" fmla="*/ 4556 h 236943"/>
                  <a:gd name="connsiteX1" fmla="*/ 8981 w 117723"/>
                  <a:gd name="connsiteY1" fmla="*/ 19961 h 236943"/>
                  <a:gd name="connsiteX2" fmla="*/ 15324 w 117723"/>
                  <a:gd name="connsiteY2" fmla="*/ 68895 h 236943"/>
                  <a:gd name="connsiteX3" fmla="*/ 2637 w 117723"/>
                  <a:gd name="connsiteY3" fmla="*/ 116017 h 236943"/>
                  <a:gd name="connsiteX4" fmla="*/ 44322 w 117723"/>
                  <a:gd name="connsiteY4" fmla="*/ 140484 h 236943"/>
                  <a:gd name="connsiteX5" fmla="*/ 43416 w 117723"/>
                  <a:gd name="connsiteY5" fmla="*/ 177638 h 236943"/>
                  <a:gd name="connsiteX6" fmla="*/ 75133 w 117723"/>
                  <a:gd name="connsiteY6" fmla="*/ 197575 h 236943"/>
                  <a:gd name="connsiteX7" fmla="*/ 85101 w 117723"/>
                  <a:gd name="connsiteY7" fmla="*/ 229291 h 236943"/>
                  <a:gd name="connsiteX8" fmla="*/ 117724 w 117723"/>
                  <a:gd name="connsiteY8" fmla="*/ 234728 h 236943"/>
                  <a:gd name="connsiteX9" fmla="*/ 57915 w 117723"/>
                  <a:gd name="connsiteY9" fmla="*/ 31741 h 236943"/>
                  <a:gd name="connsiteX10" fmla="*/ 49759 w 117723"/>
                  <a:gd name="connsiteY10" fmla="*/ 4556 h 236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723" h="236943">
                    <a:moveTo>
                      <a:pt x="49759" y="4556"/>
                    </a:moveTo>
                    <a:cubicBezTo>
                      <a:pt x="37073" y="-6319"/>
                      <a:pt x="15324" y="3650"/>
                      <a:pt x="8981" y="19961"/>
                    </a:cubicBezTo>
                    <a:cubicBezTo>
                      <a:pt x="3543" y="36272"/>
                      <a:pt x="8981" y="53490"/>
                      <a:pt x="15324" y="68895"/>
                    </a:cubicBezTo>
                    <a:cubicBezTo>
                      <a:pt x="1731" y="79770"/>
                      <a:pt x="-3706" y="99706"/>
                      <a:pt x="2637" y="116017"/>
                    </a:cubicBezTo>
                    <a:cubicBezTo>
                      <a:pt x="8981" y="132329"/>
                      <a:pt x="27104" y="142297"/>
                      <a:pt x="44322" y="140484"/>
                    </a:cubicBezTo>
                    <a:cubicBezTo>
                      <a:pt x="37979" y="151359"/>
                      <a:pt x="37073" y="166764"/>
                      <a:pt x="43416" y="177638"/>
                    </a:cubicBezTo>
                    <a:cubicBezTo>
                      <a:pt x="49759" y="189419"/>
                      <a:pt x="62446" y="196668"/>
                      <a:pt x="75133" y="197575"/>
                    </a:cubicBezTo>
                    <a:cubicBezTo>
                      <a:pt x="72414" y="208449"/>
                      <a:pt x="76945" y="221135"/>
                      <a:pt x="85101" y="229291"/>
                    </a:cubicBezTo>
                    <a:cubicBezTo>
                      <a:pt x="94163" y="236541"/>
                      <a:pt x="106849" y="239259"/>
                      <a:pt x="117724" y="234728"/>
                    </a:cubicBezTo>
                    <a:cubicBezTo>
                      <a:pt x="87819" y="170389"/>
                      <a:pt x="66977" y="101518"/>
                      <a:pt x="57915" y="31741"/>
                    </a:cubicBezTo>
                    <a:cubicBezTo>
                      <a:pt x="58821" y="21773"/>
                      <a:pt x="57009" y="10899"/>
                      <a:pt x="49759" y="4556"/>
                    </a:cubicBezTo>
                    <a:close/>
                  </a:path>
                </a:pathLst>
              </a:custGeom>
              <a:solidFill>
                <a:srgbClr val="FFFFFF"/>
              </a:solidFill>
              <a:ln w="9020"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5C24F76A-721F-4965-8854-071219667B22}"/>
                  </a:ext>
                </a:extLst>
              </p:cNvPr>
              <p:cNvSpPr/>
              <p:nvPr/>
            </p:nvSpPr>
            <p:spPr>
              <a:xfrm>
                <a:off x="7082186" y="1996849"/>
                <a:ext cx="954200" cy="1270594"/>
              </a:xfrm>
              <a:custGeom>
                <a:avLst/>
                <a:gdLst>
                  <a:gd name="connsiteX0" fmla="*/ 941939 w 954200"/>
                  <a:gd name="connsiteY0" fmla="*/ 507581 h 1270594"/>
                  <a:gd name="connsiteX1" fmla="*/ 821415 w 954200"/>
                  <a:gd name="connsiteY1" fmla="*/ 658009 h 1270594"/>
                  <a:gd name="connsiteX2" fmla="*/ 486125 w 954200"/>
                  <a:gd name="connsiteY2" fmla="*/ 1015954 h 1270594"/>
                  <a:gd name="connsiteX3" fmla="*/ 462564 w 954200"/>
                  <a:gd name="connsiteY3" fmla="*/ 1067607 h 1270594"/>
                  <a:gd name="connsiteX4" fmla="*/ 445346 w 954200"/>
                  <a:gd name="connsiteY4" fmla="*/ 1270594 h 1270594"/>
                  <a:gd name="connsiteX5" fmla="*/ 67464 w 954200"/>
                  <a:gd name="connsiteY5" fmla="*/ 1270594 h 1270594"/>
                  <a:gd name="connsiteX6" fmla="*/ 99181 w 954200"/>
                  <a:gd name="connsiteY6" fmla="*/ 1033172 h 1270594"/>
                  <a:gd name="connsiteX7" fmla="*/ 76526 w 954200"/>
                  <a:gd name="connsiteY7" fmla="*/ 928960 h 1270594"/>
                  <a:gd name="connsiteX8" fmla="*/ 1312 w 954200"/>
                  <a:gd name="connsiteY8" fmla="*/ 663446 h 1270594"/>
                  <a:gd name="connsiteX9" fmla="*/ 11280 w 954200"/>
                  <a:gd name="connsiteY9" fmla="*/ 425117 h 1270594"/>
                  <a:gd name="connsiteX10" fmla="*/ 18530 w 954200"/>
                  <a:gd name="connsiteY10" fmla="*/ 328155 h 1270594"/>
                  <a:gd name="connsiteX11" fmla="*/ 76526 w 954200"/>
                  <a:gd name="connsiteY11" fmla="*/ 293720 h 1270594"/>
                  <a:gd name="connsiteX12" fmla="*/ 134522 w 954200"/>
                  <a:gd name="connsiteY12" fmla="*/ 403369 h 1270594"/>
                  <a:gd name="connsiteX13" fmla="*/ 150834 w 954200"/>
                  <a:gd name="connsiteY13" fmla="*/ 595482 h 1270594"/>
                  <a:gd name="connsiteX14" fmla="*/ 163521 w 954200"/>
                  <a:gd name="connsiteY14" fmla="*/ 634448 h 1270594"/>
                  <a:gd name="connsiteX15" fmla="*/ 171676 w 954200"/>
                  <a:gd name="connsiteY15" fmla="*/ 646228 h 1270594"/>
                  <a:gd name="connsiteX16" fmla="*/ 171676 w 954200"/>
                  <a:gd name="connsiteY16" fmla="*/ 646228 h 1270594"/>
                  <a:gd name="connsiteX17" fmla="*/ 197956 w 954200"/>
                  <a:gd name="connsiteY17" fmla="*/ 651665 h 1270594"/>
                  <a:gd name="connsiteX18" fmla="*/ 302168 w 954200"/>
                  <a:gd name="connsiteY18" fmla="*/ 524799 h 1270594"/>
                  <a:gd name="connsiteX19" fmla="*/ 375569 w 954200"/>
                  <a:gd name="connsiteY19" fmla="*/ 275596 h 1270594"/>
                  <a:gd name="connsiteX20" fmla="*/ 417254 w 954200"/>
                  <a:gd name="connsiteY20" fmla="*/ 150541 h 1270594"/>
                  <a:gd name="connsiteX21" fmla="*/ 442627 w 954200"/>
                  <a:gd name="connsiteY21" fmla="*/ 74421 h 1270594"/>
                  <a:gd name="connsiteX22" fmla="*/ 449877 w 954200"/>
                  <a:gd name="connsiteY22" fmla="*/ 54485 h 1270594"/>
                  <a:gd name="connsiteX23" fmla="*/ 449877 w 954200"/>
                  <a:gd name="connsiteY23" fmla="*/ 54485 h 1270594"/>
                  <a:gd name="connsiteX24" fmla="*/ 501530 w 954200"/>
                  <a:gd name="connsiteY24" fmla="*/ 1020 h 1270594"/>
                  <a:gd name="connsiteX25" fmla="*/ 542309 w 954200"/>
                  <a:gd name="connsiteY25" fmla="*/ 63547 h 1270594"/>
                  <a:gd name="connsiteX26" fmla="*/ 520560 w 954200"/>
                  <a:gd name="connsiteY26" fmla="*/ 155072 h 1270594"/>
                  <a:gd name="connsiteX27" fmla="*/ 505155 w 954200"/>
                  <a:gd name="connsiteY27" fmla="*/ 211256 h 1270594"/>
                  <a:gd name="connsiteX28" fmla="*/ 475250 w 954200"/>
                  <a:gd name="connsiteY28" fmla="*/ 334498 h 1270594"/>
                  <a:gd name="connsiteX29" fmla="*/ 463470 w 954200"/>
                  <a:gd name="connsiteY29" fmla="*/ 409712 h 1270594"/>
                  <a:gd name="connsiteX30" fmla="*/ 475250 w 954200"/>
                  <a:gd name="connsiteY30" fmla="*/ 455928 h 1270594"/>
                  <a:gd name="connsiteX31" fmla="*/ 476157 w 954200"/>
                  <a:gd name="connsiteY31" fmla="*/ 455928 h 1270594"/>
                  <a:gd name="connsiteX32" fmla="*/ 476157 w 954200"/>
                  <a:gd name="connsiteY32" fmla="*/ 455928 h 1270594"/>
                  <a:gd name="connsiteX33" fmla="*/ 515123 w 954200"/>
                  <a:gd name="connsiteY33" fmla="*/ 426930 h 1270594"/>
                  <a:gd name="connsiteX34" fmla="*/ 603023 w 954200"/>
                  <a:gd name="connsiteY34" fmla="*/ 255660 h 1270594"/>
                  <a:gd name="connsiteX35" fmla="*/ 649239 w 954200"/>
                  <a:gd name="connsiteY35" fmla="*/ 163228 h 1270594"/>
                  <a:gd name="connsiteX36" fmla="*/ 649239 w 954200"/>
                  <a:gd name="connsiteY36" fmla="*/ 163228 h 1270594"/>
                  <a:gd name="connsiteX37" fmla="*/ 658301 w 954200"/>
                  <a:gd name="connsiteY37" fmla="*/ 148729 h 1270594"/>
                  <a:gd name="connsiteX38" fmla="*/ 787886 w 954200"/>
                  <a:gd name="connsiteY38" fmla="*/ 88920 h 1270594"/>
                  <a:gd name="connsiteX39" fmla="*/ 777012 w 954200"/>
                  <a:gd name="connsiteY39" fmla="*/ 134230 h 1270594"/>
                  <a:gd name="connsiteX40" fmla="*/ 740764 w 954200"/>
                  <a:gd name="connsiteY40" fmla="*/ 204007 h 1270594"/>
                  <a:gd name="connsiteX41" fmla="*/ 712673 w 954200"/>
                  <a:gd name="connsiteY41" fmla="*/ 262003 h 1270594"/>
                  <a:gd name="connsiteX42" fmla="*/ 659207 w 954200"/>
                  <a:gd name="connsiteY42" fmla="*/ 380714 h 1270594"/>
                  <a:gd name="connsiteX43" fmla="*/ 623866 w 954200"/>
                  <a:gd name="connsiteY43" fmla="*/ 469521 h 1270594"/>
                  <a:gd name="connsiteX44" fmla="*/ 605742 w 954200"/>
                  <a:gd name="connsiteY44" fmla="*/ 514830 h 1270594"/>
                  <a:gd name="connsiteX45" fmla="*/ 606648 w 954200"/>
                  <a:gd name="connsiteY45" fmla="*/ 526611 h 1270594"/>
                  <a:gd name="connsiteX46" fmla="*/ 625678 w 954200"/>
                  <a:gd name="connsiteY46" fmla="*/ 516643 h 1270594"/>
                  <a:gd name="connsiteX47" fmla="*/ 684581 w 954200"/>
                  <a:gd name="connsiteY47" fmla="*/ 447772 h 1270594"/>
                  <a:gd name="connsiteX48" fmla="*/ 788793 w 954200"/>
                  <a:gd name="connsiteY48" fmla="*/ 298251 h 1270594"/>
                  <a:gd name="connsiteX49" fmla="*/ 788793 w 954200"/>
                  <a:gd name="connsiteY49" fmla="*/ 298251 h 1270594"/>
                  <a:gd name="connsiteX50" fmla="*/ 815072 w 954200"/>
                  <a:gd name="connsiteY50" fmla="*/ 259284 h 1270594"/>
                  <a:gd name="connsiteX51" fmla="*/ 862194 w 954200"/>
                  <a:gd name="connsiteY51" fmla="*/ 215787 h 1270594"/>
                  <a:gd name="connsiteX52" fmla="*/ 896629 w 954200"/>
                  <a:gd name="connsiteY52" fmla="*/ 252941 h 1270594"/>
                  <a:gd name="connsiteX53" fmla="*/ 837727 w 954200"/>
                  <a:gd name="connsiteY53" fmla="*/ 395213 h 1270594"/>
                  <a:gd name="connsiteX54" fmla="*/ 706329 w 954200"/>
                  <a:gd name="connsiteY54" fmla="*/ 597294 h 1270594"/>
                  <a:gd name="connsiteX55" fmla="*/ 680956 w 954200"/>
                  <a:gd name="connsiteY55" fmla="*/ 640791 h 1270594"/>
                  <a:gd name="connsiteX56" fmla="*/ 680956 w 954200"/>
                  <a:gd name="connsiteY56" fmla="*/ 640791 h 1270594"/>
                  <a:gd name="connsiteX57" fmla="*/ 680050 w 954200"/>
                  <a:gd name="connsiteY57" fmla="*/ 648947 h 1270594"/>
                  <a:gd name="connsiteX58" fmla="*/ 728078 w 954200"/>
                  <a:gd name="connsiteY58" fmla="*/ 619949 h 1270594"/>
                  <a:gd name="connsiteX59" fmla="*/ 776106 w 954200"/>
                  <a:gd name="connsiteY59" fmla="*/ 580982 h 1270594"/>
                  <a:gd name="connsiteX60" fmla="*/ 856757 w 954200"/>
                  <a:gd name="connsiteY60" fmla="*/ 488551 h 1270594"/>
                  <a:gd name="connsiteX61" fmla="*/ 872162 w 954200"/>
                  <a:gd name="connsiteY61" fmla="*/ 471333 h 1270594"/>
                  <a:gd name="connsiteX62" fmla="*/ 872162 w 954200"/>
                  <a:gd name="connsiteY62" fmla="*/ 471333 h 1270594"/>
                  <a:gd name="connsiteX63" fmla="*/ 904785 w 954200"/>
                  <a:gd name="connsiteY63" fmla="*/ 445960 h 1270594"/>
                  <a:gd name="connsiteX64" fmla="*/ 933783 w 954200"/>
                  <a:gd name="connsiteY64" fmla="*/ 441429 h 1270594"/>
                  <a:gd name="connsiteX65" fmla="*/ 941939 w 954200"/>
                  <a:gd name="connsiteY65" fmla="*/ 507581 h 1270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954200" h="1270594">
                    <a:moveTo>
                      <a:pt x="941939" y="507581"/>
                    </a:moveTo>
                    <a:cubicBezTo>
                      <a:pt x="927440" y="532954"/>
                      <a:pt x="844070" y="629011"/>
                      <a:pt x="821415" y="658009"/>
                    </a:cubicBezTo>
                    <a:cubicBezTo>
                      <a:pt x="815978" y="663446"/>
                      <a:pt x="613898" y="918086"/>
                      <a:pt x="486125" y="1015954"/>
                    </a:cubicBezTo>
                    <a:cubicBezTo>
                      <a:pt x="468907" y="1027735"/>
                      <a:pt x="468907" y="1050390"/>
                      <a:pt x="462564" y="1067607"/>
                    </a:cubicBezTo>
                    <a:cubicBezTo>
                      <a:pt x="456220" y="1135572"/>
                      <a:pt x="449877" y="1203536"/>
                      <a:pt x="445346" y="1270594"/>
                    </a:cubicBezTo>
                    <a:lnTo>
                      <a:pt x="67464" y="1270594"/>
                    </a:lnTo>
                    <a:cubicBezTo>
                      <a:pt x="81057" y="1191755"/>
                      <a:pt x="91931" y="1112917"/>
                      <a:pt x="99181" y="1033172"/>
                    </a:cubicBezTo>
                    <a:cubicBezTo>
                      <a:pt x="99181" y="998737"/>
                      <a:pt x="87400" y="963395"/>
                      <a:pt x="76526" y="928960"/>
                    </a:cubicBezTo>
                    <a:cubicBezTo>
                      <a:pt x="42091" y="841966"/>
                      <a:pt x="6749" y="755877"/>
                      <a:pt x="1312" y="663446"/>
                    </a:cubicBezTo>
                    <a:cubicBezTo>
                      <a:pt x="-3219" y="585513"/>
                      <a:pt x="4937" y="504862"/>
                      <a:pt x="11280" y="425117"/>
                    </a:cubicBezTo>
                    <a:cubicBezTo>
                      <a:pt x="13999" y="392495"/>
                      <a:pt x="16717" y="359872"/>
                      <a:pt x="18530" y="328155"/>
                    </a:cubicBezTo>
                    <a:cubicBezTo>
                      <a:pt x="18530" y="299157"/>
                      <a:pt x="47528" y="281939"/>
                      <a:pt x="76526" y="293720"/>
                    </a:cubicBezTo>
                    <a:cubicBezTo>
                      <a:pt x="117305" y="310937"/>
                      <a:pt x="128179" y="363496"/>
                      <a:pt x="134522" y="403369"/>
                    </a:cubicBezTo>
                    <a:cubicBezTo>
                      <a:pt x="139053" y="470427"/>
                      <a:pt x="136335" y="532954"/>
                      <a:pt x="150834" y="595482"/>
                    </a:cubicBezTo>
                    <a:cubicBezTo>
                      <a:pt x="154459" y="608168"/>
                      <a:pt x="158083" y="621761"/>
                      <a:pt x="163521" y="634448"/>
                    </a:cubicBezTo>
                    <a:cubicBezTo>
                      <a:pt x="165333" y="638979"/>
                      <a:pt x="168051" y="642603"/>
                      <a:pt x="171676" y="646228"/>
                    </a:cubicBezTo>
                    <a:cubicBezTo>
                      <a:pt x="171676" y="646228"/>
                      <a:pt x="171676" y="646228"/>
                      <a:pt x="171676" y="646228"/>
                    </a:cubicBezTo>
                    <a:cubicBezTo>
                      <a:pt x="178020" y="652572"/>
                      <a:pt x="187082" y="655290"/>
                      <a:pt x="197956" y="651665"/>
                    </a:cubicBezTo>
                    <a:cubicBezTo>
                      <a:pt x="249609" y="622667"/>
                      <a:pt x="284950" y="576451"/>
                      <a:pt x="302168" y="524799"/>
                    </a:cubicBezTo>
                    <a:cubicBezTo>
                      <a:pt x="329354" y="442335"/>
                      <a:pt x="352008" y="358965"/>
                      <a:pt x="375569" y="275596"/>
                    </a:cubicBezTo>
                    <a:cubicBezTo>
                      <a:pt x="387350" y="233005"/>
                      <a:pt x="400943" y="191320"/>
                      <a:pt x="417254" y="150541"/>
                    </a:cubicBezTo>
                    <a:cubicBezTo>
                      <a:pt x="427222" y="126074"/>
                      <a:pt x="434472" y="99795"/>
                      <a:pt x="442627" y="74421"/>
                    </a:cubicBezTo>
                    <a:cubicBezTo>
                      <a:pt x="445346" y="67172"/>
                      <a:pt x="447158" y="60828"/>
                      <a:pt x="449877" y="54485"/>
                    </a:cubicBezTo>
                    <a:lnTo>
                      <a:pt x="449877" y="54485"/>
                    </a:lnTo>
                    <a:cubicBezTo>
                      <a:pt x="458939" y="29112"/>
                      <a:pt x="470719" y="7363"/>
                      <a:pt x="501530" y="1020"/>
                    </a:cubicBezTo>
                    <a:cubicBezTo>
                      <a:pt x="539590" y="-7136"/>
                      <a:pt x="549558" y="35455"/>
                      <a:pt x="542309" y="63547"/>
                    </a:cubicBezTo>
                    <a:cubicBezTo>
                      <a:pt x="534153" y="94358"/>
                      <a:pt x="528716" y="125168"/>
                      <a:pt x="520560" y="155072"/>
                    </a:cubicBezTo>
                    <a:cubicBezTo>
                      <a:pt x="515123" y="174102"/>
                      <a:pt x="509686" y="193132"/>
                      <a:pt x="505155" y="211256"/>
                    </a:cubicBezTo>
                    <a:cubicBezTo>
                      <a:pt x="493374" y="252035"/>
                      <a:pt x="482500" y="292814"/>
                      <a:pt x="475250" y="334498"/>
                    </a:cubicBezTo>
                    <a:cubicBezTo>
                      <a:pt x="469813" y="358059"/>
                      <a:pt x="468001" y="373465"/>
                      <a:pt x="463470" y="409712"/>
                    </a:cubicBezTo>
                    <a:cubicBezTo>
                      <a:pt x="463470" y="426930"/>
                      <a:pt x="458033" y="450491"/>
                      <a:pt x="475250" y="455928"/>
                    </a:cubicBezTo>
                    <a:cubicBezTo>
                      <a:pt x="475250" y="455928"/>
                      <a:pt x="476157" y="455928"/>
                      <a:pt x="476157" y="455928"/>
                    </a:cubicBezTo>
                    <a:lnTo>
                      <a:pt x="476157" y="455928"/>
                    </a:lnTo>
                    <a:cubicBezTo>
                      <a:pt x="492468" y="455022"/>
                      <a:pt x="504249" y="438710"/>
                      <a:pt x="515123" y="426930"/>
                    </a:cubicBezTo>
                    <a:cubicBezTo>
                      <a:pt x="554995" y="376183"/>
                      <a:pt x="576744" y="314562"/>
                      <a:pt x="603023" y="255660"/>
                    </a:cubicBezTo>
                    <a:cubicBezTo>
                      <a:pt x="616616" y="223943"/>
                      <a:pt x="631115" y="192226"/>
                      <a:pt x="649239" y="163228"/>
                    </a:cubicBezTo>
                    <a:cubicBezTo>
                      <a:pt x="649239" y="163228"/>
                      <a:pt x="649239" y="163228"/>
                      <a:pt x="649239" y="163228"/>
                    </a:cubicBezTo>
                    <a:cubicBezTo>
                      <a:pt x="651958" y="158697"/>
                      <a:pt x="655582" y="153260"/>
                      <a:pt x="658301" y="148729"/>
                    </a:cubicBezTo>
                    <a:cubicBezTo>
                      <a:pt x="674612" y="124262"/>
                      <a:pt x="757982" y="12800"/>
                      <a:pt x="787886" y="88920"/>
                    </a:cubicBezTo>
                    <a:cubicBezTo>
                      <a:pt x="793324" y="102513"/>
                      <a:pt x="783355" y="121543"/>
                      <a:pt x="777012" y="134230"/>
                    </a:cubicBezTo>
                    <a:cubicBezTo>
                      <a:pt x="770669" y="146917"/>
                      <a:pt x="755264" y="175915"/>
                      <a:pt x="740764" y="204007"/>
                    </a:cubicBezTo>
                    <a:cubicBezTo>
                      <a:pt x="728078" y="229380"/>
                      <a:pt x="716297" y="252941"/>
                      <a:pt x="712673" y="262003"/>
                    </a:cubicBezTo>
                    <a:cubicBezTo>
                      <a:pt x="696361" y="301875"/>
                      <a:pt x="674612" y="339935"/>
                      <a:pt x="659207" y="380714"/>
                    </a:cubicBezTo>
                    <a:cubicBezTo>
                      <a:pt x="648333" y="410618"/>
                      <a:pt x="635646" y="439617"/>
                      <a:pt x="623866" y="469521"/>
                    </a:cubicBezTo>
                    <a:cubicBezTo>
                      <a:pt x="617522" y="484020"/>
                      <a:pt x="610273" y="499425"/>
                      <a:pt x="605742" y="514830"/>
                    </a:cubicBezTo>
                    <a:cubicBezTo>
                      <a:pt x="603930" y="522080"/>
                      <a:pt x="604836" y="525705"/>
                      <a:pt x="606648" y="526611"/>
                    </a:cubicBezTo>
                    <a:cubicBezTo>
                      <a:pt x="610273" y="528423"/>
                      <a:pt x="619335" y="522986"/>
                      <a:pt x="625678" y="516643"/>
                    </a:cubicBezTo>
                    <a:cubicBezTo>
                      <a:pt x="646521" y="494894"/>
                      <a:pt x="667363" y="472239"/>
                      <a:pt x="684581" y="447772"/>
                    </a:cubicBezTo>
                    <a:cubicBezTo>
                      <a:pt x="719016" y="397932"/>
                      <a:pt x="754357" y="348997"/>
                      <a:pt x="788793" y="298251"/>
                    </a:cubicBezTo>
                    <a:cubicBezTo>
                      <a:pt x="788793" y="298251"/>
                      <a:pt x="788793" y="298251"/>
                      <a:pt x="788793" y="298251"/>
                    </a:cubicBezTo>
                    <a:cubicBezTo>
                      <a:pt x="797855" y="285564"/>
                      <a:pt x="806916" y="271971"/>
                      <a:pt x="815072" y="259284"/>
                    </a:cubicBezTo>
                    <a:cubicBezTo>
                      <a:pt x="826853" y="242067"/>
                      <a:pt x="840446" y="222131"/>
                      <a:pt x="862194" y="215787"/>
                    </a:cubicBezTo>
                    <a:cubicBezTo>
                      <a:pt x="882130" y="210350"/>
                      <a:pt x="901160" y="233911"/>
                      <a:pt x="896629" y="252941"/>
                    </a:cubicBezTo>
                    <a:cubicBezTo>
                      <a:pt x="883943" y="303688"/>
                      <a:pt x="863100" y="350810"/>
                      <a:pt x="837727" y="395213"/>
                    </a:cubicBezTo>
                    <a:cubicBezTo>
                      <a:pt x="797855" y="464990"/>
                      <a:pt x="748920" y="530236"/>
                      <a:pt x="706329" y="597294"/>
                    </a:cubicBezTo>
                    <a:cubicBezTo>
                      <a:pt x="698173" y="609981"/>
                      <a:pt x="684581" y="625386"/>
                      <a:pt x="680956" y="640791"/>
                    </a:cubicBezTo>
                    <a:lnTo>
                      <a:pt x="680956" y="640791"/>
                    </a:lnTo>
                    <a:cubicBezTo>
                      <a:pt x="680050" y="643510"/>
                      <a:pt x="680050" y="646228"/>
                      <a:pt x="680050" y="648947"/>
                    </a:cubicBezTo>
                    <a:cubicBezTo>
                      <a:pt x="691830" y="653478"/>
                      <a:pt x="719016" y="626292"/>
                      <a:pt x="728078" y="619949"/>
                    </a:cubicBezTo>
                    <a:cubicBezTo>
                      <a:pt x="744389" y="608168"/>
                      <a:pt x="760701" y="594575"/>
                      <a:pt x="776106" y="580982"/>
                    </a:cubicBezTo>
                    <a:cubicBezTo>
                      <a:pt x="806916" y="552890"/>
                      <a:pt x="830477" y="521174"/>
                      <a:pt x="856757" y="488551"/>
                    </a:cubicBezTo>
                    <a:cubicBezTo>
                      <a:pt x="861288" y="482208"/>
                      <a:pt x="866725" y="476770"/>
                      <a:pt x="872162" y="471333"/>
                    </a:cubicBezTo>
                    <a:lnTo>
                      <a:pt x="872162" y="471333"/>
                    </a:lnTo>
                    <a:cubicBezTo>
                      <a:pt x="882130" y="461365"/>
                      <a:pt x="892098" y="452303"/>
                      <a:pt x="904785" y="445960"/>
                    </a:cubicBezTo>
                    <a:cubicBezTo>
                      <a:pt x="913847" y="441429"/>
                      <a:pt x="923815" y="439617"/>
                      <a:pt x="933783" y="441429"/>
                    </a:cubicBezTo>
                    <a:cubicBezTo>
                      <a:pt x="965500" y="450491"/>
                      <a:pt x="953719" y="487645"/>
                      <a:pt x="941939" y="507581"/>
                    </a:cubicBezTo>
                    <a:close/>
                  </a:path>
                </a:pathLst>
              </a:custGeom>
              <a:solidFill>
                <a:srgbClr val="FAAC99"/>
              </a:solidFill>
              <a:ln w="9020"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032C155D-7F76-46EB-BF90-1B6CF53EA197}"/>
                  </a:ext>
                </a:extLst>
              </p:cNvPr>
              <p:cNvSpPr/>
              <p:nvPr/>
            </p:nvSpPr>
            <p:spPr>
              <a:xfrm>
                <a:off x="7277423" y="2517117"/>
                <a:ext cx="32622" cy="32622"/>
              </a:xfrm>
              <a:custGeom>
                <a:avLst/>
                <a:gdLst>
                  <a:gd name="connsiteX0" fmla="*/ 32623 w 32622"/>
                  <a:gd name="connsiteY0" fmla="*/ 16311 h 32622"/>
                  <a:gd name="connsiteX1" fmla="*/ 16311 w 32622"/>
                  <a:gd name="connsiteY1" fmla="*/ 32623 h 32622"/>
                  <a:gd name="connsiteX2" fmla="*/ 0 w 32622"/>
                  <a:gd name="connsiteY2" fmla="*/ 16311 h 32622"/>
                  <a:gd name="connsiteX3" fmla="*/ 16311 w 32622"/>
                  <a:gd name="connsiteY3" fmla="*/ 0 h 32622"/>
                  <a:gd name="connsiteX4" fmla="*/ 32623 w 32622"/>
                  <a:gd name="connsiteY4" fmla="*/ 16311 h 32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22" h="32622">
                    <a:moveTo>
                      <a:pt x="32623" y="16311"/>
                    </a:moveTo>
                    <a:cubicBezTo>
                      <a:pt x="32623" y="25320"/>
                      <a:pt x="25320" y="32623"/>
                      <a:pt x="16311" y="32623"/>
                    </a:cubicBezTo>
                    <a:cubicBezTo>
                      <a:pt x="7303" y="32623"/>
                      <a:pt x="0" y="25320"/>
                      <a:pt x="0" y="16311"/>
                    </a:cubicBezTo>
                    <a:cubicBezTo>
                      <a:pt x="0" y="7303"/>
                      <a:pt x="7303" y="0"/>
                      <a:pt x="16311" y="0"/>
                    </a:cubicBezTo>
                    <a:cubicBezTo>
                      <a:pt x="25320" y="0"/>
                      <a:pt x="32623" y="7303"/>
                      <a:pt x="32623" y="16311"/>
                    </a:cubicBezTo>
                    <a:close/>
                  </a:path>
                </a:pathLst>
              </a:custGeom>
              <a:solidFill>
                <a:srgbClr val="FFFFFF"/>
              </a:solidFill>
              <a:ln w="9020"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B9AE53E2-BA70-476E-9DDA-D579A1B34AF9}"/>
                  </a:ext>
                </a:extLst>
              </p:cNvPr>
              <p:cNvSpPr/>
              <p:nvPr/>
            </p:nvSpPr>
            <p:spPr>
              <a:xfrm>
                <a:off x="7277423" y="2476338"/>
                <a:ext cx="16311" cy="16311"/>
              </a:xfrm>
              <a:custGeom>
                <a:avLst/>
                <a:gdLst>
                  <a:gd name="connsiteX0" fmla="*/ 16311 w 16311"/>
                  <a:gd name="connsiteY0" fmla="*/ 8156 h 16311"/>
                  <a:gd name="connsiteX1" fmla="*/ 8156 w 16311"/>
                  <a:gd name="connsiteY1" fmla="*/ 16311 h 16311"/>
                  <a:gd name="connsiteX2" fmla="*/ 0 w 16311"/>
                  <a:gd name="connsiteY2" fmla="*/ 8156 h 16311"/>
                  <a:gd name="connsiteX3" fmla="*/ 8156 w 16311"/>
                  <a:gd name="connsiteY3" fmla="*/ 0 h 16311"/>
                  <a:gd name="connsiteX4" fmla="*/ 16311 w 16311"/>
                  <a:gd name="connsiteY4" fmla="*/ 8156 h 16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 h="16311">
                    <a:moveTo>
                      <a:pt x="16311" y="8156"/>
                    </a:moveTo>
                    <a:cubicBezTo>
                      <a:pt x="16311" y="12660"/>
                      <a:pt x="12660" y="16311"/>
                      <a:pt x="8156" y="16311"/>
                    </a:cubicBezTo>
                    <a:cubicBezTo>
                      <a:pt x="3651" y="16311"/>
                      <a:pt x="0" y="12660"/>
                      <a:pt x="0" y="8156"/>
                    </a:cubicBezTo>
                    <a:cubicBezTo>
                      <a:pt x="0" y="3651"/>
                      <a:pt x="3651" y="0"/>
                      <a:pt x="8156" y="0"/>
                    </a:cubicBezTo>
                    <a:cubicBezTo>
                      <a:pt x="12660" y="0"/>
                      <a:pt x="16311" y="3651"/>
                      <a:pt x="16311" y="8156"/>
                    </a:cubicBezTo>
                    <a:close/>
                  </a:path>
                </a:pathLst>
              </a:custGeom>
              <a:solidFill>
                <a:srgbClr val="FFFFFF"/>
              </a:solidFill>
              <a:ln w="9020"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125B7E4D-7AD7-42D3-83B5-D6E6778CE311}"/>
                  </a:ext>
                </a:extLst>
              </p:cNvPr>
              <p:cNvSpPr/>
              <p:nvPr/>
            </p:nvSpPr>
            <p:spPr>
              <a:xfrm>
                <a:off x="7326357" y="2355815"/>
                <a:ext cx="9061" cy="9061"/>
              </a:xfrm>
              <a:custGeom>
                <a:avLst/>
                <a:gdLst>
                  <a:gd name="connsiteX0" fmla="*/ 9062 w 9061"/>
                  <a:gd name="connsiteY0" fmla="*/ 4531 h 9061"/>
                  <a:gd name="connsiteX1" fmla="*/ 4531 w 9061"/>
                  <a:gd name="connsiteY1" fmla="*/ 9062 h 9061"/>
                  <a:gd name="connsiteX2" fmla="*/ 0 w 9061"/>
                  <a:gd name="connsiteY2" fmla="*/ 4531 h 9061"/>
                  <a:gd name="connsiteX3" fmla="*/ 4531 w 9061"/>
                  <a:gd name="connsiteY3" fmla="*/ 0 h 9061"/>
                  <a:gd name="connsiteX4" fmla="*/ 9062 w 9061"/>
                  <a:gd name="connsiteY4" fmla="*/ 4531 h 9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1" h="9061">
                    <a:moveTo>
                      <a:pt x="9062" y="4531"/>
                    </a:moveTo>
                    <a:cubicBezTo>
                      <a:pt x="9062" y="7033"/>
                      <a:pt x="7033" y="9062"/>
                      <a:pt x="4531" y="9062"/>
                    </a:cubicBezTo>
                    <a:cubicBezTo>
                      <a:pt x="2029" y="9062"/>
                      <a:pt x="0" y="7033"/>
                      <a:pt x="0" y="4531"/>
                    </a:cubicBezTo>
                    <a:cubicBezTo>
                      <a:pt x="0" y="2029"/>
                      <a:pt x="2029" y="0"/>
                      <a:pt x="4531" y="0"/>
                    </a:cubicBezTo>
                    <a:cubicBezTo>
                      <a:pt x="7033" y="0"/>
                      <a:pt x="9062" y="2029"/>
                      <a:pt x="9062" y="4531"/>
                    </a:cubicBezTo>
                    <a:close/>
                  </a:path>
                </a:pathLst>
              </a:custGeom>
              <a:solidFill>
                <a:srgbClr val="FFFFFF"/>
              </a:solidFill>
              <a:ln w="9020"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06B25291-44F5-4A4E-9B28-E31E4B67A651}"/>
                  </a:ext>
                </a:extLst>
              </p:cNvPr>
              <p:cNvSpPr/>
              <p:nvPr/>
            </p:nvSpPr>
            <p:spPr>
              <a:xfrm>
                <a:off x="7248425" y="2498993"/>
                <a:ext cx="19936" cy="19936"/>
              </a:xfrm>
              <a:custGeom>
                <a:avLst/>
                <a:gdLst>
                  <a:gd name="connsiteX0" fmla="*/ 19936 w 19936"/>
                  <a:gd name="connsiteY0" fmla="*/ 9968 h 19936"/>
                  <a:gd name="connsiteX1" fmla="*/ 9968 w 19936"/>
                  <a:gd name="connsiteY1" fmla="*/ 19936 h 19936"/>
                  <a:gd name="connsiteX2" fmla="*/ 0 w 19936"/>
                  <a:gd name="connsiteY2" fmla="*/ 9968 h 19936"/>
                  <a:gd name="connsiteX3" fmla="*/ 9968 w 19936"/>
                  <a:gd name="connsiteY3" fmla="*/ 0 h 19936"/>
                  <a:gd name="connsiteX4" fmla="*/ 19936 w 19936"/>
                  <a:gd name="connsiteY4" fmla="*/ 9968 h 1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6" h="19936">
                    <a:moveTo>
                      <a:pt x="19936" y="9968"/>
                    </a:moveTo>
                    <a:cubicBezTo>
                      <a:pt x="19936" y="15473"/>
                      <a:pt x="15473" y="19936"/>
                      <a:pt x="9968" y="19936"/>
                    </a:cubicBezTo>
                    <a:cubicBezTo>
                      <a:pt x="4463" y="19936"/>
                      <a:pt x="0" y="15473"/>
                      <a:pt x="0" y="9968"/>
                    </a:cubicBezTo>
                    <a:cubicBezTo>
                      <a:pt x="0" y="4463"/>
                      <a:pt x="4463" y="0"/>
                      <a:pt x="9968" y="0"/>
                    </a:cubicBezTo>
                    <a:cubicBezTo>
                      <a:pt x="15473" y="0"/>
                      <a:pt x="19936" y="4463"/>
                      <a:pt x="19936" y="9968"/>
                    </a:cubicBezTo>
                    <a:close/>
                  </a:path>
                </a:pathLst>
              </a:custGeom>
              <a:solidFill>
                <a:srgbClr val="FFFFFF"/>
              </a:solidFill>
              <a:ln w="9020"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E96375B9-3C9D-4908-84A7-1098ED52F451}"/>
                  </a:ext>
                </a:extLst>
              </p:cNvPr>
              <p:cNvSpPr/>
              <p:nvPr/>
            </p:nvSpPr>
            <p:spPr>
              <a:xfrm>
                <a:off x="7038188" y="2774475"/>
                <a:ext cx="23560" cy="23560"/>
              </a:xfrm>
              <a:custGeom>
                <a:avLst/>
                <a:gdLst>
                  <a:gd name="connsiteX0" fmla="*/ 23561 w 23560"/>
                  <a:gd name="connsiteY0" fmla="*/ 11781 h 23560"/>
                  <a:gd name="connsiteX1" fmla="*/ 11780 w 23560"/>
                  <a:gd name="connsiteY1" fmla="*/ 23561 h 23560"/>
                  <a:gd name="connsiteX2" fmla="*/ 0 w 23560"/>
                  <a:gd name="connsiteY2" fmla="*/ 11781 h 23560"/>
                  <a:gd name="connsiteX3" fmla="*/ 11780 w 23560"/>
                  <a:gd name="connsiteY3" fmla="*/ 0 h 23560"/>
                  <a:gd name="connsiteX4" fmla="*/ 23561 w 23560"/>
                  <a:gd name="connsiteY4" fmla="*/ 11781 h 23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60" h="23560">
                    <a:moveTo>
                      <a:pt x="23561" y="11781"/>
                    </a:moveTo>
                    <a:cubicBezTo>
                      <a:pt x="23561" y="18287"/>
                      <a:pt x="18287" y="23561"/>
                      <a:pt x="11780" y="23561"/>
                    </a:cubicBezTo>
                    <a:cubicBezTo>
                      <a:pt x="5274" y="23561"/>
                      <a:pt x="0" y="18287"/>
                      <a:pt x="0" y="11781"/>
                    </a:cubicBezTo>
                    <a:cubicBezTo>
                      <a:pt x="0" y="5274"/>
                      <a:pt x="5274" y="0"/>
                      <a:pt x="11780" y="0"/>
                    </a:cubicBezTo>
                    <a:cubicBezTo>
                      <a:pt x="18287" y="0"/>
                      <a:pt x="23561" y="5274"/>
                      <a:pt x="23561" y="11781"/>
                    </a:cubicBezTo>
                    <a:close/>
                  </a:path>
                </a:pathLst>
              </a:custGeom>
              <a:solidFill>
                <a:srgbClr val="FFFFFF"/>
              </a:solidFill>
              <a:ln w="9020"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711987BA-983D-4B36-8C9A-A379DDF295C2}"/>
                  </a:ext>
                </a:extLst>
              </p:cNvPr>
              <p:cNvSpPr/>
              <p:nvPr/>
            </p:nvSpPr>
            <p:spPr>
              <a:xfrm>
                <a:off x="7029127" y="2827034"/>
                <a:ext cx="10874" cy="10874"/>
              </a:xfrm>
              <a:custGeom>
                <a:avLst/>
                <a:gdLst>
                  <a:gd name="connsiteX0" fmla="*/ 10874 w 10874"/>
                  <a:gd name="connsiteY0" fmla="*/ 5437 h 10874"/>
                  <a:gd name="connsiteX1" fmla="*/ 5437 w 10874"/>
                  <a:gd name="connsiteY1" fmla="*/ 10874 h 10874"/>
                  <a:gd name="connsiteX2" fmla="*/ 0 w 10874"/>
                  <a:gd name="connsiteY2" fmla="*/ 5437 h 10874"/>
                  <a:gd name="connsiteX3" fmla="*/ 5437 w 10874"/>
                  <a:gd name="connsiteY3" fmla="*/ 0 h 10874"/>
                  <a:gd name="connsiteX4" fmla="*/ 10874 w 10874"/>
                  <a:gd name="connsiteY4" fmla="*/ 5437 h 10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4" h="10874">
                    <a:moveTo>
                      <a:pt x="10874" y="5437"/>
                    </a:moveTo>
                    <a:cubicBezTo>
                      <a:pt x="10874" y="8440"/>
                      <a:pt x="8440" y="10874"/>
                      <a:pt x="5437" y="10874"/>
                    </a:cubicBezTo>
                    <a:cubicBezTo>
                      <a:pt x="2434" y="10874"/>
                      <a:pt x="0" y="8440"/>
                      <a:pt x="0" y="5437"/>
                    </a:cubicBezTo>
                    <a:cubicBezTo>
                      <a:pt x="0" y="2434"/>
                      <a:pt x="2434" y="0"/>
                      <a:pt x="5437" y="0"/>
                    </a:cubicBezTo>
                    <a:cubicBezTo>
                      <a:pt x="8440" y="0"/>
                      <a:pt x="10874" y="2434"/>
                      <a:pt x="10874" y="5437"/>
                    </a:cubicBezTo>
                    <a:close/>
                  </a:path>
                </a:pathLst>
              </a:custGeom>
              <a:solidFill>
                <a:srgbClr val="FFFFFF"/>
              </a:solidFill>
              <a:ln w="9020"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86609A95-EB50-47A1-A2A5-52223389EB76}"/>
                  </a:ext>
                </a:extLst>
              </p:cNvPr>
              <p:cNvSpPr/>
              <p:nvPr/>
            </p:nvSpPr>
            <p:spPr>
              <a:xfrm>
                <a:off x="6999222" y="2786256"/>
                <a:ext cx="14499" cy="14499"/>
              </a:xfrm>
              <a:custGeom>
                <a:avLst/>
                <a:gdLst>
                  <a:gd name="connsiteX0" fmla="*/ 14499 w 14499"/>
                  <a:gd name="connsiteY0" fmla="*/ 7250 h 14499"/>
                  <a:gd name="connsiteX1" fmla="*/ 7250 w 14499"/>
                  <a:gd name="connsiteY1" fmla="*/ 14499 h 14499"/>
                  <a:gd name="connsiteX2" fmla="*/ 0 w 14499"/>
                  <a:gd name="connsiteY2" fmla="*/ 7250 h 14499"/>
                  <a:gd name="connsiteX3" fmla="*/ 7250 w 14499"/>
                  <a:gd name="connsiteY3" fmla="*/ 0 h 14499"/>
                  <a:gd name="connsiteX4" fmla="*/ 14499 w 14499"/>
                  <a:gd name="connsiteY4" fmla="*/ 7250 h 14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9" h="14499">
                    <a:moveTo>
                      <a:pt x="14499" y="7250"/>
                    </a:moveTo>
                    <a:cubicBezTo>
                      <a:pt x="14499" y="11253"/>
                      <a:pt x="11253" y="14499"/>
                      <a:pt x="7250" y="14499"/>
                    </a:cubicBezTo>
                    <a:cubicBezTo>
                      <a:pt x="3246" y="14499"/>
                      <a:pt x="0" y="11253"/>
                      <a:pt x="0" y="7250"/>
                    </a:cubicBezTo>
                    <a:cubicBezTo>
                      <a:pt x="0" y="3246"/>
                      <a:pt x="3246" y="0"/>
                      <a:pt x="7250" y="0"/>
                    </a:cubicBezTo>
                    <a:cubicBezTo>
                      <a:pt x="11253" y="0"/>
                      <a:pt x="14499" y="3246"/>
                      <a:pt x="14499" y="7250"/>
                    </a:cubicBezTo>
                    <a:close/>
                  </a:path>
                </a:pathLst>
              </a:custGeom>
              <a:solidFill>
                <a:srgbClr val="FFFFFF"/>
              </a:solidFill>
              <a:ln w="9020"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24B357DD-79BB-4CD7-BC6E-3F7A0E089742}"/>
                  </a:ext>
                </a:extLst>
              </p:cNvPr>
              <p:cNvSpPr/>
              <p:nvPr/>
            </p:nvSpPr>
            <p:spPr>
              <a:xfrm>
                <a:off x="7081686" y="2927622"/>
                <a:ext cx="23560" cy="23560"/>
              </a:xfrm>
              <a:custGeom>
                <a:avLst/>
                <a:gdLst>
                  <a:gd name="connsiteX0" fmla="*/ 23561 w 23560"/>
                  <a:gd name="connsiteY0" fmla="*/ 11780 h 23560"/>
                  <a:gd name="connsiteX1" fmla="*/ 11780 w 23560"/>
                  <a:gd name="connsiteY1" fmla="*/ 23561 h 23560"/>
                  <a:gd name="connsiteX2" fmla="*/ 0 w 23560"/>
                  <a:gd name="connsiteY2" fmla="*/ 11780 h 23560"/>
                  <a:gd name="connsiteX3" fmla="*/ 11780 w 23560"/>
                  <a:gd name="connsiteY3" fmla="*/ 0 h 23560"/>
                  <a:gd name="connsiteX4" fmla="*/ 23561 w 23560"/>
                  <a:gd name="connsiteY4" fmla="*/ 11780 h 23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60" h="23560">
                    <a:moveTo>
                      <a:pt x="23561" y="11780"/>
                    </a:moveTo>
                    <a:cubicBezTo>
                      <a:pt x="23561" y="18287"/>
                      <a:pt x="18287" y="23561"/>
                      <a:pt x="11780" y="23561"/>
                    </a:cubicBezTo>
                    <a:cubicBezTo>
                      <a:pt x="5274" y="23561"/>
                      <a:pt x="0" y="18287"/>
                      <a:pt x="0" y="11780"/>
                    </a:cubicBezTo>
                    <a:cubicBezTo>
                      <a:pt x="0" y="5274"/>
                      <a:pt x="5274" y="0"/>
                      <a:pt x="11780" y="0"/>
                    </a:cubicBezTo>
                    <a:cubicBezTo>
                      <a:pt x="18287" y="0"/>
                      <a:pt x="23561" y="5274"/>
                      <a:pt x="23561" y="11780"/>
                    </a:cubicBezTo>
                    <a:close/>
                  </a:path>
                </a:pathLst>
              </a:custGeom>
              <a:solidFill>
                <a:srgbClr val="FFFFFF"/>
              </a:solidFill>
              <a:ln w="9020"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E8BF0A07-6DD7-4BBF-8DBA-3F19E774601E}"/>
                  </a:ext>
                </a:extLst>
              </p:cNvPr>
              <p:cNvSpPr/>
              <p:nvPr/>
            </p:nvSpPr>
            <p:spPr>
              <a:xfrm>
                <a:off x="7642618" y="2235291"/>
                <a:ext cx="19936" cy="19936"/>
              </a:xfrm>
              <a:custGeom>
                <a:avLst/>
                <a:gdLst>
                  <a:gd name="connsiteX0" fmla="*/ 19936 w 19936"/>
                  <a:gd name="connsiteY0" fmla="*/ 9968 h 19936"/>
                  <a:gd name="connsiteX1" fmla="*/ 9968 w 19936"/>
                  <a:gd name="connsiteY1" fmla="*/ 19936 h 19936"/>
                  <a:gd name="connsiteX2" fmla="*/ 0 w 19936"/>
                  <a:gd name="connsiteY2" fmla="*/ 9968 h 19936"/>
                  <a:gd name="connsiteX3" fmla="*/ 9968 w 19936"/>
                  <a:gd name="connsiteY3" fmla="*/ 0 h 19936"/>
                  <a:gd name="connsiteX4" fmla="*/ 19936 w 19936"/>
                  <a:gd name="connsiteY4" fmla="*/ 9968 h 1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6" h="19936">
                    <a:moveTo>
                      <a:pt x="19936" y="9968"/>
                    </a:moveTo>
                    <a:cubicBezTo>
                      <a:pt x="19936" y="15473"/>
                      <a:pt x="15473" y="19936"/>
                      <a:pt x="9968" y="19936"/>
                    </a:cubicBezTo>
                    <a:cubicBezTo>
                      <a:pt x="4463" y="19936"/>
                      <a:pt x="0" y="15473"/>
                      <a:pt x="0" y="9968"/>
                    </a:cubicBezTo>
                    <a:cubicBezTo>
                      <a:pt x="0" y="4463"/>
                      <a:pt x="4463" y="0"/>
                      <a:pt x="9968" y="0"/>
                    </a:cubicBezTo>
                    <a:cubicBezTo>
                      <a:pt x="15473" y="0"/>
                      <a:pt x="19936" y="4463"/>
                      <a:pt x="19936" y="9968"/>
                    </a:cubicBezTo>
                    <a:close/>
                  </a:path>
                </a:pathLst>
              </a:custGeom>
              <a:solidFill>
                <a:srgbClr val="FFFFFF"/>
              </a:solidFill>
              <a:ln w="9020"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48E95BA0-7A4C-4FD2-920D-EDF35D81233B}"/>
                  </a:ext>
                </a:extLst>
              </p:cNvPr>
              <p:cNvSpPr/>
              <p:nvPr/>
            </p:nvSpPr>
            <p:spPr>
              <a:xfrm>
                <a:off x="7594590" y="2262477"/>
                <a:ext cx="12686" cy="12686"/>
              </a:xfrm>
              <a:custGeom>
                <a:avLst/>
                <a:gdLst>
                  <a:gd name="connsiteX0" fmla="*/ 12687 w 12686"/>
                  <a:gd name="connsiteY0" fmla="*/ 6343 h 12686"/>
                  <a:gd name="connsiteX1" fmla="*/ 6343 w 12686"/>
                  <a:gd name="connsiteY1" fmla="*/ 12687 h 12686"/>
                  <a:gd name="connsiteX2" fmla="*/ 0 w 12686"/>
                  <a:gd name="connsiteY2" fmla="*/ 6343 h 12686"/>
                  <a:gd name="connsiteX3" fmla="*/ 6343 w 12686"/>
                  <a:gd name="connsiteY3" fmla="*/ 0 h 12686"/>
                  <a:gd name="connsiteX4" fmla="*/ 12687 w 12686"/>
                  <a:gd name="connsiteY4" fmla="*/ 6343 h 12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6" h="12686">
                    <a:moveTo>
                      <a:pt x="12687" y="6343"/>
                    </a:moveTo>
                    <a:cubicBezTo>
                      <a:pt x="12687" y="9847"/>
                      <a:pt x="9847" y="12687"/>
                      <a:pt x="6343" y="12687"/>
                    </a:cubicBezTo>
                    <a:cubicBezTo>
                      <a:pt x="2840" y="12687"/>
                      <a:pt x="0" y="9847"/>
                      <a:pt x="0" y="6343"/>
                    </a:cubicBezTo>
                    <a:cubicBezTo>
                      <a:pt x="0" y="2840"/>
                      <a:pt x="2840" y="0"/>
                      <a:pt x="6343" y="0"/>
                    </a:cubicBezTo>
                    <a:cubicBezTo>
                      <a:pt x="9847" y="0"/>
                      <a:pt x="12687" y="2840"/>
                      <a:pt x="12687" y="6343"/>
                    </a:cubicBezTo>
                    <a:close/>
                  </a:path>
                </a:pathLst>
              </a:custGeom>
              <a:solidFill>
                <a:srgbClr val="FFFFFF"/>
              </a:solidFill>
              <a:ln w="9020"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64453265-2700-4457-BDA5-9617EA2D81A0}"/>
                  </a:ext>
                </a:extLst>
              </p:cNvPr>
              <p:cNvSpPr/>
              <p:nvPr/>
            </p:nvSpPr>
            <p:spPr>
              <a:xfrm>
                <a:off x="7549280" y="2309599"/>
                <a:ext cx="18123" cy="18123"/>
              </a:xfrm>
              <a:custGeom>
                <a:avLst/>
                <a:gdLst>
                  <a:gd name="connsiteX0" fmla="*/ 18124 w 18123"/>
                  <a:gd name="connsiteY0" fmla="*/ 9062 h 18123"/>
                  <a:gd name="connsiteX1" fmla="*/ 9062 w 18123"/>
                  <a:gd name="connsiteY1" fmla="*/ 18124 h 18123"/>
                  <a:gd name="connsiteX2" fmla="*/ 0 w 18123"/>
                  <a:gd name="connsiteY2" fmla="*/ 9062 h 18123"/>
                  <a:gd name="connsiteX3" fmla="*/ 9062 w 18123"/>
                  <a:gd name="connsiteY3" fmla="*/ 0 h 18123"/>
                  <a:gd name="connsiteX4" fmla="*/ 18124 w 18123"/>
                  <a:gd name="connsiteY4" fmla="*/ 9062 h 18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3" h="18123">
                    <a:moveTo>
                      <a:pt x="18124" y="9062"/>
                    </a:moveTo>
                    <a:cubicBezTo>
                      <a:pt x="18124" y="14067"/>
                      <a:pt x="14067" y="18124"/>
                      <a:pt x="9062" y="18124"/>
                    </a:cubicBezTo>
                    <a:cubicBezTo>
                      <a:pt x="4057" y="18124"/>
                      <a:pt x="0" y="14067"/>
                      <a:pt x="0" y="9062"/>
                    </a:cubicBezTo>
                    <a:cubicBezTo>
                      <a:pt x="0" y="4057"/>
                      <a:pt x="4057" y="0"/>
                      <a:pt x="9062" y="0"/>
                    </a:cubicBezTo>
                    <a:cubicBezTo>
                      <a:pt x="14067" y="0"/>
                      <a:pt x="18124" y="4057"/>
                      <a:pt x="18124" y="9062"/>
                    </a:cubicBezTo>
                    <a:close/>
                  </a:path>
                </a:pathLst>
              </a:custGeom>
              <a:solidFill>
                <a:srgbClr val="FFFFFF"/>
              </a:solidFill>
              <a:ln w="9020"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40878DE3-709E-4BFB-8338-32DBEC6F4A8A}"/>
                  </a:ext>
                </a:extLst>
              </p:cNvPr>
              <p:cNvSpPr/>
              <p:nvPr/>
            </p:nvSpPr>
            <p:spPr>
              <a:xfrm>
                <a:off x="7558342" y="2380282"/>
                <a:ext cx="9061" cy="9061"/>
              </a:xfrm>
              <a:custGeom>
                <a:avLst/>
                <a:gdLst>
                  <a:gd name="connsiteX0" fmla="*/ 9062 w 9061"/>
                  <a:gd name="connsiteY0" fmla="*/ 4531 h 9061"/>
                  <a:gd name="connsiteX1" fmla="*/ 4531 w 9061"/>
                  <a:gd name="connsiteY1" fmla="*/ 9062 h 9061"/>
                  <a:gd name="connsiteX2" fmla="*/ 0 w 9061"/>
                  <a:gd name="connsiteY2" fmla="*/ 4531 h 9061"/>
                  <a:gd name="connsiteX3" fmla="*/ 4531 w 9061"/>
                  <a:gd name="connsiteY3" fmla="*/ 0 h 9061"/>
                  <a:gd name="connsiteX4" fmla="*/ 9062 w 9061"/>
                  <a:gd name="connsiteY4" fmla="*/ 4531 h 9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1" h="9061">
                    <a:moveTo>
                      <a:pt x="9062" y="4531"/>
                    </a:moveTo>
                    <a:cubicBezTo>
                      <a:pt x="9062" y="7033"/>
                      <a:pt x="7033" y="9062"/>
                      <a:pt x="4531" y="9062"/>
                    </a:cubicBezTo>
                    <a:cubicBezTo>
                      <a:pt x="2029" y="9062"/>
                      <a:pt x="0" y="7033"/>
                      <a:pt x="0" y="4531"/>
                    </a:cubicBezTo>
                    <a:cubicBezTo>
                      <a:pt x="0" y="2029"/>
                      <a:pt x="2029" y="0"/>
                      <a:pt x="4531" y="0"/>
                    </a:cubicBezTo>
                    <a:cubicBezTo>
                      <a:pt x="7033" y="0"/>
                      <a:pt x="9062" y="2029"/>
                      <a:pt x="9062" y="4531"/>
                    </a:cubicBezTo>
                    <a:close/>
                  </a:path>
                </a:pathLst>
              </a:custGeom>
              <a:solidFill>
                <a:srgbClr val="FFFFFF"/>
              </a:solidFill>
              <a:ln w="9020"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FD891942-7BEC-4360-92FB-833675F9FA66}"/>
                  </a:ext>
                </a:extLst>
              </p:cNvPr>
              <p:cNvSpPr/>
              <p:nvPr/>
            </p:nvSpPr>
            <p:spPr>
              <a:xfrm>
                <a:off x="7745924" y="2384813"/>
                <a:ext cx="16311" cy="16311"/>
              </a:xfrm>
              <a:custGeom>
                <a:avLst/>
                <a:gdLst>
                  <a:gd name="connsiteX0" fmla="*/ 16311 w 16311"/>
                  <a:gd name="connsiteY0" fmla="*/ 8156 h 16311"/>
                  <a:gd name="connsiteX1" fmla="*/ 8156 w 16311"/>
                  <a:gd name="connsiteY1" fmla="*/ 16311 h 16311"/>
                  <a:gd name="connsiteX2" fmla="*/ 0 w 16311"/>
                  <a:gd name="connsiteY2" fmla="*/ 8156 h 16311"/>
                  <a:gd name="connsiteX3" fmla="*/ 8156 w 16311"/>
                  <a:gd name="connsiteY3" fmla="*/ 0 h 16311"/>
                  <a:gd name="connsiteX4" fmla="*/ 16311 w 16311"/>
                  <a:gd name="connsiteY4" fmla="*/ 8156 h 16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 h="16311">
                    <a:moveTo>
                      <a:pt x="16311" y="8156"/>
                    </a:moveTo>
                    <a:cubicBezTo>
                      <a:pt x="16311" y="12660"/>
                      <a:pt x="12660" y="16311"/>
                      <a:pt x="8156" y="16311"/>
                    </a:cubicBezTo>
                    <a:cubicBezTo>
                      <a:pt x="3651" y="16311"/>
                      <a:pt x="0" y="12660"/>
                      <a:pt x="0" y="8156"/>
                    </a:cubicBezTo>
                    <a:cubicBezTo>
                      <a:pt x="0" y="3651"/>
                      <a:pt x="3651" y="0"/>
                      <a:pt x="8156" y="0"/>
                    </a:cubicBezTo>
                    <a:cubicBezTo>
                      <a:pt x="12660" y="0"/>
                      <a:pt x="16311" y="3651"/>
                      <a:pt x="16311" y="8156"/>
                    </a:cubicBezTo>
                    <a:close/>
                  </a:path>
                </a:pathLst>
              </a:custGeom>
              <a:solidFill>
                <a:srgbClr val="FFFFFF"/>
              </a:solidFill>
              <a:ln w="9020"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1CBC4187-833D-4CE9-A41E-D80CFC17FD42}"/>
                  </a:ext>
                </a:extLst>
              </p:cNvPr>
              <p:cNvSpPr/>
              <p:nvPr/>
            </p:nvSpPr>
            <p:spPr>
              <a:xfrm>
                <a:off x="7771297" y="2362158"/>
                <a:ext cx="9061" cy="9061"/>
              </a:xfrm>
              <a:custGeom>
                <a:avLst/>
                <a:gdLst>
                  <a:gd name="connsiteX0" fmla="*/ 9062 w 9061"/>
                  <a:gd name="connsiteY0" fmla="*/ 4531 h 9061"/>
                  <a:gd name="connsiteX1" fmla="*/ 4531 w 9061"/>
                  <a:gd name="connsiteY1" fmla="*/ 9062 h 9061"/>
                  <a:gd name="connsiteX2" fmla="*/ 0 w 9061"/>
                  <a:gd name="connsiteY2" fmla="*/ 4531 h 9061"/>
                  <a:gd name="connsiteX3" fmla="*/ 4531 w 9061"/>
                  <a:gd name="connsiteY3" fmla="*/ 0 h 9061"/>
                  <a:gd name="connsiteX4" fmla="*/ 9062 w 9061"/>
                  <a:gd name="connsiteY4" fmla="*/ 4531 h 9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1" h="9061">
                    <a:moveTo>
                      <a:pt x="9062" y="4531"/>
                    </a:moveTo>
                    <a:cubicBezTo>
                      <a:pt x="9062" y="7033"/>
                      <a:pt x="7033" y="9062"/>
                      <a:pt x="4531" y="9062"/>
                    </a:cubicBezTo>
                    <a:cubicBezTo>
                      <a:pt x="2029" y="9062"/>
                      <a:pt x="0" y="7033"/>
                      <a:pt x="0" y="4531"/>
                    </a:cubicBezTo>
                    <a:cubicBezTo>
                      <a:pt x="0" y="2029"/>
                      <a:pt x="2029" y="0"/>
                      <a:pt x="4531" y="0"/>
                    </a:cubicBezTo>
                    <a:cubicBezTo>
                      <a:pt x="7033" y="0"/>
                      <a:pt x="9062" y="2029"/>
                      <a:pt x="9062" y="4531"/>
                    </a:cubicBezTo>
                    <a:close/>
                  </a:path>
                </a:pathLst>
              </a:custGeom>
              <a:solidFill>
                <a:srgbClr val="FFFFFF"/>
              </a:solidFill>
              <a:ln w="9020"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F3A3950E-35B5-4846-9725-AB7FDBC7782A}"/>
                  </a:ext>
                </a:extLst>
              </p:cNvPr>
              <p:cNvSpPr/>
              <p:nvPr/>
            </p:nvSpPr>
            <p:spPr>
              <a:xfrm>
                <a:off x="7730519" y="2355815"/>
                <a:ext cx="16311" cy="16311"/>
              </a:xfrm>
              <a:custGeom>
                <a:avLst/>
                <a:gdLst>
                  <a:gd name="connsiteX0" fmla="*/ 16311 w 16311"/>
                  <a:gd name="connsiteY0" fmla="*/ 8156 h 16311"/>
                  <a:gd name="connsiteX1" fmla="*/ 8156 w 16311"/>
                  <a:gd name="connsiteY1" fmla="*/ 16311 h 16311"/>
                  <a:gd name="connsiteX2" fmla="*/ 0 w 16311"/>
                  <a:gd name="connsiteY2" fmla="*/ 8156 h 16311"/>
                  <a:gd name="connsiteX3" fmla="*/ 8156 w 16311"/>
                  <a:gd name="connsiteY3" fmla="*/ 0 h 16311"/>
                  <a:gd name="connsiteX4" fmla="*/ 16311 w 16311"/>
                  <a:gd name="connsiteY4" fmla="*/ 8156 h 16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 h="16311">
                    <a:moveTo>
                      <a:pt x="16311" y="8156"/>
                    </a:moveTo>
                    <a:cubicBezTo>
                      <a:pt x="16311" y="12660"/>
                      <a:pt x="12660" y="16311"/>
                      <a:pt x="8156" y="16311"/>
                    </a:cubicBezTo>
                    <a:cubicBezTo>
                      <a:pt x="3651" y="16311"/>
                      <a:pt x="0" y="12660"/>
                      <a:pt x="0" y="8156"/>
                    </a:cubicBezTo>
                    <a:cubicBezTo>
                      <a:pt x="0" y="3651"/>
                      <a:pt x="3651" y="0"/>
                      <a:pt x="8156" y="0"/>
                    </a:cubicBezTo>
                    <a:cubicBezTo>
                      <a:pt x="12660" y="0"/>
                      <a:pt x="16311" y="3651"/>
                      <a:pt x="16311" y="8156"/>
                    </a:cubicBezTo>
                    <a:close/>
                  </a:path>
                </a:pathLst>
              </a:custGeom>
              <a:solidFill>
                <a:srgbClr val="FFFFFF"/>
              </a:solidFill>
              <a:ln w="9020"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40F7F477-ED31-4EBE-B73D-91CCABC44F5F}"/>
                  </a:ext>
                </a:extLst>
              </p:cNvPr>
              <p:cNvSpPr/>
              <p:nvPr/>
            </p:nvSpPr>
            <p:spPr>
              <a:xfrm>
                <a:off x="7730519" y="2914935"/>
                <a:ext cx="32622" cy="32622"/>
              </a:xfrm>
              <a:custGeom>
                <a:avLst/>
                <a:gdLst>
                  <a:gd name="connsiteX0" fmla="*/ 32623 w 32622"/>
                  <a:gd name="connsiteY0" fmla="*/ 16311 h 32622"/>
                  <a:gd name="connsiteX1" fmla="*/ 16311 w 32622"/>
                  <a:gd name="connsiteY1" fmla="*/ 32623 h 32622"/>
                  <a:gd name="connsiteX2" fmla="*/ 0 w 32622"/>
                  <a:gd name="connsiteY2" fmla="*/ 16311 h 32622"/>
                  <a:gd name="connsiteX3" fmla="*/ 16311 w 32622"/>
                  <a:gd name="connsiteY3" fmla="*/ 0 h 32622"/>
                  <a:gd name="connsiteX4" fmla="*/ 32623 w 32622"/>
                  <a:gd name="connsiteY4" fmla="*/ 16311 h 32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22" h="32622">
                    <a:moveTo>
                      <a:pt x="32623" y="16311"/>
                    </a:moveTo>
                    <a:cubicBezTo>
                      <a:pt x="32623" y="25320"/>
                      <a:pt x="25320" y="32623"/>
                      <a:pt x="16311" y="32623"/>
                    </a:cubicBezTo>
                    <a:cubicBezTo>
                      <a:pt x="7303" y="32623"/>
                      <a:pt x="0" y="25320"/>
                      <a:pt x="0" y="16311"/>
                    </a:cubicBezTo>
                    <a:cubicBezTo>
                      <a:pt x="0" y="7303"/>
                      <a:pt x="7303" y="0"/>
                      <a:pt x="16311" y="0"/>
                    </a:cubicBezTo>
                    <a:cubicBezTo>
                      <a:pt x="25320" y="0"/>
                      <a:pt x="32623" y="7303"/>
                      <a:pt x="32623" y="16311"/>
                    </a:cubicBezTo>
                    <a:close/>
                  </a:path>
                </a:pathLst>
              </a:custGeom>
              <a:solidFill>
                <a:srgbClr val="FFFFFF"/>
              </a:solidFill>
              <a:ln w="9020"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F1DE5767-D8E6-4A07-A0DE-67FE69A36C84}"/>
                  </a:ext>
                </a:extLst>
              </p:cNvPr>
              <p:cNvSpPr/>
              <p:nvPr/>
            </p:nvSpPr>
            <p:spPr>
              <a:xfrm>
                <a:off x="7704239" y="2954807"/>
                <a:ext cx="19936" cy="19936"/>
              </a:xfrm>
              <a:custGeom>
                <a:avLst/>
                <a:gdLst>
                  <a:gd name="connsiteX0" fmla="*/ 19936 w 19936"/>
                  <a:gd name="connsiteY0" fmla="*/ 9968 h 19936"/>
                  <a:gd name="connsiteX1" fmla="*/ 9968 w 19936"/>
                  <a:gd name="connsiteY1" fmla="*/ 19936 h 19936"/>
                  <a:gd name="connsiteX2" fmla="*/ 0 w 19936"/>
                  <a:gd name="connsiteY2" fmla="*/ 9968 h 19936"/>
                  <a:gd name="connsiteX3" fmla="*/ 9968 w 19936"/>
                  <a:gd name="connsiteY3" fmla="*/ 0 h 19936"/>
                  <a:gd name="connsiteX4" fmla="*/ 19936 w 19936"/>
                  <a:gd name="connsiteY4" fmla="*/ 9968 h 1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6" h="19936">
                    <a:moveTo>
                      <a:pt x="19936" y="9968"/>
                    </a:moveTo>
                    <a:cubicBezTo>
                      <a:pt x="19936" y="15473"/>
                      <a:pt x="15473" y="19936"/>
                      <a:pt x="9968" y="19936"/>
                    </a:cubicBezTo>
                    <a:cubicBezTo>
                      <a:pt x="4463" y="19936"/>
                      <a:pt x="0" y="15473"/>
                      <a:pt x="0" y="9968"/>
                    </a:cubicBezTo>
                    <a:cubicBezTo>
                      <a:pt x="0" y="4463"/>
                      <a:pt x="4463" y="0"/>
                      <a:pt x="9968" y="0"/>
                    </a:cubicBezTo>
                    <a:cubicBezTo>
                      <a:pt x="15473" y="0"/>
                      <a:pt x="19936" y="4463"/>
                      <a:pt x="19936" y="9968"/>
                    </a:cubicBezTo>
                    <a:close/>
                  </a:path>
                </a:pathLst>
              </a:custGeom>
              <a:solidFill>
                <a:srgbClr val="FFFFFF"/>
              </a:solidFill>
              <a:ln w="9020"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A78BD5AE-278E-4EDB-9725-92F2A3D2C73E}"/>
                  </a:ext>
                </a:extLst>
              </p:cNvPr>
              <p:cNvSpPr/>
              <p:nvPr/>
            </p:nvSpPr>
            <p:spPr>
              <a:xfrm>
                <a:off x="7754080" y="2982899"/>
                <a:ext cx="9061" cy="9061"/>
              </a:xfrm>
              <a:custGeom>
                <a:avLst/>
                <a:gdLst>
                  <a:gd name="connsiteX0" fmla="*/ 9062 w 9061"/>
                  <a:gd name="connsiteY0" fmla="*/ 4531 h 9061"/>
                  <a:gd name="connsiteX1" fmla="*/ 4531 w 9061"/>
                  <a:gd name="connsiteY1" fmla="*/ 9062 h 9061"/>
                  <a:gd name="connsiteX2" fmla="*/ 0 w 9061"/>
                  <a:gd name="connsiteY2" fmla="*/ 4531 h 9061"/>
                  <a:gd name="connsiteX3" fmla="*/ 4531 w 9061"/>
                  <a:gd name="connsiteY3" fmla="*/ 0 h 9061"/>
                  <a:gd name="connsiteX4" fmla="*/ 9062 w 9061"/>
                  <a:gd name="connsiteY4" fmla="*/ 4531 h 9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1" h="9061">
                    <a:moveTo>
                      <a:pt x="9062" y="4531"/>
                    </a:moveTo>
                    <a:cubicBezTo>
                      <a:pt x="9062" y="7033"/>
                      <a:pt x="7033" y="9062"/>
                      <a:pt x="4531" y="9062"/>
                    </a:cubicBezTo>
                    <a:cubicBezTo>
                      <a:pt x="2029" y="9062"/>
                      <a:pt x="0" y="7033"/>
                      <a:pt x="0" y="4531"/>
                    </a:cubicBezTo>
                    <a:cubicBezTo>
                      <a:pt x="0" y="2029"/>
                      <a:pt x="2029" y="0"/>
                      <a:pt x="4531" y="0"/>
                    </a:cubicBezTo>
                    <a:cubicBezTo>
                      <a:pt x="7033" y="0"/>
                      <a:pt x="9062" y="2029"/>
                      <a:pt x="9062" y="4531"/>
                    </a:cubicBezTo>
                    <a:close/>
                  </a:path>
                </a:pathLst>
              </a:custGeom>
              <a:solidFill>
                <a:srgbClr val="FFFFFF"/>
              </a:solidFill>
              <a:ln w="9020"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E1CCD8FC-36C6-4C00-BC2B-A0076585AA09}"/>
                  </a:ext>
                </a:extLst>
              </p:cNvPr>
              <p:cNvSpPr/>
              <p:nvPr/>
            </p:nvSpPr>
            <p:spPr>
              <a:xfrm>
                <a:off x="7607277" y="3008273"/>
                <a:ext cx="19936" cy="19936"/>
              </a:xfrm>
              <a:custGeom>
                <a:avLst/>
                <a:gdLst>
                  <a:gd name="connsiteX0" fmla="*/ 19936 w 19936"/>
                  <a:gd name="connsiteY0" fmla="*/ 9968 h 19936"/>
                  <a:gd name="connsiteX1" fmla="*/ 9968 w 19936"/>
                  <a:gd name="connsiteY1" fmla="*/ 19936 h 19936"/>
                  <a:gd name="connsiteX2" fmla="*/ 0 w 19936"/>
                  <a:gd name="connsiteY2" fmla="*/ 9968 h 19936"/>
                  <a:gd name="connsiteX3" fmla="*/ 9968 w 19936"/>
                  <a:gd name="connsiteY3" fmla="*/ 0 h 19936"/>
                  <a:gd name="connsiteX4" fmla="*/ 19936 w 19936"/>
                  <a:gd name="connsiteY4" fmla="*/ 9968 h 1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6" h="19936">
                    <a:moveTo>
                      <a:pt x="19936" y="9968"/>
                    </a:moveTo>
                    <a:cubicBezTo>
                      <a:pt x="19936" y="15473"/>
                      <a:pt x="15473" y="19936"/>
                      <a:pt x="9968" y="19936"/>
                    </a:cubicBezTo>
                    <a:cubicBezTo>
                      <a:pt x="4463" y="19936"/>
                      <a:pt x="0" y="15473"/>
                      <a:pt x="0" y="9968"/>
                    </a:cubicBezTo>
                    <a:cubicBezTo>
                      <a:pt x="0" y="4463"/>
                      <a:pt x="4463" y="0"/>
                      <a:pt x="9968" y="0"/>
                    </a:cubicBezTo>
                    <a:cubicBezTo>
                      <a:pt x="15473" y="0"/>
                      <a:pt x="19936" y="4463"/>
                      <a:pt x="19936" y="9968"/>
                    </a:cubicBezTo>
                    <a:close/>
                  </a:path>
                </a:pathLst>
              </a:custGeom>
              <a:solidFill>
                <a:srgbClr val="FFFFFF"/>
              </a:solidFill>
              <a:ln w="9020"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0F39F1D2-B0DC-460F-84F1-DB98BAEB1FAE}"/>
                  </a:ext>
                </a:extLst>
              </p:cNvPr>
              <p:cNvSpPr/>
              <p:nvPr/>
            </p:nvSpPr>
            <p:spPr>
              <a:xfrm>
                <a:off x="7880040" y="2498993"/>
                <a:ext cx="16311" cy="16311"/>
              </a:xfrm>
              <a:custGeom>
                <a:avLst/>
                <a:gdLst>
                  <a:gd name="connsiteX0" fmla="*/ 16312 w 16311"/>
                  <a:gd name="connsiteY0" fmla="*/ 8156 h 16311"/>
                  <a:gd name="connsiteX1" fmla="*/ 8156 w 16311"/>
                  <a:gd name="connsiteY1" fmla="*/ 16311 h 16311"/>
                  <a:gd name="connsiteX2" fmla="*/ 0 w 16311"/>
                  <a:gd name="connsiteY2" fmla="*/ 8156 h 16311"/>
                  <a:gd name="connsiteX3" fmla="*/ 8156 w 16311"/>
                  <a:gd name="connsiteY3" fmla="*/ 0 h 16311"/>
                  <a:gd name="connsiteX4" fmla="*/ 16312 w 16311"/>
                  <a:gd name="connsiteY4" fmla="*/ 8156 h 16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11" h="16311">
                    <a:moveTo>
                      <a:pt x="16312" y="8156"/>
                    </a:moveTo>
                    <a:cubicBezTo>
                      <a:pt x="16312" y="12660"/>
                      <a:pt x="12660" y="16311"/>
                      <a:pt x="8156" y="16311"/>
                    </a:cubicBezTo>
                    <a:cubicBezTo>
                      <a:pt x="3651" y="16311"/>
                      <a:pt x="0" y="12660"/>
                      <a:pt x="0" y="8156"/>
                    </a:cubicBezTo>
                    <a:cubicBezTo>
                      <a:pt x="0" y="3651"/>
                      <a:pt x="3651" y="0"/>
                      <a:pt x="8156" y="0"/>
                    </a:cubicBezTo>
                    <a:cubicBezTo>
                      <a:pt x="12660" y="0"/>
                      <a:pt x="16312" y="3651"/>
                      <a:pt x="16312" y="8156"/>
                    </a:cubicBezTo>
                    <a:close/>
                  </a:path>
                </a:pathLst>
              </a:custGeom>
              <a:solidFill>
                <a:srgbClr val="FFFFFF"/>
              </a:solidFill>
              <a:ln w="9020"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61F77A8F-E9F2-4EB3-A596-CB90ED88A4E1}"/>
                  </a:ext>
                </a:extLst>
              </p:cNvPr>
              <p:cNvSpPr/>
              <p:nvPr/>
            </p:nvSpPr>
            <p:spPr>
              <a:xfrm>
                <a:off x="7847417" y="2519835"/>
                <a:ext cx="9061" cy="9061"/>
              </a:xfrm>
              <a:custGeom>
                <a:avLst/>
                <a:gdLst>
                  <a:gd name="connsiteX0" fmla="*/ 9062 w 9061"/>
                  <a:gd name="connsiteY0" fmla="*/ 4531 h 9061"/>
                  <a:gd name="connsiteX1" fmla="*/ 4531 w 9061"/>
                  <a:gd name="connsiteY1" fmla="*/ 9062 h 9061"/>
                  <a:gd name="connsiteX2" fmla="*/ 0 w 9061"/>
                  <a:gd name="connsiteY2" fmla="*/ 4531 h 9061"/>
                  <a:gd name="connsiteX3" fmla="*/ 4531 w 9061"/>
                  <a:gd name="connsiteY3" fmla="*/ 0 h 9061"/>
                  <a:gd name="connsiteX4" fmla="*/ 9062 w 9061"/>
                  <a:gd name="connsiteY4" fmla="*/ 4531 h 9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1" h="9061">
                    <a:moveTo>
                      <a:pt x="9062" y="4531"/>
                    </a:moveTo>
                    <a:cubicBezTo>
                      <a:pt x="9062" y="7033"/>
                      <a:pt x="7033" y="9062"/>
                      <a:pt x="4531" y="9062"/>
                    </a:cubicBezTo>
                    <a:cubicBezTo>
                      <a:pt x="2029" y="9062"/>
                      <a:pt x="0" y="7033"/>
                      <a:pt x="0" y="4531"/>
                    </a:cubicBezTo>
                    <a:cubicBezTo>
                      <a:pt x="0" y="2029"/>
                      <a:pt x="2029" y="0"/>
                      <a:pt x="4531" y="0"/>
                    </a:cubicBezTo>
                    <a:cubicBezTo>
                      <a:pt x="7033" y="0"/>
                      <a:pt x="9062" y="2029"/>
                      <a:pt x="9062" y="4531"/>
                    </a:cubicBezTo>
                    <a:close/>
                  </a:path>
                </a:pathLst>
              </a:custGeom>
              <a:solidFill>
                <a:srgbClr val="FFFFFF"/>
              </a:solidFill>
              <a:ln w="9020"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4471B814-4B8C-4A85-B146-5368134DBB4F}"/>
                  </a:ext>
                </a:extLst>
              </p:cNvPr>
              <p:cNvSpPr/>
              <p:nvPr/>
            </p:nvSpPr>
            <p:spPr>
              <a:xfrm>
                <a:off x="7836543" y="2467276"/>
                <a:ext cx="10874" cy="10874"/>
              </a:xfrm>
              <a:custGeom>
                <a:avLst/>
                <a:gdLst>
                  <a:gd name="connsiteX0" fmla="*/ 10874 w 10874"/>
                  <a:gd name="connsiteY0" fmla="*/ 5437 h 10874"/>
                  <a:gd name="connsiteX1" fmla="*/ 5437 w 10874"/>
                  <a:gd name="connsiteY1" fmla="*/ 10874 h 10874"/>
                  <a:gd name="connsiteX2" fmla="*/ 0 w 10874"/>
                  <a:gd name="connsiteY2" fmla="*/ 5437 h 10874"/>
                  <a:gd name="connsiteX3" fmla="*/ 5437 w 10874"/>
                  <a:gd name="connsiteY3" fmla="*/ 0 h 10874"/>
                  <a:gd name="connsiteX4" fmla="*/ 10874 w 10874"/>
                  <a:gd name="connsiteY4" fmla="*/ 5437 h 10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4" h="10874">
                    <a:moveTo>
                      <a:pt x="10874" y="5437"/>
                    </a:moveTo>
                    <a:cubicBezTo>
                      <a:pt x="10874" y="8440"/>
                      <a:pt x="8440" y="10874"/>
                      <a:pt x="5437" y="10874"/>
                    </a:cubicBezTo>
                    <a:cubicBezTo>
                      <a:pt x="2434" y="10874"/>
                      <a:pt x="0" y="8440"/>
                      <a:pt x="0" y="5437"/>
                    </a:cubicBezTo>
                    <a:cubicBezTo>
                      <a:pt x="0" y="2434"/>
                      <a:pt x="2434" y="0"/>
                      <a:pt x="5437" y="0"/>
                    </a:cubicBezTo>
                    <a:cubicBezTo>
                      <a:pt x="8440" y="0"/>
                      <a:pt x="10874" y="2434"/>
                      <a:pt x="10874" y="5437"/>
                    </a:cubicBezTo>
                    <a:close/>
                  </a:path>
                </a:pathLst>
              </a:custGeom>
              <a:solidFill>
                <a:srgbClr val="FFFFFF"/>
              </a:solidFill>
              <a:ln w="9020" cap="flat">
                <a:noFill/>
                <a:prstDash val="solid"/>
                <a:miter/>
              </a:ln>
            </p:spPr>
            <p:txBody>
              <a:bodyPr rtlCol="0" anchor="ctr"/>
              <a:lstStyle/>
              <a:p>
                <a:endParaRPr lang="zh-CN" altLang="en-US"/>
              </a:p>
            </p:txBody>
          </p:sp>
        </p:grpSp>
      </p:grpSp>
      <p:grpSp>
        <p:nvGrpSpPr>
          <p:cNvPr id="7" name="组合 6">
            <a:extLst>
              <a:ext uri="{FF2B5EF4-FFF2-40B4-BE49-F238E27FC236}">
                <a16:creationId xmlns:a16="http://schemas.microsoft.com/office/drawing/2014/main" id="{7EA8B485-56FA-4E1A-9729-ED7C6CBB4FCA}"/>
              </a:ext>
            </a:extLst>
          </p:cNvPr>
          <p:cNvGrpSpPr/>
          <p:nvPr/>
        </p:nvGrpSpPr>
        <p:grpSpPr>
          <a:xfrm>
            <a:off x="9237881" y="1825713"/>
            <a:ext cx="1770169" cy="1302636"/>
            <a:chOff x="9237881" y="1825713"/>
            <a:chExt cx="1770169" cy="1302636"/>
          </a:xfrm>
        </p:grpSpPr>
        <p:sp>
          <p:nvSpPr>
            <p:cNvPr id="57" name="矩形: 圆角 56">
              <a:extLst>
                <a:ext uri="{FF2B5EF4-FFF2-40B4-BE49-F238E27FC236}">
                  <a16:creationId xmlns:a16="http://schemas.microsoft.com/office/drawing/2014/main" id="{A409DB9A-1B33-4B71-8EBD-910EC04B7E6E}"/>
                </a:ext>
              </a:extLst>
            </p:cNvPr>
            <p:cNvSpPr/>
            <p:nvPr/>
          </p:nvSpPr>
          <p:spPr>
            <a:xfrm>
              <a:off x="9237881" y="1825713"/>
              <a:ext cx="1770169" cy="1302636"/>
            </a:xfrm>
            <a:prstGeom prst="roundRect">
              <a:avLst>
                <a:gd name="adj" fmla="val 9526"/>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圆角 57">
              <a:extLst>
                <a:ext uri="{FF2B5EF4-FFF2-40B4-BE49-F238E27FC236}">
                  <a16:creationId xmlns:a16="http://schemas.microsoft.com/office/drawing/2014/main" id="{96828961-6081-4E8E-8196-06B934612354}"/>
                </a:ext>
              </a:extLst>
            </p:cNvPr>
            <p:cNvSpPr/>
            <p:nvPr/>
          </p:nvSpPr>
          <p:spPr>
            <a:xfrm>
              <a:off x="9311658" y="1880005"/>
              <a:ext cx="1622616" cy="1194053"/>
            </a:xfrm>
            <a:prstGeom prst="roundRect">
              <a:avLst>
                <a:gd name="adj" fmla="val 9526"/>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3" name="图形 122">
              <a:extLst>
                <a:ext uri="{FF2B5EF4-FFF2-40B4-BE49-F238E27FC236}">
                  <a16:creationId xmlns:a16="http://schemas.microsoft.com/office/drawing/2014/main" id="{ABBA2AEB-EE28-440C-BF87-9B8C647025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37881" y="2135893"/>
              <a:ext cx="1770169" cy="779608"/>
            </a:xfrm>
            <a:prstGeom prst="rect">
              <a:avLst/>
            </a:prstGeom>
          </p:spPr>
        </p:pic>
      </p:grpSp>
      <p:grpSp>
        <p:nvGrpSpPr>
          <p:cNvPr id="9" name="组合 8">
            <a:extLst>
              <a:ext uri="{FF2B5EF4-FFF2-40B4-BE49-F238E27FC236}">
                <a16:creationId xmlns:a16="http://schemas.microsoft.com/office/drawing/2014/main" id="{F2C40489-59D1-4A22-A998-2CECC91E53CC}"/>
              </a:ext>
            </a:extLst>
          </p:cNvPr>
          <p:cNvGrpSpPr/>
          <p:nvPr/>
        </p:nvGrpSpPr>
        <p:grpSpPr>
          <a:xfrm>
            <a:off x="1258519" y="4017802"/>
            <a:ext cx="1776753" cy="1302636"/>
            <a:chOff x="1258519" y="4017802"/>
            <a:chExt cx="1776753" cy="1302636"/>
          </a:xfrm>
        </p:grpSpPr>
        <p:sp>
          <p:nvSpPr>
            <p:cNvPr id="106" name="矩形: 圆角 105">
              <a:extLst>
                <a:ext uri="{FF2B5EF4-FFF2-40B4-BE49-F238E27FC236}">
                  <a16:creationId xmlns:a16="http://schemas.microsoft.com/office/drawing/2014/main" id="{079CBA47-590E-4CB6-B023-DFF75AB72DC6}"/>
                </a:ext>
              </a:extLst>
            </p:cNvPr>
            <p:cNvSpPr/>
            <p:nvPr/>
          </p:nvSpPr>
          <p:spPr>
            <a:xfrm>
              <a:off x="1265103" y="4017802"/>
              <a:ext cx="1770169" cy="1302636"/>
            </a:xfrm>
            <a:prstGeom prst="roundRect">
              <a:avLst>
                <a:gd name="adj" fmla="val 9526"/>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07" name="矩形: 圆角 106">
              <a:extLst>
                <a:ext uri="{FF2B5EF4-FFF2-40B4-BE49-F238E27FC236}">
                  <a16:creationId xmlns:a16="http://schemas.microsoft.com/office/drawing/2014/main" id="{84F68D44-18CB-4C1E-8307-7B957DE3DC29}"/>
                </a:ext>
              </a:extLst>
            </p:cNvPr>
            <p:cNvSpPr/>
            <p:nvPr/>
          </p:nvSpPr>
          <p:spPr>
            <a:xfrm>
              <a:off x="1338880" y="4072094"/>
              <a:ext cx="1622616" cy="1194053"/>
            </a:xfrm>
            <a:prstGeom prst="roundRect">
              <a:avLst>
                <a:gd name="adj" fmla="val 9526"/>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151" name="图形 124">
              <a:extLst>
                <a:ext uri="{FF2B5EF4-FFF2-40B4-BE49-F238E27FC236}">
                  <a16:creationId xmlns:a16="http://schemas.microsoft.com/office/drawing/2014/main" id="{26636022-1FC9-45B3-9478-DB2D3234A077}"/>
                </a:ext>
              </a:extLst>
            </p:cNvPr>
            <p:cNvGrpSpPr/>
            <p:nvPr/>
          </p:nvGrpSpPr>
          <p:grpSpPr>
            <a:xfrm>
              <a:off x="1258519" y="4028874"/>
              <a:ext cx="1579521" cy="1290338"/>
              <a:chOff x="1258519" y="3959301"/>
              <a:chExt cx="1579521" cy="1290338"/>
            </a:xfrm>
          </p:grpSpPr>
          <p:sp>
            <p:nvSpPr>
              <p:cNvPr id="152" name="任意多边形: 形状 151">
                <a:extLst>
                  <a:ext uri="{FF2B5EF4-FFF2-40B4-BE49-F238E27FC236}">
                    <a16:creationId xmlns:a16="http://schemas.microsoft.com/office/drawing/2014/main" id="{8A892391-7EC5-4A33-A615-F35C0ABCFF7A}"/>
                  </a:ext>
                </a:extLst>
              </p:cNvPr>
              <p:cNvSpPr/>
              <p:nvPr/>
            </p:nvSpPr>
            <p:spPr>
              <a:xfrm>
                <a:off x="1834630" y="4947367"/>
                <a:ext cx="134356" cy="96361"/>
              </a:xfrm>
              <a:custGeom>
                <a:avLst/>
                <a:gdLst>
                  <a:gd name="connsiteX0" fmla="*/ 35929 w 134356"/>
                  <a:gd name="connsiteY0" fmla="*/ 2516 h 96361"/>
                  <a:gd name="connsiteX1" fmla="*/ 14454 w 134356"/>
                  <a:gd name="connsiteY1" fmla="*/ 1621 h 96361"/>
                  <a:gd name="connsiteX2" fmla="*/ 137 w 134356"/>
                  <a:gd name="connsiteY2" fmla="*/ 16832 h 96361"/>
                  <a:gd name="connsiteX3" fmla="*/ 8190 w 134356"/>
                  <a:gd name="connsiteY3" fmla="*/ 37413 h 96361"/>
                  <a:gd name="connsiteX4" fmla="*/ 44877 w 134356"/>
                  <a:gd name="connsiteY4" fmla="*/ 45466 h 96361"/>
                  <a:gd name="connsiteX5" fmla="*/ 51140 w 134356"/>
                  <a:gd name="connsiteY5" fmla="*/ 71415 h 96361"/>
                  <a:gd name="connsiteX6" fmla="*/ 77984 w 134356"/>
                  <a:gd name="connsiteY6" fmla="*/ 73205 h 96361"/>
                  <a:gd name="connsiteX7" fmla="*/ 94985 w 134356"/>
                  <a:gd name="connsiteY7" fmla="*/ 95574 h 96361"/>
                  <a:gd name="connsiteX8" fmla="*/ 122724 w 134356"/>
                  <a:gd name="connsiteY8" fmla="*/ 86626 h 96361"/>
                  <a:gd name="connsiteX9" fmla="*/ 134356 w 134356"/>
                  <a:gd name="connsiteY9" fmla="*/ 58888 h 96361"/>
                  <a:gd name="connsiteX10" fmla="*/ 82458 w 134356"/>
                  <a:gd name="connsiteY10" fmla="*/ 37413 h 96361"/>
                  <a:gd name="connsiteX11" fmla="*/ 35929 w 134356"/>
                  <a:gd name="connsiteY11" fmla="*/ 2516 h 96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356" h="96361">
                    <a:moveTo>
                      <a:pt x="35929" y="2516"/>
                    </a:moveTo>
                    <a:cubicBezTo>
                      <a:pt x="28770" y="-169"/>
                      <a:pt x="21612" y="-1064"/>
                      <a:pt x="14454" y="1621"/>
                    </a:cubicBezTo>
                    <a:cubicBezTo>
                      <a:pt x="7295" y="3410"/>
                      <a:pt x="1032" y="9674"/>
                      <a:pt x="137" y="16832"/>
                    </a:cubicBezTo>
                    <a:cubicBezTo>
                      <a:pt x="-758" y="23991"/>
                      <a:pt x="2821" y="32044"/>
                      <a:pt x="8190" y="37413"/>
                    </a:cubicBezTo>
                    <a:cubicBezTo>
                      <a:pt x="18033" y="46361"/>
                      <a:pt x="32350" y="49940"/>
                      <a:pt x="44877" y="45466"/>
                    </a:cubicBezTo>
                    <a:cubicBezTo>
                      <a:pt x="41298" y="54414"/>
                      <a:pt x="43982" y="65151"/>
                      <a:pt x="51140" y="71415"/>
                    </a:cubicBezTo>
                    <a:cubicBezTo>
                      <a:pt x="58299" y="77678"/>
                      <a:pt x="69931" y="78573"/>
                      <a:pt x="77984" y="73205"/>
                    </a:cubicBezTo>
                    <a:cubicBezTo>
                      <a:pt x="77089" y="83047"/>
                      <a:pt x="85143" y="92890"/>
                      <a:pt x="94985" y="95574"/>
                    </a:cubicBezTo>
                    <a:cubicBezTo>
                      <a:pt x="104828" y="98259"/>
                      <a:pt x="115566" y="93785"/>
                      <a:pt x="122724" y="86626"/>
                    </a:cubicBezTo>
                    <a:cubicBezTo>
                      <a:pt x="129882" y="79468"/>
                      <a:pt x="133462" y="69625"/>
                      <a:pt x="134356" y="58888"/>
                    </a:cubicBezTo>
                    <a:cubicBezTo>
                      <a:pt x="115566" y="62467"/>
                      <a:pt x="96775" y="50835"/>
                      <a:pt x="82458" y="37413"/>
                    </a:cubicBezTo>
                    <a:cubicBezTo>
                      <a:pt x="67247" y="24886"/>
                      <a:pt x="54720" y="8779"/>
                      <a:pt x="35929" y="2516"/>
                    </a:cubicBezTo>
                    <a:close/>
                  </a:path>
                </a:pathLst>
              </a:custGeom>
              <a:solidFill>
                <a:srgbClr val="FFFFFF"/>
              </a:solidFill>
              <a:ln w="8897"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D07227FF-DE26-4A80-9183-5C6A83E22A92}"/>
                  </a:ext>
                </a:extLst>
              </p:cNvPr>
              <p:cNvSpPr/>
              <p:nvPr/>
            </p:nvSpPr>
            <p:spPr>
              <a:xfrm>
                <a:off x="2243689" y="4924433"/>
                <a:ext cx="189652" cy="124582"/>
              </a:xfrm>
              <a:custGeom>
                <a:avLst/>
                <a:gdLst>
                  <a:gd name="connsiteX0" fmla="*/ 25949 w 189652"/>
                  <a:gd name="connsiteY0" fmla="*/ 122088 h 124582"/>
                  <a:gd name="connsiteX1" fmla="*/ 62636 w 189652"/>
                  <a:gd name="connsiteY1" fmla="*/ 114035 h 124582"/>
                  <a:gd name="connsiteX2" fmla="*/ 66215 w 189652"/>
                  <a:gd name="connsiteY2" fmla="*/ 76454 h 124582"/>
                  <a:gd name="connsiteX3" fmla="*/ 102007 w 189652"/>
                  <a:gd name="connsiteY3" fmla="*/ 90771 h 124582"/>
                  <a:gd name="connsiteX4" fmla="*/ 129745 w 189652"/>
                  <a:gd name="connsiteY4" fmla="*/ 67506 h 124582"/>
                  <a:gd name="connsiteX5" fmla="*/ 170906 w 189652"/>
                  <a:gd name="connsiteY5" fmla="*/ 75559 h 124582"/>
                  <a:gd name="connsiteX6" fmla="*/ 188802 w 189652"/>
                  <a:gd name="connsiteY6" fmla="*/ 37978 h 124582"/>
                  <a:gd name="connsiteX7" fmla="*/ 130640 w 189652"/>
                  <a:gd name="connsiteY7" fmla="*/ 22766 h 124582"/>
                  <a:gd name="connsiteX8" fmla="*/ 74268 w 189652"/>
                  <a:gd name="connsiteY8" fmla="*/ 1291 h 124582"/>
                  <a:gd name="connsiteX9" fmla="*/ 17896 w 189652"/>
                  <a:gd name="connsiteY9" fmla="*/ 15608 h 124582"/>
                  <a:gd name="connsiteX10" fmla="*/ 0 w 189652"/>
                  <a:gd name="connsiteY10" fmla="*/ 66611 h 124582"/>
                  <a:gd name="connsiteX11" fmla="*/ 25949 w 189652"/>
                  <a:gd name="connsiteY11" fmla="*/ 122088 h 124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9652" h="124582">
                    <a:moveTo>
                      <a:pt x="25949" y="122088"/>
                    </a:moveTo>
                    <a:cubicBezTo>
                      <a:pt x="38476" y="127457"/>
                      <a:pt x="53688" y="123878"/>
                      <a:pt x="62636" y="114035"/>
                    </a:cubicBezTo>
                    <a:cubicBezTo>
                      <a:pt x="71584" y="104192"/>
                      <a:pt x="73373" y="88086"/>
                      <a:pt x="66215" y="76454"/>
                    </a:cubicBezTo>
                    <a:cubicBezTo>
                      <a:pt x="76058" y="85402"/>
                      <a:pt x="88585" y="91665"/>
                      <a:pt x="102007" y="90771"/>
                    </a:cubicBezTo>
                    <a:cubicBezTo>
                      <a:pt x="115429" y="89876"/>
                      <a:pt x="127956" y="80033"/>
                      <a:pt x="129745" y="67506"/>
                    </a:cubicBezTo>
                    <a:cubicBezTo>
                      <a:pt x="139588" y="79138"/>
                      <a:pt x="157484" y="82717"/>
                      <a:pt x="170906" y="75559"/>
                    </a:cubicBezTo>
                    <a:cubicBezTo>
                      <a:pt x="184328" y="69295"/>
                      <a:pt x="192381" y="52294"/>
                      <a:pt x="188802" y="37978"/>
                    </a:cubicBezTo>
                    <a:cubicBezTo>
                      <a:pt x="168222" y="38872"/>
                      <a:pt x="149431" y="30819"/>
                      <a:pt x="130640" y="22766"/>
                    </a:cubicBezTo>
                    <a:cubicBezTo>
                      <a:pt x="111849" y="14713"/>
                      <a:pt x="93954" y="4870"/>
                      <a:pt x="74268" y="1291"/>
                    </a:cubicBezTo>
                    <a:cubicBezTo>
                      <a:pt x="54583" y="-2288"/>
                      <a:pt x="32213" y="1291"/>
                      <a:pt x="17896" y="15608"/>
                    </a:cubicBezTo>
                    <a:cubicBezTo>
                      <a:pt x="4474" y="29030"/>
                      <a:pt x="895" y="48715"/>
                      <a:pt x="0" y="66611"/>
                    </a:cubicBezTo>
                    <a:cubicBezTo>
                      <a:pt x="0" y="88086"/>
                      <a:pt x="6264" y="114035"/>
                      <a:pt x="25949" y="122088"/>
                    </a:cubicBezTo>
                    <a:close/>
                  </a:path>
                </a:pathLst>
              </a:custGeom>
              <a:solidFill>
                <a:srgbClr val="FFFFFF"/>
              </a:solidFill>
              <a:ln w="8897"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3DD82254-3982-4100-99B6-02F37539C0E2}"/>
                  </a:ext>
                </a:extLst>
              </p:cNvPr>
              <p:cNvSpPr/>
              <p:nvPr/>
            </p:nvSpPr>
            <p:spPr>
              <a:xfrm>
                <a:off x="2143678" y="3959301"/>
                <a:ext cx="694362" cy="1290338"/>
              </a:xfrm>
              <a:custGeom>
                <a:avLst/>
                <a:gdLst>
                  <a:gd name="connsiteX0" fmla="*/ 692365 w 694362"/>
                  <a:gd name="connsiteY0" fmla="*/ 924367 h 1290338"/>
                  <a:gd name="connsiteX1" fmla="*/ 648520 w 694362"/>
                  <a:gd name="connsiteY1" fmla="*/ 1290338 h 1290338"/>
                  <a:gd name="connsiteX2" fmla="*/ 262863 w 694362"/>
                  <a:gd name="connsiteY2" fmla="*/ 1290338 h 1290338"/>
                  <a:gd name="connsiteX3" fmla="*/ 287023 w 694362"/>
                  <a:gd name="connsiteY3" fmla="*/ 1174015 h 1290338"/>
                  <a:gd name="connsiteX4" fmla="*/ 244073 w 694362"/>
                  <a:gd name="connsiteY4" fmla="*/ 1015636 h 1290338"/>
                  <a:gd name="connsiteX5" fmla="*/ 165331 w 694362"/>
                  <a:gd name="connsiteY5" fmla="*/ 994161 h 1290338"/>
                  <a:gd name="connsiteX6" fmla="*/ 150119 w 694362"/>
                  <a:gd name="connsiteY6" fmla="*/ 991477 h 1290338"/>
                  <a:gd name="connsiteX7" fmla="*/ 124170 w 694362"/>
                  <a:gd name="connsiteY7" fmla="*/ 987897 h 1290338"/>
                  <a:gd name="connsiteX8" fmla="*/ 103590 w 694362"/>
                  <a:gd name="connsiteY8" fmla="*/ 861731 h 1290338"/>
                  <a:gd name="connsiteX9" fmla="*/ 24848 w 694362"/>
                  <a:gd name="connsiteY9" fmla="*/ 785674 h 1290338"/>
                  <a:gd name="connsiteX10" fmla="*/ 118801 w 694362"/>
                  <a:gd name="connsiteY10" fmla="*/ 799990 h 1290338"/>
                  <a:gd name="connsiteX11" fmla="*/ 138487 w 694362"/>
                  <a:gd name="connsiteY11" fmla="*/ 800885 h 1290338"/>
                  <a:gd name="connsiteX12" fmla="*/ 151014 w 694362"/>
                  <a:gd name="connsiteY12" fmla="*/ 765093 h 1290338"/>
                  <a:gd name="connsiteX13" fmla="*/ 132223 w 694362"/>
                  <a:gd name="connsiteY13" fmla="*/ 639822 h 1290338"/>
                  <a:gd name="connsiteX14" fmla="*/ 23953 w 694362"/>
                  <a:gd name="connsiteY14" fmla="*/ 255060 h 1290338"/>
                  <a:gd name="connsiteX15" fmla="*/ 28427 w 694362"/>
                  <a:gd name="connsiteY15" fmla="*/ 81469 h 1290338"/>
                  <a:gd name="connsiteX16" fmla="*/ 120591 w 694362"/>
                  <a:gd name="connsiteY16" fmla="*/ 193319 h 1290338"/>
                  <a:gd name="connsiteX17" fmla="*/ 235125 w 694362"/>
                  <a:gd name="connsiteY17" fmla="*/ 524393 h 1290338"/>
                  <a:gd name="connsiteX18" fmla="*/ 244073 w 694362"/>
                  <a:gd name="connsiteY18" fmla="*/ 459073 h 1290338"/>
                  <a:gd name="connsiteX19" fmla="*/ 143856 w 694362"/>
                  <a:gd name="connsiteY19" fmla="*/ 117261 h 1290338"/>
                  <a:gd name="connsiteX20" fmla="*/ 174279 w 694362"/>
                  <a:gd name="connsiteY20" fmla="*/ 3622 h 1290338"/>
                  <a:gd name="connsiteX21" fmla="*/ 256600 w 694362"/>
                  <a:gd name="connsiteY21" fmla="*/ 96681 h 1290338"/>
                  <a:gd name="connsiteX22" fmla="*/ 352343 w 694362"/>
                  <a:gd name="connsiteY22" fmla="*/ 409859 h 1290338"/>
                  <a:gd name="connsiteX23" fmla="*/ 390819 w 694362"/>
                  <a:gd name="connsiteY23" fmla="*/ 504708 h 1290338"/>
                  <a:gd name="connsiteX24" fmla="*/ 360396 w 694362"/>
                  <a:gd name="connsiteY24" fmla="*/ 297115 h 1290338"/>
                  <a:gd name="connsiteX25" fmla="*/ 304024 w 694362"/>
                  <a:gd name="connsiteY25" fmla="*/ 94891 h 1290338"/>
                  <a:gd name="connsiteX26" fmla="*/ 345184 w 694362"/>
                  <a:gd name="connsiteY26" fmla="*/ 38519 h 1290338"/>
                  <a:gd name="connsiteX27" fmla="*/ 440033 w 694362"/>
                  <a:gd name="connsiteY27" fmla="*/ 167370 h 1290338"/>
                  <a:gd name="connsiteX28" fmla="*/ 506248 w 694362"/>
                  <a:gd name="connsiteY28" fmla="*/ 501129 h 1290338"/>
                  <a:gd name="connsiteX29" fmla="*/ 537566 w 694362"/>
                  <a:gd name="connsiteY29" fmla="*/ 510076 h 1290338"/>
                  <a:gd name="connsiteX30" fmla="*/ 517880 w 694362"/>
                  <a:gd name="connsiteY30" fmla="*/ 332907 h 1290338"/>
                  <a:gd name="connsiteX31" fmla="*/ 502669 w 694362"/>
                  <a:gd name="connsiteY31" fmla="*/ 170949 h 1290338"/>
                  <a:gd name="connsiteX32" fmla="*/ 611834 w 694362"/>
                  <a:gd name="connsiteY32" fmla="*/ 301589 h 1290338"/>
                  <a:gd name="connsiteX33" fmla="*/ 652099 w 694362"/>
                  <a:gd name="connsiteY33" fmla="*/ 562869 h 1290338"/>
                  <a:gd name="connsiteX34" fmla="*/ 692365 w 694362"/>
                  <a:gd name="connsiteY34" fmla="*/ 924367 h 129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94362" h="1290338">
                    <a:moveTo>
                      <a:pt x="692365" y="924367"/>
                    </a:moveTo>
                    <a:cubicBezTo>
                      <a:pt x="687891" y="1011162"/>
                      <a:pt x="668206" y="1157909"/>
                      <a:pt x="648520" y="1290338"/>
                    </a:cubicBezTo>
                    <a:lnTo>
                      <a:pt x="262863" y="1290338"/>
                    </a:lnTo>
                    <a:cubicBezTo>
                      <a:pt x="273601" y="1242914"/>
                      <a:pt x="282549" y="1200859"/>
                      <a:pt x="287023" y="1174015"/>
                    </a:cubicBezTo>
                    <a:cubicBezTo>
                      <a:pt x="302234" y="1068429"/>
                      <a:pt x="282549" y="1033532"/>
                      <a:pt x="244073" y="1015636"/>
                    </a:cubicBezTo>
                    <a:cubicBezTo>
                      <a:pt x="223492" y="1005793"/>
                      <a:pt x="191280" y="998635"/>
                      <a:pt x="165331" y="994161"/>
                    </a:cubicBezTo>
                    <a:cubicBezTo>
                      <a:pt x="159962" y="993266"/>
                      <a:pt x="154593" y="992371"/>
                      <a:pt x="150119" y="991477"/>
                    </a:cubicBezTo>
                    <a:cubicBezTo>
                      <a:pt x="134908" y="988792"/>
                      <a:pt x="124170" y="987897"/>
                      <a:pt x="124170" y="987897"/>
                    </a:cubicBezTo>
                    <a:lnTo>
                      <a:pt x="103590" y="861731"/>
                    </a:lnTo>
                    <a:lnTo>
                      <a:pt x="24848" y="785674"/>
                    </a:lnTo>
                    <a:cubicBezTo>
                      <a:pt x="24848" y="785674"/>
                      <a:pt x="85694" y="796411"/>
                      <a:pt x="118801" y="799990"/>
                    </a:cubicBezTo>
                    <a:cubicBezTo>
                      <a:pt x="127749" y="800885"/>
                      <a:pt x="134908" y="800885"/>
                      <a:pt x="138487" y="800885"/>
                    </a:cubicBezTo>
                    <a:cubicBezTo>
                      <a:pt x="145645" y="799990"/>
                      <a:pt x="150119" y="787463"/>
                      <a:pt x="151014" y="765093"/>
                    </a:cubicBezTo>
                    <a:cubicBezTo>
                      <a:pt x="151909" y="736460"/>
                      <a:pt x="145645" y="691720"/>
                      <a:pt x="132223" y="639822"/>
                    </a:cubicBezTo>
                    <a:cubicBezTo>
                      <a:pt x="108064" y="547658"/>
                      <a:pt x="52586" y="357066"/>
                      <a:pt x="23953" y="255060"/>
                    </a:cubicBezTo>
                    <a:cubicBezTo>
                      <a:pt x="-4681" y="153053"/>
                      <a:pt x="-12734" y="97576"/>
                      <a:pt x="28427" y="81469"/>
                    </a:cubicBezTo>
                    <a:cubicBezTo>
                      <a:pt x="69587" y="65363"/>
                      <a:pt x="91957" y="92207"/>
                      <a:pt x="120591" y="193319"/>
                    </a:cubicBezTo>
                    <a:cubicBezTo>
                      <a:pt x="149224" y="294431"/>
                      <a:pt x="216334" y="495760"/>
                      <a:pt x="235125" y="524393"/>
                    </a:cubicBezTo>
                    <a:cubicBezTo>
                      <a:pt x="253915" y="553027"/>
                      <a:pt x="263758" y="506497"/>
                      <a:pt x="244073" y="459073"/>
                    </a:cubicBezTo>
                    <a:cubicBezTo>
                      <a:pt x="227071" y="418807"/>
                      <a:pt x="163541" y="210320"/>
                      <a:pt x="143856" y="117261"/>
                    </a:cubicBezTo>
                    <a:cubicBezTo>
                      <a:pt x="124170" y="25097"/>
                      <a:pt x="148330" y="12570"/>
                      <a:pt x="174279" y="3622"/>
                    </a:cubicBezTo>
                    <a:cubicBezTo>
                      <a:pt x="200228" y="-5326"/>
                      <a:pt x="229756" y="-5326"/>
                      <a:pt x="256600" y="96681"/>
                    </a:cubicBezTo>
                    <a:cubicBezTo>
                      <a:pt x="283444" y="198688"/>
                      <a:pt x="335342" y="330222"/>
                      <a:pt x="352343" y="409859"/>
                    </a:cubicBezTo>
                    <a:cubicBezTo>
                      <a:pt x="369344" y="489496"/>
                      <a:pt x="381871" y="505602"/>
                      <a:pt x="390819" y="504708"/>
                    </a:cubicBezTo>
                    <a:cubicBezTo>
                      <a:pt x="407820" y="502918"/>
                      <a:pt x="379187" y="376752"/>
                      <a:pt x="360396" y="297115"/>
                    </a:cubicBezTo>
                    <a:cubicBezTo>
                      <a:pt x="341605" y="217478"/>
                      <a:pt x="308498" y="128893"/>
                      <a:pt x="304024" y="94891"/>
                    </a:cubicBezTo>
                    <a:cubicBezTo>
                      <a:pt x="300445" y="60889"/>
                      <a:pt x="317446" y="42993"/>
                      <a:pt x="345184" y="38519"/>
                    </a:cubicBezTo>
                    <a:cubicBezTo>
                      <a:pt x="358606" y="36729"/>
                      <a:pt x="399767" y="29571"/>
                      <a:pt x="440033" y="167370"/>
                    </a:cubicBezTo>
                    <a:cubicBezTo>
                      <a:pt x="481194" y="305168"/>
                      <a:pt x="500879" y="470705"/>
                      <a:pt x="506248" y="501129"/>
                    </a:cubicBezTo>
                    <a:cubicBezTo>
                      <a:pt x="510722" y="530657"/>
                      <a:pt x="534881" y="527078"/>
                      <a:pt x="537566" y="510076"/>
                    </a:cubicBezTo>
                    <a:cubicBezTo>
                      <a:pt x="540250" y="493970"/>
                      <a:pt x="528618" y="399122"/>
                      <a:pt x="517880" y="332907"/>
                    </a:cubicBezTo>
                    <a:cubicBezTo>
                      <a:pt x="507143" y="266692"/>
                      <a:pt x="488352" y="201372"/>
                      <a:pt x="502669" y="170949"/>
                    </a:cubicBezTo>
                    <a:cubicBezTo>
                      <a:pt x="516985" y="140526"/>
                      <a:pt x="583200" y="117261"/>
                      <a:pt x="611834" y="301589"/>
                    </a:cubicBezTo>
                    <a:cubicBezTo>
                      <a:pt x="640467" y="485917"/>
                      <a:pt x="629730" y="466231"/>
                      <a:pt x="652099" y="562869"/>
                    </a:cubicBezTo>
                    <a:cubicBezTo>
                      <a:pt x="673575" y="656823"/>
                      <a:pt x="702208" y="739144"/>
                      <a:pt x="692365" y="924367"/>
                    </a:cubicBezTo>
                    <a:close/>
                  </a:path>
                </a:pathLst>
              </a:custGeom>
              <a:solidFill>
                <a:srgbClr val="E6887C"/>
              </a:solidFill>
              <a:ln w="8897"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5B66D557-4EE2-4815-BBC4-342EB668AE35}"/>
                  </a:ext>
                </a:extLst>
              </p:cNvPr>
              <p:cNvSpPr/>
              <p:nvPr/>
            </p:nvSpPr>
            <p:spPr>
              <a:xfrm>
                <a:off x="2167631" y="4723500"/>
                <a:ext cx="149922" cy="229962"/>
              </a:xfrm>
              <a:custGeom>
                <a:avLst/>
                <a:gdLst>
                  <a:gd name="connsiteX0" fmla="*/ 140483 w 149922"/>
                  <a:gd name="connsiteY0" fmla="*/ 229963 h 229962"/>
                  <a:gd name="connsiteX1" fmla="*/ 99322 w 149922"/>
                  <a:gd name="connsiteY1" fmla="*/ 223699 h 229962"/>
                  <a:gd name="connsiteX2" fmla="*/ 78742 w 149922"/>
                  <a:gd name="connsiteY2" fmla="*/ 97533 h 229962"/>
                  <a:gd name="connsiteX3" fmla="*/ 0 w 149922"/>
                  <a:gd name="connsiteY3" fmla="*/ 21475 h 229962"/>
                  <a:gd name="connsiteX4" fmla="*/ 113639 w 149922"/>
                  <a:gd name="connsiteY4" fmla="*/ 35792 h 229962"/>
                  <a:gd name="connsiteX5" fmla="*/ 126166 w 149922"/>
                  <a:gd name="connsiteY5" fmla="*/ 0 h 229962"/>
                  <a:gd name="connsiteX6" fmla="*/ 140483 w 149922"/>
                  <a:gd name="connsiteY6" fmla="*/ 229963 h 22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922" h="229962">
                    <a:moveTo>
                      <a:pt x="140483" y="229963"/>
                    </a:moveTo>
                    <a:cubicBezTo>
                      <a:pt x="117218" y="225489"/>
                      <a:pt x="99322" y="223699"/>
                      <a:pt x="99322" y="223699"/>
                    </a:cubicBezTo>
                    <a:lnTo>
                      <a:pt x="78742" y="97533"/>
                    </a:lnTo>
                    <a:lnTo>
                      <a:pt x="0" y="21475"/>
                    </a:lnTo>
                    <a:cubicBezTo>
                      <a:pt x="0" y="21475"/>
                      <a:pt x="95743" y="38476"/>
                      <a:pt x="113639" y="35792"/>
                    </a:cubicBezTo>
                    <a:cubicBezTo>
                      <a:pt x="120797" y="34897"/>
                      <a:pt x="125271" y="22370"/>
                      <a:pt x="126166" y="0"/>
                    </a:cubicBezTo>
                    <a:cubicBezTo>
                      <a:pt x="142273" y="51003"/>
                      <a:pt x="161958" y="138693"/>
                      <a:pt x="140483" y="229963"/>
                    </a:cubicBezTo>
                    <a:close/>
                  </a:path>
                </a:pathLst>
              </a:custGeom>
              <a:solidFill>
                <a:srgbClr val="E6887C">
                  <a:alpha val="50000"/>
                </a:srgbClr>
              </a:solidFill>
              <a:ln w="8897"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35E4C805-7150-4C1C-B7B7-3519720DAF30}"/>
                  </a:ext>
                </a:extLst>
              </p:cNvPr>
              <p:cNvSpPr/>
              <p:nvPr/>
            </p:nvSpPr>
            <p:spPr>
              <a:xfrm>
                <a:off x="2149523" y="4634606"/>
                <a:ext cx="150275" cy="212375"/>
              </a:xfrm>
              <a:custGeom>
                <a:avLst/>
                <a:gdLst>
                  <a:gd name="connsiteX0" fmla="*/ 33319 w 150275"/>
                  <a:gd name="connsiteY0" fmla="*/ 75471 h 212375"/>
                  <a:gd name="connsiteX1" fmla="*/ 212 w 150275"/>
                  <a:gd name="connsiteY1" fmla="*/ 42364 h 212375"/>
                  <a:gd name="connsiteX2" fmla="*/ 19002 w 150275"/>
                  <a:gd name="connsiteY2" fmla="*/ 11046 h 212375"/>
                  <a:gd name="connsiteX3" fmla="*/ 76269 w 150275"/>
                  <a:gd name="connsiteY3" fmla="*/ 4782 h 212375"/>
                  <a:gd name="connsiteX4" fmla="*/ 100429 w 150275"/>
                  <a:gd name="connsiteY4" fmla="*/ 54891 h 212375"/>
                  <a:gd name="connsiteX5" fmla="*/ 138010 w 150275"/>
                  <a:gd name="connsiteY5" fmla="*/ 73682 h 212375"/>
                  <a:gd name="connsiteX6" fmla="*/ 124588 w 150275"/>
                  <a:gd name="connsiteY6" fmla="*/ 113948 h 212375"/>
                  <a:gd name="connsiteX7" fmla="*/ 148748 w 150275"/>
                  <a:gd name="connsiteY7" fmla="*/ 164056 h 212375"/>
                  <a:gd name="connsiteX8" fmla="*/ 110272 w 150275"/>
                  <a:gd name="connsiteY8" fmla="*/ 212375 h 212375"/>
                  <a:gd name="connsiteX9" fmla="*/ 33319 w 150275"/>
                  <a:gd name="connsiteY9" fmla="*/ 75471 h 21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275" h="212375">
                    <a:moveTo>
                      <a:pt x="33319" y="75471"/>
                    </a:moveTo>
                    <a:cubicBezTo>
                      <a:pt x="19002" y="67418"/>
                      <a:pt x="2001" y="58470"/>
                      <a:pt x="212" y="42364"/>
                    </a:cubicBezTo>
                    <a:cubicBezTo>
                      <a:pt x="-1578" y="29837"/>
                      <a:pt x="8265" y="18204"/>
                      <a:pt x="19002" y="11046"/>
                    </a:cubicBezTo>
                    <a:cubicBezTo>
                      <a:pt x="36003" y="308"/>
                      <a:pt x="58373" y="-4166"/>
                      <a:pt x="76269" y="4782"/>
                    </a:cubicBezTo>
                    <a:cubicBezTo>
                      <a:pt x="94165" y="13730"/>
                      <a:pt x="106692" y="36100"/>
                      <a:pt x="100429" y="54891"/>
                    </a:cubicBezTo>
                    <a:cubicBezTo>
                      <a:pt x="115640" y="51312"/>
                      <a:pt x="132641" y="59365"/>
                      <a:pt x="138010" y="73682"/>
                    </a:cubicBezTo>
                    <a:cubicBezTo>
                      <a:pt x="144274" y="87998"/>
                      <a:pt x="138010" y="105894"/>
                      <a:pt x="124588" y="113948"/>
                    </a:cubicBezTo>
                    <a:cubicBezTo>
                      <a:pt x="145169" y="118422"/>
                      <a:pt x="154116" y="144371"/>
                      <a:pt x="148748" y="164056"/>
                    </a:cubicBezTo>
                    <a:cubicBezTo>
                      <a:pt x="142484" y="183742"/>
                      <a:pt x="126378" y="198953"/>
                      <a:pt x="110272" y="212375"/>
                    </a:cubicBezTo>
                    <a:cubicBezTo>
                      <a:pt x="111166" y="156898"/>
                      <a:pt x="80743" y="102315"/>
                      <a:pt x="33319" y="75471"/>
                    </a:cubicBezTo>
                    <a:close/>
                  </a:path>
                </a:pathLst>
              </a:custGeom>
              <a:solidFill>
                <a:srgbClr val="FFFFFF"/>
              </a:solidFill>
              <a:ln w="8897"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5F2CCAB3-42EF-4C78-8563-84FDF72B9482}"/>
                  </a:ext>
                </a:extLst>
              </p:cNvPr>
              <p:cNvSpPr/>
              <p:nvPr/>
            </p:nvSpPr>
            <p:spPr>
              <a:xfrm>
                <a:off x="1258519" y="4331482"/>
                <a:ext cx="1036740" cy="756663"/>
              </a:xfrm>
              <a:custGeom>
                <a:avLst/>
                <a:gdLst>
                  <a:gd name="connsiteX0" fmla="*/ 1034384 w 1036740"/>
                  <a:gd name="connsiteY0" fmla="*/ 619296 h 756663"/>
                  <a:gd name="connsiteX1" fmla="*/ 1029910 w 1036740"/>
                  <a:gd name="connsiteY1" fmla="*/ 720408 h 756663"/>
                  <a:gd name="connsiteX2" fmla="*/ 931482 w 1036740"/>
                  <a:gd name="connsiteY2" fmla="*/ 686406 h 756663"/>
                  <a:gd name="connsiteX3" fmla="*/ 931482 w 1036740"/>
                  <a:gd name="connsiteY3" fmla="*/ 686406 h 756663"/>
                  <a:gd name="connsiteX4" fmla="*/ 918955 w 1036740"/>
                  <a:gd name="connsiteY4" fmla="*/ 696249 h 756663"/>
                  <a:gd name="connsiteX5" fmla="*/ 876900 w 1036740"/>
                  <a:gd name="connsiteY5" fmla="*/ 706091 h 756663"/>
                  <a:gd name="connsiteX6" fmla="*/ 866162 w 1036740"/>
                  <a:gd name="connsiteY6" fmla="*/ 720408 h 756663"/>
                  <a:gd name="connsiteX7" fmla="*/ 830370 w 1036740"/>
                  <a:gd name="connsiteY7" fmla="*/ 736514 h 756663"/>
                  <a:gd name="connsiteX8" fmla="*/ 754313 w 1036740"/>
                  <a:gd name="connsiteY8" fmla="*/ 715934 h 756663"/>
                  <a:gd name="connsiteX9" fmla="*/ 749839 w 1036740"/>
                  <a:gd name="connsiteY9" fmla="*/ 709670 h 756663"/>
                  <a:gd name="connsiteX10" fmla="*/ 732838 w 1036740"/>
                  <a:gd name="connsiteY10" fmla="*/ 686406 h 756663"/>
                  <a:gd name="connsiteX11" fmla="*/ 729258 w 1036740"/>
                  <a:gd name="connsiteY11" fmla="*/ 688195 h 756663"/>
                  <a:gd name="connsiteX12" fmla="*/ 626357 w 1036740"/>
                  <a:gd name="connsiteY12" fmla="*/ 637192 h 756663"/>
                  <a:gd name="connsiteX13" fmla="*/ 612040 w 1036740"/>
                  <a:gd name="connsiteY13" fmla="*/ 639876 h 756663"/>
                  <a:gd name="connsiteX14" fmla="*/ 544036 w 1036740"/>
                  <a:gd name="connsiteY14" fmla="*/ 605874 h 756663"/>
                  <a:gd name="connsiteX15" fmla="*/ 516297 w 1036740"/>
                  <a:gd name="connsiteY15" fmla="*/ 571872 h 756663"/>
                  <a:gd name="connsiteX16" fmla="*/ 460820 w 1036740"/>
                  <a:gd name="connsiteY16" fmla="*/ 495814 h 756663"/>
                  <a:gd name="connsiteX17" fmla="*/ 459925 w 1036740"/>
                  <a:gd name="connsiteY17" fmla="*/ 493130 h 756663"/>
                  <a:gd name="connsiteX18" fmla="*/ 394605 w 1036740"/>
                  <a:gd name="connsiteY18" fmla="*/ 429599 h 756663"/>
                  <a:gd name="connsiteX19" fmla="*/ 365971 w 1036740"/>
                  <a:gd name="connsiteY19" fmla="*/ 392913 h 756663"/>
                  <a:gd name="connsiteX20" fmla="*/ 340917 w 1036740"/>
                  <a:gd name="connsiteY20" fmla="*/ 386649 h 756663"/>
                  <a:gd name="connsiteX21" fmla="*/ 327495 w 1036740"/>
                  <a:gd name="connsiteY21" fmla="*/ 383965 h 756663"/>
                  <a:gd name="connsiteX22" fmla="*/ 0 w 1036740"/>
                  <a:gd name="connsiteY22" fmla="*/ 381280 h 756663"/>
                  <a:gd name="connsiteX23" fmla="*/ 0 w 1036740"/>
                  <a:gd name="connsiteY23" fmla="*/ 992 h 756663"/>
                  <a:gd name="connsiteX24" fmla="*/ 293493 w 1036740"/>
                  <a:gd name="connsiteY24" fmla="*/ 97 h 756663"/>
                  <a:gd name="connsiteX25" fmla="*/ 888532 w 1036740"/>
                  <a:gd name="connsiteY25" fmla="*/ 259588 h 756663"/>
                  <a:gd name="connsiteX26" fmla="*/ 1003961 w 1036740"/>
                  <a:gd name="connsiteY26" fmla="*/ 426915 h 756663"/>
                  <a:gd name="connsiteX27" fmla="*/ 1031699 w 1036740"/>
                  <a:gd name="connsiteY27" fmla="*/ 517289 h 756663"/>
                  <a:gd name="connsiteX28" fmla="*/ 1034384 w 1036740"/>
                  <a:gd name="connsiteY28" fmla="*/ 619296 h 75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36740" h="756663">
                    <a:moveTo>
                      <a:pt x="1034384" y="619296"/>
                    </a:moveTo>
                    <a:cubicBezTo>
                      <a:pt x="1030805" y="655088"/>
                      <a:pt x="1026331" y="689985"/>
                      <a:pt x="1029910" y="720408"/>
                    </a:cubicBezTo>
                    <a:cubicBezTo>
                      <a:pt x="1036173" y="779464"/>
                      <a:pt x="956537" y="765148"/>
                      <a:pt x="931482" y="686406"/>
                    </a:cubicBezTo>
                    <a:lnTo>
                      <a:pt x="931482" y="686406"/>
                    </a:lnTo>
                    <a:cubicBezTo>
                      <a:pt x="931482" y="687301"/>
                      <a:pt x="928798" y="691775"/>
                      <a:pt x="918955" y="696249"/>
                    </a:cubicBezTo>
                    <a:cubicBezTo>
                      <a:pt x="910902" y="699828"/>
                      <a:pt x="897480" y="704302"/>
                      <a:pt x="876900" y="706091"/>
                    </a:cubicBezTo>
                    <a:cubicBezTo>
                      <a:pt x="876900" y="706091"/>
                      <a:pt x="874215" y="713250"/>
                      <a:pt x="866162" y="720408"/>
                    </a:cubicBezTo>
                    <a:cubicBezTo>
                      <a:pt x="859004" y="727566"/>
                      <a:pt x="847371" y="734725"/>
                      <a:pt x="830370" y="736514"/>
                    </a:cubicBezTo>
                    <a:cubicBezTo>
                      <a:pt x="784736" y="741883"/>
                      <a:pt x="764156" y="731146"/>
                      <a:pt x="754313" y="715934"/>
                    </a:cubicBezTo>
                    <a:cubicBezTo>
                      <a:pt x="752523" y="714144"/>
                      <a:pt x="751628" y="711460"/>
                      <a:pt x="749839" y="709670"/>
                    </a:cubicBezTo>
                    <a:cubicBezTo>
                      <a:pt x="741786" y="697143"/>
                      <a:pt x="732838" y="686406"/>
                      <a:pt x="732838" y="686406"/>
                    </a:cubicBezTo>
                    <a:cubicBezTo>
                      <a:pt x="732838" y="686406"/>
                      <a:pt x="731048" y="687301"/>
                      <a:pt x="729258" y="688195"/>
                    </a:cubicBezTo>
                    <a:cubicBezTo>
                      <a:pt x="714942" y="694459"/>
                      <a:pt x="662149" y="710565"/>
                      <a:pt x="626357" y="637192"/>
                    </a:cubicBezTo>
                    <a:cubicBezTo>
                      <a:pt x="626357" y="637192"/>
                      <a:pt x="620988" y="638982"/>
                      <a:pt x="612040" y="639876"/>
                    </a:cubicBezTo>
                    <a:cubicBezTo>
                      <a:pt x="595039" y="641666"/>
                      <a:pt x="567300" y="638087"/>
                      <a:pt x="544036" y="605874"/>
                    </a:cubicBezTo>
                    <a:cubicBezTo>
                      <a:pt x="534193" y="591557"/>
                      <a:pt x="524350" y="580820"/>
                      <a:pt x="516297" y="571872"/>
                    </a:cubicBezTo>
                    <a:cubicBezTo>
                      <a:pt x="496612" y="551292"/>
                      <a:pt x="479610" y="538764"/>
                      <a:pt x="460820" y="495814"/>
                    </a:cubicBezTo>
                    <a:cubicBezTo>
                      <a:pt x="460820" y="494919"/>
                      <a:pt x="459925" y="494025"/>
                      <a:pt x="459925" y="493130"/>
                    </a:cubicBezTo>
                    <a:cubicBezTo>
                      <a:pt x="459925" y="493130"/>
                      <a:pt x="420554" y="468970"/>
                      <a:pt x="394605" y="429599"/>
                    </a:cubicBezTo>
                    <a:cubicBezTo>
                      <a:pt x="379393" y="407229"/>
                      <a:pt x="376709" y="398282"/>
                      <a:pt x="365971" y="392913"/>
                    </a:cubicBezTo>
                    <a:cubicBezTo>
                      <a:pt x="360603" y="390228"/>
                      <a:pt x="353444" y="388439"/>
                      <a:pt x="340917" y="386649"/>
                    </a:cubicBezTo>
                    <a:cubicBezTo>
                      <a:pt x="337338" y="385754"/>
                      <a:pt x="331969" y="384860"/>
                      <a:pt x="327495" y="383965"/>
                    </a:cubicBezTo>
                    <a:cubicBezTo>
                      <a:pt x="300651" y="379491"/>
                      <a:pt x="142273" y="379491"/>
                      <a:pt x="0" y="381280"/>
                    </a:cubicBezTo>
                    <a:lnTo>
                      <a:pt x="0" y="992"/>
                    </a:lnTo>
                    <a:cubicBezTo>
                      <a:pt x="107375" y="1887"/>
                      <a:pt x="221015" y="1887"/>
                      <a:pt x="293493" y="97"/>
                    </a:cubicBezTo>
                    <a:cubicBezTo>
                      <a:pt x="486769" y="-5271"/>
                      <a:pt x="806211" y="213059"/>
                      <a:pt x="888532" y="259588"/>
                    </a:cubicBezTo>
                    <a:cubicBezTo>
                      <a:pt x="942220" y="290011"/>
                      <a:pt x="979801" y="361595"/>
                      <a:pt x="1003961" y="426915"/>
                    </a:cubicBezTo>
                    <a:cubicBezTo>
                      <a:pt x="1017383" y="461812"/>
                      <a:pt x="1026331" y="494919"/>
                      <a:pt x="1031699" y="517289"/>
                    </a:cubicBezTo>
                    <a:cubicBezTo>
                      <a:pt x="1038858" y="549502"/>
                      <a:pt x="1037068" y="585294"/>
                      <a:pt x="1034384" y="619296"/>
                    </a:cubicBezTo>
                    <a:close/>
                  </a:path>
                </a:pathLst>
              </a:custGeom>
              <a:solidFill>
                <a:srgbClr val="FAAC99"/>
              </a:solidFill>
              <a:ln w="8897"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81180973-5DFA-4015-BE9F-970AFFEB0736}"/>
                  </a:ext>
                </a:extLst>
              </p:cNvPr>
              <p:cNvSpPr/>
              <p:nvPr/>
            </p:nvSpPr>
            <p:spPr>
              <a:xfrm>
                <a:off x="2062940" y="4800452"/>
                <a:ext cx="65294" cy="63530"/>
              </a:xfrm>
              <a:custGeom>
                <a:avLst/>
                <a:gdLst>
                  <a:gd name="connsiteX0" fmla="*/ 55477 w 65294"/>
                  <a:gd name="connsiteY0" fmla="*/ 22370 h 63530"/>
                  <a:gd name="connsiteX1" fmla="*/ 0 w 65294"/>
                  <a:gd name="connsiteY1" fmla="*/ 0 h 63530"/>
                  <a:gd name="connsiteX2" fmla="*/ 12527 w 65294"/>
                  <a:gd name="connsiteY2" fmla="*/ 63531 h 63530"/>
                  <a:gd name="connsiteX3" fmla="*/ 33107 w 65294"/>
                  <a:gd name="connsiteY3" fmla="*/ 48319 h 63530"/>
                  <a:gd name="connsiteX4" fmla="*/ 64425 w 65294"/>
                  <a:gd name="connsiteY4" fmla="*/ 50109 h 63530"/>
                  <a:gd name="connsiteX5" fmla="*/ 55477 w 65294"/>
                  <a:gd name="connsiteY5" fmla="*/ 22370 h 6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294" h="63530">
                    <a:moveTo>
                      <a:pt x="55477" y="22370"/>
                    </a:moveTo>
                    <a:cubicBezTo>
                      <a:pt x="44740" y="12527"/>
                      <a:pt x="39371" y="3579"/>
                      <a:pt x="0" y="0"/>
                    </a:cubicBezTo>
                    <a:cubicBezTo>
                      <a:pt x="0" y="0"/>
                      <a:pt x="9843" y="31318"/>
                      <a:pt x="12527" y="63531"/>
                    </a:cubicBezTo>
                    <a:cubicBezTo>
                      <a:pt x="12527" y="63531"/>
                      <a:pt x="19685" y="51898"/>
                      <a:pt x="33107" y="48319"/>
                    </a:cubicBezTo>
                    <a:cubicBezTo>
                      <a:pt x="46529" y="45635"/>
                      <a:pt x="55477" y="44740"/>
                      <a:pt x="64425" y="50109"/>
                    </a:cubicBezTo>
                    <a:cubicBezTo>
                      <a:pt x="65320" y="51003"/>
                      <a:pt x="68004" y="34002"/>
                      <a:pt x="55477" y="22370"/>
                    </a:cubicBezTo>
                    <a:close/>
                  </a:path>
                </a:pathLst>
              </a:custGeom>
              <a:solidFill>
                <a:srgbClr val="E6887C"/>
              </a:solidFill>
              <a:ln w="8897"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8661D757-D20A-427D-8990-0A009B099CEF}"/>
                  </a:ext>
                </a:extLst>
              </p:cNvPr>
              <p:cNvSpPr/>
              <p:nvPr/>
            </p:nvSpPr>
            <p:spPr>
              <a:xfrm>
                <a:off x="2062940" y="4800452"/>
                <a:ext cx="65294" cy="63530"/>
              </a:xfrm>
              <a:custGeom>
                <a:avLst/>
                <a:gdLst>
                  <a:gd name="connsiteX0" fmla="*/ 55477 w 65294"/>
                  <a:gd name="connsiteY0" fmla="*/ 22370 h 63530"/>
                  <a:gd name="connsiteX1" fmla="*/ 0 w 65294"/>
                  <a:gd name="connsiteY1" fmla="*/ 0 h 63530"/>
                  <a:gd name="connsiteX2" fmla="*/ 12527 w 65294"/>
                  <a:gd name="connsiteY2" fmla="*/ 63531 h 63530"/>
                  <a:gd name="connsiteX3" fmla="*/ 33107 w 65294"/>
                  <a:gd name="connsiteY3" fmla="*/ 48319 h 63530"/>
                  <a:gd name="connsiteX4" fmla="*/ 64425 w 65294"/>
                  <a:gd name="connsiteY4" fmla="*/ 50109 h 63530"/>
                  <a:gd name="connsiteX5" fmla="*/ 55477 w 65294"/>
                  <a:gd name="connsiteY5" fmla="*/ 22370 h 63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294" h="63530">
                    <a:moveTo>
                      <a:pt x="55477" y="22370"/>
                    </a:moveTo>
                    <a:cubicBezTo>
                      <a:pt x="44740" y="12527"/>
                      <a:pt x="39371" y="3579"/>
                      <a:pt x="0" y="0"/>
                    </a:cubicBezTo>
                    <a:cubicBezTo>
                      <a:pt x="0" y="0"/>
                      <a:pt x="9843" y="31318"/>
                      <a:pt x="12527" y="63531"/>
                    </a:cubicBezTo>
                    <a:cubicBezTo>
                      <a:pt x="12527" y="63531"/>
                      <a:pt x="19685" y="51898"/>
                      <a:pt x="33107" y="48319"/>
                    </a:cubicBezTo>
                    <a:cubicBezTo>
                      <a:pt x="46529" y="45635"/>
                      <a:pt x="55477" y="44740"/>
                      <a:pt x="64425" y="50109"/>
                    </a:cubicBezTo>
                    <a:cubicBezTo>
                      <a:pt x="65320" y="51003"/>
                      <a:pt x="68004" y="34002"/>
                      <a:pt x="55477" y="22370"/>
                    </a:cubicBezTo>
                    <a:close/>
                  </a:path>
                </a:pathLst>
              </a:custGeom>
              <a:solidFill>
                <a:srgbClr val="E6887C">
                  <a:alpha val="50000"/>
                </a:srgbClr>
              </a:solidFill>
              <a:ln w="8897"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89190800-88BC-42A4-AECA-88052AFAB31E}"/>
                  </a:ext>
                </a:extLst>
              </p:cNvPr>
              <p:cNvSpPr/>
              <p:nvPr/>
            </p:nvSpPr>
            <p:spPr>
              <a:xfrm>
                <a:off x="1600331" y="4651916"/>
                <a:ext cx="103796" cy="74268"/>
              </a:xfrm>
              <a:custGeom>
                <a:avLst/>
                <a:gdLst>
                  <a:gd name="connsiteX0" fmla="*/ 103796 w 103796"/>
                  <a:gd name="connsiteY0" fmla="*/ 0 h 74268"/>
                  <a:gd name="connsiteX1" fmla="*/ 25054 w 103796"/>
                  <a:gd name="connsiteY1" fmla="*/ 74268 h 74268"/>
                  <a:gd name="connsiteX2" fmla="*/ 0 w 103796"/>
                  <a:gd name="connsiteY2" fmla="*/ 68004 h 74268"/>
                  <a:gd name="connsiteX3" fmla="*/ 103796 w 103796"/>
                  <a:gd name="connsiteY3" fmla="*/ 0 h 74268"/>
                </a:gdLst>
                <a:ahLst/>
                <a:cxnLst>
                  <a:cxn ang="0">
                    <a:pos x="connsiteX0" y="connsiteY0"/>
                  </a:cxn>
                  <a:cxn ang="0">
                    <a:pos x="connsiteX1" y="connsiteY1"/>
                  </a:cxn>
                  <a:cxn ang="0">
                    <a:pos x="connsiteX2" y="connsiteY2"/>
                  </a:cxn>
                  <a:cxn ang="0">
                    <a:pos x="connsiteX3" y="connsiteY3"/>
                  </a:cxn>
                </a:cxnLst>
                <a:rect l="l" t="t" r="r" b="b"/>
                <a:pathLst>
                  <a:path w="103796" h="74268">
                    <a:moveTo>
                      <a:pt x="103796" y="0"/>
                    </a:moveTo>
                    <a:cubicBezTo>
                      <a:pt x="102007" y="3579"/>
                      <a:pt x="72478" y="51003"/>
                      <a:pt x="25054" y="74268"/>
                    </a:cubicBezTo>
                    <a:cubicBezTo>
                      <a:pt x="19686" y="71584"/>
                      <a:pt x="12527" y="69794"/>
                      <a:pt x="0" y="68004"/>
                    </a:cubicBezTo>
                    <a:cubicBezTo>
                      <a:pt x="28633" y="59951"/>
                      <a:pt x="67110" y="41161"/>
                      <a:pt x="103796" y="0"/>
                    </a:cubicBezTo>
                    <a:close/>
                  </a:path>
                </a:pathLst>
              </a:custGeom>
              <a:solidFill>
                <a:srgbClr val="CC8578">
                  <a:alpha val="50000"/>
                </a:srgbClr>
              </a:solidFill>
              <a:ln w="8897"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14A19E88-5CE7-4D7A-AD2A-15556AB5A9EF}"/>
                  </a:ext>
                </a:extLst>
              </p:cNvPr>
              <p:cNvSpPr/>
              <p:nvPr/>
            </p:nvSpPr>
            <p:spPr>
              <a:xfrm>
                <a:off x="1720233" y="4579438"/>
                <a:ext cx="476031" cy="472452"/>
              </a:xfrm>
              <a:custGeom>
                <a:avLst/>
                <a:gdLst>
                  <a:gd name="connsiteX0" fmla="*/ 476031 w 476031"/>
                  <a:gd name="connsiteY0" fmla="*/ 314968 h 472452"/>
                  <a:gd name="connsiteX1" fmla="*/ 424133 w 476031"/>
                  <a:gd name="connsiteY1" fmla="*/ 196855 h 472452"/>
                  <a:gd name="connsiteX2" fmla="*/ 402658 w 476031"/>
                  <a:gd name="connsiteY2" fmla="*/ 233542 h 472452"/>
                  <a:gd name="connsiteX3" fmla="*/ 265754 w 476031"/>
                  <a:gd name="connsiteY3" fmla="*/ 192381 h 472452"/>
                  <a:gd name="connsiteX4" fmla="*/ 155694 w 476031"/>
                  <a:gd name="connsiteY4" fmla="*/ 152115 h 472452"/>
                  <a:gd name="connsiteX5" fmla="*/ 105586 w 476031"/>
                  <a:gd name="connsiteY5" fmla="*/ 110955 h 472452"/>
                  <a:gd name="connsiteX6" fmla="*/ 61741 w 476031"/>
                  <a:gd name="connsiteY6" fmla="*/ 0 h 472452"/>
                  <a:gd name="connsiteX7" fmla="*/ 82321 w 476031"/>
                  <a:gd name="connsiteY7" fmla="*/ 110060 h 472452"/>
                  <a:gd name="connsiteX8" fmla="*/ 73373 w 476031"/>
                  <a:gd name="connsiteY8" fmla="*/ 111849 h 472452"/>
                  <a:gd name="connsiteX9" fmla="*/ 0 w 476031"/>
                  <a:gd name="connsiteY9" fmla="*/ 249648 h 472452"/>
                  <a:gd name="connsiteX10" fmla="*/ 55477 w 476031"/>
                  <a:gd name="connsiteY10" fmla="*/ 325706 h 472452"/>
                  <a:gd name="connsiteX11" fmla="*/ 41161 w 476031"/>
                  <a:gd name="connsiteY11" fmla="*/ 221909 h 472452"/>
                  <a:gd name="connsiteX12" fmla="*/ 73373 w 476031"/>
                  <a:gd name="connsiteY12" fmla="*/ 128851 h 472452"/>
                  <a:gd name="connsiteX13" fmla="*/ 128851 w 476031"/>
                  <a:gd name="connsiteY13" fmla="*/ 154800 h 472452"/>
                  <a:gd name="connsiteX14" fmla="*/ 151220 w 476031"/>
                  <a:gd name="connsiteY14" fmla="*/ 393710 h 472452"/>
                  <a:gd name="connsiteX15" fmla="*/ 165537 w 476031"/>
                  <a:gd name="connsiteY15" fmla="*/ 391026 h 472452"/>
                  <a:gd name="connsiteX16" fmla="*/ 144957 w 476031"/>
                  <a:gd name="connsiteY16" fmla="*/ 216541 h 472452"/>
                  <a:gd name="connsiteX17" fmla="*/ 175380 w 476031"/>
                  <a:gd name="connsiteY17" fmla="*/ 161063 h 472452"/>
                  <a:gd name="connsiteX18" fmla="*/ 232647 w 476031"/>
                  <a:gd name="connsiteY18" fmla="*/ 190592 h 472452"/>
                  <a:gd name="connsiteX19" fmla="*/ 267544 w 476031"/>
                  <a:gd name="connsiteY19" fmla="*/ 440240 h 472452"/>
                  <a:gd name="connsiteX20" fmla="*/ 271123 w 476031"/>
                  <a:gd name="connsiteY20" fmla="*/ 438450 h 472452"/>
                  <a:gd name="connsiteX21" fmla="*/ 288124 w 476031"/>
                  <a:gd name="connsiteY21" fmla="*/ 461715 h 472452"/>
                  <a:gd name="connsiteX22" fmla="*/ 272913 w 476031"/>
                  <a:gd name="connsiteY22" fmla="*/ 366866 h 472452"/>
                  <a:gd name="connsiteX23" fmla="*/ 256806 w 476031"/>
                  <a:gd name="connsiteY23" fmla="*/ 222804 h 472452"/>
                  <a:gd name="connsiteX24" fmla="*/ 334654 w 476031"/>
                  <a:gd name="connsiteY24" fmla="*/ 228173 h 472452"/>
                  <a:gd name="connsiteX25" fmla="*/ 372235 w 476031"/>
                  <a:gd name="connsiteY25" fmla="*/ 431292 h 472452"/>
                  <a:gd name="connsiteX26" fmla="*/ 404448 w 476031"/>
                  <a:gd name="connsiteY26" fmla="*/ 472452 h 472452"/>
                  <a:gd name="connsiteX27" fmla="*/ 415185 w 476031"/>
                  <a:gd name="connsiteY27" fmla="*/ 458135 h 472452"/>
                  <a:gd name="connsiteX28" fmla="*/ 381183 w 476031"/>
                  <a:gd name="connsiteY28" fmla="*/ 403553 h 472452"/>
                  <a:gd name="connsiteX29" fmla="*/ 366866 w 476031"/>
                  <a:gd name="connsiteY29" fmla="*/ 311389 h 472452"/>
                  <a:gd name="connsiteX30" fmla="*/ 392815 w 476031"/>
                  <a:gd name="connsiteY30" fmla="*/ 277387 h 472452"/>
                  <a:gd name="connsiteX31" fmla="*/ 441134 w 476031"/>
                  <a:gd name="connsiteY31" fmla="*/ 328390 h 472452"/>
                  <a:gd name="connsiteX32" fmla="*/ 458135 w 476031"/>
                  <a:gd name="connsiteY32" fmla="*/ 447398 h 472452"/>
                  <a:gd name="connsiteX33" fmla="*/ 470662 w 476031"/>
                  <a:gd name="connsiteY33" fmla="*/ 437555 h 472452"/>
                  <a:gd name="connsiteX34" fmla="*/ 470662 w 476031"/>
                  <a:gd name="connsiteY34" fmla="*/ 437555 h 472452"/>
                  <a:gd name="connsiteX35" fmla="*/ 476031 w 476031"/>
                  <a:gd name="connsiteY35" fmla="*/ 314968 h 472452"/>
                  <a:gd name="connsiteX36" fmla="*/ 408027 w 476031"/>
                  <a:gd name="connsiteY36" fmla="*/ 272018 h 472452"/>
                  <a:gd name="connsiteX37" fmla="*/ 376709 w 476031"/>
                  <a:gd name="connsiteY37" fmla="*/ 270228 h 472452"/>
                  <a:gd name="connsiteX38" fmla="*/ 356129 w 476031"/>
                  <a:gd name="connsiteY38" fmla="*/ 285440 h 472452"/>
                  <a:gd name="connsiteX39" fmla="*/ 343602 w 476031"/>
                  <a:gd name="connsiteY39" fmla="*/ 221909 h 472452"/>
                  <a:gd name="connsiteX40" fmla="*/ 399079 w 476031"/>
                  <a:gd name="connsiteY40" fmla="*/ 244279 h 472452"/>
                  <a:gd name="connsiteX41" fmla="*/ 408027 w 476031"/>
                  <a:gd name="connsiteY41" fmla="*/ 272018 h 47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76031" h="472452">
                    <a:moveTo>
                      <a:pt x="476031" y="314968"/>
                    </a:moveTo>
                    <a:cubicBezTo>
                      <a:pt x="476031" y="314968"/>
                      <a:pt x="413396" y="239805"/>
                      <a:pt x="424133" y="196855"/>
                    </a:cubicBezTo>
                    <a:lnTo>
                      <a:pt x="402658" y="233542"/>
                    </a:lnTo>
                    <a:cubicBezTo>
                      <a:pt x="402658" y="233542"/>
                      <a:pt x="345391" y="190592"/>
                      <a:pt x="265754" y="192381"/>
                    </a:cubicBezTo>
                    <a:cubicBezTo>
                      <a:pt x="265754" y="192381"/>
                      <a:pt x="223699" y="121692"/>
                      <a:pt x="155694" y="152115"/>
                    </a:cubicBezTo>
                    <a:cubicBezTo>
                      <a:pt x="155694" y="152115"/>
                      <a:pt x="143167" y="118113"/>
                      <a:pt x="105586" y="110955"/>
                    </a:cubicBezTo>
                    <a:cubicBezTo>
                      <a:pt x="90374" y="99322"/>
                      <a:pt x="64425" y="68899"/>
                      <a:pt x="61741" y="0"/>
                    </a:cubicBezTo>
                    <a:cubicBezTo>
                      <a:pt x="61741" y="0"/>
                      <a:pt x="43845" y="75163"/>
                      <a:pt x="82321" y="110060"/>
                    </a:cubicBezTo>
                    <a:cubicBezTo>
                      <a:pt x="79637" y="110060"/>
                      <a:pt x="76058" y="110955"/>
                      <a:pt x="73373" y="111849"/>
                    </a:cubicBezTo>
                    <a:cubicBezTo>
                      <a:pt x="34002" y="119903"/>
                      <a:pt x="11632" y="194171"/>
                      <a:pt x="0" y="249648"/>
                    </a:cubicBezTo>
                    <a:cubicBezTo>
                      <a:pt x="18791" y="292598"/>
                      <a:pt x="35792" y="306020"/>
                      <a:pt x="55477" y="325706"/>
                    </a:cubicBezTo>
                    <a:cubicBezTo>
                      <a:pt x="44740" y="293493"/>
                      <a:pt x="35792" y="252332"/>
                      <a:pt x="41161" y="221909"/>
                    </a:cubicBezTo>
                    <a:cubicBezTo>
                      <a:pt x="51898" y="162853"/>
                      <a:pt x="57267" y="135114"/>
                      <a:pt x="73373" y="128851"/>
                    </a:cubicBezTo>
                    <a:cubicBezTo>
                      <a:pt x="89480" y="121692"/>
                      <a:pt x="122587" y="120797"/>
                      <a:pt x="128851" y="154800"/>
                    </a:cubicBezTo>
                    <a:cubicBezTo>
                      <a:pt x="128851" y="154800"/>
                      <a:pt x="105586" y="229963"/>
                      <a:pt x="151220" y="393710"/>
                    </a:cubicBezTo>
                    <a:cubicBezTo>
                      <a:pt x="160168" y="392815"/>
                      <a:pt x="165537" y="391026"/>
                      <a:pt x="165537" y="391026"/>
                    </a:cubicBezTo>
                    <a:cubicBezTo>
                      <a:pt x="165537" y="391026"/>
                      <a:pt x="142273" y="263965"/>
                      <a:pt x="144957" y="216541"/>
                    </a:cubicBezTo>
                    <a:cubicBezTo>
                      <a:pt x="147641" y="169116"/>
                      <a:pt x="156589" y="163748"/>
                      <a:pt x="175380" y="161063"/>
                    </a:cubicBezTo>
                    <a:cubicBezTo>
                      <a:pt x="194171" y="157484"/>
                      <a:pt x="226383" y="177170"/>
                      <a:pt x="232647" y="190592"/>
                    </a:cubicBezTo>
                    <a:cubicBezTo>
                      <a:pt x="232647" y="190592"/>
                      <a:pt x="234436" y="326600"/>
                      <a:pt x="267544" y="440240"/>
                    </a:cubicBezTo>
                    <a:cubicBezTo>
                      <a:pt x="270228" y="439345"/>
                      <a:pt x="271123" y="438450"/>
                      <a:pt x="271123" y="438450"/>
                    </a:cubicBezTo>
                    <a:cubicBezTo>
                      <a:pt x="271123" y="438450"/>
                      <a:pt x="279176" y="449187"/>
                      <a:pt x="288124" y="461715"/>
                    </a:cubicBezTo>
                    <a:cubicBezTo>
                      <a:pt x="285440" y="439345"/>
                      <a:pt x="280071" y="401763"/>
                      <a:pt x="272913" y="366866"/>
                    </a:cubicBezTo>
                    <a:cubicBezTo>
                      <a:pt x="261280" y="312284"/>
                      <a:pt x="253227" y="239805"/>
                      <a:pt x="256806" y="222804"/>
                    </a:cubicBezTo>
                    <a:cubicBezTo>
                      <a:pt x="260386" y="205803"/>
                      <a:pt x="324811" y="203119"/>
                      <a:pt x="334654" y="228173"/>
                    </a:cubicBezTo>
                    <a:cubicBezTo>
                      <a:pt x="343602" y="252332"/>
                      <a:pt x="353444" y="387447"/>
                      <a:pt x="372235" y="431292"/>
                    </a:cubicBezTo>
                    <a:cubicBezTo>
                      <a:pt x="380288" y="451872"/>
                      <a:pt x="393710" y="464399"/>
                      <a:pt x="404448" y="472452"/>
                    </a:cubicBezTo>
                    <a:cubicBezTo>
                      <a:pt x="411606" y="465294"/>
                      <a:pt x="415185" y="458135"/>
                      <a:pt x="415185" y="458135"/>
                    </a:cubicBezTo>
                    <a:cubicBezTo>
                      <a:pt x="415185" y="458135"/>
                      <a:pt x="391921" y="447398"/>
                      <a:pt x="381183" y="403553"/>
                    </a:cubicBezTo>
                    <a:cubicBezTo>
                      <a:pt x="369551" y="359708"/>
                      <a:pt x="366866" y="335548"/>
                      <a:pt x="366866" y="311389"/>
                    </a:cubicBezTo>
                    <a:cubicBezTo>
                      <a:pt x="366866" y="299757"/>
                      <a:pt x="370445" y="280071"/>
                      <a:pt x="392815" y="277387"/>
                    </a:cubicBezTo>
                    <a:cubicBezTo>
                      <a:pt x="415185" y="274702"/>
                      <a:pt x="435765" y="297967"/>
                      <a:pt x="441134" y="328390"/>
                    </a:cubicBezTo>
                    <a:cubicBezTo>
                      <a:pt x="444713" y="348076"/>
                      <a:pt x="452767" y="407132"/>
                      <a:pt x="458135" y="447398"/>
                    </a:cubicBezTo>
                    <a:cubicBezTo>
                      <a:pt x="467978" y="442924"/>
                      <a:pt x="469768" y="438450"/>
                      <a:pt x="470662" y="437555"/>
                    </a:cubicBezTo>
                    <a:lnTo>
                      <a:pt x="470662" y="437555"/>
                    </a:lnTo>
                    <a:cubicBezTo>
                      <a:pt x="468873" y="438450"/>
                      <a:pt x="443819" y="348970"/>
                      <a:pt x="476031" y="314968"/>
                    </a:cubicBezTo>
                    <a:close/>
                    <a:moveTo>
                      <a:pt x="408027" y="272018"/>
                    </a:moveTo>
                    <a:cubicBezTo>
                      <a:pt x="398184" y="266649"/>
                      <a:pt x="390131" y="266649"/>
                      <a:pt x="376709" y="270228"/>
                    </a:cubicBezTo>
                    <a:cubicBezTo>
                      <a:pt x="363287" y="273808"/>
                      <a:pt x="356129" y="285440"/>
                      <a:pt x="356129" y="285440"/>
                    </a:cubicBezTo>
                    <a:cubicBezTo>
                      <a:pt x="353444" y="254122"/>
                      <a:pt x="343602" y="221909"/>
                      <a:pt x="343602" y="221909"/>
                    </a:cubicBezTo>
                    <a:cubicBezTo>
                      <a:pt x="382078" y="225489"/>
                      <a:pt x="387447" y="233542"/>
                      <a:pt x="399079" y="244279"/>
                    </a:cubicBezTo>
                    <a:cubicBezTo>
                      <a:pt x="410711" y="255017"/>
                      <a:pt x="408027" y="272018"/>
                      <a:pt x="408027" y="272018"/>
                    </a:cubicBezTo>
                    <a:close/>
                  </a:path>
                </a:pathLst>
              </a:custGeom>
              <a:solidFill>
                <a:srgbClr val="CC8578">
                  <a:alpha val="50000"/>
                </a:srgbClr>
              </a:solidFill>
              <a:ln w="8897"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8417352C-7885-4DA1-9400-954C02A9D86C}"/>
                  </a:ext>
                </a:extLst>
              </p:cNvPr>
              <p:cNvSpPr/>
              <p:nvPr/>
            </p:nvSpPr>
            <p:spPr>
              <a:xfrm>
                <a:off x="1883086" y="5042942"/>
                <a:ext cx="23264" cy="23264"/>
              </a:xfrm>
              <a:custGeom>
                <a:avLst/>
                <a:gdLst>
                  <a:gd name="connsiteX0" fmla="*/ 23265 w 23264"/>
                  <a:gd name="connsiteY0" fmla="*/ 11632 h 23264"/>
                  <a:gd name="connsiteX1" fmla="*/ 11632 w 23264"/>
                  <a:gd name="connsiteY1" fmla="*/ 23265 h 23264"/>
                  <a:gd name="connsiteX2" fmla="*/ 0 w 23264"/>
                  <a:gd name="connsiteY2" fmla="*/ 11632 h 23264"/>
                  <a:gd name="connsiteX3" fmla="*/ 11632 w 23264"/>
                  <a:gd name="connsiteY3" fmla="*/ 0 h 23264"/>
                  <a:gd name="connsiteX4" fmla="*/ 23265 w 23264"/>
                  <a:gd name="connsiteY4" fmla="*/ 11632 h 23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64" h="23264">
                    <a:moveTo>
                      <a:pt x="23265" y="11632"/>
                    </a:moveTo>
                    <a:cubicBezTo>
                      <a:pt x="23265" y="18057"/>
                      <a:pt x="18057" y="23265"/>
                      <a:pt x="11632" y="23265"/>
                    </a:cubicBezTo>
                    <a:cubicBezTo>
                      <a:pt x="5208" y="23265"/>
                      <a:pt x="0" y="18057"/>
                      <a:pt x="0" y="11632"/>
                    </a:cubicBezTo>
                    <a:cubicBezTo>
                      <a:pt x="0" y="5208"/>
                      <a:pt x="5208" y="0"/>
                      <a:pt x="11632" y="0"/>
                    </a:cubicBezTo>
                    <a:cubicBezTo>
                      <a:pt x="18057" y="0"/>
                      <a:pt x="23265" y="5208"/>
                      <a:pt x="23265" y="11632"/>
                    </a:cubicBezTo>
                    <a:close/>
                  </a:path>
                </a:pathLst>
              </a:custGeom>
              <a:solidFill>
                <a:srgbClr val="FFFFFF"/>
              </a:solidFill>
              <a:ln w="8897"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ABEB9458-06A0-450E-B89F-BC4D91BEA757}"/>
                  </a:ext>
                </a:extLst>
              </p:cNvPr>
              <p:cNvSpPr/>
              <p:nvPr/>
            </p:nvSpPr>
            <p:spPr>
              <a:xfrm>
                <a:off x="1923352" y="5065312"/>
                <a:ext cx="10737" cy="10737"/>
              </a:xfrm>
              <a:custGeom>
                <a:avLst/>
                <a:gdLst>
                  <a:gd name="connsiteX0" fmla="*/ 10738 w 10737"/>
                  <a:gd name="connsiteY0" fmla="*/ 5369 h 10737"/>
                  <a:gd name="connsiteX1" fmla="*/ 5369 w 10737"/>
                  <a:gd name="connsiteY1" fmla="*/ 10738 h 10737"/>
                  <a:gd name="connsiteX2" fmla="*/ 0 w 10737"/>
                  <a:gd name="connsiteY2" fmla="*/ 5369 h 10737"/>
                  <a:gd name="connsiteX3" fmla="*/ 5369 w 10737"/>
                  <a:gd name="connsiteY3" fmla="*/ 0 h 10737"/>
                  <a:gd name="connsiteX4" fmla="*/ 10738 w 10737"/>
                  <a:gd name="connsiteY4" fmla="*/ 5369 h 10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37" h="10737">
                    <a:moveTo>
                      <a:pt x="10738" y="5369"/>
                    </a:moveTo>
                    <a:cubicBezTo>
                      <a:pt x="10738" y="8334"/>
                      <a:pt x="8334" y="10738"/>
                      <a:pt x="5369" y="10738"/>
                    </a:cubicBezTo>
                    <a:cubicBezTo>
                      <a:pt x="2404" y="10738"/>
                      <a:pt x="0" y="8334"/>
                      <a:pt x="0" y="5369"/>
                    </a:cubicBezTo>
                    <a:cubicBezTo>
                      <a:pt x="0" y="2404"/>
                      <a:pt x="2404" y="0"/>
                      <a:pt x="5369" y="0"/>
                    </a:cubicBezTo>
                    <a:cubicBezTo>
                      <a:pt x="8334" y="0"/>
                      <a:pt x="10738" y="2404"/>
                      <a:pt x="10738" y="5369"/>
                    </a:cubicBezTo>
                    <a:close/>
                  </a:path>
                </a:pathLst>
              </a:custGeom>
              <a:solidFill>
                <a:srgbClr val="FFFFFF"/>
              </a:solidFill>
              <a:ln w="8897"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E1DBE888-F4F3-43D0-BC84-F44F8A7A6DE2}"/>
                  </a:ext>
                </a:extLst>
              </p:cNvPr>
              <p:cNvSpPr/>
              <p:nvPr/>
            </p:nvSpPr>
            <p:spPr>
              <a:xfrm>
                <a:off x="2270533" y="4625967"/>
                <a:ext cx="28633" cy="28633"/>
              </a:xfrm>
              <a:custGeom>
                <a:avLst/>
                <a:gdLst>
                  <a:gd name="connsiteX0" fmla="*/ 28633 w 28633"/>
                  <a:gd name="connsiteY0" fmla="*/ 14317 h 28633"/>
                  <a:gd name="connsiteX1" fmla="*/ 14317 w 28633"/>
                  <a:gd name="connsiteY1" fmla="*/ 28633 h 28633"/>
                  <a:gd name="connsiteX2" fmla="*/ 0 w 28633"/>
                  <a:gd name="connsiteY2" fmla="*/ 14317 h 28633"/>
                  <a:gd name="connsiteX3" fmla="*/ 14317 w 28633"/>
                  <a:gd name="connsiteY3" fmla="*/ 0 h 28633"/>
                  <a:gd name="connsiteX4" fmla="*/ 28633 w 28633"/>
                  <a:gd name="connsiteY4" fmla="*/ 14317 h 2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3" h="28633">
                    <a:moveTo>
                      <a:pt x="28633" y="14317"/>
                    </a:moveTo>
                    <a:cubicBezTo>
                      <a:pt x="28633" y="22224"/>
                      <a:pt x="22224" y="28633"/>
                      <a:pt x="14317" y="28633"/>
                    </a:cubicBezTo>
                    <a:cubicBezTo>
                      <a:pt x="6410" y="28633"/>
                      <a:pt x="0" y="22224"/>
                      <a:pt x="0" y="14317"/>
                    </a:cubicBezTo>
                    <a:cubicBezTo>
                      <a:pt x="0" y="6410"/>
                      <a:pt x="6410" y="0"/>
                      <a:pt x="14317" y="0"/>
                    </a:cubicBezTo>
                    <a:cubicBezTo>
                      <a:pt x="22224" y="0"/>
                      <a:pt x="28633" y="6410"/>
                      <a:pt x="28633" y="14317"/>
                    </a:cubicBezTo>
                    <a:close/>
                  </a:path>
                </a:pathLst>
              </a:custGeom>
              <a:solidFill>
                <a:srgbClr val="FFFFFF"/>
              </a:solidFill>
              <a:ln w="8897"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BF728B7F-C297-4F4C-AC2F-2C1F0DA8BC7B}"/>
                  </a:ext>
                </a:extLst>
              </p:cNvPr>
              <p:cNvSpPr/>
              <p:nvPr/>
            </p:nvSpPr>
            <p:spPr>
              <a:xfrm>
                <a:off x="2236530" y="4603597"/>
                <a:ext cx="8947" cy="8947"/>
              </a:xfrm>
              <a:custGeom>
                <a:avLst/>
                <a:gdLst>
                  <a:gd name="connsiteX0" fmla="*/ 8948 w 8947"/>
                  <a:gd name="connsiteY0" fmla="*/ 4474 h 8947"/>
                  <a:gd name="connsiteX1" fmla="*/ 4474 w 8947"/>
                  <a:gd name="connsiteY1" fmla="*/ 8948 h 8947"/>
                  <a:gd name="connsiteX2" fmla="*/ 0 w 8947"/>
                  <a:gd name="connsiteY2" fmla="*/ 4474 h 8947"/>
                  <a:gd name="connsiteX3" fmla="*/ 4474 w 8947"/>
                  <a:gd name="connsiteY3" fmla="*/ 0 h 8947"/>
                  <a:gd name="connsiteX4" fmla="*/ 8948 w 8947"/>
                  <a:gd name="connsiteY4" fmla="*/ 4474 h 8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7" h="8947">
                    <a:moveTo>
                      <a:pt x="8948" y="4474"/>
                    </a:moveTo>
                    <a:cubicBezTo>
                      <a:pt x="8948" y="6945"/>
                      <a:pt x="6945" y="8948"/>
                      <a:pt x="4474" y="8948"/>
                    </a:cubicBezTo>
                    <a:cubicBezTo>
                      <a:pt x="2003" y="8948"/>
                      <a:pt x="0" y="6945"/>
                      <a:pt x="0" y="4474"/>
                    </a:cubicBezTo>
                    <a:cubicBezTo>
                      <a:pt x="0" y="2003"/>
                      <a:pt x="2003" y="0"/>
                      <a:pt x="4474" y="0"/>
                    </a:cubicBezTo>
                    <a:cubicBezTo>
                      <a:pt x="6945" y="0"/>
                      <a:pt x="8948" y="2003"/>
                      <a:pt x="8948" y="4474"/>
                    </a:cubicBezTo>
                    <a:close/>
                  </a:path>
                </a:pathLst>
              </a:custGeom>
              <a:solidFill>
                <a:srgbClr val="FFFFFF"/>
              </a:solidFill>
              <a:ln w="8897"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E379D024-775C-47AE-A592-46D495DB7B81}"/>
                  </a:ext>
                </a:extLst>
              </p:cNvPr>
              <p:cNvSpPr/>
              <p:nvPr/>
            </p:nvSpPr>
            <p:spPr>
              <a:xfrm>
                <a:off x="2339432" y="5038468"/>
                <a:ext cx="23264" cy="23264"/>
              </a:xfrm>
              <a:custGeom>
                <a:avLst/>
                <a:gdLst>
                  <a:gd name="connsiteX0" fmla="*/ 23265 w 23264"/>
                  <a:gd name="connsiteY0" fmla="*/ 11632 h 23264"/>
                  <a:gd name="connsiteX1" fmla="*/ 11632 w 23264"/>
                  <a:gd name="connsiteY1" fmla="*/ 23265 h 23264"/>
                  <a:gd name="connsiteX2" fmla="*/ 0 w 23264"/>
                  <a:gd name="connsiteY2" fmla="*/ 11632 h 23264"/>
                  <a:gd name="connsiteX3" fmla="*/ 11632 w 23264"/>
                  <a:gd name="connsiteY3" fmla="*/ 0 h 23264"/>
                  <a:gd name="connsiteX4" fmla="*/ 23265 w 23264"/>
                  <a:gd name="connsiteY4" fmla="*/ 11632 h 23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64" h="23264">
                    <a:moveTo>
                      <a:pt x="23265" y="11632"/>
                    </a:moveTo>
                    <a:cubicBezTo>
                      <a:pt x="23265" y="18057"/>
                      <a:pt x="18057" y="23265"/>
                      <a:pt x="11632" y="23265"/>
                    </a:cubicBezTo>
                    <a:cubicBezTo>
                      <a:pt x="5208" y="23265"/>
                      <a:pt x="0" y="18057"/>
                      <a:pt x="0" y="11632"/>
                    </a:cubicBezTo>
                    <a:cubicBezTo>
                      <a:pt x="0" y="5208"/>
                      <a:pt x="5208" y="0"/>
                      <a:pt x="11632" y="0"/>
                    </a:cubicBezTo>
                    <a:cubicBezTo>
                      <a:pt x="18057" y="0"/>
                      <a:pt x="23265" y="5208"/>
                      <a:pt x="23265" y="11632"/>
                    </a:cubicBezTo>
                    <a:close/>
                  </a:path>
                </a:pathLst>
              </a:custGeom>
              <a:solidFill>
                <a:srgbClr val="FFFFFF"/>
              </a:solidFill>
              <a:ln w="8897"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8DE6730A-A3B1-4795-ABAE-F6D975F54A82}"/>
                  </a:ext>
                </a:extLst>
              </p:cNvPr>
              <p:cNvSpPr/>
              <p:nvPr/>
            </p:nvSpPr>
            <p:spPr>
              <a:xfrm>
                <a:off x="2375224" y="5019677"/>
                <a:ext cx="10737" cy="10737"/>
              </a:xfrm>
              <a:custGeom>
                <a:avLst/>
                <a:gdLst>
                  <a:gd name="connsiteX0" fmla="*/ 10738 w 10737"/>
                  <a:gd name="connsiteY0" fmla="*/ 5369 h 10737"/>
                  <a:gd name="connsiteX1" fmla="*/ 5369 w 10737"/>
                  <a:gd name="connsiteY1" fmla="*/ 10738 h 10737"/>
                  <a:gd name="connsiteX2" fmla="*/ 0 w 10737"/>
                  <a:gd name="connsiteY2" fmla="*/ 5369 h 10737"/>
                  <a:gd name="connsiteX3" fmla="*/ 5369 w 10737"/>
                  <a:gd name="connsiteY3" fmla="*/ 0 h 10737"/>
                  <a:gd name="connsiteX4" fmla="*/ 10738 w 10737"/>
                  <a:gd name="connsiteY4" fmla="*/ 5369 h 10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37" h="10737">
                    <a:moveTo>
                      <a:pt x="10738" y="5369"/>
                    </a:moveTo>
                    <a:cubicBezTo>
                      <a:pt x="10738" y="8334"/>
                      <a:pt x="8334" y="10738"/>
                      <a:pt x="5369" y="10738"/>
                    </a:cubicBezTo>
                    <a:cubicBezTo>
                      <a:pt x="2404" y="10738"/>
                      <a:pt x="0" y="8334"/>
                      <a:pt x="0" y="5369"/>
                    </a:cubicBezTo>
                    <a:cubicBezTo>
                      <a:pt x="0" y="2404"/>
                      <a:pt x="2404" y="0"/>
                      <a:pt x="5369" y="0"/>
                    </a:cubicBezTo>
                    <a:cubicBezTo>
                      <a:pt x="8334" y="0"/>
                      <a:pt x="10738" y="2404"/>
                      <a:pt x="10738" y="5369"/>
                    </a:cubicBezTo>
                    <a:close/>
                  </a:path>
                </a:pathLst>
              </a:custGeom>
              <a:solidFill>
                <a:srgbClr val="FFFFFF"/>
              </a:solidFill>
              <a:ln w="8897"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8F4AD44F-3301-4A08-82D2-66889D90BE42}"/>
                  </a:ext>
                </a:extLst>
              </p:cNvPr>
              <p:cNvSpPr/>
              <p:nvPr/>
            </p:nvSpPr>
            <p:spPr>
              <a:xfrm>
                <a:off x="2385961" y="5065312"/>
                <a:ext cx="10737" cy="10737"/>
              </a:xfrm>
              <a:custGeom>
                <a:avLst/>
                <a:gdLst>
                  <a:gd name="connsiteX0" fmla="*/ 10738 w 10737"/>
                  <a:gd name="connsiteY0" fmla="*/ 5369 h 10737"/>
                  <a:gd name="connsiteX1" fmla="*/ 5369 w 10737"/>
                  <a:gd name="connsiteY1" fmla="*/ 10738 h 10737"/>
                  <a:gd name="connsiteX2" fmla="*/ 0 w 10737"/>
                  <a:gd name="connsiteY2" fmla="*/ 5369 h 10737"/>
                  <a:gd name="connsiteX3" fmla="*/ 5369 w 10737"/>
                  <a:gd name="connsiteY3" fmla="*/ 0 h 10737"/>
                  <a:gd name="connsiteX4" fmla="*/ 10738 w 10737"/>
                  <a:gd name="connsiteY4" fmla="*/ 5369 h 10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37" h="10737">
                    <a:moveTo>
                      <a:pt x="10738" y="5369"/>
                    </a:moveTo>
                    <a:cubicBezTo>
                      <a:pt x="10738" y="8334"/>
                      <a:pt x="8334" y="10738"/>
                      <a:pt x="5369" y="10738"/>
                    </a:cubicBezTo>
                    <a:cubicBezTo>
                      <a:pt x="2404" y="10738"/>
                      <a:pt x="0" y="8334"/>
                      <a:pt x="0" y="5369"/>
                    </a:cubicBezTo>
                    <a:cubicBezTo>
                      <a:pt x="0" y="2404"/>
                      <a:pt x="2404" y="0"/>
                      <a:pt x="5369" y="0"/>
                    </a:cubicBezTo>
                    <a:cubicBezTo>
                      <a:pt x="8334" y="0"/>
                      <a:pt x="10738" y="2404"/>
                      <a:pt x="10738" y="5369"/>
                    </a:cubicBezTo>
                    <a:close/>
                  </a:path>
                </a:pathLst>
              </a:custGeom>
              <a:solidFill>
                <a:srgbClr val="FFFFFF"/>
              </a:solidFill>
              <a:ln w="8897" cap="flat">
                <a:noFill/>
                <a:prstDash val="solid"/>
                <a:miter/>
              </a:ln>
            </p:spPr>
            <p:txBody>
              <a:bodyPr rtlCol="0" anchor="ctr"/>
              <a:lstStyle/>
              <a:p>
                <a:endParaRPr lang="zh-CN" altLang="en-US"/>
              </a:p>
            </p:txBody>
          </p:sp>
        </p:grpSp>
      </p:grpSp>
      <p:grpSp>
        <p:nvGrpSpPr>
          <p:cNvPr id="8" name="组合 7">
            <a:extLst>
              <a:ext uri="{FF2B5EF4-FFF2-40B4-BE49-F238E27FC236}">
                <a16:creationId xmlns:a16="http://schemas.microsoft.com/office/drawing/2014/main" id="{6752CA9C-4058-4D77-AD9F-F564877A20C0}"/>
              </a:ext>
            </a:extLst>
          </p:cNvPr>
          <p:cNvGrpSpPr/>
          <p:nvPr/>
        </p:nvGrpSpPr>
        <p:grpSpPr>
          <a:xfrm>
            <a:off x="3922696" y="4017802"/>
            <a:ext cx="1770169" cy="1302970"/>
            <a:chOff x="3922696" y="4017802"/>
            <a:chExt cx="1770169" cy="1302970"/>
          </a:xfrm>
        </p:grpSpPr>
        <p:sp>
          <p:nvSpPr>
            <p:cNvPr id="113" name="矩形: 圆角 112">
              <a:extLst>
                <a:ext uri="{FF2B5EF4-FFF2-40B4-BE49-F238E27FC236}">
                  <a16:creationId xmlns:a16="http://schemas.microsoft.com/office/drawing/2014/main" id="{DF395953-0E9F-42C8-B873-56A20C924435}"/>
                </a:ext>
              </a:extLst>
            </p:cNvPr>
            <p:cNvSpPr/>
            <p:nvPr/>
          </p:nvSpPr>
          <p:spPr>
            <a:xfrm>
              <a:off x="3922696" y="4017802"/>
              <a:ext cx="1770169" cy="1302636"/>
            </a:xfrm>
            <a:prstGeom prst="roundRect">
              <a:avLst>
                <a:gd name="adj" fmla="val 9526"/>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14" name="矩形: 圆角 113">
              <a:extLst>
                <a:ext uri="{FF2B5EF4-FFF2-40B4-BE49-F238E27FC236}">
                  <a16:creationId xmlns:a16="http://schemas.microsoft.com/office/drawing/2014/main" id="{0A52DEE2-68A1-4EED-828A-84D2C29DD15E}"/>
                </a:ext>
              </a:extLst>
            </p:cNvPr>
            <p:cNvSpPr/>
            <p:nvPr/>
          </p:nvSpPr>
          <p:spPr>
            <a:xfrm>
              <a:off x="3996473" y="4072094"/>
              <a:ext cx="1622616" cy="1194053"/>
            </a:xfrm>
            <a:prstGeom prst="roundRect">
              <a:avLst>
                <a:gd name="adj" fmla="val 9526"/>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132" name="图形 128">
              <a:extLst>
                <a:ext uri="{FF2B5EF4-FFF2-40B4-BE49-F238E27FC236}">
                  <a16:creationId xmlns:a16="http://schemas.microsoft.com/office/drawing/2014/main" id="{8ECC2AF8-F1B0-4BD9-8DD8-75647ECEE0D7}"/>
                </a:ext>
              </a:extLst>
            </p:cNvPr>
            <p:cNvGrpSpPr/>
            <p:nvPr/>
          </p:nvGrpSpPr>
          <p:grpSpPr>
            <a:xfrm>
              <a:off x="4104501" y="4071847"/>
              <a:ext cx="1415916" cy="1248925"/>
              <a:chOff x="4104501" y="4002274"/>
              <a:chExt cx="1415916" cy="1248925"/>
            </a:xfrm>
          </p:grpSpPr>
          <p:sp>
            <p:nvSpPr>
              <p:cNvPr id="133" name="任意多边形: 形状 132">
                <a:extLst>
                  <a:ext uri="{FF2B5EF4-FFF2-40B4-BE49-F238E27FC236}">
                    <a16:creationId xmlns:a16="http://schemas.microsoft.com/office/drawing/2014/main" id="{CA799F71-D814-4C88-B587-8257D496858C}"/>
                  </a:ext>
                </a:extLst>
              </p:cNvPr>
              <p:cNvSpPr/>
              <p:nvPr/>
            </p:nvSpPr>
            <p:spPr>
              <a:xfrm>
                <a:off x="4776765" y="4002747"/>
                <a:ext cx="743653" cy="1248453"/>
              </a:xfrm>
              <a:custGeom>
                <a:avLst/>
                <a:gdLst>
                  <a:gd name="connsiteX0" fmla="*/ 740183 w 743653"/>
                  <a:gd name="connsiteY0" fmla="*/ 638252 h 1248453"/>
                  <a:gd name="connsiteX1" fmla="*/ 726501 w 743653"/>
                  <a:gd name="connsiteY1" fmla="*/ 657406 h 1248453"/>
                  <a:gd name="connsiteX2" fmla="*/ 721029 w 743653"/>
                  <a:gd name="connsiteY2" fmla="*/ 663791 h 1248453"/>
                  <a:gd name="connsiteX3" fmla="*/ 634378 w 743653"/>
                  <a:gd name="connsiteY3" fmla="*/ 824322 h 1248453"/>
                  <a:gd name="connsiteX4" fmla="*/ 467462 w 743653"/>
                  <a:gd name="connsiteY4" fmla="*/ 962963 h 1248453"/>
                  <a:gd name="connsiteX5" fmla="*/ 398141 w 743653"/>
                  <a:gd name="connsiteY5" fmla="*/ 1094307 h 1248453"/>
                  <a:gd name="connsiteX6" fmla="*/ 383547 w 743653"/>
                  <a:gd name="connsiteY6" fmla="*/ 1248454 h 1248453"/>
                  <a:gd name="connsiteX7" fmla="*/ 78902 w 743653"/>
                  <a:gd name="connsiteY7" fmla="*/ 1248454 h 1248453"/>
                  <a:gd name="connsiteX8" fmla="*/ 67045 w 743653"/>
                  <a:gd name="connsiteY8" fmla="*/ 1080625 h 1248453"/>
                  <a:gd name="connsiteX9" fmla="*/ 39682 w 743653"/>
                  <a:gd name="connsiteY9" fmla="*/ 949281 h 1248453"/>
                  <a:gd name="connsiteX10" fmla="*/ 33297 w 743653"/>
                  <a:gd name="connsiteY10" fmla="*/ 929215 h 1248453"/>
                  <a:gd name="connsiteX11" fmla="*/ 15967 w 743653"/>
                  <a:gd name="connsiteY11" fmla="*/ 550689 h 1248453"/>
                  <a:gd name="connsiteX12" fmla="*/ 37857 w 743653"/>
                  <a:gd name="connsiteY12" fmla="*/ 305331 h 1248453"/>
                  <a:gd name="connsiteX13" fmla="*/ 38769 w 743653"/>
                  <a:gd name="connsiteY13" fmla="*/ 299858 h 1248453"/>
                  <a:gd name="connsiteX14" fmla="*/ 56100 w 743653"/>
                  <a:gd name="connsiteY14" fmla="*/ 213208 h 1248453"/>
                  <a:gd name="connsiteX15" fmla="*/ 132717 w 743653"/>
                  <a:gd name="connsiteY15" fmla="*/ 177635 h 1248453"/>
                  <a:gd name="connsiteX16" fmla="*/ 128156 w 743653"/>
                  <a:gd name="connsiteY16" fmla="*/ 329046 h 1248453"/>
                  <a:gd name="connsiteX17" fmla="*/ 119947 w 743653"/>
                  <a:gd name="connsiteY17" fmla="*/ 495050 h 1248453"/>
                  <a:gd name="connsiteX18" fmla="*/ 149135 w 743653"/>
                  <a:gd name="connsiteY18" fmla="*/ 484105 h 1248453"/>
                  <a:gd name="connsiteX19" fmla="*/ 191092 w 743653"/>
                  <a:gd name="connsiteY19" fmla="*/ 169426 h 1248453"/>
                  <a:gd name="connsiteX20" fmla="*/ 272270 w 743653"/>
                  <a:gd name="connsiteY20" fmla="*/ 44467 h 1248453"/>
                  <a:gd name="connsiteX21" fmla="*/ 313315 w 743653"/>
                  <a:gd name="connsiteY21" fmla="*/ 94633 h 1248453"/>
                  <a:gd name="connsiteX22" fmla="*/ 273182 w 743653"/>
                  <a:gd name="connsiteY22" fmla="*/ 286177 h 1248453"/>
                  <a:gd name="connsiteX23" fmla="*/ 257676 w 743653"/>
                  <a:gd name="connsiteY23" fmla="*/ 481368 h 1248453"/>
                  <a:gd name="connsiteX24" fmla="*/ 287776 w 743653"/>
                  <a:gd name="connsiteY24" fmla="*/ 391069 h 1248453"/>
                  <a:gd name="connsiteX25" fmla="*/ 358008 w 743653"/>
                  <a:gd name="connsiteY25" fmla="*/ 93721 h 1248453"/>
                  <a:gd name="connsiteX26" fmla="*/ 429153 w 743653"/>
                  <a:gd name="connsiteY26" fmla="*/ 2510 h 1248453"/>
                  <a:gd name="connsiteX27" fmla="*/ 464725 w 743653"/>
                  <a:gd name="connsiteY27" fmla="*/ 106491 h 1248453"/>
                  <a:gd name="connsiteX28" fmla="*/ 391756 w 743653"/>
                  <a:gd name="connsiteY28" fmla="*/ 430290 h 1248453"/>
                  <a:gd name="connsiteX29" fmla="*/ 403614 w 743653"/>
                  <a:gd name="connsiteY29" fmla="*/ 491402 h 1248453"/>
                  <a:gd name="connsiteX30" fmla="*/ 491177 w 743653"/>
                  <a:gd name="connsiteY30" fmla="*/ 176723 h 1248453"/>
                  <a:gd name="connsiteX31" fmla="*/ 570530 w 743653"/>
                  <a:gd name="connsiteY31" fmla="*/ 67270 h 1248453"/>
                  <a:gd name="connsiteX32" fmla="*/ 585124 w 743653"/>
                  <a:gd name="connsiteY32" fmla="*/ 228714 h 1248453"/>
                  <a:gd name="connsiteX33" fmla="*/ 517628 w 743653"/>
                  <a:gd name="connsiteY33" fmla="*/ 539744 h 1248453"/>
                  <a:gd name="connsiteX34" fmla="*/ 514891 w 743653"/>
                  <a:gd name="connsiteY34" fmla="*/ 551601 h 1248453"/>
                  <a:gd name="connsiteX35" fmla="*/ 506682 w 743653"/>
                  <a:gd name="connsiteY35" fmla="*/ 592646 h 1248453"/>
                  <a:gd name="connsiteX36" fmla="*/ 505770 w 743653"/>
                  <a:gd name="connsiteY36" fmla="*/ 692066 h 1248453"/>
                  <a:gd name="connsiteX37" fmla="*/ 528573 w 743653"/>
                  <a:gd name="connsiteY37" fmla="*/ 703011 h 1248453"/>
                  <a:gd name="connsiteX38" fmla="*/ 532222 w 743653"/>
                  <a:gd name="connsiteY38" fmla="*/ 703923 h 1248453"/>
                  <a:gd name="connsiteX39" fmla="*/ 591509 w 743653"/>
                  <a:gd name="connsiteY39" fmla="*/ 682033 h 1248453"/>
                  <a:gd name="connsiteX40" fmla="*/ 638939 w 743653"/>
                  <a:gd name="connsiteY40" fmla="*/ 637339 h 1248453"/>
                  <a:gd name="connsiteX41" fmla="*/ 700050 w 743653"/>
                  <a:gd name="connsiteY41" fmla="*/ 605416 h 1248453"/>
                  <a:gd name="connsiteX42" fmla="*/ 723765 w 743653"/>
                  <a:gd name="connsiteY42" fmla="*/ 602679 h 1248453"/>
                  <a:gd name="connsiteX43" fmla="*/ 742919 w 743653"/>
                  <a:gd name="connsiteY43" fmla="*/ 615449 h 1248453"/>
                  <a:gd name="connsiteX44" fmla="*/ 740183 w 743653"/>
                  <a:gd name="connsiteY44" fmla="*/ 638252 h 124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43653" h="1248453">
                    <a:moveTo>
                      <a:pt x="740183" y="638252"/>
                    </a:moveTo>
                    <a:cubicBezTo>
                      <a:pt x="736534" y="645548"/>
                      <a:pt x="731062" y="651021"/>
                      <a:pt x="726501" y="657406"/>
                    </a:cubicBezTo>
                    <a:cubicBezTo>
                      <a:pt x="724677" y="659230"/>
                      <a:pt x="722853" y="661966"/>
                      <a:pt x="721029" y="663791"/>
                    </a:cubicBezTo>
                    <a:cubicBezTo>
                      <a:pt x="684544" y="713045"/>
                      <a:pt x="681808" y="781453"/>
                      <a:pt x="634378" y="824322"/>
                    </a:cubicBezTo>
                    <a:cubicBezTo>
                      <a:pt x="579651" y="871752"/>
                      <a:pt x="518540" y="910973"/>
                      <a:pt x="467462" y="962963"/>
                    </a:cubicBezTo>
                    <a:cubicBezTo>
                      <a:pt x="429153" y="1002184"/>
                      <a:pt x="411823" y="1040492"/>
                      <a:pt x="398141" y="1094307"/>
                    </a:cubicBezTo>
                    <a:cubicBezTo>
                      <a:pt x="392669" y="1114373"/>
                      <a:pt x="388108" y="1178221"/>
                      <a:pt x="383547" y="1248454"/>
                    </a:cubicBezTo>
                    <a:lnTo>
                      <a:pt x="78902" y="1248454"/>
                    </a:lnTo>
                    <a:cubicBezTo>
                      <a:pt x="77078" y="1192815"/>
                      <a:pt x="73430" y="1134440"/>
                      <a:pt x="67045" y="1080625"/>
                    </a:cubicBezTo>
                    <a:cubicBezTo>
                      <a:pt x="60660" y="1030459"/>
                      <a:pt x="52451" y="984854"/>
                      <a:pt x="39682" y="949281"/>
                    </a:cubicBezTo>
                    <a:cubicBezTo>
                      <a:pt x="36945" y="941985"/>
                      <a:pt x="35121" y="935600"/>
                      <a:pt x="33297" y="929215"/>
                    </a:cubicBezTo>
                    <a:cubicBezTo>
                      <a:pt x="-17781" y="765947"/>
                      <a:pt x="1373" y="638252"/>
                      <a:pt x="15967" y="550689"/>
                    </a:cubicBezTo>
                    <a:cubicBezTo>
                      <a:pt x="30560" y="459478"/>
                      <a:pt x="22351" y="478632"/>
                      <a:pt x="37857" y="305331"/>
                    </a:cubicBezTo>
                    <a:cubicBezTo>
                      <a:pt x="37857" y="303507"/>
                      <a:pt x="37857" y="301683"/>
                      <a:pt x="38769" y="299858"/>
                    </a:cubicBezTo>
                    <a:cubicBezTo>
                      <a:pt x="42418" y="262462"/>
                      <a:pt x="48803" y="234186"/>
                      <a:pt x="56100" y="213208"/>
                    </a:cubicBezTo>
                    <a:cubicBezTo>
                      <a:pt x="80727" y="141151"/>
                      <a:pt x="120859" y="156657"/>
                      <a:pt x="132717" y="177635"/>
                    </a:cubicBezTo>
                    <a:cubicBezTo>
                      <a:pt x="148223" y="204999"/>
                      <a:pt x="134541" y="267022"/>
                      <a:pt x="128156" y="329046"/>
                    </a:cubicBezTo>
                    <a:cubicBezTo>
                      <a:pt x="121772" y="391069"/>
                      <a:pt x="116299" y="479544"/>
                      <a:pt x="119947" y="495050"/>
                    </a:cubicBezTo>
                    <a:cubicBezTo>
                      <a:pt x="123596" y="509644"/>
                      <a:pt x="145486" y="512380"/>
                      <a:pt x="149135" y="484105"/>
                    </a:cubicBezTo>
                    <a:cubicBezTo>
                      <a:pt x="151871" y="455829"/>
                      <a:pt x="160992" y="300770"/>
                      <a:pt x="191092" y="169426"/>
                    </a:cubicBezTo>
                    <a:cubicBezTo>
                      <a:pt x="221192" y="38995"/>
                      <a:pt x="259500" y="42643"/>
                      <a:pt x="272270" y="44467"/>
                    </a:cubicBezTo>
                    <a:cubicBezTo>
                      <a:pt x="298721" y="47204"/>
                      <a:pt x="315139" y="62709"/>
                      <a:pt x="313315" y="94633"/>
                    </a:cubicBezTo>
                    <a:cubicBezTo>
                      <a:pt x="311491" y="126557"/>
                      <a:pt x="285039" y="211384"/>
                      <a:pt x="273182" y="286177"/>
                    </a:cubicBezTo>
                    <a:cubicBezTo>
                      <a:pt x="260412" y="360970"/>
                      <a:pt x="241258" y="480456"/>
                      <a:pt x="257676" y="481368"/>
                    </a:cubicBezTo>
                    <a:cubicBezTo>
                      <a:pt x="265885" y="482281"/>
                      <a:pt x="276830" y="465863"/>
                      <a:pt x="287776" y="391069"/>
                    </a:cubicBezTo>
                    <a:cubicBezTo>
                      <a:pt x="298721" y="315364"/>
                      <a:pt x="338854" y="189493"/>
                      <a:pt x="358008" y="93721"/>
                    </a:cubicBezTo>
                    <a:cubicBezTo>
                      <a:pt x="377163" y="-2050"/>
                      <a:pt x="404526" y="-4787"/>
                      <a:pt x="429153" y="2510"/>
                    </a:cubicBezTo>
                    <a:cubicBezTo>
                      <a:pt x="453780" y="9807"/>
                      <a:pt x="477495" y="19840"/>
                      <a:pt x="464725" y="106491"/>
                    </a:cubicBezTo>
                    <a:cubicBezTo>
                      <a:pt x="451956" y="193141"/>
                      <a:pt x="404526" y="391069"/>
                      <a:pt x="391756" y="430290"/>
                    </a:cubicBezTo>
                    <a:cubicBezTo>
                      <a:pt x="376251" y="475896"/>
                      <a:pt x="388108" y="518765"/>
                      <a:pt x="403614" y="491402"/>
                    </a:cubicBezTo>
                    <a:cubicBezTo>
                      <a:pt x="420032" y="464038"/>
                      <a:pt x="470198" y="271583"/>
                      <a:pt x="491177" y="176723"/>
                    </a:cubicBezTo>
                    <a:cubicBezTo>
                      <a:pt x="512155" y="80952"/>
                      <a:pt x="531309" y="55413"/>
                      <a:pt x="570530" y="67270"/>
                    </a:cubicBezTo>
                    <a:cubicBezTo>
                      <a:pt x="609751" y="79127"/>
                      <a:pt x="606103" y="131118"/>
                      <a:pt x="585124" y="228714"/>
                    </a:cubicBezTo>
                    <a:cubicBezTo>
                      <a:pt x="567794" y="308979"/>
                      <a:pt x="537694" y="445796"/>
                      <a:pt x="517628" y="539744"/>
                    </a:cubicBezTo>
                    <a:cubicBezTo>
                      <a:pt x="516716" y="544304"/>
                      <a:pt x="515804" y="547953"/>
                      <a:pt x="514891" y="551601"/>
                    </a:cubicBezTo>
                    <a:cubicBezTo>
                      <a:pt x="511243" y="567107"/>
                      <a:pt x="508507" y="580789"/>
                      <a:pt x="506682" y="592646"/>
                    </a:cubicBezTo>
                    <a:cubicBezTo>
                      <a:pt x="501210" y="620921"/>
                      <a:pt x="483880" y="670175"/>
                      <a:pt x="505770" y="692066"/>
                    </a:cubicBezTo>
                    <a:cubicBezTo>
                      <a:pt x="511243" y="697539"/>
                      <a:pt x="518540" y="701187"/>
                      <a:pt x="528573" y="703011"/>
                    </a:cubicBezTo>
                    <a:cubicBezTo>
                      <a:pt x="529485" y="703011"/>
                      <a:pt x="530397" y="703011"/>
                      <a:pt x="532222" y="703923"/>
                    </a:cubicBezTo>
                    <a:cubicBezTo>
                      <a:pt x="553200" y="706660"/>
                      <a:pt x="574179" y="695715"/>
                      <a:pt x="591509" y="682033"/>
                    </a:cubicBezTo>
                    <a:cubicBezTo>
                      <a:pt x="607927" y="668351"/>
                      <a:pt x="622521" y="651933"/>
                      <a:pt x="638939" y="637339"/>
                    </a:cubicBezTo>
                    <a:cubicBezTo>
                      <a:pt x="656269" y="622746"/>
                      <a:pt x="678159" y="611800"/>
                      <a:pt x="700050" y="605416"/>
                    </a:cubicBezTo>
                    <a:cubicBezTo>
                      <a:pt x="707347" y="603591"/>
                      <a:pt x="715556" y="601767"/>
                      <a:pt x="723765" y="602679"/>
                    </a:cubicBezTo>
                    <a:cubicBezTo>
                      <a:pt x="731974" y="603591"/>
                      <a:pt x="739271" y="608152"/>
                      <a:pt x="742919" y="615449"/>
                    </a:cubicBezTo>
                    <a:cubicBezTo>
                      <a:pt x="744743" y="622746"/>
                      <a:pt x="742919" y="630955"/>
                      <a:pt x="740183" y="638252"/>
                    </a:cubicBezTo>
                    <a:close/>
                  </a:path>
                </a:pathLst>
              </a:custGeom>
              <a:solidFill>
                <a:srgbClr val="E6887C"/>
              </a:solidFill>
              <a:ln w="9113"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1C48D9EB-E9C7-4F35-9010-0CD1ECAD1BCF}"/>
                  </a:ext>
                </a:extLst>
              </p:cNvPr>
              <p:cNvSpPr/>
              <p:nvPr/>
            </p:nvSpPr>
            <p:spPr>
              <a:xfrm>
                <a:off x="4777208" y="4215954"/>
                <a:ext cx="113432" cy="867417"/>
              </a:xfrm>
              <a:custGeom>
                <a:avLst/>
                <a:gdLst>
                  <a:gd name="connsiteX0" fmla="*/ 113119 w 113432"/>
                  <a:gd name="connsiteY0" fmla="*/ 653071 h 867417"/>
                  <a:gd name="connsiteX1" fmla="*/ 66601 w 113432"/>
                  <a:gd name="connsiteY1" fmla="*/ 867418 h 867417"/>
                  <a:gd name="connsiteX2" fmla="*/ 39238 w 113432"/>
                  <a:gd name="connsiteY2" fmla="*/ 736074 h 867417"/>
                  <a:gd name="connsiteX3" fmla="*/ 15523 w 113432"/>
                  <a:gd name="connsiteY3" fmla="*/ 337481 h 867417"/>
                  <a:gd name="connsiteX4" fmla="*/ 37414 w 113432"/>
                  <a:gd name="connsiteY4" fmla="*/ 92123 h 867417"/>
                  <a:gd name="connsiteX5" fmla="*/ 54744 w 113432"/>
                  <a:gd name="connsiteY5" fmla="*/ 0 h 867417"/>
                  <a:gd name="connsiteX6" fmla="*/ 77547 w 113432"/>
                  <a:gd name="connsiteY6" fmla="*/ 292788 h 867417"/>
                  <a:gd name="connsiteX7" fmla="*/ 113119 w 113432"/>
                  <a:gd name="connsiteY7" fmla="*/ 653071 h 867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432" h="867417">
                    <a:moveTo>
                      <a:pt x="113119" y="653071"/>
                    </a:moveTo>
                    <a:cubicBezTo>
                      <a:pt x="110383" y="711447"/>
                      <a:pt x="86668" y="799921"/>
                      <a:pt x="66601" y="867418"/>
                    </a:cubicBezTo>
                    <a:cubicBezTo>
                      <a:pt x="60217" y="817251"/>
                      <a:pt x="52008" y="771646"/>
                      <a:pt x="39238" y="736074"/>
                    </a:cubicBezTo>
                    <a:cubicBezTo>
                      <a:pt x="-19137" y="563685"/>
                      <a:pt x="929" y="428692"/>
                      <a:pt x="15523" y="337481"/>
                    </a:cubicBezTo>
                    <a:cubicBezTo>
                      <a:pt x="30117" y="246270"/>
                      <a:pt x="21908" y="264512"/>
                      <a:pt x="37414" y="92123"/>
                    </a:cubicBezTo>
                    <a:cubicBezTo>
                      <a:pt x="41062" y="51990"/>
                      <a:pt x="47447" y="21891"/>
                      <a:pt x="54744" y="0"/>
                    </a:cubicBezTo>
                    <a:cubicBezTo>
                      <a:pt x="60217" y="91211"/>
                      <a:pt x="70250" y="240797"/>
                      <a:pt x="77547" y="292788"/>
                    </a:cubicBezTo>
                    <a:cubicBezTo>
                      <a:pt x="87580" y="369405"/>
                      <a:pt x="116767" y="549091"/>
                      <a:pt x="113119" y="653071"/>
                    </a:cubicBezTo>
                    <a:close/>
                  </a:path>
                </a:pathLst>
              </a:custGeom>
              <a:solidFill>
                <a:srgbClr val="E6887C">
                  <a:alpha val="50000"/>
                </a:srgbClr>
              </a:solidFill>
              <a:ln w="9113"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C0C62E0E-5441-460F-BE64-F874FD794946}"/>
                  </a:ext>
                </a:extLst>
              </p:cNvPr>
              <p:cNvSpPr/>
              <p:nvPr/>
            </p:nvSpPr>
            <p:spPr>
              <a:xfrm>
                <a:off x="4104501" y="4002274"/>
                <a:ext cx="740624" cy="1248925"/>
              </a:xfrm>
              <a:custGeom>
                <a:avLst/>
                <a:gdLst>
                  <a:gd name="connsiteX0" fmla="*/ 705560 w 740624"/>
                  <a:gd name="connsiteY0" fmla="*/ 928775 h 1248925"/>
                  <a:gd name="connsiteX1" fmla="*/ 695527 w 740624"/>
                  <a:gd name="connsiteY1" fmla="*/ 957051 h 1248925"/>
                  <a:gd name="connsiteX2" fmla="*/ 650834 w 740624"/>
                  <a:gd name="connsiteY2" fmla="*/ 1248926 h 1248925"/>
                  <a:gd name="connsiteX3" fmla="*/ 345276 w 740624"/>
                  <a:gd name="connsiteY3" fmla="*/ 1248926 h 1248925"/>
                  <a:gd name="connsiteX4" fmla="*/ 334331 w 740624"/>
                  <a:gd name="connsiteY4" fmla="*/ 1094779 h 1248925"/>
                  <a:gd name="connsiteX5" fmla="*/ 267747 w 740624"/>
                  <a:gd name="connsiteY5" fmla="*/ 961611 h 1248925"/>
                  <a:gd name="connsiteX6" fmla="*/ 104479 w 740624"/>
                  <a:gd name="connsiteY6" fmla="*/ 819322 h 1248925"/>
                  <a:gd name="connsiteX7" fmla="*/ 21477 w 740624"/>
                  <a:gd name="connsiteY7" fmla="*/ 656966 h 1248925"/>
                  <a:gd name="connsiteX8" fmla="*/ 16916 w 740624"/>
                  <a:gd name="connsiteY8" fmla="*/ 650581 h 1248925"/>
                  <a:gd name="connsiteX9" fmla="*/ 3235 w 740624"/>
                  <a:gd name="connsiteY9" fmla="*/ 631427 h 1248925"/>
                  <a:gd name="connsiteX10" fmla="*/ 2323 w 740624"/>
                  <a:gd name="connsiteY10" fmla="*/ 608624 h 1248925"/>
                  <a:gd name="connsiteX11" fmla="*/ 21477 w 740624"/>
                  <a:gd name="connsiteY11" fmla="*/ 595855 h 1248925"/>
                  <a:gd name="connsiteX12" fmla="*/ 45192 w 740624"/>
                  <a:gd name="connsiteY12" fmla="*/ 599503 h 1248925"/>
                  <a:gd name="connsiteX13" fmla="*/ 105391 w 740624"/>
                  <a:gd name="connsiteY13" fmla="*/ 633251 h 1248925"/>
                  <a:gd name="connsiteX14" fmla="*/ 151909 w 740624"/>
                  <a:gd name="connsiteY14" fmla="*/ 678857 h 1248925"/>
                  <a:gd name="connsiteX15" fmla="*/ 194778 w 740624"/>
                  <a:gd name="connsiteY15" fmla="*/ 700747 h 1248925"/>
                  <a:gd name="connsiteX16" fmla="*/ 195690 w 740624"/>
                  <a:gd name="connsiteY16" fmla="*/ 700747 h 1248925"/>
                  <a:gd name="connsiteX17" fmla="*/ 210284 w 740624"/>
                  <a:gd name="connsiteY17" fmla="*/ 701659 h 1248925"/>
                  <a:gd name="connsiteX18" fmla="*/ 233087 w 740624"/>
                  <a:gd name="connsiteY18" fmla="*/ 694363 h 1248925"/>
                  <a:gd name="connsiteX19" fmla="*/ 238559 w 740624"/>
                  <a:gd name="connsiteY19" fmla="*/ 591294 h 1248925"/>
                  <a:gd name="connsiteX20" fmla="*/ 230350 w 740624"/>
                  <a:gd name="connsiteY20" fmla="*/ 548425 h 1248925"/>
                  <a:gd name="connsiteX21" fmla="*/ 227614 w 740624"/>
                  <a:gd name="connsiteY21" fmla="*/ 535655 h 1248925"/>
                  <a:gd name="connsiteX22" fmla="*/ 167415 w 740624"/>
                  <a:gd name="connsiteY22" fmla="*/ 223713 h 1248925"/>
                  <a:gd name="connsiteX23" fmla="*/ 185657 w 740624"/>
                  <a:gd name="connsiteY23" fmla="*/ 63182 h 1248925"/>
                  <a:gd name="connsiteX24" fmla="*/ 262274 w 740624"/>
                  <a:gd name="connsiteY24" fmla="*/ 174459 h 1248925"/>
                  <a:gd name="connsiteX25" fmla="*/ 342540 w 740624"/>
                  <a:gd name="connsiteY25" fmla="*/ 490962 h 1248925"/>
                  <a:gd name="connsiteX26" fmla="*/ 356222 w 740624"/>
                  <a:gd name="connsiteY26" fmla="*/ 430762 h 1248925"/>
                  <a:gd name="connsiteX27" fmla="*/ 290550 w 740624"/>
                  <a:gd name="connsiteY27" fmla="*/ 105139 h 1248925"/>
                  <a:gd name="connsiteX28" fmla="*/ 328858 w 740624"/>
                  <a:gd name="connsiteY28" fmla="*/ 2070 h 1248925"/>
                  <a:gd name="connsiteX29" fmla="*/ 398179 w 740624"/>
                  <a:gd name="connsiteY29" fmla="*/ 95106 h 1248925"/>
                  <a:gd name="connsiteX30" fmla="*/ 462027 w 740624"/>
                  <a:gd name="connsiteY30" fmla="*/ 394278 h 1248925"/>
                  <a:gd name="connsiteX31" fmla="*/ 490302 w 740624"/>
                  <a:gd name="connsiteY31" fmla="*/ 485489 h 1248925"/>
                  <a:gd name="connsiteX32" fmla="*/ 478445 w 740624"/>
                  <a:gd name="connsiteY32" fmla="*/ 290297 h 1248925"/>
                  <a:gd name="connsiteX33" fmla="*/ 442872 w 740624"/>
                  <a:gd name="connsiteY33" fmla="*/ 97842 h 1248925"/>
                  <a:gd name="connsiteX34" fmla="*/ 485741 w 740624"/>
                  <a:gd name="connsiteY34" fmla="*/ 48588 h 1248925"/>
                  <a:gd name="connsiteX35" fmla="*/ 564183 w 740624"/>
                  <a:gd name="connsiteY35" fmla="*/ 176283 h 1248925"/>
                  <a:gd name="connsiteX36" fmla="*/ 598843 w 740624"/>
                  <a:gd name="connsiteY36" fmla="*/ 491874 h 1248925"/>
                  <a:gd name="connsiteX37" fmla="*/ 627119 w 740624"/>
                  <a:gd name="connsiteY37" fmla="*/ 502819 h 1248925"/>
                  <a:gd name="connsiteX38" fmla="*/ 622558 w 740624"/>
                  <a:gd name="connsiteY38" fmla="*/ 336815 h 1248925"/>
                  <a:gd name="connsiteX39" fmla="*/ 621646 w 740624"/>
                  <a:gd name="connsiteY39" fmla="*/ 185405 h 1248925"/>
                  <a:gd name="connsiteX40" fmla="*/ 711033 w 740624"/>
                  <a:gd name="connsiteY40" fmla="*/ 301243 h 1248925"/>
                  <a:gd name="connsiteX41" fmla="*/ 711945 w 740624"/>
                  <a:gd name="connsiteY41" fmla="*/ 315836 h 1248925"/>
                  <a:gd name="connsiteX42" fmla="*/ 728363 w 740624"/>
                  <a:gd name="connsiteY42" fmla="*/ 562106 h 1248925"/>
                  <a:gd name="connsiteX43" fmla="*/ 705560 w 740624"/>
                  <a:gd name="connsiteY43" fmla="*/ 928775 h 124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40624" h="1248925">
                    <a:moveTo>
                      <a:pt x="705560" y="928775"/>
                    </a:moveTo>
                    <a:cubicBezTo>
                      <a:pt x="702824" y="937896"/>
                      <a:pt x="699175" y="947929"/>
                      <a:pt x="695527" y="957051"/>
                    </a:cubicBezTo>
                    <a:cubicBezTo>
                      <a:pt x="669076" y="1029107"/>
                      <a:pt x="656306" y="1144033"/>
                      <a:pt x="650834" y="1248926"/>
                    </a:cubicBezTo>
                    <a:lnTo>
                      <a:pt x="345276" y="1248926"/>
                    </a:lnTo>
                    <a:cubicBezTo>
                      <a:pt x="342540" y="1177781"/>
                      <a:pt x="338892" y="1114846"/>
                      <a:pt x="334331" y="1094779"/>
                    </a:cubicBezTo>
                    <a:cubicBezTo>
                      <a:pt x="321561" y="1040965"/>
                      <a:pt x="305144" y="1001744"/>
                      <a:pt x="267747" y="961611"/>
                    </a:cubicBezTo>
                    <a:cubicBezTo>
                      <a:pt x="218493" y="908709"/>
                      <a:pt x="157381" y="867664"/>
                      <a:pt x="104479" y="819322"/>
                    </a:cubicBezTo>
                    <a:cubicBezTo>
                      <a:pt x="57049" y="776453"/>
                      <a:pt x="57049" y="708044"/>
                      <a:pt x="21477" y="656966"/>
                    </a:cubicBezTo>
                    <a:cubicBezTo>
                      <a:pt x="19653" y="654230"/>
                      <a:pt x="17828" y="652405"/>
                      <a:pt x="16916" y="650581"/>
                    </a:cubicBezTo>
                    <a:cubicBezTo>
                      <a:pt x="12356" y="644196"/>
                      <a:pt x="6883" y="638724"/>
                      <a:pt x="3235" y="631427"/>
                    </a:cubicBezTo>
                    <a:cubicBezTo>
                      <a:pt x="-414" y="624130"/>
                      <a:pt x="-1326" y="615921"/>
                      <a:pt x="2323" y="608624"/>
                    </a:cubicBezTo>
                    <a:cubicBezTo>
                      <a:pt x="5971" y="601327"/>
                      <a:pt x="14180" y="596767"/>
                      <a:pt x="21477" y="595855"/>
                    </a:cubicBezTo>
                    <a:cubicBezTo>
                      <a:pt x="29686" y="594942"/>
                      <a:pt x="37895" y="596767"/>
                      <a:pt x="45192" y="599503"/>
                    </a:cubicBezTo>
                    <a:cubicBezTo>
                      <a:pt x="67082" y="606800"/>
                      <a:pt x="88061" y="617745"/>
                      <a:pt x="105391" y="633251"/>
                    </a:cubicBezTo>
                    <a:cubicBezTo>
                      <a:pt x="121809" y="647845"/>
                      <a:pt x="135491" y="664263"/>
                      <a:pt x="151909" y="678857"/>
                    </a:cubicBezTo>
                    <a:cubicBezTo>
                      <a:pt x="164678" y="689802"/>
                      <a:pt x="179272" y="698011"/>
                      <a:pt x="194778" y="700747"/>
                    </a:cubicBezTo>
                    <a:cubicBezTo>
                      <a:pt x="194778" y="700747"/>
                      <a:pt x="194778" y="700747"/>
                      <a:pt x="195690" y="700747"/>
                    </a:cubicBezTo>
                    <a:cubicBezTo>
                      <a:pt x="200251" y="701659"/>
                      <a:pt x="205723" y="701659"/>
                      <a:pt x="210284" y="701659"/>
                    </a:cubicBezTo>
                    <a:cubicBezTo>
                      <a:pt x="220317" y="700747"/>
                      <a:pt x="227614" y="698011"/>
                      <a:pt x="233087" y="694363"/>
                    </a:cubicBezTo>
                    <a:cubicBezTo>
                      <a:pt x="261362" y="674296"/>
                      <a:pt x="243120" y="622306"/>
                      <a:pt x="238559" y="591294"/>
                    </a:cubicBezTo>
                    <a:cubicBezTo>
                      <a:pt x="236735" y="578524"/>
                      <a:pt x="233999" y="564843"/>
                      <a:pt x="230350" y="548425"/>
                    </a:cubicBezTo>
                    <a:cubicBezTo>
                      <a:pt x="229438" y="544776"/>
                      <a:pt x="228526" y="540216"/>
                      <a:pt x="227614" y="535655"/>
                    </a:cubicBezTo>
                    <a:cubicBezTo>
                      <a:pt x="210284" y="440796"/>
                      <a:pt x="182921" y="303979"/>
                      <a:pt x="167415" y="223713"/>
                    </a:cubicBezTo>
                    <a:cubicBezTo>
                      <a:pt x="148260" y="126117"/>
                      <a:pt x="145524" y="74127"/>
                      <a:pt x="185657" y="63182"/>
                    </a:cubicBezTo>
                    <a:cubicBezTo>
                      <a:pt x="225790" y="52236"/>
                      <a:pt x="244032" y="77776"/>
                      <a:pt x="262274" y="174459"/>
                    </a:cubicBezTo>
                    <a:cubicBezTo>
                      <a:pt x="281429" y="270231"/>
                      <a:pt x="327034" y="463598"/>
                      <a:pt x="342540" y="490962"/>
                    </a:cubicBezTo>
                    <a:cubicBezTo>
                      <a:pt x="358046" y="518325"/>
                      <a:pt x="370816" y="476368"/>
                      <a:pt x="356222" y="430762"/>
                    </a:cubicBezTo>
                    <a:cubicBezTo>
                      <a:pt x="343452" y="391542"/>
                      <a:pt x="301495" y="192701"/>
                      <a:pt x="290550" y="105139"/>
                    </a:cubicBezTo>
                    <a:cubicBezTo>
                      <a:pt x="279604" y="18488"/>
                      <a:pt x="303319" y="9367"/>
                      <a:pt x="328858" y="2070"/>
                    </a:cubicBezTo>
                    <a:cubicBezTo>
                      <a:pt x="354398" y="-4314"/>
                      <a:pt x="380849" y="-1578"/>
                      <a:pt x="398179" y="95106"/>
                    </a:cubicBezTo>
                    <a:cubicBezTo>
                      <a:pt x="415509" y="191789"/>
                      <a:pt x="452906" y="318573"/>
                      <a:pt x="462027" y="394278"/>
                    </a:cubicBezTo>
                    <a:cubicBezTo>
                      <a:pt x="471148" y="469983"/>
                      <a:pt x="482093" y="485489"/>
                      <a:pt x="490302" y="485489"/>
                    </a:cubicBezTo>
                    <a:cubicBezTo>
                      <a:pt x="506720" y="485489"/>
                      <a:pt x="489390" y="365090"/>
                      <a:pt x="478445" y="290297"/>
                    </a:cubicBezTo>
                    <a:cubicBezTo>
                      <a:pt x="467499" y="214592"/>
                      <a:pt x="442872" y="129766"/>
                      <a:pt x="442872" y="97842"/>
                    </a:cubicBezTo>
                    <a:cubicBezTo>
                      <a:pt x="441960" y="65918"/>
                      <a:pt x="459290" y="50412"/>
                      <a:pt x="485741" y="48588"/>
                    </a:cubicBezTo>
                    <a:cubicBezTo>
                      <a:pt x="498511" y="47676"/>
                      <a:pt x="536820" y="44027"/>
                      <a:pt x="564183" y="176283"/>
                    </a:cubicBezTo>
                    <a:cubicBezTo>
                      <a:pt x="591546" y="307627"/>
                      <a:pt x="597019" y="463598"/>
                      <a:pt x="598843" y="491874"/>
                    </a:cubicBezTo>
                    <a:cubicBezTo>
                      <a:pt x="600668" y="520149"/>
                      <a:pt x="623470" y="518325"/>
                      <a:pt x="627119" y="502819"/>
                    </a:cubicBezTo>
                    <a:cubicBezTo>
                      <a:pt x="630767" y="488225"/>
                      <a:pt x="627119" y="398839"/>
                      <a:pt x="622558" y="336815"/>
                    </a:cubicBezTo>
                    <a:cubicBezTo>
                      <a:pt x="617998" y="274791"/>
                      <a:pt x="606140" y="212768"/>
                      <a:pt x="621646" y="185405"/>
                    </a:cubicBezTo>
                    <a:cubicBezTo>
                      <a:pt x="637152" y="158953"/>
                      <a:pt x="697351" y="142535"/>
                      <a:pt x="711033" y="301243"/>
                    </a:cubicBezTo>
                    <a:cubicBezTo>
                      <a:pt x="711033" y="305803"/>
                      <a:pt x="711945" y="310364"/>
                      <a:pt x="711945" y="315836"/>
                    </a:cubicBezTo>
                    <a:cubicBezTo>
                      <a:pt x="723803" y="489138"/>
                      <a:pt x="715594" y="469983"/>
                      <a:pt x="728363" y="562106"/>
                    </a:cubicBezTo>
                    <a:cubicBezTo>
                      <a:pt x="740220" y="646021"/>
                      <a:pt x="756639" y="771892"/>
                      <a:pt x="705560" y="928775"/>
                    </a:cubicBezTo>
                    <a:close/>
                  </a:path>
                </a:pathLst>
              </a:custGeom>
              <a:solidFill>
                <a:srgbClr val="FAAC99"/>
              </a:solidFill>
              <a:ln w="9113"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77B20015-44B7-4761-BA87-4D00A9A27DD7}"/>
                  </a:ext>
                </a:extLst>
              </p:cNvPr>
              <p:cNvSpPr/>
              <p:nvPr/>
            </p:nvSpPr>
            <p:spPr>
              <a:xfrm>
                <a:off x="4299279" y="4696637"/>
                <a:ext cx="233500" cy="206137"/>
              </a:xfrm>
              <a:custGeom>
                <a:avLst/>
                <a:gdLst>
                  <a:gd name="connsiteX0" fmla="*/ 233500 w 233500"/>
                  <a:gd name="connsiteY0" fmla="*/ 206137 h 206137"/>
                  <a:gd name="connsiteX1" fmla="*/ 0 w 233500"/>
                  <a:gd name="connsiteY1" fmla="*/ 6385 h 206137"/>
                  <a:gd name="connsiteX2" fmla="*/ 14594 w 233500"/>
                  <a:gd name="connsiteY2" fmla="*/ 7297 h 206137"/>
                  <a:gd name="connsiteX3" fmla="*/ 37397 w 233500"/>
                  <a:gd name="connsiteY3" fmla="*/ 0 h 206137"/>
                  <a:gd name="connsiteX4" fmla="*/ 233500 w 233500"/>
                  <a:gd name="connsiteY4" fmla="*/ 206137 h 206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500" h="206137">
                    <a:moveTo>
                      <a:pt x="233500" y="206137"/>
                    </a:moveTo>
                    <a:cubicBezTo>
                      <a:pt x="194280" y="51990"/>
                      <a:pt x="12770" y="9121"/>
                      <a:pt x="0" y="6385"/>
                    </a:cubicBezTo>
                    <a:cubicBezTo>
                      <a:pt x="4561" y="7297"/>
                      <a:pt x="10033" y="7297"/>
                      <a:pt x="14594" y="7297"/>
                    </a:cubicBezTo>
                    <a:cubicBezTo>
                      <a:pt x="24627" y="6385"/>
                      <a:pt x="31924" y="3648"/>
                      <a:pt x="37397" y="0"/>
                    </a:cubicBezTo>
                    <a:cubicBezTo>
                      <a:pt x="224379" y="44693"/>
                      <a:pt x="233500" y="206137"/>
                      <a:pt x="233500" y="206137"/>
                    </a:cubicBezTo>
                    <a:close/>
                  </a:path>
                </a:pathLst>
              </a:custGeom>
              <a:solidFill>
                <a:srgbClr val="CC8578">
                  <a:alpha val="50000"/>
                </a:srgbClr>
              </a:solidFill>
              <a:ln w="9113"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4BFD9769-06DC-48A7-AF54-139EBDCC5D28}"/>
                  </a:ext>
                </a:extLst>
              </p:cNvPr>
              <p:cNvSpPr/>
              <p:nvPr/>
            </p:nvSpPr>
            <p:spPr>
              <a:xfrm>
                <a:off x="4332115" y="4491948"/>
                <a:ext cx="401328" cy="58751"/>
              </a:xfrm>
              <a:custGeom>
                <a:avLst/>
                <a:gdLst>
                  <a:gd name="connsiteX0" fmla="*/ 401329 w 401328"/>
                  <a:gd name="connsiteY0" fmla="*/ 46894 h 58751"/>
                  <a:gd name="connsiteX1" fmla="*/ 2736 w 401328"/>
                  <a:gd name="connsiteY1" fmla="*/ 58752 h 58751"/>
                  <a:gd name="connsiteX2" fmla="*/ 0 w 401328"/>
                  <a:gd name="connsiteY2" fmla="*/ 45982 h 58751"/>
                  <a:gd name="connsiteX3" fmla="*/ 401329 w 401328"/>
                  <a:gd name="connsiteY3" fmla="*/ 46894 h 58751"/>
                </a:gdLst>
                <a:ahLst/>
                <a:cxnLst>
                  <a:cxn ang="0">
                    <a:pos x="connsiteX0" y="connsiteY0"/>
                  </a:cxn>
                  <a:cxn ang="0">
                    <a:pos x="connsiteX1" y="connsiteY1"/>
                  </a:cxn>
                  <a:cxn ang="0">
                    <a:pos x="connsiteX2" y="connsiteY2"/>
                  </a:cxn>
                  <a:cxn ang="0">
                    <a:pos x="connsiteX3" y="connsiteY3"/>
                  </a:cxn>
                </a:cxnLst>
                <a:rect l="l" t="t" r="r" b="b"/>
                <a:pathLst>
                  <a:path w="401328" h="58751">
                    <a:moveTo>
                      <a:pt x="401329" y="46894"/>
                    </a:moveTo>
                    <a:cubicBezTo>
                      <a:pt x="254479" y="-21514"/>
                      <a:pt x="64760" y="35949"/>
                      <a:pt x="2736" y="58752"/>
                    </a:cubicBezTo>
                    <a:cubicBezTo>
                      <a:pt x="1824" y="55103"/>
                      <a:pt x="912" y="50543"/>
                      <a:pt x="0" y="45982"/>
                    </a:cubicBezTo>
                    <a:cubicBezTo>
                      <a:pt x="291876" y="-56174"/>
                      <a:pt x="396768" y="43246"/>
                      <a:pt x="401329" y="46894"/>
                    </a:cubicBezTo>
                    <a:close/>
                  </a:path>
                </a:pathLst>
              </a:custGeom>
              <a:solidFill>
                <a:srgbClr val="CC8578">
                  <a:alpha val="50000"/>
                </a:srgbClr>
              </a:solidFill>
              <a:ln w="9113"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F5E00813-FCC1-4A26-BC3A-53376E82BE33}"/>
                  </a:ext>
                </a:extLst>
              </p:cNvPr>
              <p:cNvSpPr/>
              <p:nvPr/>
            </p:nvSpPr>
            <p:spPr>
              <a:xfrm>
                <a:off x="5083695" y="4694813"/>
                <a:ext cx="221642" cy="207049"/>
              </a:xfrm>
              <a:custGeom>
                <a:avLst/>
                <a:gdLst>
                  <a:gd name="connsiteX0" fmla="*/ 221643 w 221642"/>
                  <a:gd name="connsiteY0" fmla="*/ 10945 h 207049"/>
                  <a:gd name="connsiteX1" fmla="*/ 0 w 221642"/>
                  <a:gd name="connsiteY1" fmla="*/ 207049 h 207049"/>
                  <a:gd name="connsiteX2" fmla="*/ 198840 w 221642"/>
                  <a:gd name="connsiteY2" fmla="*/ 0 h 207049"/>
                  <a:gd name="connsiteX3" fmla="*/ 221643 w 221642"/>
                  <a:gd name="connsiteY3" fmla="*/ 10945 h 207049"/>
                </a:gdLst>
                <a:ahLst/>
                <a:cxnLst>
                  <a:cxn ang="0">
                    <a:pos x="connsiteX0" y="connsiteY0"/>
                  </a:cxn>
                  <a:cxn ang="0">
                    <a:pos x="connsiteX1" y="connsiteY1"/>
                  </a:cxn>
                  <a:cxn ang="0">
                    <a:pos x="connsiteX2" y="connsiteY2"/>
                  </a:cxn>
                  <a:cxn ang="0">
                    <a:pos x="connsiteX3" y="connsiteY3"/>
                  </a:cxn>
                </a:cxnLst>
                <a:rect l="l" t="t" r="r" b="b"/>
                <a:pathLst>
                  <a:path w="221642" h="207049">
                    <a:moveTo>
                      <a:pt x="221643" y="10945"/>
                    </a:moveTo>
                    <a:cubicBezTo>
                      <a:pt x="177862" y="22803"/>
                      <a:pt x="34660" y="72057"/>
                      <a:pt x="0" y="207049"/>
                    </a:cubicBezTo>
                    <a:cubicBezTo>
                      <a:pt x="0" y="207049"/>
                      <a:pt x="10033" y="43781"/>
                      <a:pt x="198840" y="0"/>
                    </a:cubicBezTo>
                    <a:cubicBezTo>
                      <a:pt x="203401" y="5473"/>
                      <a:pt x="210698" y="9121"/>
                      <a:pt x="221643" y="10945"/>
                    </a:cubicBezTo>
                    <a:close/>
                  </a:path>
                </a:pathLst>
              </a:custGeom>
              <a:solidFill>
                <a:srgbClr val="CC8578">
                  <a:alpha val="50000"/>
                </a:srgbClr>
              </a:solidFill>
              <a:ln w="9113"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7E958016-D725-4D92-BEC4-0585E49A4B2F}"/>
                  </a:ext>
                </a:extLst>
              </p:cNvPr>
              <p:cNvSpPr/>
              <p:nvPr/>
            </p:nvSpPr>
            <p:spPr>
              <a:xfrm>
                <a:off x="4882118" y="4492436"/>
                <a:ext cx="411362" cy="61911"/>
              </a:xfrm>
              <a:custGeom>
                <a:avLst/>
                <a:gdLst>
                  <a:gd name="connsiteX0" fmla="*/ 411362 w 411362"/>
                  <a:gd name="connsiteY0" fmla="*/ 50054 h 61911"/>
                  <a:gd name="connsiteX1" fmla="*/ 408626 w 411362"/>
                  <a:gd name="connsiteY1" fmla="*/ 61912 h 61911"/>
                  <a:gd name="connsiteX2" fmla="*/ 0 w 411362"/>
                  <a:gd name="connsiteY2" fmla="*/ 46406 h 61911"/>
                  <a:gd name="connsiteX3" fmla="*/ 411362 w 411362"/>
                  <a:gd name="connsiteY3" fmla="*/ 50054 h 61911"/>
                </a:gdLst>
                <a:ahLst/>
                <a:cxnLst>
                  <a:cxn ang="0">
                    <a:pos x="connsiteX0" y="connsiteY0"/>
                  </a:cxn>
                  <a:cxn ang="0">
                    <a:pos x="connsiteX1" y="connsiteY1"/>
                  </a:cxn>
                  <a:cxn ang="0">
                    <a:pos x="connsiteX2" y="connsiteY2"/>
                  </a:cxn>
                  <a:cxn ang="0">
                    <a:pos x="connsiteX3" y="connsiteY3"/>
                  </a:cxn>
                </a:cxnLst>
                <a:rect l="l" t="t" r="r" b="b"/>
                <a:pathLst>
                  <a:path w="411362" h="61911">
                    <a:moveTo>
                      <a:pt x="411362" y="50054"/>
                    </a:moveTo>
                    <a:cubicBezTo>
                      <a:pt x="410450" y="54615"/>
                      <a:pt x="409538" y="58263"/>
                      <a:pt x="408626" y="61912"/>
                    </a:cubicBezTo>
                    <a:cubicBezTo>
                      <a:pt x="359372" y="42757"/>
                      <a:pt x="155059" y="-26563"/>
                      <a:pt x="0" y="46406"/>
                    </a:cubicBezTo>
                    <a:cubicBezTo>
                      <a:pt x="4561" y="42757"/>
                      <a:pt x="112190" y="-58487"/>
                      <a:pt x="411362" y="50054"/>
                    </a:cubicBezTo>
                    <a:close/>
                  </a:path>
                </a:pathLst>
              </a:custGeom>
              <a:solidFill>
                <a:srgbClr val="CC8578">
                  <a:alpha val="50000"/>
                </a:srgbClr>
              </a:solidFill>
              <a:ln w="9113" cap="flat">
                <a:noFill/>
                <a:prstDash val="solid"/>
                <a:miter/>
              </a:ln>
            </p:spPr>
            <p:txBody>
              <a:bodyPr rtlCol="0" anchor="ctr"/>
              <a:lstStyle/>
              <a:p>
                <a:endParaRPr lang="zh-CN" altLang="en-US"/>
              </a:p>
            </p:txBody>
          </p:sp>
        </p:grpSp>
        <p:sp>
          <p:nvSpPr>
            <p:cNvPr id="140" name="任意多边形: 形状 139">
              <a:extLst>
                <a:ext uri="{FF2B5EF4-FFF2-40B4-BE49-F238E27FC236}">
                  <a16:creationId xmlns:a16="http://schemas.microsoft.com/office/drawing/2014/main" id="{12B999CA-E146-45F9-AFC9-240B9A360F3C}"/>
                </a:ext>
              </a:extLst>
            </p:cNvPr>
            <p:cNvSpPr/>
            <p:nvPr/>
          </p:nvSpPr>
          <p:spPr>
            <a:xfrm>
              <a:off x="5171258" y="4534534"/>
              <a:ext cx="69320" cy="69320"/>
            </a:xfrm>
            <a:custGeom>
              <a:avLst/>
              <a:gdLst>
                <a:gd name="connsiteX0" fmla="*/ 0 w 69320"/>
                <a:gd name="connsiteY0" fmla="*/ 34660 h 69320"/>
                <a:gd name="connsiteX1" fmla="*/ 34660 w 69320"/>
                <a:gd name="connsiteY1" fmla="*/ 69320 h 69320"/>
                <a:gd name="connsiteX2" fmla="*/ 69320 w 69320"/>
                <a:gd name="connsiteY2" fmla="*/ 34660 h 69320"/>
                <a:gd name="connsiteX3" fmla="*/ 34660 w 69320"/>
                <a:gd name="connsiteY3" fmla="*/ 0 h 69320"/>
                <a:gd name="connsiteX4" fmla="*/ 0 w 69320"/>
                <a:gd name="connsiteY4" fmla="*/ 34660 h 69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20" h="69320">
                  <a:moveTo>
                    <a:pt x="0" y="34660"/>
                  </a:moveTo>
                  <a:cubicBezTo>
                    <a:pt x="26451" y="39221"/>
                    <a:pt x="30100" y="43781"/>
                    <a:pt x="34660" y="69320"/>
                  </a:cubicBezTo>
                  <a:cubicBezTo>
                    <a:pt x="39221" y="42869"/>
                    <a:pt x="43781" y="39221"/>
                    <a:pt x="69320" y="34660"/>
                  </a:cubicBezTo>
                  <a:cubicBezTo>
                    <a:pt x="42869" y="30100"/>
                    <a:pt x="39221" y="25539"/>
                    <a:pt x="34660" y="0"/>
                  </a:cubicBezTo>
                  <a:cubicBezTo>
                    <a:pt x="30100" y="26451"/>
                    <a:pt x="26451" y="30100"/>
                    <a:pt x="0" y="34660"/>
                  </a:cubicBezTo>
                  <a:close/>
                </a:path>
              </a:pathLst>
            </a:custGeom>
            <a:solidFill>
              <a:srgbClr val="FFFFFF"/>
            </a:solidFill>
            <a:ln w="9113" cap="flat">
              <a:noFill/>
              <a:prstDash val="solid"/>
              <a:miter/>
            </a:ln>
          </p:spPr>
          <p:txBody>
            <a:bodyPr rtlCol="0" anchor="ctr"/>
            <a:lstStyle/>
            <a:p>
              <a:pPr>
                <a:lnSpc>
                  <a:spcPct val="130000"/>
                </a:lnSpc>
              </a:pPr>
              <a:endParaRPr lang="zh-CN" altLang="en-US"/>
            </a:p>
          </p:txBody>
        </p:sp>
        <p:sp>
          <p:nvSpPr>
            <p:cNvPr id="141" name="任意多边形: 形状 140">
              <a:extLst>
                <a:ext uri="{FF2B5EF4-FFF2-40B4-BE49-F238E27FC236}">
                  <a16:creationId xmlns:a16="http://schemas.microsoft.com/office/drawing/2014/main" id="{F8FAE27C-302F-4B1F-B960-C3DE06062364}"/>
                </a:ext>
              </a:extLst>
            </p:cNvPr>
            <p:cNvSpPr/>
            <p:nvPr/>
          </p:nvSpPr>
          <p:spPr>
            <a:xfrm>
              <a:off x="5353680" y="4412311"/>
              <a:ext cx="51078" cy="51078"/>
            </a:xfrm>
            <a:custGeom>
              <a:avLst/>
              <a:gdLst>
                <a:gd name="connsiteX0" fmla="*/ 0 w 51078"/>
                <a:gd name="connsiteY0" fmla="*/ 25539 h 51078"/>
                <a:gd name="connsiteX1" fmla="*/ 25539 w 51078"/>
                <a:gd name="connsiteY1" fmla="*/ 51078 h 51078"/>
                <a:gd name="connsiteX2" fmla="*/ 51078 w 51078"/>
                <a:gd name="connsiteY2" fmla="*/ 25539 h 51078"/>
                <a:gd name="connsiteX3" fmla="*/ 25539 w 51078"/>
                <a:gd name="connsiteY3" fmla="*/ 0 h 51078"/>
                <a:gd name="connsiteX4" fmla="*/ 0 w 51078"/>
                <a:gd name="connsiteY4" fmla="*/ 25539 h 51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78" h="51078">
                  <a:moveTo>
                    <a:pt x="0" y="25539"/>
                  </a:moveTo>
                  <a:cubicBezTo>
                    <a:pt x="19154" y="29188"/>
                    <a:pt x="21891" y="31924"/>
                    <a:pt x="25539" y="51078"/>
                  </a:cubicBezTo>
                  <a:cubicBezTo>
                    <a:pt x="29188" y="31924"/>
                    <a:pt x="31924" y="29188"/>
                    <a:pt x="51078" y="25539"/>
                  </a:cubicBezTo>
                  <a:cubicBezTo>
                    <a:pt x="31924" y="21891"/>
                    <a:pt x="29188" y="19154"/>
                    <a:pt x="25539" y="0"/>
                  </a:cubicBezTo>
                  <a:cubicBezTo>
                    <a:pt x="21891" y="19154"/>
                    <a:pt x="19154" y="21891"/>
                    <a:pt x="0" y="25539"/>
                  </a:cubicBezTo>
                  <a:close/>
                </a:path>
              </a:pathLst>
            </a:custGeom>
            <a:solidFill>
              <a:srgbClr val="FFFFFF"/>
            </a:solidFill>
            <a:ln w="9113" cap="flat">
              <a:noFill/>
              <a:prstDash val="solid"/>
              <a:miter/>
            </a:ln>
          </p:spPr>
          <p:txBody>
            <a:bodyPr rtlCol="0" anchor="ctr"/>
            <a:lstStyle/>
            <a:p>
              <a:pPr>
                <a:lnSpc>
                  <a:spcPct val="130000"/>
                </a:lnSpc>
              </a:pPr>
              <a:endParaRPr lang="zh-CN" altLang="en-US"/>
            </a:p>
          </p:txBody>
        </p:sp>
        <p:sp>
          <p:nvSpPr>
            <p:cNvPr id="142" name="任意多边形: 形状 141">
              <a:extLst>
                <a:ext uri="{FF2B5EF4-FFF2-40B4-BE49-F238E27FC236}">
                  <a16:creationId xmlns:a16="http://schemas.microsoft.com/office/drawing/2014/main" id="{160CDE4E-59C6-40DE-B3CD-0823C3DF6FD0}"/>
                </a:ext>
              </a:extLst>
            </p:cNvPr>
            <p:cNvSpPr/>
            <p:nvPr/>
          </p:nvSpPr>
          <p:spPr>
            <a:xfrm>
              <a:off x="4517274" y="4373090"/>
              <a:ext cx="51078" cy="51078"/>
            </a:xfrm>
            <a:custGeom>
              <a:avLst/>
              <a:gdLst>
                <a:gd name="connsiteX0" fmla="*/ 0 w 51078"/>
                <a:gd name="connsiteY0" fmla="*/ 25539 h 51078"/>
                <a:gd name="connsiteX1" fmla="*/ 25539 w 51078"/>
                <a:gd name="connsiteY1" fmla="*/ 51078 h 51078"/>
                <a:gd name="connsiteX2" fmla="*/ 51078 w 51078"/>
                <a:gd name="connsiteY2" fmla="*/ 25539 h 51078"/>
                <a:gd name="connsiteX3" fmla="*/ 25539 w 51078"/>
                <a:gd name="connsiteY3" fmla="*/ 0 h 51078"/>
                <a:gd name="connsiteX4" fmla="*/ 0 w 51078"/>
                <a:gd name="connsiteY4" fmla="*/ 25539 h 51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78" h="51078">
                  <a:moveTo>
                    <a:pt x="0" y="25539"/>
                  </a:moveTo>
                  <a:cubicBezTo>
                    <a:pt x="19154" y="29188"/>
                    <a:pt x="21891" y="31924"/>
                    <a:pt x="25539" y="51078"/>
                  </a:cubicBezTo>
                  <a:cubicBezTo>
                    <a:pt x="29188" y="31924"/>
                    <a:pt x="31924" y="29188"/>
                    <a:pt x="51078" y="25539"/>
                  </a:cubicBezTo>
                  <a:cubicBezTo>
                    <a:pt x="31924" y="21891"/>
                    <a:pt x="29188" y="19154"/>
                    <a:pt x="25539" y="0"/>
                  </a:cubicBezTo>
                  <a:cubicBezTo>
                    <a:pt x="21891" y="19154"/>
                    <a:pt x="19154" y="21891"/>
                    <a:pt x="0" y="25539"/>
                  </a:cubicBezTo>
                  <a:close/>
                </a:path>
              </a:pathLst>
            </a:custGeom>
            <a:solidFill>
              <a:srgbClr val="FFFFFF"/>
            </a:solidFill>
            <a:ln w="9113" cap="flat">
              <a:noFill/>
              <a:prstDash val="solid"/>
              <a:miter/>
            </a:ln>
          </p:spPr>
          <p:txBody>
            <a:bodyPr rtlCol="0" anchor="ctr"/>
            <a:lstStyle/>
            <a:p>
              <a:pPr>
                <a:lnSpc>
                  <a:spcPct val="130000"/>
                </a:lnSpc>
              </a:pPr>
              <a:endParaRPr lang="zh-CN" altLang="en-US"/>
            </a:p>
          </p:txBody>
        </p:sp>
        <p:sp>
          <p:nvSpPr>
            <p:cNvPr id="143" name="任意多边形: 形状 142">
              <a:extLst>
                <a:ext uri="{FF2B5EF4-FFF2-40B4-BE49-F238E27FC236}">
                  <a16:creationId xmlns:a16="http://schemas.microsoft.com/office/drawing/2014/main" id="{ED8B8288-71DE-4120-9379-B847872D24DC}"/>
                </a:ext>
              </a:extLst>
            </p:cNvPr>
            <p:cNvSpPr/>
            <p:nvPr/>
          </p:nvSpPr>
          <p:spPr>
            <a:xfrm>
              <a:off x="4878817" y="4023246"/>
              <a:ext cx="51078" cy="51078"/>
            </a:xfrm>
            <a:custGeom>
              <a:avLst/>
              <a:gdLst>
                <a:gd name="connsiteX0" fmla="*/ 0 w 51078"/>
                <a:gd name="connsiteY0" fmla="*/ 25539 h 51078"/>
                <a:gd name="connsiteX1" fmla="*/ 25539 w 51078"/>
                <a:gd name="connsiteY1" fmla="*/ 51078 h 51078"/>
                <a:gd name="connsiteX2" fmla="*/ 51078 w 51078"/>
                <a:gd name="connsiteY2" fmla="*/ 25539 h 51078"/>
                <a:gd name="connsiteX3" fmla="*/ 25539 w 51078"/>
                <a:gd name="connsiteY3" fmla="*/ 0 h 51078"/>
                <a:gd name="connsiteX4" fmla="*/ 0 w 51078"/>
                <a:gd name="connsiteY4" fmla="*/ 25539 h 51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78" h="51078">
                  <a:moveTo>
                    <a:pt x="0" y="25539"/>
                  </a:moveTo>
                  <a:cubicBezTo>
                    <a:pt x="19154" y="29188"/>
                    <a:pt x="21891" y="31924"/>
                    <a:pt x="25539" y="51078"/>
                  </a:cubicBezTo>
                  <a:cubicBezTo>
                    <a:pt x="29188" y="31924"/>
                    <a:pt x="31924" y="29188"/>
                    <a:pt x="51078" y="25539"/>
                  </a:cubicBezTo>
                  <a:cubicBezTo>
                    <a:pt x="31924" y="21891"/>
                    <a:pt x="29188" y="19154"/>
                    <a:pt x="25539" y="0"/>
                  </a:cubicBezTo>
                  <a:cubicBezTo>
                    <a:pt x="21891" y="19154"/>
                    <a:pt x="19154" y="21891"/>
                    <a:pt x="0" y="25539"/>
                  </a:cubicBezTo>
                  <a:close/>
                </a:path>
              </a:pathLst>
            </a:custGeom>
            <a:solidFill>
              <a:srgbClr val="FFFFFF"/>
            </a:solidFill>
            <a:ln w="9113" cap="flat">
              <a:noFill/>
              <a:prstDash val="solid"/>
              <a:miter/>
            </a:ln>
          </p:spPr>
          <p:txBody>
            <a:bodyPr rtlCol="0" anchor="ctr"/>
            <a:lstStyle/>
            <a:p>
              <a:pPr>
                <a:lnSpc>
                  <a:spcPct val="130000"/>
                </a:lnSpc>
              </a:pPr>
              <a:endParaRPr lang="zh-CN" altLang="en-US"/>
            </a:p>
          </p:txBody>
        </p:sp>
        <p:sp>
          <p:nvSpPr>
            <p:cNvPr id="144" name="任意多边形: 形状 143">
              <a:extLst>
                <a:ext uri="{FF2B5EF4-FFF2-40B4-BE49-F238E27FC236}">
                  <a16:creationId xmlns:a16="http://schemas.microsoft.com/office/drawing/2014/main" id="{D9E370BC-6A74-42BC-A814-4751746D32A9}"/>
                </a:ext>
              </a:extLst>
            </p:cNvPr>
            <p:cNvSpPr/>
            <p:nvPr/>
          </p:nvSpPr>
          <p:spPr>
            <a:xfrm>
              <a:off x="4542813" y="4695065"/>
              <a:ext cx="51078" cy="51078"/>
            </a:xfrm>
            <a:custGeom>
              <a:avLst/>
              <a:gdLst>
                <a:gd name="connsiteX0" fmla="*/ 0 w 51078"/>
                <a:gd name="connsiteY0" fmla="*/ 25539 h 51078"/>
                <a:gd name="connsiteX1" fmla="*/ 25539 w 51078"/>
                <a:gd name="connsiteY1" fmla="*/ 51078 h 51078"/>
                <a:gd name="connsiteX2" fmla="*/ 51078 w 51078"/>
                <a:gd name="connsiteY2" fmla="*/ 25539 h 51078"/>
                <a:gd name="connsiteX3" fmla="*/ 25539 w 51078"/>
                <a:gd name="connsiteY3" fmla="*/ 0 h 51078"/>
                <a:gd name="connsiteX4" fmla="*/ 0 w 51078"/>
                <a:gd name="connsiteY4" fmla="*/ 25539 h 51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78" h="51078">
                  <a:moveTo>
                    <a:pt x="0" y="25539"/>
                  </a:moveTo>
                  <a:cubicBezTo>
                    <a:pt x="19154" y="29188"/>
                    <a:pt x="21891" y="31924"/>
                    <a:pt x="25539" y="51078"/>
                  </a:cubicBezTo>
                  <a:cubicBezTo>
                    <a:pt x="29188" y="31924"/>
                    <a:pt x="31924" y="29188"/>
                    <a:pt x="51078" y="25539"/>
                  </a:cubicBezTo>
                  <a:cubicBezTo>
                    <a:pt x="31924" y="21891"/>
                    <a:pt x="29188" y="19154"/>
                    <a:pt x="25539" y="0"/>
                  </a:cubicBezTo>
                  <a:cubicBezTo>
                    <a:pt x="21891" y="19154"/>
                    <a:pt x="19154" y="21891"/>
                    <a:pt x="0" y="25539"/>
                  </a:cubicBezTo>
                  <a:close/>
                </a:path>
              </a:pathLst>
            </a:custGeom>
            <a:solidFill>
              <a:srgbClr val="FFFFFF"/>
            </a:solidFill>
            <a:ln w="9113" cap="flat">
              <a:noFill/>
              <a:prstDash val="solid"/>
              <a:miter/>
            </a:ln>
          </p:spPr>
          <p:txBody>
            <a:bodyPr rtlCol="0" anchor="ctr"/>
            <a:lstStyle/>
            <a:p>
              <a:pPr>
                <a:lnSpc>
                  <a:spcPct val="130000"/>
                </a:lnSpc>
              </a:pPr>
              <a:endParaRPr lang="zh-CN" altLang="en-US"/>
            </a:p>
          </p:txBody>
        </p:sp>
        <p:sp>
          <p:nvSpPr>
            <p:cNvPr id="145" name="任意多边形: 形状 144">
              <a:extLst>
                <a:ext uri="{FF2B5EF4-FFF2-40B4-BE49-F238E27FC236}">
                  <a16:creationId xmlns:a16="http://schemas.microsoft.com/office/drawing/2014/main" id="{53375835-9E92-44D0-A768-5F2E60F8678D}"/>
                </a:ext>
              </a:extLst>
            </p:cNvPr>
            <p:cNvSpPr/>
            <p:nvPr/>
          </p:nvSpPr>
          <p:spPr>
            <a:xfrm>
              <a:off x="4753511" y="4822761"/>
              <a:ext cx="51078" cy="51078"/>
            </a:xfrm>
            <a:custGeom>
              <a:avLst/>
              <a:gdLst>
                <a:gd name="connsiteX0" fmla="*/ 0 w 51078"/>
                <a:gd name="connsiteY0" fmla="*/ 25539 h 51078"/>
                <a:gd name="connsiteX1" fmla="*/ 25539 w 51078"/>
                <a:gd name="connsiteY1" fmla="*/ 51078 h 51078"/>
                <a:gd name="connsiteX2" fmla="*/ 51078 w 51078"/>
                <a:gd name="connsiteY2" fmla="*/ 25539 h 51078"/>
                <a:gd name="connsiteX3" fmla="*/ 25539 w 51078"/>
                <a:gd name="connsiteY3" fmla="*/ 0 h 51078"/>
                <a:gd name="connsiteX4" fmla="*/ 0 w 51078"/>
                <a:gd name="connsiteY4" fmla="*/ 25539 h 51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78" h="51078">
                  <a:moveTo>
                    <a:pt x="0" y="25539"/>
                  </a:moveTo>
                  <a:cubicBezTo>
                    <a:pt x="19154" y="29188"/>
                    <a:pt x="21891" y="31924"/>
                    <a:pt x="25539" y="51078"/>
                  </a:cubicBezTo>
                  <a:cubicBezTo>
                    <a:pt x="29188" y="31924"/>
                    <a:pt x="31924" y="29188"/>
                    <a:pt x="51078" y="25539"/>
                  </a:cubicBezTo>
                  <a:cubicBezTo>
                    <a:pt x="31924" y="21891"/>
                    <a:pt x="29188" y="19154"/>
                    <a:pt x="25539" y="0"/>
                  </a:cubicBezTo>
                  <a:cubicBezTo>
                    <a:pt x="21891" y="19154"/>
                    <a:pt x="19154" y="21891"/>
                    <a:pt x="0" y="25539"/>
                  </a:cubicBezTo>
                  <a:close/>
                </a:path>
              </a:pathLst>
            </a:custGeom>
            <a:solidFill>
              <a:srgbClr val="FFFFFF"/>
            </a:solidFill>
            <a:ln w="9113" cap="flat">
              <a:noFill/>
              <a:prstDash val="solid"/>
              <a:miter/>
            </a:ln>
          </p:spPr>
          <p:txBody>
            <a:bodyPr rtlCol="0" anchor="ctr"/>
            <a:lstStyle/>
            <a:p>
              <a:pPr>
                <a:lnSpc>
                  <a:spcPct val="130000"/>
                </a:lnSpc>
              </a:pPr>
              <a:endParaRPr lang="zh-CN" altLang="en-US"/>
            </a:p>
          </p:txBody>
        </p:sp>
        <p:sp>
          <p:nvSpPr>
            <p:cNvPr id="146" name="任意多边形: 形状 145">
              <a:extLst>
                <a:ext uri="{FF2B5EF4-FFF2-40B4-BE49-F238E27FC236}">
                  <a16:creationId xmlns:a16="http://schemas.microsoft.com/office/drawing/2014/main" id="{B9DBB980-285F-4135-93C3-77E3A16E7786}"/>
                </a:ext>
              </a:extLst>
            </p:cNvPr>
            <p:cNvSpPr/>
            <p:nvPr/>
          </p:nvSpPr>
          <p:spPr>
            <a:xfrm>
              <a:off x="4206244" y="4579227"/>
              <a:ext cx="51078" cy="51078"/>
            </a:xfrm>
            <a:custGeom>
              <a:avLst/>
              <a:gdLst>
                <a:gd name="connsiteX0" fmla="*/ 0 w 51078"/>
                <a:gd name="connsiteY0" fmla="*/ 25539 h 51078"/>
                <a:gd name="connsiteX1" fmla="*/ 25539 w 51078"/>
                <a:gd name="connsiteY1" fmla="*/ 51078 h 51078"/>
                <a:gd name="connsiteX2" fmla="*/ 51078 w 51078"/>
                <a:gd name="connsiteY2" fmla="*/ 25539 h 51078"/>
                <a:gd name="connsiteX3" fmla="*/ 25539 w 51078"/>
                <a:gd name="connsiteY3" fmla="*/ 0 h 51078"/>
                <a:gd name="connsiteX4" fmla="*/ 0 w 51078"/>
                <a:gd name="connsiteY4" fmla="*/ 25539 h 51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78" h="51078">
                  <a:moveTo>
                    <a:pt x="0" y="25539"/>
                  </a:moveTo>
                  <a:cubicBezTo>
                    <a:pt x="19154" y="29188"/>
                    <a:pt x="21891" y="31924"/>
                    <a:pt x="25539" y="51078"/>
                  </a:cubicBezTo>
                  <a:cubicBezTo>
                    <a:pt x="29188" y="31924"/>
                    <a:pt x="31924" y="29188"/>
                    <a:pt x="51078" y="25539"/>
                  </a:cubicBezTo>
                  <a:cubicBezTo>
                    <a:pt x="31924" y="21891"/>
                    <a:pt x="29188" y="19154"/>
                    <a:pt x="25539" y="0"/>
                  </a:cubicBezTo>
                  <a:cubicBezTo>
                    <a:pt x="22803" y="19154"/>
                    <a:pt x="19154" y="21891"/>
                    <a:pt x="0" y="25539"/>
                  </a:cubicBezTo>
                  <a:close/>
                </a:path>
              </a:pathLst>
            </a:custGeom>
            <a:solidFill>
              <a:srgbClr val="FFFFFF"/>
            </a:solidFill>
            <a:ln w="9113" cap="flat">
              <a:noFill/>
              <a:prstDash val="solid"/>
              <a:miter/>
            </a:ln>
          </p:spPr>
          <p:txBody>
            <a:bodyPr rtlCol="0" anchor="ctr"/>
            <a:lstStyle/>
            <a:p>
              <a:pPr>
                <a:lnSpc>
                  <a:spcPct val="130000"/>
                </a:lnSpc>
              </a:pPr>
              <a:endParaRPr lang="zh-CN" altLang="en-US"/>
            </a:p>
          </p:txBody>
        </p:sp>
        <p:sp>
          <p:nvSpPr>
            <p:cNvPr id="147" name="任意多边形: 形状 146">
              <a:extLst>
                <a:ext uri="{FF2B5EF4-FFF2-40B4-BE49-F238E27FC236}">
                  <a16:creationId xmlns:a16="http://schemas.microsoft.com/office/drawing/2014/main" id="{425F20FC-3250-46BC-A0B2-080E88F0DEAF}"/>
                </a:ext>
              </a:extLst>
            </p:cNvPr>
            <p:cNvSpPr/>
            <p:nvPr/>
          </p:nvSpPr>
          <p:spPr>
            <a:xfrm>
              <a:off x="4909482" y="4714220"/>
              <a:ext cx="91211" cy="91211"/>
            </a:xfrm>
            <a:custGeom>
              <a:avLst/>
              <a:gdLst>
                <a:gd name="connsiteX0" fmla="*/ 0 w 91211"/>
                <a:gd name="connsiteY0" fmla="*/ 45606 h 91211"/>
                <a:gd name="connsiteX1" fmla="*/ 45606 w 91211"/>
                <a:gd name="connsiteY1" fmla="*/ 91211 h 91211"/>
                <a:gd name="connsiteX2" fmla="*/ 91211 w 91211"/>
                <a:gd name="connsiteY2" fmla="*/ 45606 h 91211"/>
                <a:gd name="connsiteX3" fmla="*/ 45606 w 91211"/>
                <a:gd name="connsiteY3" fmla="*/ 0 h 91211"/>
                <a:gd name="connsiteX4" fmla="*/ 0 w 91211"/>
                <a:gd name="connsiteY4" fmla="*/ 45606 h 91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11" h="91211">
                  <a:moveTo>
                    <a:pt x="0" y="45606"/>
                  </a:moveTo>
                  <a:cubicBezTo>
                    <a:pt x="33748" y="51990"/>
                    <a:pt x="39221" y="56551"/>
                    <a:pt x="45606" y="91211"/>
                  </a:cubicBezTo>
                  <a:cubicBezTo>
                    <a:pt x="51990" y="57463"/>
                    <a:pt x="56551" y="51990"/>
                    <a:pt x="91211" y="45606"/>
                  </a:cubicBezTo>
                  <a:cubicBezTo>
                    <a:pt x="57463" y="39221"/>
                    <a:pt x="51990" y="34660"/>
                    <a:pt x="45606" y="0"/>
                  </a:cubicBezTo>
                  <a:cubicBezTo>
                    <a:pt x="39221" y="33748"/>
                    <a:pt x="33748" y="39221"/>
                    <a:pt x="0" y="45606"/>
                  </a:cubicBezTo>
                  <a:close/>
                </a:path>
              </a:pathLst>
            </a:custGeom>
            <a:solidFill>
              <a:srgbClr val="FFFFFF"/>
            </a:solidFill>
            <a:ln w="9113" cap="flat">
              <a:noFill/>
              <a:prstDash val="solid"/>
              <a:miter/>
            </a:ln>
          </p:spPr>
          <p:txBody>
            <a:bodyPr rtlCol="0" anchor="ctr"/>
            <a:lstStyle/>
            <a:p>
              <a:pPr>
                <a:lnSpc>
                  <a:spcPct val="130000"/>
                </a:lnSpc>
              </a:pPr>
              <a:endParaRPr lang="zh-CN" altLang="en-US"/>
            </a:p>
          </p:txBody>
        </p:sp>
        <p:sp>
          <p:nvSpPr>
            <p:cNvPr id="148" name="任意多边形: 形状 147">
              <a:extLst>
                <a:ext uri="{FF2B5EF4-FFF2-40B4-BE49-F238E27FC236}">
                  <a16:creationId xmlns:a16="http://schemas.microsoft.com/office/drawing/2014/main" id="{422D5226-C194-4B0C-ADD4-2A548F6611C4}"/>
                </a:ext>
              </a:extLst>
            </p:cNvPr>
            <p:cNvSpPr/>
            <p:nvPr/>
          </p:nvSpPr>
          <p:spPr>
            <a:xfrm>
              <a:off x="4620342" y="4463389"/>
              <a:ext cx="91211" cy="91211"/>
            </a:xfrm>
            <a:custGeom>
              <a:avLst/>
              <a:gdLst>
                <a:gd name="connsiteX0" fmla="*/ 0 w 91211"/>
                <a:gd name="connsiteY0" fmla="*/ 45606 h 91211"/>
                <a:gd name="connsiteX1" fmla="*/ 45606 w 91211"/>
                <a:gd name="connsiteY1" fmla="*/ 91211 h 91211"/>
                <a:gd name="connsiteX2" fmla="*/ 91211 w 91211"/>
                <a:gd name="connsiteY2" fmla="*/ 45606 h 91211"/>
                <a:gd name="connsiteX3" fmla="*/ 45606 w 91211"/>
                <a:gd name="connsiteY3" fmla="*/ 0 h 91211"/>
                <a:gd name="connsiteX4" fmla="*/ 0 w 91211"/>
                <a:gd name="connsiteY4" fmla="*/ 45606 h 91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11" h="91211">
                  <a:moveTo>
                    <a:pt x="0" y="45606"/>
                  </a:moveTo>
                  <a:cubicBezTo>
                    <a:pt x="33748" y="51990"/>
                    <a:pt x="39221" y="56551"/>
                    <a:pt x="45606" y="91211"/>
                  </a:cubicBezTo>
                  <a:cubicBezTo>
                    <a:pt x="51990" y="57463"/>
                    <a:pt x="56551" y="51990"/>
                    <a:pt x="91211" y="45606"/>
                  </a:cubicBezTo>
                  <a:cubicBezTo>
                    <a:pt x="57463" y="39221"/>
                    <a:pt x="51990" y="34660"/>
                    <a:pt x="45606" y="0"/>
                  </a:cubicBezTo>
                  <a:cubicBezTo>
                    <a:pt x="39221" y="34660"/>
                    <a:pt x="33748" y="39221"/>
                    <a:pt x="0" y="45606"/>
                  </a:cubicBezTo>
                  <a:close/>
                </a:path>
              </a:pathLst>
            </a:custGeom>
            <a:solidFill>
              <a:srgbClr val="FFFFFF"/>
            </a:solidFill>
            <a:ln w="9113" cap="flat">
              <a:noFill/>
              <a:prstDash val="solid"/>
              <a:miter/>
            </a:ln>
          </p:spPr>
          <p:txBody>
            <a:bodyPr rtlCol="0" anchor="ctr"/>
            <a:lstStyle/>
            <a:p>
              <a:pPr>
                <a:lnSpc>
                  <a:spcPct val="130000"/>
                </a:lnSpc>
              </a:pPr>
              <a:endParaRPr lang="zh-CN" altLang="en-US"/>
            </a:p>
          </p:txBody>
        </p:sp>
      </p:grpSp>
      <p:sp>
        <p:nvSpPr>
          <p:cNvPr id="272" name="文本框 271">
            <a:extLst>
              <a:ext uri="{FF2B5EF4-FFF2-40B4-BE49-F238E27FC236}">
                <a16:creationId xmlns:a16="http://schemas.microsoft.com/office/drawing/2014/main" id="{E0E6CA22-FCF1-4611-A1F8-0A6DBB7AF438}"/>
              </a:ext>
            </a:extLst>
          </p:cNvPr>
          <p:cNvSpPr txBox="1"/>
          <p:nvPr/>
        </p:nvSpPr>
        <p:spPr>
          <a:xfrm>
            <a:off x="3980171" y="3160091"/>
            <a:ext cx="2056172" cy="659861"/>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L="0" marR="0" lvl="0" indent="0" algn="l"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手指交叉相互揉搓，</a:t>
            </a:r>
          </a:p>
          <a:p>
            <a:pPr marL="0" marR="0" lvl="0" indent="0" algn="l"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双手交换进行</a:t>
            </a:r>
          </a:p>
        </p:txBody>
      </p:sp>
      <p:sp>
        <p:nvSpPr>
          <p:cNvPr id="273" name="文本框 272">
            <a:extLst>
              <a:ext uri="{FF2B5EF4-FFF2-40B4-BE49-F238E27FC236}">
                <a16:creationId xmlns:a16="http://schemas.microsoft.com/office/drawing/2014/main" id="{7F0CBB9C-DCA5-4970-90C1-74FF04421591}"/>
              </a:ext>
            </a:extLst>
          </p:cNvPr>
          <p:cNvSpPr txBox="1"/>
          <p:nvPr/>
        </p:nvSpPr>
        <p:spPr>
          <a:xfrm>
            <a:off x="3588816" y="3085212"/>
            <a:ext cx="526432" cy="52245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a:lnSpc>
                <a:spcPct val="130000"/>
              </a:lnSpc>
              <a:defRPr/>
            </a:pPr>
            <a:r>
              <a:rPr lang="en-US" altLang="zh-CN" sz="2400" b="1" dirty="0">
                <a:latin typeface="+mj-lt"/>
              </a:rPr>
              <a:t>02</a:t>
            </a:r>
            <a:endParaRPr lang="zh-CN" altLang="en-US" sz="2400" b="1" dirty="0">
              <a:latin typeface="+mj-lt"/>
            </a:endParaRPr>
          </a:p>
        </p:txBody>
      </p:sp>
      <p:sp>
        <p:nvSpPr>
          <p:cNvPr id="275" name="文本框 274">
            <a:extLst>
              <a:ext uri="{FF2B5EF4-FFF2-40B4-BE49-F238E27FC236}">
                <a16:creationId xmlns:a16="http://schemas.microsoft.com/office/drawing/2014/main" id="{8DFBC678-C746-43C6-B23C-1B26E8F4C444}"/>
              </a:ext>
            </a:extLst>
          </p:cNvPr>
          <p:cNvSpPr txBox="1"/>
          <p:nvPr/>
        </p:nvSpPr>
        <p:spPr>
          <a:xfrm>
            <a:off x="6637764" y="3160091"/>
            <a:ext cx="2056172" cy="659861"/>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L="0" marR="0" lvl="0" indent="0" algn="l"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掌心相对，双手交</a:t>
            </a:r>
          </a:p>
          <a:p>
            <a:pPr marL="0" marR="0" lvl="0" indent="0" algn="l"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叉沿指缝相互揉搓</a:t>
            </a:r>
          </a:p>
        </p:txBody>
      </p:sp>
      <p:sp>
        <p:nvSpPr>
          <p:cNvPr id="276" name="文本框 275">
            <a:extLst>
              <a:ext uri="{FF2B5EF4-FFF2-40B4-BE49-F238E27FC236}">
                <a16:creationId xmlns:a16="http://schemas.microsoft.com/office/drawing/2014/main" id="{507501BC-2D87-4A67-83DA-DE2979458BF3}"/>
              </a:ext>
            </a:extLst>
          </p:cNvPr>
          <p:cNvSpPr txBox="1"/>
          <p:nvPr/>
        </p:nvSpPr>
        <p:spPr>
          <a:xfrm>
            <a:off x="6215337" y="3085212"/>
            <a:ext cx="557504" cy="52245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2400" b="1" i="0" u="none" strike="noStrike" kern="1200" cap="none" spc="0" normalizeH="0" baseline="0" noProof="0" dirty="0">
                <a:ln>
                  <a:noFill/>
                </a:ln>
                <a:effectLst/>
                <a:uLnTx/>
                <a:uFillTx/>
                <a:latin typeface="+mj-lt"/>
                <a:ea typeface="微软雅黑 Light"/>
                <a:cs typeface="+mn-cs"/>
              </a:rPr>
              <a:t>03</a:t>
            </a:r>
            <a:endParaRPr kumimoji="0" lang="zh-CN" altLang="en-US" sz="2400" b="1" i="0" u="none" strike="noStrike" kern="1200" cap="none" spc="0" normalizeH="0" baseline="0" noProof="0" dirty="0">
              <a:ln>
                <a:noFill/>
              </a:ln>
              <a:effectLst/>
              <a:uLnTx/>
              <a:uFillTx/>
              <a:latin typeface="+mj-lt"/>
              <a:ea typeface="微软雅黑 Light"/>
              <a:cs typeface="+mn-cs"/>
            </a:endParaRPr>
          </a:p>
        </p:txBody>
      </p:sp>
      <p:sp>
        <p:nvSpPr>
          <p:cNvPr id="278" name="文本框 277">
            <a:extLst>
              <a:ext uri="{FF2B5EF4-FFF2-40B4-BE49-F238E27FC236}">
                <a16:creationId xmlns:a16="http://schemas.microsoft.com/office/drawing/2014/main" id="{7E565C62-6E4E-458C-AD37-46DC9A091F8B}"/>
              </a:ext>
            </a:extLst>
          </p:cNvPr>
          <p:cNvSpPr txBox="1"/>
          <p:nvPr/>
        </p:nvSpPr>
        <p:spPr>
          <a:xfrm>
            <a:off x="9297515" y="3160091"/>
            <a:ext cx="1896564" cy="659861"/>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L="0" marR="0" lvl="0" indent="0" algn="l"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指尖摩擦手掌心，双手交换进行</a:t>
            </a:r>
          </a:p>
        </p:txBody>
      </p:sp>
      <p:sp>
        <p:nvSpPr>
          <p:cNvPr id="279" name="文本框 278">
            <a:extLst>
              <a:ext uri="{FF2B5EF4-FFF2-40B4-BE49-F238E27FC236}">
                <a16:creationId xmlns:a16="http://schemas.microsoft.com/office/drawing/2014/main" id="{3180C3E5-5DC6-4BDC-BD75-C602C3996A69}"/>
              </a:ext>
            </a:extLst>
          </p:cNvPr>
          <p:cNvSpPr txBox="1"/>
          <p:nvPr/>
        </p:nvSpPr>
        <p:spPr>
          <a:xfrm>
            <a:off x="8906160" y="3085212"/>
            <a:ext cx="526432" cy="52245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a:lnSpc>
                <a:spcPct val="130000"/>
              </a:lnSpc>
              <a:defRPr/>
            </a:pPr>
            <a:r>
              <a:rPr lang="en-US" altLang="zh-CN" sz="2400" b="1" dirty="0">
                <a:latin typeface="+mj-lt"/>
              </a:rPr>
              <a:t>04</a:t>
            </a:r>
            <a:endParaRPr lang="zh-CN" altLang="en-US" sz="2400" b="1" dirty="0">
              <a:latin typeface="+mj-lt"/>
            </a:endParaRPr>
          </a:p>
        </p:txBody>
      </p:sp>
      <p:sp>
        <p:nvSpPr>
          <p:cNvPr id="281" name="文本框 280">
            <a:extLst>
              <a:ext uri="{FF2B5EF4-FFF2-40B4-BE49-F238E27FC236}">
                <a16:creationId xmlns:a16="http://schemas.microsoft.com/office/drawing/2014/main" id="{48A4F6E4-C078-4AE8-B954-216461A03CD2}"/>
              </a:ext>
            </a:extLst>
          </p:cNvPr>
          <p:cNvSpPr txBox="1"/>
          <p:nvPr/>
        </p:nvSpPr>
        <p:spPr>
          <a:xfrm>
            <a:off x="1389276" y="5363304"/>
            <a:ext cx="1864038" cy="659861"/>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拇指在掌中转动，双手交换进行</a:t>
            </a:r>
          </a:p>
        </p:txBody>
      </p:sp>
      <p:sp>
        <p:nvSpPr>
          <p:cNvPr id="282" name="文本框 281">
            <a:extLst>
              <a:ext uri="{FF2B5EF4-FFF2-40B4-BE49-F238E27FC236}">
                <a16:creationId xmlns:a16="http://schemas.microsoft.com/office/drawing/2014/main" id="{4EEEB01B-0197-4B97-8227-C9E1D287A6ED}"/>
              </a:ext>
            </a:extLst>
          </p:cNvPr>
          <p:cNvSpPr txBox="1"/>
          <p:nvPr/>
        </p:nvSpPr>
        <p:spPr>
          <a:xfrm>
            <a:off x="997921" y="5288425"/>
            <a:ext cx="526432" cy="52245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a:lnSpc>
                <a:spcPct val="130000"/>
              </a:lnSpc>
              <a:defRPr/>
            </a:pPr>
            <a:r>
              <a:rPr lang="en-US" altLang="zh-CN" sz="2400" b="1" dirty="0">
                <a:latin typeface="+mj-lt"/>
              </a:rPr>
              <a:t>05</a:t>
            </a:r>
            <a:endParaRPr lang="zh-CN" altLang="en-US" sz="2400" b="1" dirty="0">
              <a:latin typeface="+mj-lt"/>
            </a:endParaRPr>
          </a:p>
        </p:txBody>
      </p:sp>
      <p:sp>
        <p:nvSpPr>
          <p:cNvPr id="284" name="文本框 283">
            <a:extLst>
              <a:ext uri="{FF2B5EF4-FFF2-40B4-BE49-F238E27FC236}">
                <a16:creationId xmlns:a16="http://schemas.microsoft.com/office/drawing/2014/main" id="{B27AF7B7-5ADF-4488-BE0E-A8BD05189E93}"/>
              </a:ext>
            </a:extLst>
          </p:cNvPr>
          <p:cNvSpPr txBox="1"/>
          <p:nvPr/>
        </p:nvSpPr>
        <p:spPr>
          <a:xfrm>
            <a:off x="3980171" y="5363304"/>
            <a:ext cx="1864038" cy="659861"/>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L="0" marR="0" lvl="0" indent="0" algn="l"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认真检查</a:t>
            </a:r>
            <a:r>
              <a:rPr lang="zh-CN" altLang="en-US" sz="1600" dirty="0">
                <a:solidFill>
                  <a:schemeClr val="bg1"/>
                </a:solidFill>
                <a:latin typeface="+mn-ea"/>
                <a:ea typeface="+mn-ea"/>
              </a:rPr>
              <a:t>，自行评估是否清洗干净</a:t>
            </a:r>
            <a:endParaRPr kumimoji="0" lang="zh-CN" altLang="en-US" sz="1600" b="0" i="0" u="none" strike="noStrike" kern="1200" cap="none" spc="0" normalizeH="0" baseline="0" noProof="0" dirty="0">
              <a:ln>
                <a:noFill/>
              </a:ln>
              <a:solidFill>
                <a:schemeClr val="bg1"/>
              </a:solidFill>
              <a:effectLst/>
              <a:uLnTx/>
              <a:uFillTx/>
              <a:latin typeface="+mn-ea"/>
              <a:ea typeface="+mn-ea"/>
              <a:cs typeface="+mn-cs"/>
            </a:endParaRPr>
          </a:p>
        </p:txBody>
      </p:sp>
      <p:sp>
        <p:nvSpPr>
          <p:cNvPr id="285" name="文本框 284">
            <a:extLst>
              <a:ext uri="{FF2B5EF4-FFF2-40B4-BE49-F238E27FC236}">
                <a16:creationId xmlns:a16="http://schemas.microsoft.com/office/drawing/2014/main" id="{7A958BCC-56CB-4996-8A66-2DF64926090F}"/>
              </a:ext>
            </a:extLst>
          </p:cNvPr>
          <p:cNvSpPr txBox="1"/>
          <p:nvPr/>
        </p:nvSpPr>
        <p:spPr>
          <a:xfrm>
            <a:off x="3588816" y="5288425"/>
            <a:ext cx="526432" cy="52245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a:lnSpc>
                <a:spcPct val="130000"/>
              </a:lnSpc>
              <a:defRPr/>
            </a:pPr>
            <a:r>
              <a:rPr lang="en-US" altLang="zh-CN" sz="2400" b="1" dirty="0">
                <a:latin typeface="+mj-lt"/>
              </a:rPr>
              <a:t>06</a:t>
            </a:r>
            <a:endParaRPr lang="zh-CN" altLang="en-US" sz="2400" b="1" dirty="0">
              <a:latin typeface="+mj-lt"/>
            </a:endParaRPr>
          </a:p>
        </p:txBody>
      </p:sp>
      <p:sp>
        <p:nvSpPr>
          <p:cNvPr id="3" name="矩形: 圆角 2">
            <a:extLst>
              <a:ext uri="{FF2B5EF4-FFF2-40B4-BE49-F238E27FC236}">
                <a16:creationId xmlns:a16="http://schemas.microsoft.com/office/drawing/2014/main" id="{E467B771-F3EB-4C61-AAE5-98869B23CF64}"/>
              </a:ext>
            </a:extLst>
          </p:cNvPr>
          <p:cNvSpPr/>
          <p:nvPr/>
        </p:nvSpPr>
        <p:spPr>
          <a:xfrm>
            <a:off x="6517045" y="4138578"/>
            <a:ext cx="2030975" cy="345999"/>
          </a:xfrm>
          <a:prstGeom prst="roundRect">
            <a:avLst/>
          </a:prstGeom>
          <a:gradFill>
            <a:gsLst>
              <a:gs pos="99000">
                <a:schemeClr val="accent2"/>
              </a:gs>
              <a:gs pos="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4" name="PA-102267">
            <a:extLst>
              <a:ext uri="{FF2B5EF4-FFF2-40B4-BE49-F238E27FC236}">
                <a16:creationId xmlns:a16="http://schemas.microsoft.com/office/drawing/2014/main" id="{730E0944-59B7-47A7-9091-13D6C53B9E53}"/>
              </a:ext>
            </a:extLst>
          </p:cNvPr>
          <p:cNvSpPr/>
          <p:nvPr>
            <p:custDataLst>
              <p:tags r:id="rId2"/>
            </p:custDataLst>
          </p:nvPr>
        </p:nvSpPr>
        <p:spPr>
          <a:xfrm>
            <a:off x="6510716" y="3959232"/>
            <a:ext cx="2020413" cy="525657"/>
          </a:xfrm>
          <a:prstGeom prst="rect">
            <a:avLst/>
          </a:prstGeom>
          <a:noFill/>
        </p:spPr>
        <p:txBody>
          <a:bodyPr wrap="square" rtlCol="0">
            <a:spAutoFit/>
            <a:scene3d>
              <a:camera prst="orthographicFront"/>
              <a:lightRig rig="balanced" dir="t"/>
            </a:scene3d>
            <a:sp3d extrusionH="57150" prstMaterial="powder">
              <a:bevelT w="38100" h="107950" prst="angle"/>
              <a:extrusionClr>
                <a:schemeClr val="bg1">
                  <a:lumMod val="95000"/>
                </a:schemeClr>
              </a:extrusionClr>
            </a:sp3d>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1" i="0" u="none" strike="noStrike" kern="2200" cap="none" spc="0" normalizeH="0" baseline="0" noProof="0" dirty="0">
                <a:ln>
                  <a:noFill/>
                </a:ln>
                <a:solidFill>
                  <a:schemeClr val="bg1"/>
                </a:solidFill>
                <a:effectLst/>
                <a:uLnTx/>
                <a:uFillTx/>
                <a:latin typeface="+mj-ea"/>
                <a:ea typeface="+mj-ea"/>
                <a:cs typeface="+mn-cs"/>
              </a:rPr>
              <a:t>洗手温馨提示</a:t>
            </a:r>
          </a:p>
        </p:txBody>
      </p:sp>
    </p:spTree>
    <p:extLst>
      <p:ext uri="{BB962C8B-B14F-4D97-AF65-F5344CB8AC3E}">
        <p14:creationId xmlns:p14="http://schemas.microsoft.com/office/powerpoint/2010/main" val="4158347470"/>
      </p:ext>
    </p:extLst>
  </p:cSld>
  <p:clrMapOvr>
    <a:masterClrMapping/>
  </p:clrMapOvr>
  <p:transition spd="slow">
    <p:strips/>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2D67576-B3E3-4B9A-9079-C365D12CE96B}"/>
              </a:ext>
            </a:extLst>
          </p:cNvPr>
          <p:cNvSpPr>
            <a:spLocks noGrp="1"/>
          </p:cNvSpPr>
          <p:nvPr>
            <p:ph type="body" sz="quarter" idx="14"/>
          </p:nvPr>
        </p:nvSpPr>
        <p:spPr/>
        <p:txBody>
          <a:bodyPr/>
          <a:lstStyle/>
          <a:p>
            <a:r>
              <a:rPr lang="zh-CN" altLang="en-US" dirty="0"/>
              <a:t>其他防控措施</a:t>
            </a:r>
          </a:p>
        </p:txBody>
      </p:sp>
      <p:sp>
        <p:nvSpPr>
          <p:cNvPr id="4" name="矩形: 圆角 3">
            <a:extLst>
              <a:ext uri="{FF2B5EF4-FFF2-40B4-BE49-F238E27FC236}">
                <a16:creationId xmlns:a16="http://schemas.microsoft.com/office/drawing/2014/main" id="{8F41FD7A-ADE8-4B2B-9536-431FECEC7179}"/>
              </a:ext>
            </a:extLst>
          </p:cNvPr>
          <p:cNvSpPr/>
          <p:nvPr/>
        </p:nvSpPr>
        <p:spPr bwMode="auto">
          <a:xfrm>
            <a:off x="660401" y="1587420"/>
            <a:ext cx="1971040" cy="4094163"/>
          </a:xfrm>
          <a:prstGeom prst="roundRect">
            <a:avLst>
              <a:gd name="adj" fmla="val 3136"/>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1">
            <a:extLst>
              <a:ext uri="{FF2B5EF4-FFF2-40B4-BE49-F238E27FC236}">
                <a16:creationId xmlns:a16="http://schemas.microsoft.com/office/drawing/2014/main" id="{509342EF-44AA-412D-A68F-7FAEAB9A81E8}"/>
              </a:ext>
            </a:extLst>
          </p:cNvPr>
          <p:cNvSpPr txBox="1">
            <a:spLocks noChangeArrowheads="1"/>
          </p:cNvSpPr>
          <p:nvPr/>
        </p:nvSpPr>
        <p:spPr bwMode="auto">
          <a:xfrm>
            <a:off x="860350" y="4030080"/>
            <a:ext cx="1650764" cy="134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定期开窗通风，确保空气的流畅性，避免长期生活在密闭空间</a:t>
            </a:r>
          </a:p>
        </p:txBody>
      </p:sp>
      <p:sp>
        <p:nvSpPr>
          <p:cNvPr id="6" name="矩形 15">
            <a:extLst>
              <a:ext uri="{FF2B5EF4-FFF2-40B4-BE49-F238E27FC236}">
                <a16:creationId xmlns:a16="http://schemas.microsoft.com/office/drawing/2014/main" id="{63657EE5-E4C6-444E-A757-C15490E4DC2D}"/>
              </a:ext>
            </a:extLst>
          </p:cNvPr>
          <p:cNvSpPr>
            <a:spLocks noChangeArrowheads="1"/>
          </p:cNvSpPr>
          <p:nvPr/>
        </p:nvSpPr>
        <p:spPr bwMode="auto">
          <a:xfrm>
            <a:off x="823957" y="3433408"/>
            <a:ext cx="1723549"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chemeClr val="accent2"/>
                </a:solidFill>
                <a:effectLst/>
                <a:uLnTx/>
                <a:uFillTx/>
                <a:latin typeface="+mj-ea"/>
                <a:ea typeface="+mj-ea"/>
                <a:cs typeface="+mn-cs"/>
              </a:rPr>
              <a:t>室内空气流通</a:t>
            </a:r>
          </a:p>
        </p:txBody>
      </p:sp>
      <p:sp>
        <p:nvSpPr>
          <p:cNvPr id="12" name="任意多边形: 形状 11">
            <a:extLst>
              <a:ext uri="{FF2B5EF4-FFF2-40B4-BE49-F238E27FC236}">
                <a16:creationId xmlns:a16="http://schemas.microsoft.com/office/drawing/2014/main" id="{4E7A8CBC-A45F-4424-836E-46B31584EBF8}"/>
              </a:ext>
            </a:extLst>
          </p:cNvPr>
          <p:cNvSpPr/>
          <p:nvPr/>
        </p:nvSpPr>
        <p:spPr bwMode="auto">
          <a:xfrm>
            <a:off x="663586" y="5635546"/>
            <a:ext cx="1964670" cy="46037"/>
          </a:xfrm>
          <a:custGeom>
            <a:avLst/>
            <a:gdLst>
              <a:gd name="connsiteX0" fmla="*/ 0 w 1964670"/>
              <a:gd name="connsiteY0" fmla="*/ 0 h 46037"/>
              <a:gd name="connsiteX1" fmla="*/ 1964670 w 1964670"/>
              <a:gd name="connsiteY1" fmla="*/ 0 h 46037"/>
              <a:gd name="connsiteX2" fmla="*/ 1962998 w 1964670"/>
              <a:gd name="connsiteY2" fmla="*/ 8285 h 46037"/>
              <a:gd name="connsiteX3" fmla="*/ 1906043 w 1964670"/>
              <a:gd name="connsiteY3" fmla="*/ 46037 h 46037"/>
              <a:gd name="connsiteX4" fmla="*/ 58627 w 1964670"/>
              <a:gd name="connsiteY4" fmla="*/ 46037 h 46037"/>
              <a:gd name="connsiteX5" fmla="*/ 1673 w 1964670"/>
              <a:gd name="connsiteY5" fmla="*/ 8285 h 4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4670" h="46037">
                <a:moveTo>
                  <a:pt x="0" y="0"/>
                </a:moveTo>
                <a:lnTo>
                  <a:pt x="1964670" y="0"/>
                </a:lnTo>
                <a:lnTo>
                  <a:pt x="1962998" y="8285"/>
                </a:lnTo>
                <a:cubicBezTo>
                  <a:pt x="1953614" y="30471"/>
                  <a:pt x="1931647" y="46037"/>
                  <a:pt x="1906043" y="46037"/>
                </a:cubicBezTo>
                <a:lnTo>
                  <a:pt x="58627" y="46037"/>
                </a:lnTo>
                <a:cubicBezTo>
                  <a:pt x="33024" y="46037"/>
                  <a:pt x="11056" y="30471"/>
                  <a:pt x="1673" y="82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5" name="矩形: 圆角 14">
            <a:extLst>
              <a:ext uri="{FF2B5EF4-FFF2-40B4-BE49-F238E27FC236}">
                <a16:creationId xmlns:a16="http://schemas.microsoft.com/office/drawing/2014/main" id="{E67FA810-790D-476B-90F1-1DC83196E166}"/>
              </a:ext>
            </a:extLst>
          </p:cNvPr>
          <p:cNvSpPr/>
          <p:nvPr/>
        </p:nvSpPr>
        <p:spPr bwMode="auto">
          <a:xfrm>
            <a:off x="2884644" y="1587420"/>
            <a:ext cx="1971040" cy="4094163"/>
          </a:xfrm>
          <a:prstGeom prst="roundRect">
            <a:avLst>
              <a:gd name="adj" fmla="val 3136"/>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prstClr val="white"/>
              </a:solidFill>
              <a:latin typeface="等线" panose="020F0502020204030204"/>
              <a:ea typeface="等线" panose="02010600030101010101" pitchFamily="2" charset="-122"/>
            </a:endParaRPr>
          </a:p>
        </p:txBody>
      </p:sp>
      <p:sp>
        <p:nvSpPr>
          <p:cNvPr id="16" name="文本框 1">
            <a:extLst>
              <a:ext uri="{FF2B5EF4-FFF2-40B4-BE49-F238E27FC236}">
                <a16:creationId xmlns:a16="http://schemas.microsoft.com/office/drawing/2014/main" id="{31089D6A-661C-4FB9-A8F2-AE012BB5D75B}"/>
              </a:ext>
            </a:extLst>
          </p:cNvPr>
          <p:cNvSpPr txBox="1">
            <a:spLocks noChangeArrowheads="1"/>
          </p:cNvSpPr>
          <p:nvPr/>
        </p:nvSpPr>
        <p:spPr bwMode="auto">
          <a:xfrm>
            <a:off x="3084593" y="4030080"/>
            <a:ext cx="1650764" cy="134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良好饮食习惯，处理生食和熟食切菜板及刀具要分开</a:t>
            </a:r>
          </a:p>
        </p:txBody>
      </p:sp>
      <p:sp>
        <p:nvSpPr>
          <p:cNvPr id="17" name="矩形 15">
            <a:extLst>
              <a:ext uri="{FF2B5EF4-FFF2-40B4-BE49-F238E27FC236}">
                <a16:creationId xmlns:a16="http://schemas.microsoft.com/office/drawing/2014/main" id="{63E39BA5-A2DC-49C7-A205-4ED66E7069DD}"/>
              </a:ext>
            </a:extLst>
          </p:cNvPr>
          <p:cNvSpPr>
            <a:spLocks noChangeArrowheads="1"/>
          </p:cNvSpPr>
          <p:nvPr/>
        </p:nvSpPr>
        <p:spPr bwMode="auto">
          <a:xfrm>
            <a:off x="3048200" y="3433408"/>
            <a:ext cx="1723549"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chemeClr val="accent2"/>
                </a:solidFill>
                <a:effectLst/>
                <a:uLnTx/>
                <a:uFillTx/>
                <a:latin typeface="+mj-ea"/>
                <a:ea typeface="+mj-ea"/>
                <a:cs typeface="+mn-cs"/>
              </a:rPr>
              <a:t>加强饮食卫生</a:t>
            </a:r>
          </a:p>
        </p:txBody>
      </p:sp>
      <p:sp>
        <p:nvSpPr>
          <p:cNvPr id="19" name="任意多边形: 形状 18">
            <a:extLst>
              <a:ext uri="{FF2B5EF4-FFF2-40B4-BE49-F238E27FC236}">
                <a16:creationId xmlns:a16="http://schemas.microsoft.com/office/drawing/2014/main" id="{BEF290A6-DD79-44EE-91DA-CC6079865BFB}"/>
              </a:ext>
            </a:extLst>
          </p:cNvPr>
          <p:cNvSpPr/>
          <p:nvPr/>
        </p:nvSpPr>
        <p:spPr bwMode="auto">
          <a:xfrm>
            <a:off x="2887829" y="5635546"/>
            <a:ext cx="1964670" cy="46037"/>
          </a:xfrm>
          <a:custGeom>
            <a:avLst/>
            <a:gdLst>
              <a:gd name="connsiteX0" fmla="*/ 0 w 1964670"/>
              <a:gd name="connsiteY0" fmla="*/ 0 h 46037"/>
              <a:gd name="connsiteX1" fmla="*/ 1964670 w 1964670"/>
              <a:gd name="connsiteY1" fmla="*/ 0 h 46037"/>
              <a:gd name="connsiteX2" fmla="*/ 1962998 w 1964670"/>
              <a:gd name="connsiteY2" fmla="*/ 8285 h 46037"/>
              <a:gd name="connsiteX3" fmla="*/ 1906043 w 1964670"/>
              <a:gd name="connsiteY3" fmla="*/ 46037 h 46037"/>
              <a:gd name="connsiteX4" fmla="*/ 58627 w 1964670"/>
              <a:gd name="connsiteY4" fmla="*/ 46037 h 46037"/>
              <a:gd name="connsiteX5" fmla="*/ 1673 w 1964670"/>
              <a:gd name="connsiteY5" fmla="*/ 8285 h 4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4670" h="46037">
                <a:moveTo>
                  <a:pt x="0" y="0"/>
                </a:moveTo>
                <a:lnTo>
                  <a:pt x="1964670" y="0"/>
                </a:lnTo>
                <a:lnTo>
                  <a:pt x="1962998" y="8285"/>
                </a:lnTo>
                <a:cubicBezTo>
                  <a:pt x="1953614" y="30471"/>
                  <a:pt x="1931647" y="46037"/>
                  <a:pt x="1906043" y="46037"/>
                </a:cubicBezTo>
                <a:lnTo>
                  <a:pt x="58627" y="46037"/>
                </a:lnTo>
                <a:cubicBezTo>
                  <a:pt x="33024" y="46037"/>
                  <a:pt x="11056" y="30471"/>
                  <a:pt x="1673" y="82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20">
            <a:extLst>
              <a:ext uri="{FF2B5EF4-FFF2-40B4-BE49-F238E27FC236}">
                <a16:creationId xmlns:a16="http://schemas.microsoft.com/office/drawing/2014/main" id="{63C52C2F-4FDA-4336-B52B-D3EB02ADA5B9}"/>
              </a:ext>
            </a:extLst>
          </p:cNvPr>
          <p:cNvSpPr/>
          <p:nvPr/>
        </p:nvSpPr>
        <p:spPr bwMode="auto">
          <a:xfrm>
            <a:off x="5108887" y="1587420"/>
            <a:ext cx="1971040" cy="4094163"/>
          </a:xfrm>
          <a:prstGeom prst="roundRect">
            <a:avLst>
              <a:gd name="adj" fmla="val 3136"/>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prstClr val="white"/>
              </a:solidFill>
              <a:latin typeface="等线" panose="020F0502020204030204"/>
              <a:ea typeface="等线" panose="02010600030101010101" pitchFamily="2" charset="-122"/>
            </a:endParaRPr>
          </a:p>
        </p:txBody>
      </p:sp>
      <p:sp>
        <p:nvSpPr>
          <p:cNvPr id="22" name="文本框 1">
            <a:extLst>
              <a:ext uri="{FF2B5EF4-FFF2-40B4-BE49-F238E27FC236}">
                <a16:creationId xmlns:a16="http://schemas.microsoft.com/office/drawing/2014/main" id="{E0CF5B6F-E13F-469E-83B9-DB7AE427B768}"/>
              </a:ext>
            </a:extLst>
          </p:cNvPr>
          <p:cNvSpPr txBox="1">
            <a:spLocks noChangeArrowheads="1"/>
          </p:cNvSpPr>
          <p:nvPr/>
        </p:nvSpPr>
        <p:spPr bwMode="auto">
          <a:xfrm>
            <a:off x="5308836" y="4030080"/>
            <a:ext cx="1650764" cy="134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加强锻炼，保持良好的作息规律，避免长时间熬夜等不良习惯</a:t>
            </a:r>
            <a:endParaRPr kumimoji="0" lang="zh-CN" altLang="en-US" sz="1600" b="1" i="0" u="none" strike="noStrike" kern="1200" cap="none" spc="0" normalizeH="0" baseline="0" noProof="0" dirty="0">
              <a:ln>
                <a:noFill/>
              </a:ln>
              <a:solidFill>
                <a:schemeClr val="bg1"/>
              </a:solidFill>
              <a:effectLst/>
              <a:uLnTx/>
              <a:uFillTx/>
              <a:latin typeface="+mn-ea"/>
              <a:ea typeface="+mn-ea"/>
              <a:cs typeface="+mn-cs"/>
            </a:endParaRPr>
          </a:p>
        </p:txBody>
      </p:sp>
      <p:sp>
        <p:nvSpPr>
          <p:cNvPr id="23" name="矩形 15">
            <a:extLst>
              <a:ext uri="{FF2B5EF4-FFF2-40B4-BE49-F238E27FC236}">
                <a16:creationId xmlns:a16="http://schemas.microsoft.com/office/drawing/2014/main" id="{BA083D47-46E0-4762-9096-3F829A89F3A0}"/>
              </a:ext>
            </a:extLst>
          </p:cNvPr>
          <p:cNvSpPr>
            <a:spLocks noChangeArrowheads="1"/>
          </p:cNvSpPr>
          <p:nvPr/>
        </p:nvSpPr>
        <p:spPr bwMode="auto">
          <a:xfrm>
            <a:off x="5272443" y="3433408"/>
            <a:ext cx="1723549"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chemeClr val="accent2"/>
                </a:solidFill>
                <a:effectLst/>
                <a:uLnTx/>
                <a:uFillTx/>
                <a:latin typeface="+mj-ea"/>
                <a:ea typeface="+mj-ea"/>
                <a:cs typeface="+mn-cs"/>
              </a:rPr>
              <a:t>提高自身免疫</a:t>
            </a:r>
            <a:endParaRPr kumimoji="0" lang="en-US" altLang="zh-CN" sz="2000" b="1" i="0" u="none" strike="noStrike" kern="1200" cap="none" spc="0" normalizeH="0" baseline="0" noProof="0" dirty="0">
              <a:ln>
                <a:noFill/>
              </a:ln>
              <a:solidFill>
                <a:schemeClr val="accent2"/>
              </a:solidFill>
              <a:effectLst/>
              <a:uLnTx/>
              <a:uFillTx/>
              <a:latin typeface="+mj-ea"/>
              <a:ea typeface="+mj-ea"/>
              <a:cs typeface="+mn-cs"/>
            </a:endParaRPr>
          </a:p>
        </p:txBody>
      </p:sp>
      <p:sp>
        <p:nvSpPr>
          <p:cNvPr id="25" name="任意多边形: 形状 24">
            <a:extLst>
              <a:ext uri="{FF2B5EF4-FFF2-40B4-BE49-F238E27FC236}">
                <a16:creationId xmlns:a16="http://schemas.microsoft.com/office/drawing/2014/main" id="{D815CA8A-61F2-4976-AB76-22E7443FCA1C}"/>
              </a:ext>
            </a:extLst>
          </p:cNvPr>
          <p:cNvSpPr/>
          <p:nvPr/>
        </p:nvSpPr>
        <p:spPr bwMode="auto">
          <a:xfrm>
            <a:off x="5112072" y="5635546"/>
            <a:ext cx="1964670" cy="46037"/>
          </a:xfrm>
          <a:custGeom>
            <a:avLst/>
            <a:gdLst>
              <a:gd name="connsiteX0" fmla="*/ 0 w 1964670"/>
              <a:gd name="connsiteY0" fmla="*/ 0 h 46037"/>
              <a:gd name="connsiteX1" fmla="*/ 1964670 w 1964670"/>
              <a:gd name="connsiteY1" fmla="*/ 0 h 46037"/>
              <a:gd name="connsiteX2" fmla="*/ 1962998 w 1964670"/>
              <a:gd name="connsiteY2" fmla="*/ 8285 h 46037"/>
              <a:gd name="connsiteX3" fmla="*/ 1906043 w 1964670"/>
              <a:gd name="connsiteY3" fmla="*/ 46037 h 46037"/>
              <a:gd name="connsiteX4" fmla="*/ 58627 w 1964670"/>
              <a:gd name="connsiteY4" fmla="*/ 46037 h 46037"/>
              <a:gd name="connsiteX5" fmla="*/ 1673 w 1964670"/>
              <a:gd name="connsiteY5" fmla="*/ 8285 h 4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4670" h="46037">
                <a:moveTo>
                  <a:pt x="0" y="0"/>
                </a:moveTo>
                <a:lnTo>
                  <a:pt x="1964670" y="0"/>
                </a:lnTo>
                <a:lnTo>
                  <a:pt x="1962998" y="8285"/>
                </a:lnTo>
                <a:cubicBezTo>
                  <a:pt x="1953614" y="30471"/>
                  <a:pt x="1931647" y="46037"/>
                  <a:pt x="1906043" y="46037"/>
                </a:cubicBezTo>
                <a:lnTo>
                  <a:pt x="58627" y="46037"/>
                </a:lnTo>
                <a:cubicBezTo>
                  <a:pt x="33024" y="46037"/>
                  <a:pt x="11056" y="30471"/>
                  <a:pt x="1673" y="82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7" name="矩形: 圆角 26">
            <a:extLst>
              <a:ext uri="{FF2B5EF4-FFF2-40B4-BE49-F238E27FC236}">
                <a16:creationId xmlns:a16="http://schemas.microsoft.com/office/drawing/2014/main" id="{923F6D0D-9710-4D05-8035-07417D59231F}"/>
              </a:ext>
            </a:extLst>
          </p:cNvPr>
          <p:cNvSpPr/>
          <p:nvPr/>
        </p:nvSpPr>
        <p:spPr bwMode="auto">
          <a:xfrm>
            <a:off x="7333130" y="1587420"/>
            <a:ext cx="1971040" cy="4094163"/>
          </a:xfrm>
          <a:prstGeom prst="roundRect">
            <a:avLst>
              <a:gd name="adj" fmla="val 3136"/>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prstClr val="white"/>
              </a:solidFill>
              <a:latin typeface="等线" panose="020F0502020204030204"/>
              <a:ea typeface="等线" panose="02010600030101010101" pitchFamily="2" charset="-122"/>
            </a:endParaRPr>
          </a:p>
        </p:txBody>
      </p:sp>
      <p:sp>
        <p:nvSpPr>
          <p:cNvPr id="28" name="文本框 1">
            <a:extLst>
              <a:ext uri="{FF2B5EF4-FFF2-40B4-BE49-F238E27FC236}">
                <a16:creationId xmlns:a16="http://schemas.microsoft.com/office/drawing/2014/main" id="{606644D7-8334-4E52-AE7B-0011FA2369D3}"/>
              </a:ext>
            </a:extLst>
          </p:cNvPr>
          <p:cNvSpPr txBox="1">
            <a:spLocks noChangeArrowheads="1"/>
          </p:cNvSpPr>
          <p:nvPr/>
        </p:nvSpPr>
        <p:spPr bwMode="auto">
          <a:xfrm>
            <a:off x="7533079" y="4030080"/>
            <a:ext cx="1650764" cy="134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just" fontAlgn="base">
              <a:lnSpc>
                <a:spcPct val="130000"/>
              </a:lnSpc>
              <a:spcBef>
                <a:spcPct val="0"/>
              </a:spcBef>
              <a:spcAft>
                <a:spcPct val="0"/>
              </a:spcAft>
              <a:buNone/>
              <a:defRPr/>
            </a:pPr>
            <a:r>
              <a:rPr lang="zh-CN" altLang="en-US" sz="1600" dirty="0">
                <a:solidFill>
                  <a:schemeClr val="bg1"/>
                </a:solidFill>
                <a:latin typeface="+mn-ea"/>
                <a:ea typeface="+mn-ea"/>
              </a:rPr>
              <a:t>秋冬季节注意及时添加衣物，换季时注意关注天气变化情况</a:t>
            </a:r>
          </a:p>
        </p:txBody>
      </p:sp>
      <p:sp>
        <p:nvSpPr>
          <p:cNvPr id="29" name="矩形 15">
            <a:extLst>
              <a:ext uri="{FF2B5EF4-FFF2-40B4-BE49-F238E27FC236}">
                <a16:creationId xmlns:a16="http://schemas.microsoft.com/office/drawing/2014/main" id="{5E76222F-6491-4D55-B8F2-1007F3D46CF6}"/>
              </a:ext>
            </a:extLst>
          </p:cNvPr>
          <p:cNvSpPr>
            <a:spLocks noChangeArrowheads="1"/>
          </p:cNvSpPr>
          <p:nvPr/>
        </p:nvSpPr>
        <p:spPr bwMode="auto">
          <a:xfrm>
            <a:off x="7496686" y="3433408"/>
            <a:ext cx="1723549"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marL="0" marR="0" lvl="0" indent="0" algn="ctr" defTabSz="914400" rtl="0" eaLnBrk="1" fontAlgn="base" latinLnBrk="0" hangingPunct="1">
              <a:lnSpc>
                <a:spcPct val="130000"/>
              </a:lnSpc>
              <a:spcBef>
                <a:spcPct val="0"/>
              </a:spcBef>
              <a:spcAft>
                <a:spcPct val="0"/>
              </a:spcAft>
              <a:buClrTx/>
              <a:buSzTx/>
              <a:buFontTx/>
              <a:buNone/>
              <a:tabLst/>
              <a:defRPr/>
            </a:pPr>
            <a:r>
              <a:rPr lang="zh-CN" altLang="en-US" sz="2000" b="1" dirty="0">
                <a:solidFill>
                  <a:schemeClr val="accent2"/>
                </a:solidFill>
                <a:latin typeface="+mj-ea"/>
                <a:ea typeface="+mj-ea"/>
              </a:rPr>
              <a:t>注重防寒保暖</a:t>
            </a:r>
            <a:endParaRPr kumimoji="0" lang="en-US" altLang="zh-CN" sz="2000" b="1" i="0" u="none" strike="noStrike" kern="1200" cap="none" spc="0" normalizeH="0" baseline="0" noProof="0" dirty="0">
              <a:ln>
                <a:noFill/>
              </a:ln>
              <a:solidFill>
                <a:schemeClr val="accent2"/>
              </a:solidFill>
              <a:effectLst/>
              <a:uLnTx/>
              <a:uFillTx/>
              <a:latin typeface="+mj-ea"/>
              <a:ea typeface="+mj-ea"/>
            </a:endParaRPr>
          </a:p>
        </p:txBody>
      </p:sp>
      <p:sp>
        <p:nvSpPr>
          <p:cNvPr id="31" name="任意多边形: 形状 30">
            <a:extLst>
              <a:ext uri="{FF2B5EF4-FFF2-40B4-BE49-F238E27FC236}">
                <a16:creationId xmlns:a16="http://schemas.microsoft.com/office/drawing/2014/main" id="{55D24BCB-7E75-40D6-8D4D-04C1F180F69C}"/>
              </a:ext>
            </a:extLst>
          </p:cNvPr>
          <p:cNvSpPr/>
          <p:nvPr/>
        </p:nvSpPr>
        <p:spPr bwMode="auto">
          <a:xfrm>
            <a:off x="7336315" y="5635546"/>
            <a:ext cx="1964670" cy="46037"/>
          </a:xfrm>
          <a:custGeom>
            <a:avLst/>
            <a:gdLst>
              <a:gd name="connsiteX0" fmla="*/ 0 w 1964670"/>
              <a:gd name="connsiteY0" fmla="*/ 0 h 46037"/>
              <a:gd name="connsiteX1" fmla="*/ 1964670 w 1964670"/>
              <a:gd name="connsiteY1" fmla="*/ 0 h 46037"/>
              <a:gd name="connsiteX2" fmla="*/ 1962998 w 1964670"/>
              <a:gd name="connsiteY2" fmla="*/ 8285 h 46037"/>
              <a:gd name="connsiteX3" fmla="*/ 1906043 w 1964670"/>
              <a:gd name="connsiteY3" fmla="*/ 46037 h 46037"/>
              <a:gd name="connsiteX4" fmla="*/ 58627 w 1964670"/>
              <a:gd name="connsiteY4" fmla="*/ 46037 h 46037"/>
              <a:gd name="connsiteX5" fmla="*/ 1673 w 1964670"/>
              <a:gd name="connsiteY5" fmla="*/ 8285 h 4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4670" h="46037">
                <a:moveTo>
                  <a:pt x="0" y="0"/>
                </a:moveTo>
                <a:lnTo>
                  <a:pt x="1964670" y="0"/>
                </a:lnTo>
                <a:lnTo>
                  <a:pt x="1962998" y="8285"/>
                </a:lnTo>
                <a:cubicBezTo>
                  <a:pt x="1953614" y="30471"/>
                  <a:pt x="1931647" y="46037"/>
                  <a:pt x="1906043" y="46037"/>
                </a:cubicBezTo>
                <a:lnTo>
                  <a:pt x="58627" y="46037"/>
                </a:lnTo>
                <a:cubicBezTo>
                  <a:pt x="33024" y="46037"/>
                  <a:pt x="11056" y="30471"/>
                  <a:pt x="1673" y="82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3" name="矩形: 圆角 32">
            <a:extLst>
              <a:ext uri="{FF2B5EF4-FFF2-40B4-BE49-F238E27FC236}">
                <a16:creationId xmlns:a16="http://schemas.microsoft.com/office/drawing/2014/main" id="{C5453392-828D-441E-A8B1-F8BA19BE0BFB}"/>
              </a:ext>
            </a:extLst>
          </p:cNvPr>
          <p:cNvSpPr/>
          <p:nvPr/>
        </p:nvSpPr>
        <p:spPr bwMode="auto">
          <a:xfrm>
            <a:off x="9557374" y="1587420"/>
            <a:ext cx="1971040" cy="4094163"/>
          </a:xfrm>
          <a:prstGeom prst="roundRect">
            <a:avLst>
              <a:gd name="adj" fmla="val 3136"/>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prstClr val="white"/>
              </a:solidFill>
              <a:latin typeface="等线" panose="020F0502020204030204"/>
              <a:ea typeface="等线" panose="02010600030101010101" pitchFamily="2" charset="-122"/>
            </a:endParaRPr>
          </a:p>
        </p:txBody>
      </p:sp>
      <p:sp>
        <p:nvSpPr>
          <p:cNvPr id="34" name="文本框 1">
            <a:extLst>
              <a:ext uri="{FF2B5EF4-FFF2-40B4-BE49-F238E27FC236}">
                <a16:creationId xmlns:a16="http://schemas.microsoft.com/office/drawing/2014/main" id="{482D2993-92CB-40F3-B025-F96E6682A77A}"/>
              </a:ext>
            </a:extLst>
          </p:cNvPr>
          <p:cNvSpPr txBox="1">
            <a:spLocks noChangeArrowheads="1"/>
          </p:cNvSpPr>
          <p:nvPr/>
        </p:nvSpPr>
        <p:spPr bwMode="auto">
          <a:xfrm>
            <a:off x="9757323" y="4030080"/>
            <a:ext cx="1650764" cy="134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避免到封闭、空气不流通的公众场所和人多集中地方</a:t>
            </a:r>
          </a:p>
        </p:txBody>
      </p:sp>
      <p:sp>
        <p:nvSpPr>
          <p:cNvPr id="35" name="矩形 15">
            <a:extLst>
              <a:ext uri="{FF2B5EF4-FFF2-40B4-BE49-F238E27FC236}">
                <a16:creationId xmlns:a16="http://schemas.microsoft.com/office/drawing/2014/main" id="{A81B954D-48ED-441E-8297-1D75E0995733}"/>
              </a:ext>
            </a:extLst>
          </p:cNvPr>
          <p:cNvSpPr>
            <a:spLocks noChangeArrowheads="1"/>
          </p:cNvSpPr>
          <p:nvPr/>
        </p:nvSpPr>
        <p:spPr bwMode="auto">
          <a:xfrm>
            <a:off x="9720930" y="3433408"/>
            <a:ext cx="1723549"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chemeClr val="accent2"/>
                </a:solidFill>
                <a:effectLst/>
                <a:uLnTx/>
                <a:uFillTx/>
                <a:latin typeface="+mj-ea"/>
                <a:ea typeface="+mj-ea"/>
                <a:cs typeface="+mn-cs"/>
              </a:rPr>
              <a:t>减少人员聚集</a:t>
            </a:r>
            <a:endParaRPr kumimoji="0" lang="en-US" altLang="zh-CN" sz="2000" b="1" i="0" u="none" strike="noStrike" kern="1200" cap="none" spc="0" normalizeH="0" baseline="0" noProof="0" dirty="0">
              <a:ln>
                <a:noFill/>
              </a:ln>
              <a:solidFill>
                <a:schemeClr val="accent2"/>
              </a:solidFill>
              <a:effectLst/>
              <a:uLnTx/>
              <a:uFillTx/>
              <a:latin typeface="+mj-ea"/>
              <a:ea typeface="+mj-ea"/>
              <a:cs typeface="+mn-cs"/>
            </a:endParaRPr>
          </a:p>
        </p:txBody>
      </p:sp>
      <p:sp>
        <p:nvSpPr>
          <p:cNvPr id="37" name="任意多边形: 形状 36">
            <a:extLst>
              <a:ext uri="{FF2B5EF4-FFF2-40B4-BE49-F238E27FC236}">
                <a16:creationId xmlns:a16="http://schemas.microsoft.com/office/drawing/2014/main" id="{AFC58AAC-14DF-436F-B7C7-AF56198F621C}"/>
              </a:ext>
            </a:extLst>
          </p:cNvPr>
          <p:cNvSpPr/>
          <p:nvPr/>
        </p:nvSpPr>
        <p:spPr bwMode="auto">
          <a:xfrm>
            <a:off x="9560559" y="5635546"/>
            <a:ext cx="1964670" cy="46037"/>
          </a:xfrm>
          <a:custGeom>
            <a:avLst/>
            <a:gdLst>
              <a:gd name="connsiteX0" fmla="*/ 0 w 1964670"/>
              <a:gd name="connsiteY0" fmla="*/ 0 h 46037"/>
              <a:gd name="connsiteX1" fmla="*/ 1964670 w 1964670"/>
              <a:gd name="connsiteY1" fmla="*/ 0 h 46037"/>
              <a:gd name="connsiteX2" fmla="*/ 1962998 w 1964670"/>
              <a:gd name="connsiteY2" fmla="*/ 8285 h 46037"/>
              <a:gd name="connsiteX3" fmla="*/ 1906043 w 1964670"/>
              <a:gd name="connsiteY3" fmla="*/ 46037 h 46037"/>
              <a:gd name="connsiteX4" fmla="*/ 58627 w 1964670"/>
              <a:gd name="connsiteY4" fmla="*/ 46037 h 46037"/>
              <a:gd name="connsiteX5" fmla="*/ 1673 w 1964670"/>
              <a:gd name="connsiteY5" fmla="*/ 8285 h 4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4670" h="46037">
                <a:moveTo>
                  <a:pt x="0" y="0"/>
                </a:moveTo>
                <a:lnTo>
                  <a:pt x="1964670" y="0"/>
                </a:lnTo>
                <a:lnTo>
                  <a:pt x="1962998" y="8285"/>
                </a:lnTo>
                <a:cubicBezTo>
                  <a:pt x="1953614" y="30471"/>
                  <a:pt x="1931647" y="46037"/>
                  <a:pt x="1906043" y="46037"/>
                </a:cubicBezTo>
                <a:lnTo>
                  <a:pt x="58627" y="46037"/>
                </a:lnTo>
                <a:cubicBezTo>
                  <a:pt x="33024" y="46037"/>
                  <a:pt x="11056" y="30471"/>
                  <a:pt x="1673" y="82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pic>
        <p:nvPicPr>
          <p:cNvPr id="40" name="图片 39">
            <a:extLst>
              <a:ext uri="{FF2B5EF4-FFF2-40B4-BE49-F238E27FC236}">
                <a16:creationId xmlns:a16="http://schemas.microsoft.com/office/drawing/2014/main" id="{4AEBD483-B81C-4115-AC6B-EF724A1F5F20}"/>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84644" y="1587420"/>
            <a:ext cx="1971038" cy="1635610"/>
          </a:xfrm>
          <a:custGeom>
            <a:avLst/>
            <a:gdLst>
              <a:gd name="connsiteX0" fmla="*/ 61812 w 1971038"/>
              <a:gd name="connsiteY0" fmla="*/ 0 h 1635610"/>
              <a:gd name="connsiteX1" fmla="*/ 1909228 w 1971038"/>
              <a:gd name="connsiteY1" fmla="*/ 0 h 1635610"/>
              <a:gd name="connsiteX2" fmla="*/ 1966183 w 1971038"/>
              <a:gd name="connsiteY2" fmla="*/ 37752 h 1635610"/>
              <a:gd name="connsiteX3" fmla="*/ 1971038 w 1971038"/>
              <a:gd name="connsiteY3" fmla="*/ 61802 h 1635610"/>
              <a:gd name="connsiteX4" fmla="*/ 1971038 w 1971038"/>
              <a:gd name="connsiteY4" fmla="*/ 1635610 h 1635610"/>
              <a:gd name="connsiteX5" fmla="*/ 0 w 1971038"/>
              <a:gd name="connsiteY5" fmla="*/ 1635610 h 1635610"/>
              <a:gd name="connsiteX6" fmla="*/ 0 w 1971038"/>
              <a:gd name="connsiteY6" fmla="*/ 61812 h 1635610"/>
              <a:gd name="connsiteX7" fmla="*/ 61812 w 1971038"/>
              <a:gd name="connsiteY7" fmla="*/ 0 h 163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1038" h="1635610">
                <a:moveTo>
                  <a:pt x="61812" y="0"/>
                </a:moveTo>
                <a:lnTo>
                  <a:pt x="1909228" y="0"/>
                </a:lnTo>
                <a:cubicBezTo>
                  <a:pt x="1934832" y="0"/>
                  <a:pt x="1956799" y="15567"/>
                  <a:pt x="1966183" y="37752"/>
                </a:cubicBezTo>
                <a:lnTo>
                  <a:pt x="1971038" y="61802"/>
                </a:lnTo>
                <a:lnTo>
                  <a:pt x="1971038" y="1635610"/>
                </a:lnTo>
                <a:lnTo>
                  <a:pt x="0" y="1635610"/>
                </a:lnTo>
                <a:lnTo>
                  <a:pt x="0" y="61812"/>
                </a:lnTo>
                <a:cubicBezTo>
                  <a:pt x="0" y="27674"/>
                  <a:pt x="27674" y="0"/>
                  <a:pt x="61812" y="0"/>
                </a:cubicBezTo>
                <a:close/>
              </a:path>
            </a:pathLst>
          </a:custGeom>
        </p:spPr>
      </p:pic>
      <p:pic>
        <p:nvPicPr>
          <p:cNvPr id="41" name="图片 40">
            <a:extLst>
              <a:ext uri="{FF2B5EF4-FFF2-40B4-BE49-F238E27FC236}">
                <a16:creationId xmlns:a16="http://schemas.microsoft.com/office/drawing/2014/main" id="{CB5B0F69-69E9-404E-9748-7AF17CD5BD5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108887" y="1587420"/>
            <a:ext cx="1971038" cy="1635610"/>
          </a:xfrm>
          <a:custGeom>
            <a:avLst/>
            <a:gdLst>
              <a:gd name="connsiteX0" fmla="*/ 61812 w 1971038"/>
              <a:gd name="connsiteY0" fmla="*/ 0 h 1635610"/>
              <a:gd name="connsiteX1" fmla="*/ 1909228 w 1971038"/>
              <a:gd name="connsiteY1" fmla="*/ 0 h 1635610"/>
              <a:gd name="connsiteX2" fmla="*/ 1966183 w 1971038"/>
              <a:gd name="connsiteY2" fmla="*/ 37752 h 1635610"/>
              <a:gd name="connsiteX3" fmla="*/ 1971038 w 1971038"/>
              <a:gd name="connsiteY3" fmla="*/ 61802 h 1635610"/>
              <a:gd name="connsiteX4" fmla="*/ 1971038 w 1971038"/>
              <a:gd name="connsiteY4" fmla="*/ 1635610 h 1635610"/>
              <a:gd name="connsiteX5" fmla="*/ 0 w 1971038"/>
              <a:gd name="connsiteY5" fmla="*/ 1635610 h 1635610"/>
              <a:gd name="connsiteX6" fmla="*/ 0 w 1971038"/>
              <a:gd name="connsiteY6" fmla="*/ 61812 h 1635610"/>
              <a:gd name="connsiteX7" fmla="*/ 61812 w 1971038"/>
              <a:gd name="connsiteY7" fmla="*/ 0 h 163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1038" h="1635610">
                <a:moveTo>
                  <a:pt x="61812" y="0"/>
                </a:moveTo>
                <a:lnTo>
                  <a:pt x="1909228" y="0"/>
                </a:lnTo>
                <a:cubicBezTo>
                  <a:pt x="1934832" y="0"/>
                  <a:pt x="1956799" y="15567"/>
                  <a:pt x="1966183" y="37752"/>
                </a:cubicBezTo>
                <a:lnTo>
                  <a:pt x="1971038" y="61802"/>
                </a:lnTo>
                <a:lnTo>
                  <a:pt x="1971038" y="1635610"/>
                </a:lnTo>
                <a:lnTo>
                  <a:pt x="0" y="1635610"/>
                </a:lnTo>
                <a:lnTo>
                  <a:pt x="0" y="61812"/>
                </a:lnTo>
                <a:cubicBezTo>
                  <a:pt x="0" y="27674"/>
                  <a:pt x="27674" y="0"/>
                  <a:pt x="61812" y="0"/>
                </a:cubicBezTo>
                <a:close/>
              </a:path>
            </a:pathLst>
          </a:custGeom>
        </p:spPr>
      </p:pic>
      <p:pic>
        <p:nvPicPr>
          <p:cNvPr id="42" name="图片 41">
            <a:extLst>
              <a:ext uri="{FF2B5EF4-FFF2-40B4-BE49-F238E27FC236}">
                <a16:creationId xmlns:a16="http://schemas.microsoft.com/office/drawing/2014/main" id="{EFB8A5A9-8CD7-48D8-AA08-2CE52DD87A3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557374" y="1587420"/>
            <a:ext cx="1971038" cy="1635610"/>
          </a:xfrm>
          <a:custGeom>
            <a:avLst/>
            <a:gdLst>
              <a:gd name="connsiteX0" fmla="*/ 61812 w 1971038"/>
              <a:gd name="connsiteY0" fmla="*/ 0 h 1635610"/>
              <a:gd name="connsiteX1" fmla="*/ 1909228 w 1971038"/>
              <a:gd name="connsiteY1" fmla="*/ 0 h 1635610"/>
              <a:gd name="connsiteX2" fmla="*/ 1966183 w 1971038"/>
              <a:gd name="connsiteY2" fmla="*/ 37752 h 1635610"/>
              <a:gd name="connsiteX3" fmla="*/ 1971038 w 1971038"/>
              <a:gd name="connsiteY3" fmla="*/ 61802 h 1635610"/>
              <a:gd name="connsiteX4" fmla="*/ 1971038 w 1971038"/>
              <a:gd name="connsiteY4" fmla="*/ 1635610 h 1635610"/>
              <a:gd name="connsiteX5" fmla="*/ 0 w 1971038"/>
              <a:gd name="connsiteY5" fmla="*/ 1635610 h 1635610"/>
              <a:gd name="connsiteX6" fmla="*/ 0 w 1971038"/>
              <a:gd name="connsiteY6" fmla="*/ 61812 h 1635610"/>
              <a:gd name="connsiteX7" fmla="*/ 61812 w 1971038"/>
              <a:gd name="connsiteY7" fmla="*/ 0 h 163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1038" h="1635610">
                <a:moveTo>
                  <a:pt x="61812" y="0"/>
                </a:moveTo>
                <a:lnTo>
                  <a:pt x="1909228" y="0"/>
                </a:lnTo>
                <a:cubicBezTo>
                  <a:pt x="1934832" y="0"/>
                  <a:pt x="1956799" y="15567"/>
                  <a:pt x="1966183" y="37752"/>
                </a:cubicBezTo>
                <a:lnTo>
                  <a:pt x="1971038" y="61802"/>
                </a:lnTo>
                <a:lnTo>
                  <a:pt x="1971038" y="1635610"/>
                </a:lnTo>
                <a:lnTo>
                  <a:pt x="0" y="1635610"/>
                </a:lnTo>
                <a:lnTo>
                  <a:pt x="0" y="61812"/>
                </a:lnTo>
                <a:cubicBezTo>
                  <a:pt x="0" y="27674"/>
                  <a:pt x="27674" y="0"/>
                  <a:pt x="61812" y="0"/>
                </a:cubicBezTo>
                <a:close/>
              </a:path>
            </a:pathLst>
          </a:custGeom>
        </p:spPr>
      </p:pic>
      <p:pic>
        <p:nvPicPr>
          <p:cNvPr id="43" name="图片 42">
            <a:extLst>
              <a:ext uri="{FF2B5EF4-FFF2-40B4-BE49-F238E27FC236}">
                <a16:creationId xmlns:a16="http://schemas.microsoft.com/office/drawing/2014/main" id="{59C1832B-6EDD-4B25-AD78-7F1B27B37C9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7333130" y="1587420"/>
            <a:ext cx="1971038" cy="1635610"/>
          </a:xfrm>
          <a:custGeom>
            <a:avLst/>
            <a:gdLst>
              <a:gd name="connsiteX0" fmla="*/ 61812 w 1971038"/>
              <a:gd name="connsiteY0" fmla="*/ 0 h 1635610"/>
              <a:gd name="connsiteX1" fmla="*/ 1909228 w 1971038"/>
              <a:gd name="connsiteY1" fmla="*/ 0 h 1635610"/>
              <a:gd name="connsiteX2" fmla="*/ 1966183 w 1971038"/>
              <a:gd name="connsiteY2" fmla="*/ 37752 h 1635610"/>
              <a:gd name="connsiteX3" fmla="*/ 1971038 w 1971038"/>
              <a:gd name="connsiteY3" fmla="*/ 61802 h 1635610"/>
              <a:gd name="connsiteX4" fmla="*/ 1971038 w 1971038"/>
              <a:gd name="connsiteY4" fmla="*/ 1635610 h 1635610"/>
              <a:gd name="connsiteX5" fmla="*/ 0 w 1971038"/>
              <a:gd name="connsiteY5" fmla="*/ 1635610 h 1635610"/>
              <a:gd name="connsiteX6" fmla="*/ 0 w 1971038"/>
              <a:gd name="connsiteY6" fmla="*/ 61812 h 1635610"/>
              <a:gd name="connsiteX7" fmla="*/ 61812 w 1971038"/>
              <a:gd name="connsiteY7" fmla="*/ 0 h 163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1038" h="1635610">
                <a:moveTo>
                  <a:pt x="61812" y="0"/>
                </a:moveTo>
                <a:lnTo>
                  <a:pt x="1909228" y="0"/>
                </a:lnTo>
                <a:cubicBezTo>
                  <a:pt x="1934832" y="0"/>
                  <a:pt x="1956799" y="15567"/>
                  <a:pt x="1966183" y="37752"/>
                </a:cubicBezTo>
                <a:lnTo>
                  <a:pt x="1971038" y="61802"/>
                </a:lnTo>
                <a:lnTo>
                  <a:pt x="1971038" y="1635610"/>
                </a:lnTo>
                <a:lnTo>
                  <a:pt x="0" y="1635610"/>
                </a:lnTo>
                <a:lnTo>
                  <a:pt x="0" y="61812"/>
                </a:lnTo>
                <a:cubicBezTo>
                  <a:pt x="0" y="27674"/>
                  <a:pt x="27674" y="0"/>
                  <a:pt x="61812" y="0"/>
                </a:cubicBezTo>
                <a:close/>
              </a:path>
            </a:pathLst>
          </a:custGeom>
        </p:spPr>
      </p:pic>
      <p:pic>
        <p:nvPicPr>
          <p:cNvPr id="46" name="图片 45">
            <a:extLst>
              <a:ext uri="{FF2B5EF4-FFF2-40B4-BE49-F238E27FC236}">
                <a16:creationId xmlns:a16="http://schemas.microsoft.com/office/drawing/2014/main" id="{2BA64D81-38BB-45BE-90B8-F8548E01657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60401" y="1587420"/>
            <a:ext cx="1971038" cy="1635610"/>
          </a:xfrm>
          <a:custGeom>
            <a:avLst/>
            <a:gdLst>
              <a:gd name="connsiteX0" fmla="*/ 61812 w 1971038"/>
              <a:gd name="connsiteY0" fmla="*/ 0 h 1635610"/>
              <a:gd name="connsiteX1" fmla="*/ 1909228 w 1971038"/>
              <a:gd name="connsiteY1" fmla="*/ 0 h 1635610"/>
              <a:gd name="connsiteX2" fmla="*/ 1966183 w 1971038"/>
              <a:gd name="connsiteY2" fmla="*/ 37752 h 1635610"/>
              <a:gd name="connsiteX3" fmla="*/ 1971038 w 1971038"/>
              <a:gd name="connsiteY3" fmla="*/ 61802 h 1635610"/>
              <a:gd name="connsiteX4" fmla="*/ 1971038 w 1971038"/>
              <a:gd name="connsiteY4" fmla="*/ 1635610 h 1635610"/>
              <a:gd name="connsiteX5" fmla="*/ 0 w 1971038"/>
              <a:gd name="connsiteY5" fmla="*/ 1635610 h 1635610"/>
              <a:gd name="connsiteX6" fmla="*/ 0 w 1971038"/>
              <a:gd name="connsiteY6" fmla="*/ 61812 h 1635610"/>
              <a:gd name="connsiteX7" fmla="*/ 61812 w 1971038"/>
              <a:gd name="connsiteY7" fmla="*/ 0 h 163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1038" h="1635610">
                <a:moveTo>
                  <a:pt x="61812" y="0"/>
                </a:moveTo>
                <a:lnTo>
                  <a:pt x="1909228" y="0"/>
                </a:lnTo>
                <a:cubicBezTo>
                  <a:pt x="1934832" y="0"/>
                  <a:pt x="1956799" y="15567"/>
                  <a:pt x="1966183" y="37752"/>
                </a:cubicBezTo>
                <a:lnTo>
                  <a:pt x="1971038" y="61802"/>
                </a:lnTo>
                <a:lnTo>
                  <a:pt x="1971038" y="1635610"/>
                </a:lnTo>
                <a:lnTo>
                  <a:pt x="0" y="1635610"/>
                </a:lnTo>
                <a:lnTo>
                  <a:pt x="0" y="61812"/>
                </a:lnTo>
                <a:cubicBezTo>
                  <a:pt x="0" y="27674"/>
                  <a:pt x="27674" y="0"/>
                  <a:pt x="61812" y="0"/>
                </a:cubicBezTo>
                <a:close/>
              </a:path>
            </a:pathLst>
          </a:custGeom>
        </p:spPr>
      </p:pic>
    </p:spTree>
    <p:extLst>
      <p:ext uri="{BB962C8B-B14F-4D97-AF65-F5344CB8AC3E}">
        <p14:creationId xmlns:p14="http://schemas.microsoft.com/office/powerpoint/2010/main" val="1215521476"/>
      </p:ext>
    </p:extLst>
  </p:cSld>
  <p:clrMapOvr>
    <a:masterClrMapping/>
  </p:clrMapOvr>
  <p:transition spd="slow">
    <p:strips/>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2D67576-B3E3-4B9A-9079-C365D12CE96B}"/>
              </a:ext>
            </a:extLst>
          </p:cNvPr>
          <p:cNvSpPr>
            <a:spLocks noGrp="1"/>
          </p:cNvSpPr>
          <p:nvPr>
            <p:ph type="body" sz="quarter" idx="14"/>
          </p:nvPr>
        </p:nvSpPr>
        <p:spPr/>
        <p:txBody>
          <a:bodyPr/>
          <a:lstStyle/>
          <a:p>
            <a:r>
              <a:rPr lang="zh-CN" altLang="en-US" dirty="0"/>
              <a:t>心理防控三原则</a:t>
            </a:r>
          </a:p>
        </p:txBody>
      </p:sp>
      <p:sp>
        <p:nvSpPr>
          <p:cNvPr id="8" name="椭圆 7">
            <a:extLst>
              <a:ext uri="{FF2B5EF4-FFF2-40B4-BE49-F238E27FC236}">
                <a16:creationId xmlns:a16="http://schemas.microsoft.com/office/drawing/2014/main" id="{BEC96A02-641D-4417-BA5E-C4CD2B413E2E}"/>
              </a:ext>
            </a:extLst>
          </p:cNvPr>
          <p:cNvSpPr/>
          <p:nvPr/>
        </p:nvSpPr>
        <p:spPr>
          <a:xfrm>
            <a:off x="1873758" y="1923154"/>
            <a:ext cx="1361440" cy="1361440"/>
          </a:xfrm>
          <a:prstGeom prst="ellipse">
            <a:avLst/>
          </a:prstGeom>
          <a:gradFill>
            <a:gsLst>
              <a:gs pos="0">
                <a:schemeClr val="accent2">
                  <a:alpha val="88000"/>
                </a:schemeClr>
              </a:gs>
              <a:gs pos="100000">
                <a:schemeClr val="accent2">
                  <a:alpha val="0"/>
                </a:schemeClr>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Rectangle 70">
            <a:extLst>
              <a:ext uri="{FF2B5EF4-FFF2-40B4-BE49-F238E27FC236}">
                <a16:creationId xmlns:a16="http://schemas.microsoft.com/office/drawing/2014/main" id="{0401354C-E056-4707-A5C3-F2B2ECE81D49}"/>
              </a:ext>
            </a:extLst>
          </p:cNvPr>
          <p:cNvSpPr/>
          <p:nvPr/>
        </p:nvSpPr>
        <p:spPr>
          <a:xfrm>
            <a:off x="1959676" y="3675754"/>
            <a:ext cx="1375334" cy="597921"/>
          </a:xfrm>
          <a:prstGeom prst="rect">
            <a:avLst/>
          </a:prstGeom>
        </p:spPr>
        <p:txBody>
          <a:bodyPr wrap="square">
            <a:spAutoFit/>
          </a:bodyPr>
          <a:lstStyle/>
          <a:p>
            <a:pPr algn="dist">
              <a:lnSpc>
                <a:spcPct val="130000"/>
              </a:lnSpc>
            </a:pPr>
            <a:r>
              <a:rPr lang="zh-CN" altLang="en-US" sz="2800" dirty="0">
                <a:solidFill>
                  <a:schemeClr val="bg1"/>
                </a:solidFill>
                <a:latin typeface="+mj-ea"/>
                <a:ea typeface="+mj-ea"/>
                <a:cs typeface="Open Sans Light" panose="020B0306030504020204" pitchFamily="34" charset="0"/>
              </a:rPr>
              <a:t>不造谣</a:t>
            </a:r>
          </a:p>
        </p:txBody>
      </p:sp>
      <p:cxnSp>
        <p:nvCxnSpPr>
          <p:cNvPr id="41" name="直接连接符 40">
            <a:extLst>
              <a:ext uri="{FF2B5EF4-FFF2-40B4-BE49-F238E27FC236}">
                <a16:creationId xmlns:a16="http://schemas.microsoft.com/office/drawing/2014/main" id="{4776693B-9821-4F8A-B0A1-F844312A93D9}"/>
              </a:ext>
            </a:extLst>
          </p:cNvPr>
          <p:cNvCxnSpPr/>
          <p:nvPr/>
        </p:nvCxnSpPr>
        <p:spPr>
          <a:xfrm>
            <a:off x="2242522" y="4361031"/>
            <a:ext cx="816864"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42" name="Rectangle 72">
            <a:extLst>
              <a:ext uri="{FF2B5EF4-FFF2-40B4-BE49-F238E27FC236}">
                <a16:creationId xmlns:a16="http://schemas.microsoft.com/office/drawing/2014/main" id="{B7D9E92C-AC05-41F8-85DC-8298D3190C50}"/>
              </a:ext>
            </a:extLst>
          </p:cNvPr>
          <p:cNvSpPr/>
          <p:nvPr/>
        </p:nvSpPr>
        <p:spPr>
          <a:xfrm>
            <a:off x="1347404" y="4445567"/>
            <a:ext cx="2599878" cy="1023037"/>
          </a:xfrm>
          <a:prstGeom prst="rect">
            <a:avLst/>
          </a:prstGeom>
        </p:spPr>
        <p:txBody>
          <a:bodyPr wrap="square">
            <a:spAutoFit/>
          </a:bodyPr>
          <a:lstStyle/>
          <a:p>
            <a:pPr algn="ctr">
              <a:lnSpc>
                <a:spcPct val="130000"/>
              </a:lnSpc>
            </a:pPr>
            <a:r>
              <a:rPr lang="zh-CN" altLang="en-US" sz="1600" dirty="0">
                <a:solidFill>
                  <a:schemeClr val="bg1"/>
                </a:solidFill>
                <a:latin typeface="+mn-ea"/>
                <a:cs typeface="Open Sans Light" panose="020B0306030504020204" pitchFamily="34" charset="0"/>
              </a:rPr>
              <a:t>不随意编造与疫情有关言论并通过网络等渠道传播，易造成不良影响</a:t>
            </a:r>
          </a:p>
        </p:txBody>
      </p:sp>
      <p:sp>
        <p:nvSpPr>
          <p:cNvPr id="49" name="椭圆 48">
            <a:extLst>
              <a:ext uri="{FF2B5EF4-FFF2-40B4-BE49-F238E27FC236}">
                <a16:creationId xmlns:a16="http://schemas.microsoft.com/office/drawing/2014/main" id="{F1FCFA6A-4250-4123-9E05-F80542D4362C}"/>
              </a:ext>
            </a:extLst>
          </p:cNvPr>
          <p:cNvSpPr/>
          <p:nvPr/>
        </p:nvSpPr>
        <p:spPr>
          <a:xfrm>
            <a:off x="5322415" y="1923154"/>
            <a:ext cx="1361440" cy="1361440"/>
          </a:xfrm>
          <a:prstGeom prst="ellipse">
            <a:avLst/>
          </a:prstGeom>
          <a:gradFill>
            <a:gsLst>
              <a:gs pos="0">
                <a:schemeClr val="accent2">
                  <a:alpha val="88000"/>
                </a:schemeClr>
              </a:gs>
              <a:gs pos="100000">
                <a:schemeClr val="accent2">
                  <a:alpha val="0"/>
                </a:schemeClr>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Rectangle 70">
            <a:extLst>
              <a:ext uri="{FF2B5EF4-FFF2-40B4-BE49-F238E27FC236}">
                <a16:creationId xmlns:a16="http://schemas.microsoft.com/office/drawing/2014/main" id="{B181E336-2E87-4046-BD2A-8E55F03C943F}"/>
              </a:ext>
            </a:extLst>
          </p:cNvPr>
          <p:cNvSpPr/>
          <p:nvPr/>
        </p:nvSpPr>
        <p:spPr>
          <a:xfrm>
            <a:off x="5408333" y="3675754"/>
            <a:ext cx="1375334" cy="597921"/>
          </a:xfrm>
          <a:prstGeom prst="rect">
            <a:avLst/>
          </a:prstGeom>
        </p:spPr>
        <p:txBody>
          <a:bodyPr wrap="square">
            <a:spAutoFit/>
          </a:bodyPr>
          <a:lstStyle/>
          <a:p>
            <a:pPr algn="dist">
              <a:lnSpc>
                <a:spcPct val="130000"/>
              </a:lnSpc>
            </a:pPr>
            <a:r>
              <a:rPr lang="zh-CN" altLang="en-US" sz="2800" dirty="0">
                <a:solidFill>
                  <a:schemeClr val="bg1"/>
                </a:solidFill>
                <a:latin typeface="+mj-ea"/>
                <a:ea typeface="+mj-ea"/>
                <a:cs typeface="Open Sans Light" panose="020B0306030504020204" pitchFamily="34" charset="0"/>
              </a:rPr>
              <a:t>不传谣</a:t>
            </a:r>
          </a:p>
        </p:txBody>
      </p:sp>
      <p:cxnSp>
        <p:nvCxnSpPr>
          <p:cNvPr id="52" name="直接连接符 51">
            <a:extLst>
              <a:ext uri="{FF2B5EF4-FFF2-40B4-BE49-F238E27FC236}">
                <a16:creationId xmlns:a16="http://schemas.microsoft.com/office/drawing/2014/main" id="{B43174B4-E171-4D53-B4A1-82AC56345DA9}"/>
              </a:ext>
            </a:extLst>
          </p:cNvPr>
          <p:cNvCxnSpPr/>
          <p:nvPr/>
        </p:nvCxnSpPr>
        <p:spPr>
          <a:xfrm>
            <a:off x="5691179" y="4361031"/>
            <a:ext cx="816864"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53" name="Rectangle 72">
            <a:extLst>
              <a:ext uri="{FF2B5EF4-FFF2-40B4-BE49-F238E27FC236}">
                <a16:creationId xmlns:a16="http://schemas.microsoft.com/office/drawing/2014/main" id="{DB8FF53E-D4E4-4B1E-83CD-E19E7BB5D801}"/>
              </a:ext>
            </a:extLst>
          </p:cNvPr>
          <p:cNvSpPr/>
          <p:nvPr/>
        </p:nvSpPr>
        <p:spPr>
          <a:xfrm>
            <a:off x="4796061" y="4445567"/>
            <a:ext cx="2599878" cy="1023037"/>
          </a:xfrm>
          <a:prstGeom prst="rect">
            <a:avLst/>
          </a:prstGeom>
        </p:spPr>
        <p:txBody>
          <a:bodyPr wrap="square">
            <a:spAutoFit/>
          </a:bodyPr>
          <a:lstStyle/>
          <a:p>
            <a:pPr algn="ctr">
              <a:lnSpc>
                <a:spcPct val="130000"/>
              </a:lnSpc>
            </a:pPr>
            <a:r>
              <a:rPr lang="zh-CN" altLang="en-US" sz="1600" dirty="0">
                <a:solidFill>
                  <a:schemeClr val="bg1"/>
                </a:solidFill>
                <a:latin typeface="+mn-ea"/>
                <a:cs typeface="Open Sans Light" panose="020B0306030504020204" pitchFamily="34" charset="0"/>
              </a:rPr>
              <a:t>关注政府及官方没提公布的权威消息，不随意转播没有得到证实的讯息</a:t>
            </a:r>
          </a:p>
        </p:txBody>
      </p:sp>
      <p:sp>
        <p:nvSpPr>
          <p:cNvPr id="55" name="椭圆 54">
            <a:extLst>
              <a:ext uri="{FF2B5EF4-FFF2-40B4-BE49-F238E27FC236}">
                <a16:creationId xmlns:a16="http://schemas.microsoft.com/office/drawing/2014/main" id="{3D26B097-67DD-42AE-93EF-78142AC987FC}"/>
              </a:ext>
            </a:extLst>
          </p:cNvPr>
          <p:cNvSpPr/>
          <p:nvPr/>
        </p:nvSpPr>
        <p:spPr>
          <a:xfrm>
            <a:off x="8771072" y="1923154"/>
            <a:ext cx="1361440" cy="1361440"/>
          </a:xfrm>
          <a:prstGeom prst="ellipse">
            <a:avLst/>
          </a:prstGeom>
          <a:gradFill>
            <a:gsLst>
              <a:gs pos="0">
                <a:schemeClr val="accent2">
                  <a:alpha val="88000"/>
                </a:schemeClr>
              </a:gs>
              <a:gs pos="100000">
                <a:schemeClr val="accent2">
                  <a:alpha val="0"/>
                </a:schemeClr>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Rectangle 70">
            <a:extLst>
              <a:ext uri="{FF2B5EF4-FFF2-40B4-BE49-F238E27FC236}">
                <a16:creationId xmlns:a16="http://schemas.microsoft.com/office/drawing/2014/main" id="{258B1F11-3575-4CBB-9F06-917BF75B2CA1}"/>
              </a:ext>
            </a:extLst>
          </p:cNvPr>
          <p:cNvSpPr/>
          <p:nvPr/>
        </p:nvSpPr>
        <p:spPr>
          <a:xfrm>
            <a:off x="8856990" y="3675754"/>
            <a:ext cx="1375334" cy="597921"/>
          </a:xfrm>
          <a:prstGeom prst="rect">
            <a:avLst/>
          </a:prstGeom>
        </p:spPr>
        <p:txBody>
          <a:bodyPr wrap="square">
            <a:spAutoFit/>
          </a:bodyPr>
          <a:lstStyle/>
          <a:p>
            <a:pPr algn="dist">
              <a:lnSpc>
                <a:spcPct val="130000"/>
              </a:lnSpc>
            </a:pPr>
            <a:r>
              <a:rPr lang="zh-CN" altLang="en-US" sz="2800" dirty="0">
                <a:solidFill>
                  <a:schemeClr val="bg1"/>
                </a:solidFill>
                <a:latin typeface="+mj-ea"/>
                <a:ea typeface="+mj-ea"/>
                <a:cs typeface="Open Sans Light" panose="020B0306030504020204" pitchFamily="34" charset="0"/>
              </a:rPr>
              <a:t>不恐慌</a:t>
            </a:r>
          </a:p>
        </p:txBody>
      </p:sp>
      <p:cxnSp>
        <p:nvCxnSpPr>
          <p:cNvPr id="58" name="直接连接符 57">
            <a:extLst>
              <a:ext uri="{FF2B5EF4-FFF2-40B4-BE49-F238E27FC236}">
                <a16:creationId xmlns:a16="http://schemas.microsoft.com/office/drawing/2014/main" id="{DE429DB4-C3D6-469F-A162-480409FEC648}"/>
              </a:ext>
            </a:extLst>
          </p:cNvPr>
          <p:cNvCxnSpPr/>
          <p:nvPr/>
        </p:nvCxnSpPr>
        <p:spPr>
          <a:xfrm>
            <a:off x="9139836" y="4361031"/>
            <a:ext cx="816864"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59" name="Rectangle 72">
            <a:extLst>
              <a:ext uri="{FF2B5EF4-FFF2-40B4-BE49-F238E27FC236}">
                <a16:creationId xmlns:a16="http://schemas.microsoft.com/office/drawing/2014/main" id="{036B068D-9A37-4F4C-962D-72BEA464100E}"/>
              </a:ext>
            </a:extLst>
          </p:cNvPr>
          <p:cNvSpPr/>
          <p:nvPr/>
        </p:nvSpPr>
        <p:spPr>
          <a:xfrm>
            <a:off x="8244718" y="4445567"/>
            <a:ext cx="2599878" cy="1023037"/>
          </a:xfrm>
          <a:prstGeom prst="rect">
            <a:avLst/>
          </a:prstGeom>
        </p:spPr>
        <p:txBody>
          <a:bodyPr wrap="square">
            <a:spAutoFit/>
          </a:bodyPr>
          <a:lstStyle/>
          <a:p>
            <a:pPr algn="ctr">
              <a:lnSpc>
                <a:spcPct val="130000"/>
              </a:lnSpc>
            </a:pPr>
            <a:r>
              <a:rPr lang="zh-CN" altLang="en-US" sz="1600" dirty="0">
                <a:solidFill>
                  <a:schemeClr val="bg1"/>
                </a:solidFill>
                <a:latin typeface="+mn-ea"/>
                <a:cs typeface="Open Sans Light" panose="020B0306030504020204" pitchFamily="34" charset="0"/>
              </a:rPr>
              <a:t>听从政府与社区的有关安排，不因有关防疫管控措施而自我恐慌</a:t>
            </a:r>
          </a:p>
        </p:txBody>
      </p:sp>
      <p:grpSp>
        <p:nvGrpSpPr>
          <p:cNvPr id="20" name="组合 19">
            <a:extLst>
              <a:ext uri="{FF2B5EF4-FFF2-40B4-BE49-F238E27FC236}">
                <a16:creationId xmlns:a16="http://schemas.microsoft.com/office/drawing/2014/main" id="{DE2E167F-E969-480B-96D2-60C86848AF82}"/>
              </a:ext>
            </a:extLst>
          </p:cNvPr>
          <p:cNvGrpSpPr/>
          <p:nvPr/>
        </p:nvGrpSpPr>
        <p:grpSpPr>
          <a:xfrm>
            <a:off x="9147355" y="2204529"/>
            <a:ext cx="1193530" cy="1193530"/>
            <a:chOff x="11303223" y="2595562"/>
            <a:chExt cx="1666875" cy="1666875"/>
          </a:xfrm>
          <a:solidFill>
            <a:schemeClr val="bg1"/>
          </a:solidFill>
        </p:grpSpPr>
        <p:sp>
          <p:nvSpPr>
            <p:cNvPr id="17" name="任意多边形: 形状 16">
              <a:extLst>
                <a:ext uri="{FF2B5EF4-FFF2-40B4-BE49-F238E27FC236}">
                  <a16:creationId xmlns:a16="http://schemas.microsoft.com/office/drawing/2014/main" id="{DB52158D-ACDF-4D67-B696-148DB7550868}"/>
                </a:ext>
              </a:extLst>
            </p:cNvPr>
            <p:cNvSpPr/>
            <p:nvPr/>
          </p:nvSpPr>
          <p:spPr>
            <a:xfrm>
              <a:off x="11303223" y="2595562"/>
              <a:ext cx="1666875" cy="1666875"/>
            </a:xfrm>
            <a:custGeom>
              <a:avLst/>
              <a:gdLst>
                <a:gd name="connsiteX0" fmla="*/ 833438 w 1666875"/>
                <a:gd name="connsiteY0" fmla="*/ 1666875 h 1666875"/>
                <a:gd name="connsiteX1" fmla="*/ 509016 w 1666875"/>
                <a:gd name="connsiteY1" fmla="*/ 1601366 h 1666875"/>
                <a:gd name="connsiteX2" fmla="*/ 244108 w 1666875"/>
                <a:gd name="connsiteY2" fmla="*/ 1422767 h 1666875"/>
                <a:gd name="connsiteX3" fmla="*/ 65509 w 1666875"/>
                <a:gd name="connsiteY3" fmla="*/ 1157859 h 1666875"/>
                <a:gd name="connsiteX4" fmla="*/ 0 w 1666875"/>
                <a:gd name="connsiteY4" fmla="*/ 833438 h 1666875"/>
                <a:gd name="connsiteX5" fmla="*/ 65509 w 1666875"/>
                <a:gd name="connsiteY5" fmla="*/ 509016 h 1666875"/>
                <a:gd name="connsiteX6" fmla="*/ 244108 w 1666875"/>
                <a:gd name="connsiteY6" fmla="*/ 244108 h 1666875"/>
                <a:gd name="connsiteX7" fmla="*/ 509016 w 1666875"/>
                <a:gd name="connsiteY7" fmla="*/ 65509 h 1666875"/>
                <a:gd name="connsiteX8" fmla="*/ 833438 w 1666875"/>
                <a:gd name="connsiteY8" fmla="*/ 0 h 1666875"/>
                <a:gd name="connsiteX9" fmla="*/ 1157859 w 1666875"/>
                <a:gd name="connsiteY9" fmla="*/ 65509 h 1666875"/>
                <a:gd name="connsiteX10" fmla="*/ 1422767 w 1666875"/>
                <a:gd name="connsiteY10" fmla="*/ 244108 h 1666875"/>
                <a:gd name="connsiteX11" fmla="*/ 1601366 w 1666875"/>
                <a:gd name="connsiteY11" fmla="*/ 509016 h 1666875"/>
                <a:gd name="connsiteX12" fmla="*/ 1666875 w 1666875"/>
                <a:gd name="connsiteY12" fmla="*/ 833438 h 1666875"/>
                <a:gd name="connsiteX13" fmla="*/ 1601366 w 1666875"/>
                <a:gd name="connsiteY13" fmla="*/ 1157859 h 1666875"/>
                <a:gd name="connsiteX14" fmla="*/ 1422767 w 1666875"/>
                <a:gd name="connsiteY14" fmla="*/ 1422767 h 1666875"/>
                <a:gd name="connsiteX15" fmla="*/ 1157859 w 1666875"/>
                <a:gd name="connsiteY15" fmla="*/ 1601366 h 1666875"/>
                <a:gd name="connsiteX16" fmla="*/ 833438 w 1666875"/>
                <a:gd name="connsiteY16" fmla="*/ 1666875 h 1666875"/>
                <a:gd name="connsiteX17" fmla="*/ 833438 w 1666875"/>
                <a:gd name="connsiteY17" fmla="*/ 59531 h 1666875"/>
                <a:gd name="connsiteX18" fmla="*/ 59531 w 1666875"/>
                <a:gd name="connsiteY18" fmla="*/ 833438 h 1666875"/>
                <a:gd name="connsiteX19" fmla="*/ 833438 w 1666875"/>
                <a:gd name="connsiteY19" fmla="*/ 1607344 h 1666875"/>
                <a:gd name="connsiteX20" fmla="*/ 1607344 w 1666875"/>
                <a:gd name="connsiteY20" fmla="*/ 833438 h 1666875"/>
                <a:gd name="connsiteX21" fmla="*/ 833438 w 1666875"/>
                <a:gd name="connsiteY21" fmla="*/ 59531 h 166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66875" h="1666875">
                  <a:moveTo>
                    <a:pt x="833438" y="1666875"/>
                  </a:moveTo>
                  <a:cubicBezTo>
                    <a:pt x="720937" y="1666875"/>
                    <a:pt x="611786" y="1644834"/>
                    <a:pt x="509016" y="1601366"/>
                  </a:cubicBezTo>
                  <a:cubicBezTo>
                    <a:pt x="409767" y="1559390"/>
                    <a:pt x="320639" y="1499298"/>
                    <a:pt x="244108" y="1422767"/>
                  </a:cubicBezTo>
                  <a:cubicBezTo>
                    <a:pt x="167575" y="1346234"/>
                    <a:pt x="107486" y="1257107"/>
                    <a:pt x="65509" y="1157859"/>
                  </a:cubicBezTo>
                  <a:cubicBezTo>
                    <a:pt x="22040" y="1055089"/>
                    <a:pt x="0" y="945939"/>
                    <a:pt x="0" y="833438"/>
                  </a:cubicBezTo>
                  <a:cubicBezTo>
                    <a:pt x="0" y="720937"/>
                    <a:pt x="22040" y="611786"/>
                    <a:pt x="65509" y="509016"/>
                  </a:cubicBezTo>
                  <a:cubicBezTo>
                    <a:pt x="107486" y="409767"/>
                    <a:pt x="167577" y="320639"/>
                    <a:pt x="244108" y="244108"/>
                  </a:cubicBezTo>
                  <a:cubicBezTo>
                    <a:pt x="320639" y="167577"/>
                    <a:pt x="409767" y="107487"/>
                    <a:pt x="509016" y="65509"/>
                  </a:cubicBezTo>
                  <a:cubicBezTo>
                    <a:pt x="611786" y="22041"/>
                    <a:pt x="720937" y="0"/>
                    <a:pt x="833438" y="0"/>
                  </a:cubicBezTo>
                  <a:cubicBezTo>
                    <a:pt x="945939" y="0"/>
                    <a:pt x="1055089" y="22041"/>
                    <a:pt x="1157859" y="65509"/>
                  </a:cubicBezTo>
                  <a:cubicBezTo>
                    <a:pt x="1257108" y="107486"/>
                    <a:pt x="1346236" y="167577"/>
                    <a:pt x="1422767" y="244108"/>
                  </a:cubicBezTo>
                  <a:cubicBezTo>
                    <a:pt x="1499300" y="320641"/>
                    <a:pt x="1559390" y="409769"/>
                    <a:pt x="1601366" y="509016"/>
                  </a:cubicBezTo>
                  <a:cubicBezTo>
                    <a:pt x="1644836" y="611786"/>
                    <a:pt x="1666875" y="720937"/>
                    <a:pt x="1666875" y="833438"/>
                  </a:cubicBezTo>
                  <a:cubicBezTo>
                    <a:pt x="1666875" y="945939"/>
                    <a:pt x="1644836" y="1055089"/>
                    <a:pt x="1601366" y="1157859"/>
                  </a:cubicBezTo>
                  <a:cubicBezTo>
                    <a:pt x="1559390" y="1257108"/>
                    <a:pt x="1499298" y="1346236"/>
                    <a:pt x="1422767" y="1422767"/>
                  </a:cubicBezTo>
                  <a:cubicBezTo>
                    <a:pt x="1346236" y="1499298"/>
                    <a:pt x="1257108" y="1559388"/>
                    <a:pt x="1157859" y="1601366"/>
                  </a:cubicBezTo>
                  <a:cubicBezTo>
                    <a:pt x="1055089" y="1644834"/>
                    <a:pt x="945939" y="1666875"/>
                    <a:pt x="833438" y="1666875"/>
                  </a:cubicBezTo>
                  <a:close/>
                  <a:moveTo>
                    <a:pt x="833438" y="59531"/>
                  </a:moveTo>
                  <a:cubicBezTo>
                    <a:pt x="406705" y="59531"/>
                    <a:pt x="59531" y="406705"/>
                    <a:pt x="59531" y="833438"/>
                  </a:cubicBezTo>
                  <a:cubicBezTo>
                    <a:pt x="59531" y="1260171"/>
                    <a:pt x="406705" y="1607344"/>
                    <a:pt x="833438" y="1607344"/>
                  </a:cubicBezTo>
                  <a:cubicBezTo>
                    <a:pt x="1260171" y="1607344"/>
                    <a:pt x="1607344" y="1260171"/>
                    <a:pt x="1607344" y="833438"/>
                  </a:cubicBezTo>
                  <a:cubicBezTo>
                    <a:pt x="1607344" y="406705"/>
                    <a:pt x="1260171" y="59531"/>
                    <a:pt x="833438" y="59531"/>
                  </a:cubicBezTo>
                  <a:close/>
                </a:path>
              </a:pathLst>
            </a:custGeom>
            <a:grpFill/>
            <a:ln w="38100" cap="flat">
              <a:solidFill>
                <a:schemeClr val="bg1"/>
              </a:solid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2587DDCA-7AC7-4F9E-9E36-2AE9AEEA78CA}"/>
                </a:ext>
              </a:extLst>
            </p:cNvPr>
            <p:cNvSpPr/>
            <p:nvPr/>
          </p:nvSpPr>
          <p:spPr>
            <a:xfrm>
              <a:off x="11599757" y="3188116"/>
              <a:ext cx="1073809" cy="776665"/>
            </a:xfrm>
            <a:custGeom>
              <a:avLst/>
              <a:gdLst>
                <a:gd name="connsiteX0" fmla="*/ 894091 w 1073809"/>
                <a:gd name="connsiteY0" fmla="*/ 776665 h 776665"/>
                <a:gd name="connsiteX1" fmla="*/ 873044 w 1073809"/>
                <a:gd name="connsiteY1" fmla="*/ 767946 h 776665"/>
                <a:gd name="connsiteX2" fmla="*/ 775028 w 1073809"/>
                <a:gd name="connsiteY2" fmla="*/ 669931 h 776665"/>
                <a:gd name="connsiteX3" fmla="*/ 677012 w 1073809"/>
                <a:gd name="connsiteY3" fmla="*/ 767948 h 776665"/>
                <a:gd name="connsiteX4" fmla="*/ 634918 w 1073809"/>
                <a:gd name="connsiteY4" fmla="*/ 767948 h 776665"/>
                <a:gd name="connsiteX5" fmla="*/ 536903 w 1073809"/>
                <a:gd name="connsiteY5" fmla="*/ 669931 h 776665"/>
                <a:gd name="connsiteX6" fmla="*/ 438887 w 1073809"/>
                <a:gd name="connsiteY6" fmla="*/ 767948 h 776665"/>
                <a:gd name="connsiteX7" fmla="*/ 396793 w 1073809"/>
                <a:gd name="connsiteY7" fmla="*/ 767948 h 776665"/>
                <a:gd name="connsiteX8" fmla="*/ 298778 w 1073809"/>
                <a:gd name="connsiteY8" fmla="*/ 669931 h 776665"/>
                <a:gd name="connsiteX9" fmla="*/ 200762 w 1073809"/>
                <a:gd name="connsiteY9" fmla="*/ 767948 h 776665"/>
                <a:gd name="connsiteX10" fmla="*/ 158668 w 1073809"/>
                <a:gd name="connsiteY10" fmla="*/ 767948 h 776665"/>
                <a:gd name="connsiteX11" fmla="*/ 39605 w 1073809"/>
                <a:gd name="connsiteY11" fmla="*/ 648885 h 776665"/>
                <a:gd name="connsiteX12" fmla="*/ 39605 w 1073809"/>
                <a:gd name="connsiteY12" fmla="*/ 606791 h 776665"/>
                <a:gd name="connsiteX13" fmla="*/ 81699 w 1073809"/>
                <a:gd name="connsiteY13" fmla="*/ 606791 h 776665"/>
                <a:gd name="connsiteX14" fmla="*/ 179716 w 1073809"/>
                <a:gd name="connsiteY14" fmla="*/ 704805 h 776665"/>
                <a:gd name="connsiteX15" fmla="*/ 277732 w 1073809"/>
                <a:gd name="connsiteY15" fmla="*/ 606789 h 776665"/>
                <a:gd name="connsiteX16" fmla="*/ 319826 w 1073809"/>
                <a:gd name="connsiteY16" fmla="*/ 606789 h 776665"/>
                <a:gd name="connsiteX17" fmla="*/ 417841 w 1073809"/>
                <a:gd name="connsiteY17" fmla="*/ 704805 h 776665"/>
                <a:gd name="connsiteX18" fmla="*/ 515857 w 1073809"/>
                <a:gd name="connsiteY18" fmla="*/ 606789 h 776665"/>
                <a:gd name="connsiteX19" fmla="*/ 557951 w 1073809"/>
                <a:gd name="connsiteY19" fmla="*/ 606789 h 776665"/>
                <a:gd name="connsiteX20" fmla="*/ 655966 w 1073809"/>
                <a:gd name="connsiteY20" fmla="*/ 704805 h 776665"/>
                <a:gd name="connsiteX21" fmla="*/ 753982 w 1073809"/>
                <a:gd name="connsiteY21" fmla="*/ 606789 h 776665"/>
                <a:gd name="connsiteX22" fmla="*/ 796076 w 1073809"/>
                <a:gd name="connsiteY22" fmla="*/ 606789 h 776665"/>
                <a:gd name="connsiteX23" fmla="*/ 894091 w 1073809"/>
                <a:gd name="connsiteY23" fmla="*/ 704805 h 776665"/>
                <a:gd name="connsiteX24" fmla="*/ 992107 w 1073809"/>
                <a:gd name="connsiteY24" fmla="*/ 606789 h 776665"/>
                <a:gd name="connsiteX25" fmla="*/ 1034201 w 1073809"/>
                <a:gd name="connsiteY25" fmla="*/ 606789 h 776665"/>
                <a:gd name="connsiteX26" fmla="*/ 1034201 w 1073809"/>
                <a:gd name="connsiteY26" fmla="*/ 648883 h 776665"/>
                <a:gd name="connsiteX27" fmla="*/ 915139 w 1073809"/>
                <a:gd name="connsiteY27" fmla="*/ 767946 h 776665"/>
                <a:gd name="connsiteX28" fmla="*/ 894091 w 1073809"/>
                <a:gd name="connsiteY28" fmla="*/ 776665 h 776665"/>
                <a:gd name="connsiteX29" fmla="*/ 350485 w 1073809"/>
                <a:gd name="connsiteY29" fmla="*/ 135863 h 776665"/>
                <a:gd name="connsiteX30" fmla="*/ 341129 w 1073809"/>
                <a:gd name="connsiteY30" fmla="*/ 126883 h 776665"/>
                <a:gd name="connsiteX31" fmla="*/ 321619 w 1073809"/>
                <a:gd name="connsiteY31" fmla="*/ 110875 h 776665"/>
                <a:gd name="connsiteX32" fmla="*/ 280266 w 1073809"/>
                <a:gd name="connsiteY32" fmla="*/ 84577 h 776665"/>
                <a:gd name="connsiteX33" fmla="*/ 258420 w 1073809"/>
                <a:gd name="connsiteY33" fmla="*/ 74293 h 776665"/>
                <a:gd name="connsiteX34" fmla="*/ 235506 w 1073809"/>
                <a:gd name="connsiteY34" fmla="*/ 66623 h 776665"/>
                <a:gd name="connsiteX35" fmla="*/ 188720 w 1073809"/>
                <a:gd name="connsiteY35" fmla="*/ 53628 h 776665"/>
                <a:gd name="connsiteX36" fmla="*/ 165670 w 1073809"/>
                <a:gd name="connsiteY36" fmla="*/ 46293 h 776665"/>
                <a:gd name="connsiteX37" fmla="*/ 142553 w 1073809"/>
                <a:gd name="connsiteY37" fmla="*/ 39120 h 776665"/>
                <a:gd name="connsiteX38" fmla="*/ 119334 w 1073809"/>
                <a:gd name="connsiteY38" fmla="*/ 32197 h 776665"/>
                <a:gd name="connsiteX39" fmla="*/ 96048 w 1073809"/>
                <a:gd name="connsiteY39" fmla="*/ 25437 h 776665"/>
                <a:gd name="connsiteX40" fmla="*/ 2251 w 1073809"/>
                <a:gd name="connsiteY40" fmla="*/ 0 h 776665"/>
                <a:gd name="connsiteX41" fmla="*/ 0 w 1073809"/>
                <a:gd name="connsiteY41" fmla="*/ 5512 h 776665"/>
                <a:gd name="connsiteX42" fmla="*/ 84797 w 1073809"/>
                <a:gd name="connsiteY42" fmla="*/ 52994 h 776665"/>
                <a:gd name="connsiteX43" fmla="*/ 106159 w 1073809"/>
                <a:gd name="connsiteY43" fmla="*/ 64465 h 776665"/>
                <a:gd name="connsiteX44" fmla="*/ 127589 w 1073809"/>
                <a:gd name="connsiteY44" fmla="*/ 75772 h 776665"/>
                <a:gd name="connsiteX45" fmla="*/ 149120 w 1073809"/>
                <a:gd name="connsiteY45" fmla="*/ 86828 h 776665"/>
                <a:gd name="connsiteX46" fmla="*/ 170719 w 1073809"/>
                <a:gd name="connsiteY46" fmla="*/ 97721 h 776665"/>
                <a:gd name="connsiteX47" fmla="*/ 213230 w 1073809"/>
                <a:gd name="connsiteY47" fmla="*/ 121185 h 776665"/>
                <a:gd name="connsiteX48" fmla="*/ 234964 w 1073809"/>
                <a:gd name="connsiteY48" fmla="*/ 131745 h 776665"/>
                <a:gd name="connsiteX49" fmla="*/ 257767 w 1073809"/>
                <a:gd name="connsiteY49" fmla="*/ 139690 h 776665"/>
                <a:gd name="connsiteX50" fmla="*/ 305710 w 1073809"/>
                <a:gd name="connsiteY50" fmla="*/ 149851 h 776665"/>
                <a:gd name="connsiteX51" fmla="*/ 307680 w 1073809"/>
                <a:gd name="connsiteY51" fmla="*/ 150088 h 776665"/>
                <a:gd name="connsiteX52" fmla="*/ 305710 w 1073809"/>
                <a:gd name="connsiteY52" fmla="*/ 150324 h 776665"/>
                <a:gd name="connsiteX53" fmla="*/ 257767 w 1073809"/>
                <a:gd name="connsiteY53" fmla="*/ 160485 h 776665"/>
                <a:gd name="connsiteX54" fmla="*/ 234964 w 1073809"/>
                <a:gd name="connsiteY54" fmla="*/ 168431 h 776665"/>
                <a:gd name="connsiteX55" fmla="*/ 213230 w 1073809"/>
                <a:gd name="connsiteY55" fmla="*/ 178990 h 776665"/>
                <a:gd name="connsiteX56" fmla="*/ 170719 w 1073809"/>
                <a:gd name="connsiteY56" fmla="*/ 202455 h 776665"/>
                <a:gd name="connsiteX57" fmla="*/ 149120 w 1073809"/>
                <a:gd name="connsiteY57" fmla="*/ 213347 h 776665"/>
                <a:gd name="connsiteX58" fmla="*/ 127589 w 1073809"/>
                <a:gd name="connsiteY58" fmla="*/ 224403 h 776665"/>
                <a:gd name="connsiteX59" fmla="*/ 106159 w 1073809"/>
                <a:gd name="connsiteY59" fmla="*/ 235710 h 776665"/>
                <a:gd name="connsiteX60" fmla="*/ 84797 w 1073809"/>
                <a:gd name="connsiteY60" fmla="*/ 247179 h 776665"/>
                <a:gd name="connsiteX61" fmla="*/ 0 w 1073809"/>
                <a:gd name="connsiteY61" fmla="*/ 294661 h 776665"/>
                <a:gd name="connsiteX62" fmla="*/ 2251 w 1073809"/>
                <a:gd name="connsiteY62" fmla="*/ 300173 h 776665"/>
                <a:gd name="connsiteX63" fmla="*/ 96048 w 1073809"/>
                <a:gd name="connsiteY63" fmla="*/ 274737 h 776665"/>
                <a:gd name="connsiteX64" fmla="*/ 119334 w 1073809"/>
                <a:gd name="connsiteY64" fmla="*/ 267976 h 776665"/>
                <a:gd name="connsiteX65" fmla="*/ 142553 w 1073809"/>
                <a:gd name="connsiteY65" fmla="*/ 261054 h 776665"/>
                <a:gd name="connsiteX66" fmla="*/ 165670 w 1073809"/>
                <a:gd name="connsiteY66" fmla="*/ 253880 h 776665"/>
                <a:gd name="connsiteX67" fmla="*/ 188720 w 1073809"/>
                <a:gd name="connsiteY67" fmla="*/ 246543 h 776665"/>
                <a:gd name="connsiteX68" fmla="*/ 235506 w 1073809"/>
                <a:gd name="connsiteY68" fmla="*/ 233550 h 776665"/>
                <a:gd name="connsiteX69" fmla="*/ 258420 w 1073809"/>
                <a:gd name="connsiteY69" fmla="*/ 225880 h 776665"/>
                <a:gd name="connsiteX70" fmla="*/ 280266 w 1073809"/>
                <a:gd name="connsiteY70" fmla="*/ 215596 h 776665"/>
                <a:gd name="connsiteX71" fmla="*/ 321619 w 1073809"/>
                <a:gd name="connsiteY71" fmla="*/ 189298 h 776665"/>
                <a:gd name="connsiteX72" fmla="*/ 341129 w 1073809"/>
                <a:gd name="connsiteY72" fmla="*/ 173292 h 776665"/>
                <a:gd name="connsiteX73" fmla="*/ 350485 w 1073809"/>
                <a:gd name="connsiteY73" fmla="*/ 164312 h 776665"/>
                <a:gd name="connsiteX74" fmla="*/ 359435 w 1073809"/>
                <a:gd name="connsiteY74" fmla="*/ 154335 h 776665"/>
                <a:gd name="connsiteX75" fmla="*/ 357699 w 1073809"/>
                <a:gd name="connsiteY75" fmla="*/ 150084 h 776665"/>
                <a:gd name="connsiteX76" fmla="*/ 359435 w 1073809"/>
                <a:gd name="connsiteY76" fmla="*/ 145833 h 776665"/>
                <a:gd name="connsiteX77" fmla="*/ 350485 w 1073809"/>
                <a:gd name="connsiteY77" fmla="*/ 135863 h 776665"/>
                <a:gd name="connsiteX78" fmla="*/ 967651 w 1073809"/>
                <a:gd name="connsiteY78" fmla="*/ 235716 h 776665"/>
                <a:gd name="connsiteX79" fmla="*/ 946221 w 1073809"/>
                <a:gd name="connsiteY79" fmla="*/ 224409 h 776665"/>
                <a:gd name="connsiteX80" fmla="*/ 924690 w 1073809"/>
                <a:gd name="connsiteY80" fmla="*/ 213353 h 776665"/>
                <a:gd name="connsiteX81" fmla="*/ 903091 w 1073809"/>
                <a:gd name="connsiteY81" fmla="*/ 202460 h 776665"/>
                <a:gd name="connsiteX82" fmla="*/ 860580 w 1073809"/>
                <a:gd name="connsiteY82" fmla="*/ 178996 h 776665"/>
                <a:gd name="connsiteX83" fmla="*/ 838846 w 1073809"/>
                <a:gd name="connsiteY83" fmla="*/ 168436 h 776665"/>
                <a:gd name="connsiteX84" fmla="*/ 816043 w 1073809"/>
                <a:gd name="connsiteY84" fmla="*/ 160491 h 776665"/>
                <a:gd name="connsiteX85" fmla="*/ 768100 w 1073809"/>
                <a:gd name="connsiteY85" fmla="*/ 150329 h 776665"/>
                <a:gd name="connsiteX86" fmla="*/ 766130 w 1073809"/>
                <a:gd name="connsiteY86" fmla="*/ 150093 h 776665"/>
                <a:gd name="connsiteX87" fmla="*/ 768100 w 1073809"/>
                <a:gd name="connsiteY87" fmla="*/ 149857 h 776665"/>
                <a:gd name="connsiteX88" fmla="*/ 816043 w 1073809"/>
                <a:gd name="connsiteY88" fmla="*/ 139696 h 776665"/>
                <a:gd name="connsiteX89" fmla="*/ 838846 w 1073809"/>
                <a:gd name="connsiteY89" fmla="*/ 131750 h 776665"/>
                <a:gd name="connsiteX90" fmla="*/ 860580 w 1073809"/>
                <a:gd name="connsiteY90" fmla="*/ 121191 h 776665"/>
                <a:gd name="connsiteX91" fmla="*/ 903091 w 1073809"/>
                <a:gd name="connsiteY91" fmla="*/ 97726 h 776665"/>
                <a:gd name="connsiteX92" fmla="*/ 924690 w 1073809"/>
                <a:gd name="connsiteY92" fmla="*/ 86834 h 776665"/>
                <a:gd name="connsiteX93" fmla="*/ 946221 w 1073809"/>
                <a:gd name="connsiteY93" fmla="*/ 75778 h 776665"/>
                <a:gd name="connsiteX94" fmla="*/ 967651 w 1073809"/>
                <a:gd name="connsiteY94" fmla="*/ 64470 h 776665"/>
                <a:gd name="connsiteX95" fmla="*/ 989013 w 1073809"/>
                <a:gd name="connsiteY95" fmla="*/ 53000 h 776665"/>
                <a:gd name="connsiteX96" fmla="*/ 1073810 w 1073809"/>
                <a:gd name="connsiteY96" fmla="*/ 5518 h 776665"/>
                <a:gd name="connsiteX97" fmla="*/ 1071559 w 1073809"/>
                <a:gd name="connsiteY97" fmla="*/ 6 h 776665"/>
                <a:gd name="connsiteX98" fmla="*/ 977762 w 1073809"/>
                <a:gd name="connsiteY98" fmla="*/ 25442 h 776665"/>
                <a:gd name="connsiteX99" fmla="*/ 954476 w 1073809"/>
                <a:gd name="connsiteY99" fmla="*/ 32203 h 776665"/>
                <a:gd name="connsiteX100" fmla="*/ 931257 w 1073809"/>
                <a:gd name="connsiteY100" fmla="*/ 39125 h 776665"/>
                <a:gd name="connsiteX101" fmla="*/ 908140 w 1073809"/>
                <a:gd name="connsiteY101" fmla="*/ 46299 h 776665"/>
                <a:gd name="connsiteX102" fmla="*/ 885090 w 1073809"/>
                <a:gd name="connsiteY102" fmla="*/ 53634 h 776665"/>
                <a:gd name="connsiteX103" fmla="*/ 838304 w 1073809"/>
                <a:gd name="connsiteY103" fmla="*/ 66628 h 776665"/>
                <a:gd name="connsiteX104" fmla="*/ 815390 w 1073809"/>
                <a:gd name="connsiteY104" fmla="*/ 74299 h 776665"/>
                <a:gd name="connsiteX105" fmla="*/ 793544 w 1073809"/>
                <a:gd name="connsiteY105" fmla="*/ 84583 h 776665"/>
                <a:gd name="connsiteX106" fmla="*/ 752190 w 1073809"/>
                <a:gd name="connsiteY106" fmla="*/ 110881 h 776665"/>
                <a:gd name="connsiteX107" fmla="*/ 732681 w 1073809"/>
                <a:gd name="connsiteY107" fmla="*/ 126889 h 776665"/>
                <a:gd name="connsiteX108" fmla="*/ 723325 w 1073809"/>
                <a:gd name="connsiteY108" fmla="*/ 135869 h 776665"/>
                <a:gd name="connsiteX109" fmla="*/ 714375 w 1073809"/>
                <a:gd name="connsiteY109" fmla="*/ 145846 h 776665"/>
                <a:gd name="connsiteX110" fmla="*/ 716111 w 1073809"/>
                <a:gd name="connsiteY110" fmla="*/ 150097 h 776665"/>
                <a:gd name="connsiteX111" fmla="*/ 714375 w 1073809"/>
                <a:gd name="connsiteY111" fmla="*/ 154348 h 776665"/>
                <a:gd name="connsiteX112" fmla="*/ 723325 w 1073809"/>
                <a:gd name="connsiteY112" fmla="*/ 164325 h 776665"/>
                <a:gd name="connsiteX113" fmla="*/ 732681 w 1073809"/>
                <a:gd name="connsiteY113" fmla="*/ 173305 h 776665"/>
                <a:gd name="connsiteX114" fmla="*/ 752190 w 1073809"/>
                <a:gd name="connsiteY114" fmla="*/ 189311 h 776665"/>
                <a:gd name="connsiteX115" fmla="*/ 793544 w 1073809"/>
                <a:gd name="connsiteY115" fmla="*/ 215609 h 776665"/>
                <a:gd name="connsiteX116" fmla="*/ 815390 w 1073809"/>
                <a:gd name="connsiteY116" fmla="*/ 225893 h 776665"/>
                <a:gd name="connsiteX117" fmla="*/ 838304 w 1073809"/>
                <a:gd name="connsiteY117" fmla="*/ 233563 h 776665"/>
                <a:gd name="connsiteX118" fmla="*/ 885090 w 1073809"/>
                <a:gd name="connsiteY118" fmla="*/ 246556 h 776665"/>
                <a:gd name="connsiteX119" fmla="*/ 908140 w 1073809"/>
                <a:gd name="connsiteY119" fmla="*/ 253893 h 776665"/>
                <a:gd name="connsiteX120" fmla="*/ 931257 w 1073809"/>
                <a:gd name="connsiteY120" fmla="*/ 261067 h 776665"/>
                <a:gd name="connsiteX121" fmla="*/ 954476 w 1073809"/>
                <a:gd name="connsiteY121" fmla="*/ 267989 h 776665"/>
                <a:gd name="connsiteX122" fmla="*/ 977762 w 1073809"/>
                <a:gd name="connsiteY122" fmla="*/ 274750 h 776665"/>
                <a:gd name="connsiteX123" fmla="*/ 1071559 w 1073809"/>
                <a:gd name="connsiteY123" fmla="*/ 300186 h 776665"/>
                <a:gd name="connsiteX124" fmla="*/ 1073810 w 1073809"/>
                <a:gd name="connsiteY124" fmla="*/ 294674 h 776665"/>
                <a:gd name="connsiteX125" fmla="*/ 989013 w 1073809"/>
                <a:gd name="connsiteY125" fmla="*/ 247192 h 776665"/>
                <a:gd name="connsiteX126" fmla="*/ 967651 w 1073809"/>
                <a:gd name="connsiteY126" fmla="*/ 235716 h 776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073809" h="776665">
                  <a:moveTo>
                    <a:pt x="894091" y="776665"/>
                  </a:moveTo>
                  <a:cubicBezTo>
                    <a:pt x="886195" y="776675"/>
                    <a:pt x="878620" y="773537"/>
                    <a:pt x="873044" y="767946"/>
                  </a:cubicBezTo>
                  <a:lnTo>
                    <a:pt x="775028" y="669931"/>
                  </a:lnTo>
                  <a:lnTo>
                    <a:pt x="677012" y="767948"/>
                  </a:lnTo>
                  <a:cubicBezTo>
                    <a:pt x="665388" y="779571"/>
                    <a:pt x="646541" y="779571"/>
                    <a:pt x="634918" y="767948"/>
                  </a:cubicBezTo>
                  <a:lnTo>
                    <a:pt x="536903" y="669931"/>
                  </a:lnTo>
                  <a:lnTo>
                    <a:pt x="438887" y="767948"/>
                  </a:lnTo>
                  <a:cubicBezTo>
                    <a:pt x="427263" y="779571"/>
                    <a:pt x="408416" y="779571"/>
                    <a:pt x="396793" y="767948"/>
                  </a:cubicBezTo>
                  <a:lnTo>
                    <a:pt x="298778" y="669931"/>
                  </a:lnTo>
                  <a:lnTo>
                    <a:pt x="200762" y="767948"/>
                  </a:lnTo>
                  <a:cubicBezTo>
                    <a:pt x="189138" y="779571"/>
                    <a:pt x="170291" y="779571"/>
                    <a:pt x="158668" y="767948"/>
                  </a:cubicBezTo>
                  <a:lnTo>
                    <a:pt x="39605" y="648885"/>
                  </a:lnTo>
                  <a:cubicBezTo>
                    <a:pt x="27980" y="637262"/>
                    <a:pt x="27980" y="618414"/>
                    <a:pt x="39605" y="606791"/>
                  </a:cubicBezTo>
                  <a:cubicBezTo>
                    <a:pt x="51229" y="595167"/>
                    <a:pt x="70076" y="595167"/>
                    <a:pt x="81699" y="606791"/>
                  </a:cubicBezTo>
                  <a:lnTo>
                    <a:pt x="179716" y="704805"/>
                  </a:lnTo>
                  <a:lnTo>
                    <a:pt x="277732" y="606789"/>
                  </a:lnTo>
                  <a:cubicBezTo>
                    <a:pt x="289355" y="595166"/>
                    <a:pt x="308203" y="595166"/>
                    <a:pt x="319826" y="606789"/>
                  </a:cubicBezTo>
                  <a:lnTo>
                    <a:pt x="417841" y="704805"/>
                  </a:lnTo>
                  <a:lnTo>
                    <a:pt x="515857" y="606789"/>
                  </a:lnTo>
                  <a:cubicBezTo>
                    <a:pt x="527480" y="595166"/>
                    <a:pt x="546328" y="595166"/>
                    <a:pt x="557951" y="606789"/>
                  </a:cubicBezTo>
                  <a:lnTo>
                    <a:pt x="655966" y="704805"/>
                  </a:lnTo>
                  <a:lnTo>
                    <a:pt x="753982" y="606789"/>
                  </a:lnTo>
                  <a:cubicBezTo>
                    <a:pt x="765605" y="595166"/>
                    <a:pt x="784453" y="595166"/>
                    <a:pt x="796076" y="606789"/>
                  </a:cubicBezTo>
                  <a:lnTo>
                    <a:pt x="894091" y="704805"/>
                  </a:lnTo>
                  <a:lnTo>
                    <a:pt x="992107" y="606789"/>
                  </a:lnTo>
                  <a:cubicBezTo>
                    <a:pt x="1003730" y="595166"/>
                    <a:pt x="1022578" y="595166"/>
                    <a:pt x="1034201" y="606789"/>
                  </a:cubicBezTo>
                  <a:cubicBezTo>
                    <a:pt x="1045826" y="618413"/>
                    <a:pt x="1045826" y="637260"/>
                    <a:pt x="1034201" y="648883"/>
                  </a:cubicBezTo>
                  <a:lnTo>
                    <a:pt x="915139" y="767946"/>
                  </a:lnTo>
                  <a:cubicBezTo>
                    <a:pt x="909562" y="773537"/>
                    <a:pt x="901987" y="776675"/>
                    <a:pt x="894091" y="776665"/>
                  </a:cubicBezTo>
                  <a:close/>
                  <a:moveTo>
                    <a:pt x="350485" y="135863"/>
                  </a:moveTo>
                  <a:cubicBezTo>
                    <a:pt x="347428" y="132719"/>
                    <a:pt x="344288" y="129776"/>
                    <a:pt x="341129" y="126883"/>
                  </a:cubicBezTo>
                  <a:cubicBezTo>
                    <a:pt x="334791" y="121142"/>
                    <a:pt x="328250" y="115902"/>
                    <a:pt x="321619" y="110875"/>
                  </a:cubicBezTo>
                  <a:cubicBezTo>
                    <a:pt x="308316" y="100930"/>
                    <a:pt x="294484" y="92279"/>
                    <a:pt x="280266" y="84577"/>
                  </a:cubicBezTo>
                  <a:cubicBezTo>
                    <a:pt x="273150" y="80743"/>
                    <a:pt x="265883" y="77273"/>
                    <a:pt x="258420" y="74293"/>
                  </a:cubicBezTo>
                  <a:cubicBezTo>
                    <a:pt x="250950" y="71326"/>
                    <a:pt x="243293" y="68813"/>
                    <a:pt x="235506" y="66623"/>
                  </a:cubicBezTo>
                  <a:cubicBezTo>
                    <a:pt x="219903" y="62309"/>
                    <a:pt x="204049" y="58610"/>
                    <a:pt x="188720" y="53628"/>
                  </a:cubicBezTo>
                  <a:lnTo>
                    <a:pt x="165670" y="46293"/>
                  </a:lnTo>
                  <a:lnTo>
                    <a:pt x="142553" y="39120"/>
                  </a:lnTo>
                  <a:lnTo>
                    <a:pt x="119334" y="32197"/>
                  </a:lnTo>
                  <a:lnTo>
                    <a:pt x="96048" y="25437"/>
                  </a:lnTo>
                  <a:cubicBezTo>
                    <a:pt x="64902" y="16663"/>
                    <a:pt x="33795" y="7795"/>
                    <a:pt x="2251" y="0"/>
                  </a:cubicBezTo>
                  <a:lnTo>
                    <a:pt x="0" y="5512"/>
                  </a:lnTo>
                  <a:cubicBezTo>
                    <a:pt x="27985" y="22023"/>
                    <a:pt x="56411" y="37462"/>
                    <a:pt x="84797" y="52994"/>
                  </a:cubicBezTo>
                  <a:lnTo>
                    <a:pt x="106159" y="64465"/>
                  </a:lnTo>
                  <a:lnTo>
                    <a:pt x="127589" y="75772"/>
                  </a:lnTo>
                  <a:lnTo>
                    <a:pt x="149120" y="86828"/>
                  </a:lnTo>
                  <a:lnTo>
                    <a:pt x="170719" y="97721"/>
                  </a:lnTo>
                  <a:cubicBezTo>
                    <a:pt x="185155" y="104892"/>
                    <a:pt x="199065" y="113348"/>
                    <a:pt x="213230" y="121185"/>
                  </a:cubicBezTo>
                  <a:cubicBezTo>
                    <a:pt x="220325" y="125071"/>
                    <a:pt x="227551" y="128636"/>
                    <a:pt x="234964" y="131745"/>
                  </a:cubicBezTo>
                  <a:cubicBezTo>
                    <a:pt x="242381" y="134840"/>
                    <a:pt x="250000" y="137448"/>
                    <a:pt x="257767" y="139690"/>
                  </a:cubicBezTo>
                  <a:cubicBezTo>
                    <a:pt x="273314" y="144142"/>
                    <a:pt x="289246" y="147645"/>
                    <a:pt x="305710" y="149851"/>
                  </a:cubicBezTo>
                  <a:cubicBezTo>
                    <a:pt x="306365" y="149935"/>
                    <a:pt x="307025" y="150006"/>
                    <a:pt x="307680" y="150088"/>
                  </a:cubicBezTo>
                  <a:cubicBezTo>
                    <a:pt x="307023" y="150168"/>
                    <a:pt x="306365" y="150240"/>
                    <a:pt x="305710" y="150324"/>
                  </a:cubicBezTo>
                  <a:cubicBezTo>
                    <a:pt x="289247" y="152530"/>
                    <a:pt x="273314" y="156035"/>
                    <a:pt x="257767" y="160485"/>
                  </a:cubicBezTo>
                  <a:cubicBezTo>
                    <a:pt x="250000" y="162729"/>
                    <a:pt x="242383" y="165335"/>
                    <a:pt x="234964" y="168431"/>
                  </a:cubicBezTo>
                  <a:cubicBezTo>
                    <a:pt x="227551" y="171539"/>
                    <a:pt x="220325" y="175104"/>
                    <a:pt x="213230" y="178990"/>
                  </a:cubicBezTo>
                  <a:cubicBezTo>
                    <a:pt x="199067" y="186828"/>
                    <a:pt x="185155" y="195285"/>
                    <a:pt x="170719" y="202455"/>
                  </a:cubicBezTo>
                  <a:lnTo>
                    <a:pt x="149120" y="213347"/>
                  </a:lnTo>
                  <a:lnTo>
                    <a:pt x="127589" y="224403"/>
                  </a:lnTo>
                  <a:lnTo>
                    <a:pt x="106159" y="235710"/>
                  </a:lnTo>
                  <a:lnTo>
                    <a:pt x="84797" y="247179"/>
                  </a:lnTo>
                  <a:cubicBezTo>
                    <a:pt x="56411" y="262711"/>
                    <a:pt x="27987" y="278150"/>
                    <a:pt x="0" y="294661"/>
                  </a:cubicBezTo>
                  <a:lnTo>
                    <a:pt x="2251" y="300173"/>
                  </a:lnTo>
                  <a:cubicBezTo>
                    <a:pt x="33797" y="292378"/>
                    <a:pt x="64902" y="283510"/>
                    <a:pt x="96048" y="274737"/>
                  </a:cubicBezTo>
                  <a:lnTo>
                    <a:pt x="119334" y="267976"/>
                  </a:lnTo>
                  <a:lnTo>
                    <a:pt x="142553" y="261054"/>
                  </a:lnTo>
                  <a:lnTo>
                    <a:pt x="165670" y="253880"/>
                  </a:lnTo>
                  <a:lnTo>
                    <a:pt x="188720" y="246543"/>
                  </a:lnTo>
                  <a:cubicBezTo>
                    <a:pt x="204049" y="241561"/>
                    <a:pt x="219905" y="237865"/>
                    <a:pt x="235506" y="233550"/>
                  </a:cubicBezTo>
                  <a:cubicBezTo>
                    <a:pt x="243293" y="231361"/>
                    <a:pt x="250950" y="228847"/>
                    <a:pt x="258420" y="225880"/>
                  </a:cubicBezTo>
                  <a:cubicBezTo>
                    <a:pt x="265885" y="222900"/>
                    <a:pt x="273150" y="219430"/>
                    <a:pt x="280266" y="215596"/>
                  </a:cubicBezTo>
                  <a:cubicBezTo>
                    <a:pt x="294484" y="207894"/>
                    <a:pt x="308318" y="199246"/>
                    <a:pt x="321619" y="189298"/>
                  </a:cubicBezTo>
                  <a:cubicBezTo>
                    <a:pt x="328250" y="184273"/>
                    <a:pt x="334791" y="179031"/>
                    <a:pt x="341129" y="173292"/>
                  </a:cubicBezTo>
                  <a:cubicBezTo>
                    <a:pt x="344290" y="170399"/>
                    <a:pt x="347428" y="167456"/>
                    <a:pt x="350485" y="164312"/>
                  </a:cubicBezTo>
                  <a:cubicBezTo>
                    <a:pt x="353633" y="161138"/>
                    <a:pt x="356621" y="157808"/>
                    <a:pt x="359435" y="154335"/>
                  </a:cubicBezTo>
                  <a:lnTo>
                    <a:pt x="357699" y="150084"/>
                  </a:lnTo>
                  <a:lnTo>
                    <a:pt x="359435" y="145833"/>
                  </a:lnTo>
                  <a:cubicBezTo>
                    <a:pt x="356618" y="142364"/>
                    <a:pt x="353631" y="139037"/>
                    <a:pt x="350485" y="135863"/>
                  </a:cubicBezTo>
                  <a:close/>
                  <a:moveTo>
                    <a:pt x="967651" y="235716"/>
                  </a:moveTo>
                  <a:lnTo>
                    <a:pt x="946221" y="224409"/>
                  </a:lnTo>
                  <a:lnTo>
                    <a:pt x="924690" y="213353"/>
                  </a:lnTo>
                  <a:lnTo>
                    <a:pt x="903091" y="202460"/>
                  </a:lnTo>
                  <a:cubicBezTo>
                    <a:pt x="888655" y="195289"/>
                    <a:pt x="874745" y="186833"/>
                    <a:pt x="860580" y="178996"/>
                  </a:cubicBezTo>
                  <a:cubicBezTo>
                    <a:pt x="853485" y="175109"/>
                    <a:pt x="846259" y="171545"/>
                    <a:pt x="838846" y="168436"/>
                  </a:cubicBezTo>
                  <a:cubicBezTo>
                    <a:pt x="831428" y="165341"/>
                    <a:pt x="823810" y="162732"/>
                    <a:pt x="816043" y="160491"/>
                  </a:cubicBezTo>
                  <a:cubicBezTo>
                    <a:pt x="800496" y="156039"/>
                    <a:pt x="784564" y="152536"/>
                    <a:pt x="768100" y="150329"/>
                  </a:cubicBezTo>
                  <a:cubicBezTo>
                    <a:pt x="767445" y="150246"/>
                    <a:pt x="766785" y="150175"/>
                    <a:pt x="766130" y="150093"/>
                  </a:cubicBezTo>
                  <a:cubicBezTo>
                    <a:pt x="766787" y="150013"/>
                    <a:pt x="767445" y="149941"/>
                    <a:pt x="768100" y="149857"/>
                  </a:cubicBezTo>
                  <a:cubicBezTo>
                    <a:pt x="784562" y="147651"/>
                    <a:pt x="800496" y="144148"/>
                    <a:pt x="816043" y="139696"/>
                  </a:cubicBezTo>
                  <a:cubicBezTo>
                    <a:pt x="823810" y="137454"/>
                    <a:pt x="831426" y="134846"/>
                    <a:pt x="838846" y="131750"/>
                  </a:cubicBezTo>
                  <a:cubicBezTo>
                    <a:pt x="846259" y="128641"/>
                    <a:pt x="853485" y="125077"/>
                    <a:pt x="860580" y="121191"/>
                  </a:cubicBezTo>
                  <a:cubicBezTo>
                    <a:pt x="874743" y="113353"/>
                    <a:pt x="888655" y="104898"/>
                    <a:pt x="903091" y="97726"/>
                  </a:cubicBezTo>
                  <a:lnTo>
                    <a:pt x="924690" y="86834"/>
                  </a:lnTo>
                  <a:lnTo>
                    <a:pt x="946221" y="75778"/>
                  </a:lnTo>
                  <a:lnTo>
                    <a:pt x="967651" y="64470"/>
                  </a:lnTo>
                  <a:lnTo>
                    <a:pt x="989013" y="53000"/>
                  </a:lnTo>
                  <a:cubicBezTo>
                    <a:pt x="1017398" y="37468"/>
                    <a:pt x="1045823" y="22028"/>
                    <a:pt x="1073810" y="5518"/>
                  </a:cubicBezTo>
                  <a:lnTo>
                    <a:pt x="1071559" y="6"/>
                  </a:lnTo>
                  <a:cubicBezTo>
                    <a:pt x="1040013" y="7800"/>
                    <a:pt x="1008908" y="16669"/>
                    <a:pt x="977762" y="25442"/>
                  </a:cubicBezTo>
                  <a:lnTo>
                    <a:pt x="954476" y="32203"/>
                  </a:lnTo>
                  <a:lnTo>
                    <a:pt x="931257" y="39125"/>
                  </a:lnTo>
                  <a:lnTo>
                    <a:pt x="908140" y="46299"/>
                  </a:lnTo>
                  <a:lnTo>
                    <a:pt x="885090" y="53634"/>
                  </a:lnTo>
                  <a:cubicBezTo>
                    <a:pt x="869761" y="58616"/>
                    <a:pt x="853905" y="62312"/>
                    <a:pt x="838304" y="66628"/>
                  </a:cubicBezTo>
                  <a:cubicBezTo>
                    <a:pt x="830517" y="68818"/>
                    <a:pt x="822860" y="71331"/>
                    <a:pt x="815390" y="74299"/>
                  </a:cubicBezTo>
                  <a:cubicBezTo>
                    <a:pt x="807925" y="77279"/>
                    <a:pt x="800660" y="80749"/>
                    <a:pt x="793544" y="84583"/>
                  </a:cubicBezTo>
                  <a:cubicBezTo>
                    <a:pt x="779325" y="92285"/>
                    <a:pt x="765492" y="100933"/>
                    <a:pt x="752190" y="110881"/>
                  </a:cubicBezTo>
                  <a:cubicBezTo>
                    <a:pt x="745560" y="115907"/>
                    <a:pt x="739019" y="121148"/>
                    <a:pt x="732681" y="126889"/>
                  </a:cubicBezTo>
                  <a:cubicBezTo>
                    <a:pt x="729520" y="129782"/>
                    <a:pt x="726382" y="132725"/>
                    <a:pt x="723325" y="135869"/>
                  </a:cubicBezTo>
                  <a:cubicBezTo>
                    <a:pt x="720177" y="139042"/>
                    <a:pt x="717189" y="142372"/>
                    <a:pt x="714375" y="145846"/>
                  </a:cubicBezTo>
                  <a:lnTo>
                    <a:pt x="716111" y="150097"/>
                  </a:lnTo>
                  <a:lnTo>
                    <a:pt x="714375" y="154348"/>
                  </a:lnTo>
                  <a:cubicBezTo>
                    <a:pt x="717189" y="157821"/>
                    <a:pt x="720176" y="161151"/>
                    <a:pt x="723325" y="164325"/>
                  </a:cubicBezTo>
                  <a:cubicBezTo>
                    <a:pt x="726382" y="167469"/>
                    <a:pt x="729522" y="170412"/>
                    <a:pt x="732681" y="173305"/>
                  </a:cubicBezTo>
                  <a:cubicBezTo>
                    <a:pt x="739019" y="179046"/>
                    <a:pt x="745560" y="184286"/>
                    <a:pt x="752190" y="189311"/>
                  </a:cubicBezTo>
                  <a:cubicBezTo>
                    <a:pt x="765494" y="199259"/>
                    <a:pt x="779325" y="207907"/>
                    <a:pt x="793544" y="215609"/>
                  </a:cubicBezTo>
                  <a:cubicBezTo>
                    <a:pt x="800660" y="219443"/>
                    <a:pt x="807927" y="222913"/>
                    <a:pt x="815390" y="225893"/>
                  </a:cubicBezTo>
                  <a:cubicBezTo>
                    <a:pt x="822860" y="228860"/>
                    <a:pt x="830517" y="231374"/>
                    <a:pt x="838304" y="233563"/>
                  </a:cubicBezTo>
                  <a:cubicBezTo>
                    <a:pt x="853907" y="237878"/>
                    <a:pt x="869761" y="241576"/>
                    <a:pt x="885090" y="246556"/>
                  </a:cubicBezTo>
                  <a:lnTo>
                    <a:pt x="908140" y="253893"/>
                  </a:lnTo>
                  <a:lnTo>
                    <a:pt x="931257" y="261067"/>
                  </a:lnTo>
                  <a:lnTo>
                    <a:pt x="954476" y="267989"/>
                  </a:lnTo>
                  <a:lnTo>
                    <a:pt x="977762" y="274750"/>
                  </a:lnTo>
                  <a:cubicBezTo>
                    <a:pt x="1008908" y="283523"/>
                    <a:pt x="1040015" y="292391"/>
                    <a:pt x="1071559" y="300186"/>
                  </a:cubicBezTo>
                  <a:lnTo>
                    <a:pt x="1073810" y="294674"/>
                  </a:lnTo>
                  <a:cubicBezTo>
                    <a:pt x="1045825" y="278164"/>
                    <a:pt x="1017398" y="262724"/>
                    <a:pt x="989013" y="247192"/>
                  </a:cubicBezTo>
                  <a:lnTo>
                    <a:pt x="967651" y="235716"/>
                  </a:lnTo>
                  <a:close/>
                </a:path>
              </a:pathLst>
            </a:custGeom>
            <a:grpFill/>
            <a:ln w="38100" cap="flat">
              <a:solidFill>
                <a:schemeClr val="bg1"/>
              </a:solid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10787ACE-7D15-48E9-B262-DC319A68BF21}"/>
                </a:ext>
              </a:extLst>
            </p:cNvPr>
            <p:cNvSpPr/>
            <p:nvPr/>
          </p:nvSpPr>
          <p:spPr>
            <a:xfrm>
              <a:off x="11866910" y="2950426"/>
              <a:ext cx="539501" cy="124644"/>
            </a:xfrm>
            <a:custGeom>
              <a:avLst/>
              <a:gdLst>
                <a:gd name="connsiteX0" fmla="*/ 3721 w 539501"/>
                <a:gd name="connsiteY0" fmla="*/ 0 h 124644"/>
                <a:gd name="connsiteX1" fmla="*/ 48365 w 539501"/>
                <a:gd name="connsiteY1" fmla="*/ 20468 h 124644"/>
                <a:gd name="connsiteX2" fmla="*/ 59256 w 539501"/>
                <a:gd name="connsiteY2" fmla="*/ 25922 h 124644"/>
                <a:gd name="connsiteX3" fmla="*/ 70037 w 539501"/>
                <a:gd name="connsiteY3" fmla="*/ 31514 h 124644"/>
                <a:gd name="connsiteX4" fmla="*/ 80648 w 539501"/>
                <a:gd name="connsiteY4" fmla="*/ 37319 h 124644"/>
                <a:gd name="connsiteX5" fmla="*/ 91150 w 539501"/>
                <a:gd name="connsiteY5" fmla="*/ 43261 h 124644"/>
                <a:gd name="connsiteX6" fmla="*/ 102040 w 539501"/>
                <a:gd name="connsiteY6" fmla="*/ 48717 h 124644"/>
                <a:gd name="connsiteX7" fmla="*/ 113286 w 539501"/>
                <a:gd name="connsiteY7" fmla="*/ 53727 h 124644"/>
                <a:gd name="connsiteX8" fmla="*/ 123563 w 539501"/>
                <a:gd name="connsiteY8" fmla="*/ 59950 h 124644"/>
                <a:gd name="connsiteX9" fmla="*/ 132076 w 539501"/>
                <a:gd name="connsiteY9" fmla="*/ 68377 h 124644"/>
                <a:gd name="connsiteX10" fmla="*/ 145236 w 539501"/>
                <a:gd name="connsiteY10" fmla="*/ 90065 h 124644"/>
                <a:gd name="connsiteX11" fmla="*/ 149887 w 539501"/>
                <a:gd name="connsiteY11" fmla="*/ 103320 h 124644"/>
                <a:gd name="connsiteX12" fmla="*/ 151554 w 539501"/>
                <a:gd name="connsiteY12" fmla="*/ 110771 h 124644"/>
                <a:gd name="connsiteX13" fmla="*/ 152549 w 539501"/>
                <a:gd name="connsiteY13" fmla="*/ 119063 h 124644"/>
                <a:gd name="connsiteX14" fmla="*/ 148828 w 539501"/>
                <a:gd name="connsiteY14" fmla="*/ 123710 h 124644"/>
                <a:gd name="connsiteX15" fmla="*/ 140522 w 539501"/>
                <a:gd name="connsiteY15" fmla="*/ 124560 h 124644"/>
                <a:gd name="connsiteX16" fmla="*/ 132887 w 539501"/>
                <a:gd name="connsiteY16" fmla="*/ 124569 h 124644"/>
                <a:gd name="connsiteX17" fmla="*/ 118934 w 539501"/>
                <a:gd name="connsiteY17" fmla="*/ 122941 h 124644"/>
                <a:gd name="connsiteX18" fmla="*/ 94887 w 539501"/>
                <a:gd name="connsiteY18" fmla="*/ 114864 h 124644"/>
                <a:gd name="connsiteX19" fmla="*/ 84797 w 539501"/>
                <a:gd name="connsiteY19" fmla="*/ 108408 h 124644"/>
                <a:gd name="connsiteX20" fmla="*/ 76470 w 539501"/>
                <a:gd name="connsiteY20" fmla="*/ 99748 h 124644"/>
                <a:gd name="connsiteX21" fmla="*/ 69112 w 539501"/>
                <a:gd name="connsiteY21" fmla="*/ 89875 h 124644"/>
                <a:gd name="connsiteX22" fmla="*/ 61399 w 539501"/>
                <a:gd name="connsiteY22" fmla="*/ 80449 h 124644"/>
                <a:gd name="connsiteX23" fmla="*/ 53297 w 539501"/>
                <a:gd name="connsiteY23" fmla="*/ 71508 h 124644"/>
                <a:gd name="connsiteX24" fmla="*/ 45305 w 539501"/>
                <a:gd name="connsiteY24" fmla="*/ 62430 h 124644"/>
                <a:gd name="connsiteX25" fmla="*/ 37482 w 539501"/>
                <a:gd name="connsiteY25" fmla="*/ 53139 h 124644"/>
                <a:gd name="connsiteX26" fmla="*/ 29769 w 539501"/>
                <a:gd name="connsiteY26" fmla="*/ 43711 h 124644"/>
                <a:gd name="connsiteX27" fmla="*/ 0 w 539501"/>
                <a:gd name="connsiteY27" fmla="*/ 4647 h 124644"/>
                <a:gd name="connsiteX28" fmla="*/ 3721 w 539501"/>
                <a:gd name="connsiteY28" fmla="*/ 0 h 124644"/>
                <a:gd name="connsiteX29" fmla="*/ 539502 w 539501"/>
                <a:gd name="connsiteY29" fmla="*/ 4647 h 124644"/>
                <a:gd name="connsiteX30" fmla="*/ 509733 w 539501"/>
                <a:gd name="connsiteY30" fmla="*/ 43711 h 124644"/>
                <a:gd name="connsiteX31" fmla="*/ 502020 w 539501"/>
                <a:gd name="connsiteY31" fmla="*/ 53139 h 124644"/>
                <a:gd name="connsiteX32" fmla="*/ 494197 w 539501"/>
                <a:gd name="connsiteY32" fmla="*/ 62430 h 124644"/>
                <a:gd name="connsiteX33" fmla="*/ 486205 w 539501"/>
                <a:gd name="connsiteY33" fmla="*/ 71508 h 124644"/>
                <a:gd name="connsiteX34" fmla="*/ 478103 w 539501"/>
                <a:gd name="connsiteY34" fmla="*/ 80449 h 124644"/>
                <a:gd name="connsiteX35" fmla="*/ 470390 w 539501"/>
                <a:gd name="connsiteY35" fmla="*/ 89875 h 124644"/>
                <a:gd name="connsiteX36" fmla="*/ 463032 w 539501"/>
                <a:gd name="connsiteY36" fmla="*/ 99748 h 124644"/>
                <a:gd name="connsiteX37" fmla="*/ 454705 w 539501"/>
                <a:gd name="connsiteY37" fmla="*/ 108408 h 124644"/>
                <a:gd name="connsiteX38" fmla="*/ 444615 w 539501"/>
                <a:gd name="connsiteY38" fmla="*/ 114864 h 124644"/>
                <a:gd name="connsiteX39" fmla="*/ 420568 w 539501"/>
                <a:gd name="connsiteY39" fmla="*/ 122941 h 124644"/>
                <a:gd name="connsiteX40" fmla="*/ 406615 w 539501"/>
                <a:gd name="connsiteY40" fmla="*/ 124569 h 124644"/>
                <a:gd name="connsiteX41" fmla="*/ 398980 w 539501"/>
                <a:gd name="connsiteY41" fmla="*/ 124560 h 124644"/>
                <a:gd name="connsiteX42" fmla="*/ 390674 w 539501"/>
                <a:gd name="connsiteY42" fmla="*/ 123710 h 124644"/>
                <a:gd name="connsiteX43" fmla="*/ 386953 w 539501"/>
                <a:gd name="connsiteY43" fmla="*/ 119063 h 124644"/>
                <a:gd name="connsiteX44" fmla="*/ 387948 w 539501"/>
                <a:gd name="connsiteY44" fmla="*/ 110771 h 124644"/>
                <a:gd name="connsiteX45" fmla="*/ 389615 w 539501"/>
                <a:gd name="connsiteY45" fmla="*/ 103320 h 124644"/>
                <a:gd name="connsiteX46" fmla="*/ 394266 w 539501"/>
                <a:gd name="connsiteY46" fmla="*/ 90065 h 124644"/>
                <a:gd name="connsiteX47" fmla="*/ 407426 w 539501"/>
                <a:gd name="connsiteY47" fmla="*/ 68377 h 124644"/>
                <a:gd name="connsiteX48" fmla="*/ 415939 w 539501"/>
                <a:gd name="connsiteY48" fmla="*/ 59950 h 124644"/>
                <a:gd name="connsiteX49" fmla="*/ 426216 w 539501"/>
                <a:gd name="connsiteY49" fmla="*/ 53727 h 124644"/>
                <a:gd name="connsiteX50" fmla="*/ 437462 w 539501"/>
                <a:gd name="connsiteY50" fmla="*/ 48717 h 124644"/>
                <a:gd name="connsiteX51" fmla="*/ 448352 w 539501"/>
                <a:gd name="connsiteY51" fmla="*/ 43261 h 124644"/>
                <a:gd name="connsiteX52" fmla="*/ 458854 w 539501"/>
                <a:gd name="connsiteY52" fmla="*/ 37319 h 124644"/>
                <a:gd name="connsiteX53" fmla="*/ 469465 w 539501"/>
                <a:gd name="connsiteY53" fmla="*/ 31514 h 124644"/>
                <a:gd name="connsiteX54" fmla="*/ 480246 w 539501"/>
                <a:gd name="connsiteY54" fmla="*/ 25922 h 124644"/>
                <a:gd name="connsiteX55" fmla="*/ 491137 w 539501"/>
                <a:gd name="connsiteY55" fmla="*/ 20468 h 124644"/>
                <a:gd name="connsiteX56" fmla="*/ 535781 w 539501"/>
                <a:gd name="connsiteY56" fmla="*/ 0 h 124644"/>
                <a:gd name="connsiteX57" fmla="*/ 539502 w 539501"/>
                <a:gd name="connsiteY57" fmla="*/ 4647 h 12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39501" h="124644">
                  <a:moveTo>
                    <a:pt x="3721" y="0"/>
                  </a:moveTo>
                  <a:cubicBezTo>
                    <a:pt x="19026" y="6294"/>
                    <a:pt x="33765" y="13294"/>
                    <a:pt x="48365" y="20468"/>
                  </a:cubicBezTo>
                  <a:lnTo>
                    <a:pt x="59256" y="25922"/>
                  </a:lnTo>
                  <a:lnTo>
                    <a:pt x="70037" y="31514"/>
                  </a:lnTo>
                  <a:lnTo>
                    <a:pt x="80648" y="37319"/>
                  </a:lnTo>
                  <a:lnTo>
                    <a:pt x="91150" y="43261"/>
                  </a:lnTo>
                  <a:cubicBezTo>
                    <a:pt x="94644" y="45249"/>
                    <a:pt x="98294" y="47043"/>
                    <a:pt x="102040" y="48717"/>
                  </a:cubicBezTo>
                  <a:cubicBezTo>
                    <a:pt x="105785" y="50393"/>
                    <a:pt x="109612" y="51965"/>
                    <a:pt x="113286" y="53727"/>
                  </a:cubicBezTo>
                  <a:cubicBezTo>
                    <a:pt x="116953" y="55500"/>
                    <a:pt x="120434" y="57505"/>
                    <a:pt x="123563" y="59950"/>
                  </a:cubicBezTo>
                  <a:cubicBezTo>
                    <a:pt x="126703" y="62381"/>
                    <a:pt x="129512" y="65226"/>
                    <a:pt x="132076" y="68377"/>
                  </a:cubicBezTo>
                  <a:cubicBezTo>
                    <a:pt x="137416" y="74983"/>
                    <a:pt x="141843" y="82278"/>
                    <a:pt x="145236" y="90065"/>
                  </a:cubicBezTo>
                  <a:cubicBezTo>
                    <a:pt x="146996" y="94221"/>
                    <a:pt x="148610" y="98561"/>
                    <a:pt x="149887" y="103320"/>
                  </a:cubicBezTo>
                  <a:cubicBezTo>
                    <a:pt x="150510" y="105718"/>
                    <a:pt x="151100" y="108161"/>
                    <a:pt x="151554" y="110771"/>
                  </a:cubicBezTo>
                  <a:cubicBezTo>
                    <a:pt x="152039" y="113342"/>
                    <a:pt x="152374" y="116101"/>
                    <a:pt x="152549" y="119063"/>
                  </a:cubicBezTo>
                  <a:lnTo>
                    <a:pt x="148828" y="123710"/>
                  </a:lnTo>
                  <a:cubicBezTo>
                    <a:pt x="145902" y="124190"/>
                    <a:pt x="143135" y="124469"/>
                    <a:pt x="140522" y="124560"/>
                  </a:cubicBezTo>
                  <a:cubicBezTo>
                    <a:pt x="137874" y="124690"/>
                    <a:pt x="135365" y="124651"/>
                    <a:pt x="132887" y="124569"/>
                  </a:cubicBezTo>
                  <a:cubicBezTo>
                    <a:pt x="127962" y="124368"/>
                    <a:pt x="123375" y="123745"/>
                    <a:pt x="118934" y="122941"/>
                  </a:cubicBezTo>
                  <a:cubicBezTo>
                    <a:pt x="110592" y="121341"/>
                    <a:pt x="102504" y="118624"/>
                    <a:pt x="94887" y="114864"/>
                  </a:cubicBezTo>
                  <a:cubicBezTo>
                    <a:pt x="91250" y="113054"/>
                    <a:pt x="87859" y="110938"/>
                    <a:pt x="84797" y="108408"/>
                  </a:cubicBezTo>
                  <a:cubicBezTo>
                    <a:pt x="81725" y="105893"/>
                    <a:pt x="79004" y="102937"/>
                    <a:pt x="76470" y="99748"/>
                  </a:cubicBezTo>
                  <a:cubicBezTo>
                    <a:pt x="73943" y="96548"/>
                    <a:pt x="71570" y="93161"/>
                    <a:pt x="69112" y="89875"/>
                  </a:cubicBezTo>
                  <a:cubicBezTo>
                    <a:pt x="66658" y="86588"/>
                    <a:pt x="64106" y="83420"/>
                    <a:pt x="61399" y="80449"/>
                  </a:cubicBezTo>
                  <a:lnTo>
                    <a:pt x="53297" y="71508"/>
                  </a:lnTo>
                  <a:lnTo>
                    <a:pt x="45305" y="62430"/>
                  </a:lnTo>
                  <a:lnTo>
                    <a:pt x="37482" y="53139"/>
                  </a:lnTo>
                  <a:lnTo>
                    <a:pt x="29769" y="43711"/>
                  </a:lnTo>
                  <a:cubicBezTo>
                    <a:pt x="19565" y="31040"/>
                    <a:pt x="9499" y="18198"/>
                    <a:pt x="0" y="4647"/>
                  </a:cubicBezTo>
                  <a:lnTo>
                    <a:pt x="3721" y="0"/>
                  </a:lnTo>
                  <a:close/>
                  <a:moveTo>
                    <a:pt x="539502" y="4647"/>
                  </a:moveTo>
                  <a:cubicBezTo>
                    <a:pt x="530003" y="18198"/>
                    <a:pt x="519937" y="31040"/>
                    <a:pt x="509733" y="43711"/>
                  </a:cubicBezTo>
                  <a:lnTo>
                    <a:pt x="502020" y="53139"/>
                  </a:lnTo>
                  <a:lnTo>
                    <a:pt x="494197" y="62430"/>
                  </a:lnTo>
                  <a:lnTo>
                    <a:pt x="486205" y="71508"/>
                  </a:lnTo>
                  <a:lnTo>
                    <a:pt x="478103" y="80449"/>
                  </a:lnTo>
                  <a:cubicBezTo>
                    <a:pt x="475396" y="83422"/>
                    <a:pt x="472844" y="86588"/>
                    <a:pt x="470390" y="89875"/>
                  </a:cubicBezTo>
                  <a:cubicBezTo>
                    <a:pt x="467932" y="93161"/>
                    <a:pt x="465559" y="96548"/>
                    <a:pt x="463032" y="99748"/>
                  </a:cubicBezTo>
                  <a:cubicBezTo>
                    <a:pt x="460498" y="102937"/>
                    <a:pt x="457777" y="105891"/>
                    <a:pt x="454705" y="108408"/>
                  </a:cubicBezTo>
                  <a:cubicBezTo>
                    <a:pt x="451643" y="110936"/>
                    <a:pt x="448252" y="113054"/>
                    <a:pt x="444615" y="114864"/>
                  </a:cubicBezTo>
                  <a:cubicBezTo>
                    <a:pt x="436998" y="118624"/>
                    <a:pt x="428910" y="121341"/>
                    <a:pt x="420568" y="122941"/>
                  </a:cubicBezTo>
                  <a:cubicBezTo>
                    <a:pt x="416125" y="123745"/>
                    <a:pt x="411540" y="124368"/>
                    <a:pt x="406615" y="124569"/>
                  </a:cubicBezTo>
                  <a:cubicBezTo>
                    <a:pt x="404139" y="124651"/>
                    <a:pt x="401628" y="124690"/>
                    <a:pt x="398980" y="124560"/>
                  </a:cubicBezTo>
                  <a:cubicBezTo>
                    <a:pt x="396196" y="124454"/>
                    <a:pt x="393422" y="124170"/>
                    <a:pt x="390674" y="123710"/>
                  </a:cubicBezTo>
                  <a:lnTo>
                    <a:pt x="386953" y="119063"/>
                  </a:lnTo>
                  <a:cubicBezTo>
                    <a:pt x="387126" y="116101"/>
                    <a:pt x="387461" y="113342"/>
                    <a:pt x="387948" y="110771"/>
                  </a:cubicBezTo>
                  <a:cubicBezTo>
                    <a:pt x="388402" y="108161"/>
                    <a:pt x="388992" y="105718"/>
                    <a:pt x="389615" y="103320"/>
                  </a:cubicBezTo>
                  <a:cubicBezTo>
                    <a:pt x="390892" y="98560"/>
                    <a:pt x="392506" y="94221"/>
                    <a:pt x="394266" y="90065"/>
                  </a:cubicBezTo>
                  <a:cubicBezTo>
                    <a:pt x="397659" y="82278"/>
                    <a:pt x="402086" y="74983"/>
                    <a:pt x="407426" y="68377"/>
                  </a:cubicBezTo>
                  <a:cubicBezTo>
                    <a:pt x="409990" y="65226"/>
                    <a:pt x="412799" y="62381"/>
                    <a:pt x="415939" y="59950"/>
                  </a:cubicBezTo>
                  <a:cubicBezTo>
                    <a:pt x="419068" y="57505"/>
                    <a:pt x="422549" y="55500"/>
                    <a:pt x="426216" y="53727"/>
                  </a:cubicBezTo>
                  <a:cubicBezTo>
                    <a:pt x="429892" y="51965"/>
                    <a:pt x="433719" y="50391"/>
                    <a:pt x="437462" y="48717"/>
                  </a:cubicBezTo>
                  <a:cubicBezTo>
                    <a:pt x="441208" y="47045"/>
                    <a:pt x="444858" y="45249"/>
                    <a:pt x="448352" y="43261"/>
                  </a:cubicBezTo>
                  <a:lnTo>
                    <a:pt x="458854" y="37319"/>
                  </a:lnTo>
                  <a:lnTo>
                    <a:pt x="469465" y="31514"/>
                  </a:lnTo>
                  <a:lnTo>
                    <a:pt x="480246" y="25922"/>
                  </a:lnTo>
                  <a:lnTo>
                    <a:pt x="491137" y="20468"/>
                  </a:lnTo>
                  <a:cubicBezTo>
                    <a:pt x="505737" y="13294"/>
                    <a:pt x="520476" y="6292"/>
                    <a:pt x="535781" y="0"/>
                  </a:cubicBezTo>
                  <a:lnTo>
                    <a:pt x="539502" y="4647"/>
                  </a:lnTo>
                  <a:close/>
                </a:path>
              </a:pathLst>
            </a:custGeom>
            <a:grpFill/>
            <a:ln w="38100" cap="flat">
              <a:solidFill>
                <a:schemeClr val="bg1"/>
              </a:solidFill>
              <a:prstDash val="solid"/>
              <a:miter/>
            </a:ln>
          </p:spPr>
          <p:txBody>
            <a:bodyPr rtlCol="0" anchor="ctr"/>
            <a:lstStyle/>
            <a:p>
              <a:endParaRPr lang="zh-CN" altLang="en-US"/>
            </a:p>
          </p:txBody>
        </p:sp>
      </p:grpSp>
      <p:sp>
        <p:nvSpPr>
          <p:cNvPr id="21" name="图形 12">
            <a:extLst>
              <a:ext uri="{FF2B5EF4-FFF2-40B4-BE49-F238E27FC236}">
                <a16:creationId xmlns:a16="http://schemas.microsoft.com/office/drawing/2014/main" id="{CC92D813-FF1F-4841-8456-EFC006B525CE}"/>
              </a:ext>
            </a:extLst>
          </p:cNvPr>
          <p:cNvSpPr/>
          <p:nvPr/>
        </p:nvSpPr>
        <p:spPr>
          <a:xfrm>
            <a:off x="5579571" y="2284654"/>
            <a:ext cx="1315457" cy="1076881"/>
          </a:xfrm>
          <a:custGeom>
            <a:avLst/>
            <a:gdLst>
              <a:gd name="connsiteX0" fmla="*/ 1787843 w 1835505"/>
              <a:gd name="connsiteY0" fmla="*/ 31952 h 1502611"/>
              <a:gd name="connsiteX1" fmla="*/ 1675448 w 1835505"/>
              <a:gd name="connsiteY1" fmla="*/ 2424 h 1502611"/>
              <a:gd name="connsiteX2" fmla="*/ 526733 w 1835505"/>
              <a:gd name="connsiteY2" fmla="*/ 344372 h 1502611"/>
              <a:gd name="connsiteX3" fmla="*/ 163830 w 1835505"/>
              <a:gd name="connsiteY3" fmla="*/ 344372 h 1502611"/>
              <a:gd name="connsiteX4" fmla="*/ 0 w 1835505"/>
              <a:gd name="connsiteY4" fmla="*/ 508202 h 1502611"/>
              <a:gd name="connsiteX5" fmla="*/ 0 w 1835505"/>
              <a:gd name="connsiteY5" fmla="*/ 856817 h 1502611"/>
              <a:gd name="connsiteX6" fmla="*/ 163830 w 1835505"/>
              <a:gd name="connsiteY6" fmla="*/ 1020647 h 1502611"/>
              <a:gd name="connsiteX7" fmla="*/ 269558 w 1835505"/>
              <a:gd name="connsiteY7" fmla="*/ 1020647 h 1502611"/>
              <a:gd name="connsiteX8" fmla="*/ 497205 w 1835505"/>
              <a:gd name="connsiteY8" fmla="*/ 1468322 h 1502611"/>
              <a:gd name="connsiteX9" fmla="*/ 554355 w 1835505"/>
              <a:gd name="connsiteY9" fmla="*/ 1502612 h 1502611"/>
              <a:gd name="connsiteX10" fmla="*/ 582930 w 1835505"/>
              <a:gd name="connsiteY10" fmla="*/ 1495944 h 1502611"/>
              <a:gd name="connsiteX11" fmla="*/ 610553 w 1835505"/>
              <a:gd name="connsiteY11" fmla="*/ 1410219 h 1502611"/>
              <a:gd name="connsiteX12" fmla="*/ 412433 w 1835505"/>
              <a:gd name="connsiteY12" fmla="*/ 1020647 h 1502611"/>
              <a:gd name="connsiteX13" fmla="*/ 527685 w 1835505"/>
              <a:gd name="connsiteY13" fmla="*/ 1020647 h 1502611"/>
              <a:gd name="connsiteX14" fmla="*/ 1668780 w 1835505"/>
              <a:gd name="connsiteY14" fmla="*/ 1347354 h 1502611"/>
              <a:gd name="connsiteX15" fmla="*/ 1675448 w 1835505"/>
              <a:gd name="connsiteY15" fmla="*/ 1349259 h 1502611"/>
              <a:gd name="connsiteX16" fmla="*/ 1698308 w 1835505"/>
              <a:gd name="connsiteY16" fmla="*/ 1351165 h 1502611"/>
              <a:gd name="connsiteX17" fmla="*/ 1786890 w 1835505"/>
              <a:gd name="connsiteY17" fmla="*/ 1318779 h 1502611"/>
              <a:gd name="connsiteX18" fmla="*/ 1835468 w 1835505"/>
              <a:gd name="connsiteY18" fmla="*/ 1214004 h 1502611"/>
              <a:gd name="connsiteX19" fmla="*/ 1835468 w 1835505"/>
              <a:gd name="connsiteY19" fmla="*/ 137679 h 1502611"/>
              <a:gd name="connsiteX20" fmla="*/ 1787843 w 1835505"/>
              <a:gd name="connsiteY20" fmla="*/ 31952 h 1502611"/>
              <a:gd name="connsiteX21" fmla="*/ 126683 w 1835505"/>
              <a:gd name="connsiteY21" fmla="*/ 856817 h 1502611"/>
              <a:gd name="connsiteX22" fmla="*/ 126683 w 1835505"/>
              <a:gd name="connsiteY22" fmla="*/ 508202 h 1502611"/>
              <a:gd name="connsiteX23" fmla="*/ 162878 w 1835505"/>
              <a:gd name="connsiteY23" fmla="*/ 472007 h 1502611"/>
              <a:gd name="connsiteX24" fmla="*/ 488633 w 1835505"/>
              <a:gd name="connsiteY24" fmla="*/ 472007 h 1502611"/>
              <a:gd name="connsiteX25" fmla="*/ 488633 w 1835505"/>
              <a:gd name="connsiteY25" fmla="*/ 895869 h 1502611"/>
              <a:gd name="connsiteX26" fmla="*/ 162878 w 1835505"/>
              <a:gd name="connsiteY26" fmla="*/ 893964 h 1502611"/>
              <a:gd name="connsiteX27" fmla="*/ 126683 w 1835505"/>
              <a:gd name="connsiteY27" fmla="*/ 856817 h 1502611"/>
              <a:gd name="connsiteX28" fmla="*/ 1709738 w 1835505"/>
              <a:gd name="connsiteY28" fmla="*/ 1213052 h 1502611"/>
              <a:gd name="connsiteX29" fmla="*/ 1705928 w 1835505"/>
              <a:gd name="connsiteY29" fmla="*/ 1221624 h 1502611"/>
              <a:gd name="connsiteX30" fmla="*/ 1699260 w 1835505"/>
              <a:gd name="connsiteY30" fmla="*/ 1224482 h 1502611"/>
              <a:gd name="connsiteX31" fmla="*/ 1504950 w 1835505"/>
              <a:gd name="connsiteY31" fmla="*/ 1169237 h 1502611"/>
              <a:gd name="connsiteX32" fmla="*/ 1504950 w 1835505"/>
              <a:gd name="connsiteY32" fmla="*/ 499629 h 1502611"/>
              <a:gd name="connsiteX33" fmla="*/ 1441133 w 1835505"/>
              <a:gd name="connsiteY33" fmla="*/ 435812 h 1502611"/>
              <a:gd name="connsiteX34" fmla="*/ 1377315 w 1835505"/>
              <a:gd name="connsiteY34" fmla="*/ 499629 h 1502611"/>
              <a:gd name="connsiteX35" fmla="*/ 1377315 w 1835505"/>
              <a:gd name="connsiteY35" fmla="*/ 1132089 h 1502611"/>
              <a:gd name="connsiteX36" fmla="*/ 613410 w 1835505"/>
              <a:gd name="connsiteY36" fmla="*/ 913014 h 1502611"/>
              <a:gd name="connsiteX37" fmla="*/ 615315 w 1835505"/>
              <a:gd name="connsiteY37" fmla="*/ 904442 h 1502611"/>
              <a:gd name="connsiteX38" fmla="*/ 615315 w 1835505"/>
              <a:gd name="connsiteY38" fmla="*/ 447242 h 1502611"/>
              <a:gd name="connsiteX39" fmla="*/ 1698308 w 1835505"/>
              <a:gd name="connsiteY39" fmla="*/ 126249 h 1502611"/>
              <a:gd name="connsiteX40" fmla="*/ 1704975 w 1835505"/>
              <a:gd name="connsiteY40" fmla="*/ 129107 h 1502611"/>
              <a:gd name="connsiteX41" fmla="*/ 1708785 w 1835505"/>
              <a:gd name="connsiteY41" fmla="*/ 137679 h 1502611"/>
              <a:gd name="connsiteX42" fmla="*/ 1708785 w 1835505"/>
              <a:gd name="connsiteY42" fmla="*/ 1213052 h 150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835505" h="1502611">
                <a:moveTo>
                  <a:pt x="1787843" y="31952"/>
                </a:moveTo>
                <a:cubicBezTo>
                  <a:pt x="1756410" y="5282"/>
                  <a:pt x="1715453" y="-5196"/>
                  <a:pt x="1675448" y="2424"/>
                </a:cubicBezTo>
                <a:lnTo>
                  <a:pt x="526733" y="344372"/>
                </a:lnTo>
                <a:lnTo>
                  <a:pt x="163830" y="344372"/>
                </a:lnTo>
                <a:cubicBezTo>
                  <a:pt x="73343" y="344372"/>
                  <a:pt x="0" y="417714"/>
                  <a:pt x="0" y="508202"/>
                </a:cubicBezTo>
                <a:lnTo>
                  <a:pt x="0" y="856817"/>
                </a:lnTo>
                <a:cubicBezTo>
                  <a:pt x="0" y="947304"/>
                  <a:pt x="73343" y="1020647"/>
                  <a:pt x="163830" y="1020647"/>
                </a:cubicBezTo>
                <a:lnTo>
                  <a:pt x="269558" y="1020647"/>
                </a:lnTo>
                <a:lnTo>
                  <a:pt x="497205" y="1468322"/>
                </a:lnTo>
                <a:cubicBezTo>
                  <a:pt x="508635" y="1490229"/>
                  <a:pt x="530543" y="1502612"/>
                  <a:pt x="554355" y="1502612"/>
                </a:cubicBezTo>
                <a:cubicBezTo>
                  <a:pt x="563880" y="1502612"/>
                  <a:pt x="573405" y="1500707"/>
                  <a:pt x="582930" y="1495944"/>
                </a:cubicBezTo>
                <a:cubicBezTo>
                  <a:pt x="614363" y="1479752"/>
                  <a:pt x="626745" y="1441652"/>
                  <a:pt x="610553" y="1410219"/>
                </a:cubicBezTo>
                <a:lnTo>
                  <a:pt x="412433" y="1020647"/>
                </a:lnTo>
                <a:lnTo>
                  <a:pt x="527685" y="1020647"/>
                </a:lnTo>
                <a:lnTo>
                  <a:pt x="1668780" y="1347354"/>
                </a:lnTo>
                <a:lnTo>
                  <a:pt x="1675448" y="1349259"/>
                </a:lnTo>
                <a:cubicBezTo>
                  <a:pt x="1683068" y="1350212"/>
                  <a:pt x="1690688" y="1351165"/>
                  <a:pt x="1698308" y="1351165"/>
                </a:cubicBezTo>
                <a:cubicBezTo>
                  <a:pt x="1730693" y="1351165"/>
                  <a:pt x="1762125" y="1339734"/>
                  <a:pt x="1786890" y="1318779"/>
                </a:cubicBezTo>
                <a:cubicBezTo>
                  <a:pt x="1818323" y="1292109"/>
                  <a:pt x="1835468" y="1254010"/>
                  <a:pt x="1835468" y="1214004"/>
                </a:cubicBezTo>
                <a:lnTo>
                  <a:pt x="1835468" y="137679"/>
                </a:lnTo>
                <a:cubicBezTo>
                  <a:pt x="1836420" y="96722"/>
                  <a:pt x="1819275" y="58622"/>
                  <a:pt x="1787843" y="31952"/>
                </a:cubicBezTo>
                <a:close/>
                <a:moveTo>
                  <a:pt x="126683" y="856817"/>
                </a:moveTo>
                <a:lnTo>
                  <a:pt x="126683" y="508202"/>
                </a:lnTo>
                <a:cubicBezTo>
                  <a:pt x="126683" y="488199"/>
                  <a:pt x="143828" y="472007"/>
                  <a:pt x="162878" y="472007"/>
                </a:cubicBezTo>
                <a:lnTo>
                  <a:pt x="488633" y="472007"/>
                </a:lnTo>
                <a:lnTo>
                  <a:pt x="488633" y="895869"/>
                </a:lnTo>
                <a:lnTo>
                  <a:pt x="162878" y="893964"/>
                </a:lnTo>
                <a:cubicBezTo>
                  <a:pt x="143828" y="893012"/>
                  <a:pt x="126683" y="876819"/>
                  <a:pt x="126683" y="856817"/>
                </a:cubicBezTo>
                <a:close/>
                <a:moveTo>
                  <a:pt x="1709738" y="1213052"/>
                </a:moveTo>
                <a:cubicBezTo>
                  <a:pt x="1709738" y="1216862"/>
                  <a:pt x="1707833" y="1219719"/>
                  <a:pt x="1705928" y="1221624"/>
                </a:cubicBezTo>
                <a:cubicBezTo>
                  <a:pt x="1704975" y="1222577"/>
                  <a:pt x="1702118" y="1224482"/>
                  <a:pt x="1699260" y="1224482"/>
                </a:cubicBezTo>
                <a:lnTo>
                  <a:pt x="1504950" y="1169237"/>
                </a:lnTo>
                <a:lnTo>
                  <a:pt x="1504950" y="499629"/>
                </a:lnTo>
                <a:cubicBezTo>
                  <a:pt x="1504950" y="464384"/>
                  <a:pt x="1476378" y="435812"/>
                  <a:pt x="1441133" y="435812"/>
                </a:cubicBezTo>
                <a:cubicBezTo>
                  <a:pt x="1405887" y="435812"/>
                  <a:pt x="1377315" y="464384"/>
                  <a:pt x="1377315" y="499629"/>
                </a:cubicBezTo>
                <a:lnTo>
                  <a:pt x="1377315" y="1132089"/>
                </a:lnTo>
                <a:lnTo>
                  <a:pt x="613410" y="913014"/>
                </a:lnTo>
                <a:cubicBezTo>
                  <a:pt x="613410" y="910157"/>
                  <a:pt x="615315" y="907299"/>
                  <a:pt x="615315" y="904442"/>
                </a:cubicBezTo>
                <a:lnTo>
                  <a:pt x="615315" y="447242"/>
                </a:lnTo>
                <a:lnTo>
                  <a:pt x="1698308" y="126249"/>
                </a:lnTo>
                <a:cubicBezTo>
                  <a:pt x="1701165" y="126249"/>
                  <a:pt x="1704023" y="127202"/>
                  <a:pt x="1704975" y="129107"/>
                </a:cubicBezTo>
                <a:cubicBezTo>
                  <a:pt x="1706880" y="131012"/>
                  <a:pt x="1708785" y="132917"/>
                  <a:pt x="1708785" y="137679"/>
                </a:cubicBezTo>
                <a:lnTo>
                  <a:pt x="1708785" y="1213052"/>
                </a:lnTo>
                <a:close/>
              </a:path>
            </a:pathLst>
          </a:custGeom>
          <a:solidFill>
            <a:schemeClr val="bg1"/>
          </a:solidFill>
          <a:ln w="1860" cap="flat">
            <a:noFill/>
            <a:prstDash val="solid"/>
            <a:miter/>
          </a:ln>
        </p:spPr>
        <p:txBody>
          <a:bodyPr rtlCol="0" anchor="ctr"/>
          <a:lstStyle/>
          <a:p>
            <a:endParaRPr lang="zh-CN" altLang="en-US"/>
          </a:p>
        </p:txBody>
      </p:sp>
      <p:sp>
        <p:nvSpPr>
          <p:cNvPr id="22" name="图形 14">
            <a:extLst>
              <a:ext uri="{FF2B5EF4-FFF2-40B4-BE49-F238E27FC236}">
                <a16:creationId xmlns:a16="http://schemas.microsoft.com/office/drawing/2014/main" id="{727838E3-0E66-425F-86FE-68DEF8328435}"/>
              </a:ext>
            </a:extLst>
          </p:cNvPr>
          <p:cNvSpPr/>
          <p:nvPr/>
        </p:nvSpPr>
        <p:spPr>
          <a:xfrm>
            <a:off x="2242522" y="2281840"/>
            <a:ext cx="1249832" cy="1076882"/>
          </a:xfrm>
          <a:custGeom>
            <a:avLst/>
            <a:gdLst>
              <a:gd name="connsiteX0" fmla="*/ 1782589 w 1905000"/>
              <a:gd name="connsiteY0" fmla="*/ 1422983 h 1641388"/>
              <a:gd name="connsiteX1" fmla="*/ 1749103 w 1905000"/>
              <a:gd name="connsiteY1" fmla="*/ 1345220 h 1641388"/>
              <a:gd name="connsiteX2" fmla="*/ 1752079 w 1905000"/>
              <a:gd name="connsiteY2" fmla="*/ 1330151 h 1641388"/>
              <a:gd name="connsiteX3" fmla="*/ 1905000 w 1905000"/>
              <a:gd name="connsiteY3" fmla="*/ 946919 h 1641388"/>
              <a:gd name="connsiteX4" fmla="*/ 1573485 w 1905000"/>
              <a:gd name="connsiteY4" fmla="*/ 418579 h 1641388"/>
              <a:gd name="connsiteX5" fmla="*/ 1531255 w 1905000"/>
              <a:gd name="connsiteY5" fmla="*/ 375605 h 1641388"/>
              <a:gd name="connsiteX6" fmla="*/ 803672 w 1905000"/>
              <a:gd name="connsiteY6" fmla="*/ 0 h 1641388"/>
              <a:gd name="connsiteX7" fmla="*/ 0 w 1905000"/>
              <a:gd name="connsiteY7" fmla="*/ 652983 h 1641388"/>
              <a:gd name="connsiteX8" fmla="*/ 152921 w 1905000"/>
              <a:gd name="connsiteY8" fmla="*/ 1036216 h 1641388"/>
              <a:gd name="connsiteX9" fmla="*/ 155897 w 1905000"/>
              <a:gd name="connsiteY9" fmla="*/ 1051285 h 1641388"/>
              <a:gd name="connsiteX10" fmla="*/ 122411 w 1905000"/>
              <a:gd name="connsiteY10" fmla="*/ 1129047 h 1641388"/>
              <a:gd name="connsiteX11" fmla="*/ 52090 w 1905000"/>
              <a:gd name="connsiteY11" fmla="*/ 1246064 h 1641388"/>
              <a:gd name="connsiteX12" fmla="*/ 44462 w 1905000"/>
              <a:gd name="connsiteY12" fmla="*/ 1301130 h 1641388"/>
              <a:gd name="connsiteX13" fmla="*/ 85762 w 1905000"/>
              <a:gd name="connsiteY13" fmla="*/ 1338523 h 1641388"/>
              <a:gd name="connsiteX14" fmla="*/ 158502 w 1905000"/>
              <a:gd name="connsiteY14" fmla="*/ 1347453 h 1641388"/>
              <a:gd name="connsiteX15" fmla="*/ 306772 w 1905000"/>
              <a:gd name="connsiteY15" fmla="*/ 1306897 h 1641388"/>
              <a:gd name="connsiteX16" fmla="*/ 383046 w 1905000"/>
              <a:gd name="connsiteY16" fmla="*/ 1240296 h 1641388"/>
              <a:gd name="connsiteX17" fmla="*/ 1101328 w 1905000"/>
              <a:gd name="connsiteY17" fmla="*/ 1599902 h 1641388"/>
              <a:gd name="connsiteX18" fmla="*/ 1494234 w 1905000"/>
              <a:gd name="connsiteY18" fmla="*/ 1516745 h 1641388"/>
              <a:gd name="connsiteX19" fmla="*/ 1512466 w 1905000"/>
              <a:gd name="connsiteY19" fmla="*/ 1521582 h 1641388"/>
              <a:gd name="connsiteX20" fmla="*/ 1598228 w 1905000"/>
              <a:gd name="connsiteY20" fmla="*/ 1600833 h 1641388"/>
              <a:gd name="connsiteX21" fmla="*/ 1746498 w 1905000"/>
              <a:gd name="connsiteY21" fmla="*/ 1641388 h 1641388"/>
              <a:gd name="connsiteX22" fmla="*/ 1819238 w 1905000"/>
              <a:gd name="connsiteY22" fmla="*/ 1632459 h 1641388"/>
              <a:gd name="connsiteX23" fmla="*/ 1860538 w 1905000"/>
              <a:gd name="connsiteY23" fmla="*/ 1595066 h 1641388"/>
              <a:gd name="connsiteX24" fmla="*/ 1852910 w 1905000"/>
              <a:gd name="connsiteY24" fmla="*/ 1539999 h 1641388"/>
              <a:gd name="connsiteX25" fmla="*/ 1782589 w 1905000"/>
              <a:gd name="connsiteY25" fmla="*/ 1422983 h 1641388"/>
              <a:gd name="connsiteX26" fmla="*/ 322027 w 1905000"/>
              <a:gd name="connsiteY26" fmla="*/ 1106909 h 1641388"/>
              <a:gd name="connsiteX27" fmla="*/ 320353 w 1905000"/>
              <a:gd name="connsiteY27" fmla="*/ 1111374 h 1641388"/>
              <a:gd name="connsiteX28" fmla="*/ 311981 w 1905000"/>
              <a:gd name="connsiteY28" fmla="*/ 1131652 h 1641388"/>
              <a:gd name="connsiteX29" fmla="*/ 295610 w 1905000"/>
              <a:gd name="connsiteY29" fmla="*/ 1158813 h 1641388"/>
              <a:gd name="connsiteX30" fmla="*/ 245752 w 1905000"/>
              <a:gd name="connsiteY30" fmla="*/ 1204578 h 1641388"/>
              <a:gd name="connsiteX31" fmla="*/ 208731 w 1905000"/>
              <a:gd name="connsiteY31" fmla="*/ 1220949 h 1641388"/>
              <a:gd name="connsiteX32" fmla="*/ 229381 w 1905000"/>
              <a:gd name="connsiteY32" fmla="*/ 1181509 h 1641388"/>
              <a:gd name="connsiteX33" fmla="*/ 253380 w 1905000"/>
              <a:gd name="connsiteY33" fmla="*/ 1128675 h 1641388"/>
              <a:gd name="connsiteX34" fmla="*/ 282959 w 1905000"/>
              <a:gd name="connsiteY34" fmla="*/ 1047564 h 1641388"/>
              <a:gd name="connsiteX35" fmla="*/ 285936 w 1905000"/>
              <a:gd name="connsiteY35" fmla="*/ 1028588 h 1641388"/>
              <a:gd name="connsiteX36" fmla="*/ 267147 w 1905000"/>
              <a:gd name="connsiteY36" fmla="*/ 983568 h 1641388"/>
              <a:gd name="connsiteX37" fmla="*/ 262310 w 1905000"/>
              <a:gd name="connsiteY37" fmla="*/ 978731 h 1641388"/>
              <a:gd name="connsiteX38" fmla="*/ 119063 w 1905000"/>
              <a:gd name="connsiteY38" fmla="*/ 652983 h 1641388"/>
              <a:gd name="connsiteX39" fmla="*/ 310493 w 1905000"/>
              <a:gd name="connsiteY39" fmla="*/ 283704 h 1641388"/>
              <a:gd name="connsiteX40" fmla="*/ 529642 w 1905000"/>
              <a:gd name="connsiteY40" fmla="*/ 163897 h 1641388"/>
              <a:gd name="connsiteX41" fmla="*/ 803672 w 1905000"/>
              <a:gd name="connsiteY41" fmla="*/ 119063 h 1641388"/>
              <a:gd name="connsiteX42" fmla="*/ 1077702 w 1905000"/>
              <a:gd name="connsiteY42" fmla="*/ 163897 h 1641388"/>
              <a:gd name="connsiteX43" fmla="*/ 1296851 w 1905000"/>
              <a:gd name="connsiteY43" fmla="*/ 283704 h 1641388"/>
              <a:gd name="connsiteX44" fmla="*/ 1341500 w 1905000"/>
              <a:gd name="connsiteY44" fmla="*/ 323701 h 1641388"/>
              <a:gd name="connsiteX45" fmla="*/ 1455725 w 1905000"/>
              <a:gd name="connsiteY45" fmla="*/ 490575 h 1641388"/>
              <a:gd name="connsiteX46" fmla="*/ 1488281 w 1905000"/>
              <a:gd name="connsiteY46" fmla="*/ 652983 h 1641388"/>
              <a:gd name="connsiteX47" fmla="*/ 1296851 w 1905000"/>
              <a:gd name="connsiteY47" fmla="*/ 1022263 h 1641388"/>
              <a:gd name="connsiteX48" fmla="*/ 1077702 w 1905000"/>
              <a:gd name="connsiteY48" fmla="*/ 1142070 h 1641388"/>
              <a:gd name="connsiteX49" fmla="*/ 803672 w 1905000"/>
              <a:gd name="connsiteY49" fmla="*/ 1186904 h 1641388"/>
              <a:gd name="connsiteX50" fmla="*/ 529642 w 1905000"/>
              <a:gd name="connsiteY50" fmla="*/ 1142070 h 1641388"/>
              <a:gd name="connsiteX51" fmla="*/ 449275 w 1905000"/>
              <a:gd name="connsiteY51" fmla="*/ 1109328 h 1641388"/>
              <a:gd name="connsiteX52" fmla="*/ 446856 w 1905000"/>
              <a:gd name="connsiteY52" fmla="*/ 1108212 h 1641388"/>
              <a:gd name="connsiteX53" fmla="*/ 392348 w 1905000"/>
              <a:gd name="connsiteY53" fmla="*/ 1081422 h 1641388"/>
              <a:gd name="connsiteX54" fmla="*/ 322027 w 1905000"/>
              <a:gd name="connsiteY54" fmla="*/ 1106909 h 1641388"/>
              <a:gd name="connsiteX55" fmla="*/ 1622227 w 1905000"/>
              <a:gd name="connsiteY55" fmla="*/ 1341500 h 1641388"/>
              <a:gd name="connsiteX56" fmla="*/ 1651806 w 1905000"/>
              <a:gd name="connsiteY56" fmla="*/ 1422611 h 1641388"/>
              <a:gd name="connsiteX57" fmla="*/ 1675805 w 1905000"/>
              <a:gd name="connsiteY57" fmla="*/ 1475445 h 1641388"/>
              <a:gd name="connsiteX58" fmla="*/ 1696455 w 1905000"/>
              <a:gd name="connsiteY58" fmla="*/ 1514884 h 1641388"/>
              <a:gd name="connsiteX59" fmla="*/ 1659434 w 1905000"/>
              <a:gd name="connsiteY59" fmla="*/ 1498513 h 1641388"/>
              <a:gd name="connsiteX60" fmla="*/ 1609576 w 1905000"/>
              <a:gd name="connsiteY60" fmla="*/ 1452749 h 1641388"/>
              <a:gd name="connsiteX61" fmla="*/ 1584834 w 1905000"/>
              <a:gd name="connsiteY61" fmla="*/ 1405310 h 1641388"/>
              <a:gd name="connsiteX62" fmla="*/ 1535720 w 1905000"/>
              <a:gd name="connsiteY62" fmla="*/ 1369963 h 1641388"/>
              <a:gd name="connsiteX63" fmla="*/ 1512838 w 1905000"/>
              <a:gd name="connsiteY63" fmla="*/ 1375358 h 1641388"/>
              <a:gd name="connsiteX64" fmla="*/ 1458330 w 1905000"/>
              <a:gd name="connsiteY64" fmla="*/ 1402147 h 1641388"/>
              <a:gd name="connsiteX65" fmla="*/ 1375544 w 1905000"/>
              <a:gd name="connsiteY65" fmla="*/ 1436005 h 1641388"/>
              <a:gd name="connsiteX66" fmla="*/ 1101514 w 1905000"/>
              <a:gd name="connsiteY66" fmla="*/ 1480840 h 1641388"/>
              <a:gd name="connsiteX67" fmla="*/ 827484 w 1905000"/>
              <a:gd name="connsiteY67" fmla="*/ 1436005 h 1641388"/>
              <a:gd name="connsiteX68" fmla="*/ 608335 w 1905000"/>
              <a:gd name="connsiteY68" fmla="*/ 1316199 h 1641388"/>
              <a:gd name="connsiteX69" fmla="*/ 563687 w 1905000"/>
              <a:gd name="connsiteY69" fmla="*/ 1276201 h 1641388"/>
              <a:gd name="connsiteX70" fmla="*/ 803672 w 1905000"/>
              <a:gd name="connsiteY70" fmla="*/ 1305967 h 1641388"/>
              <a:gd name="connsiteX71" fmla="*/ 1607344 w 1905000"/>
              <a:gd name="connsiteY71" fmla="*/ 652983 h 1641388"/>
              <a:gd name="connsiteX72" fmla="*/ 1603065 w 1905000"/>
              <a:gd name="connsiteY72" fmla="*/ 584523 h 1641388"/>
              <a:gd name="connsiteX73" fmla="*/ 1785938 w 1905000"/>
              <a:gd name="connsiteY73" fmla="*/ 946919 h 1641388"/>
              <a:gd name="connsiteX74" fmla="*/ 1642876 w 1905000"/>
              <a:gd name="connsiteY74" fmla="*/ 1272481 h 1641388"/>
              <a:gd name="connsiteX75" fmla="*/ 1638040 w 1905000"/>
              <a:gd name="connsiteY75" fmla="*/ 1277317 h 1641388"/>
              <a:gd name="connsiteX76" fmla="*/ 1622227 w 1905000"/>
              <a:gd name="connsiteY76" fmla="*/ 1341500 h 164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905000" h="1641388">
                <a:moveTo>
                  <a:pt x="1782589" y="1422983"/>
                </a:moveTo>
                <a:cubicBezTo>
                  <a:pt x="1770125" y="1397682"/>
                  <a:pt x="1758962" y="1371637"/>
                  <a:pt x="1749103" y="1345220"/>
                </a:cubicBezTo>
                <a:cubicBezTo>
                  <a:pt x="1747242" y="1340011"/>
                  <a:pt x="1748358" y="1334244"/>
                  <a:pt x="1752079" y="1330151"/>
                </a:cubicBezTo>
                <a:cubicBezTo>
                  <a:pt x="1848259" y="1222623"/>
                  <a:pt x="1905000" y="1090166"/>
                  <a:pt x="1905000" y="946919"/>
                </a:cubicBezTo>
                <a:cubicBezTo>
                  <a:pt x="1905000" y="729630"/>
                  <a:pt x="1774403" y="537270"/>
                  <a:pt x="1573485" y="418579"/>
                </a:cubicBezTo>
                <a:cubicBezTo>
                  <a:pt x="1555998" y="408161"/>
                  <a:pt x="1541487" y="393278"/>
                  <a:pt x="1531255" y="375605"/>
                </a:cubicBezTo>
                <a:cubicBezTo>
                  <a:pt x="1403077" y="153665"/>
                  <a:pt x="1125513" y="0"/>
                  <a:pt x="803672" y="0"/>
                </a:cubicBezTo>
                <a:cubicBezTo>
                  <a:pt x="359792" y="0"/>
                  <a:pt x="0" y="292261"/>
                  <a:pt x="0" y="652983"/>
                </a:cubicBezTo>
                <a:cubicBezTo>
                  <a:pt x="0" y="796044"/>
                  <a:pt x="56741" y="928501"/>
                  <a:pt x="152921" y="1036216"/>
                </a:cubicBezTo>
                <a:cubicBezTo>
                  <a:pt x="156642" y="1040309"/>
                  <a:pt x="157758" y="1046076"/>
                  <a:pt x="155897" y="1051285"/>
                </a:cubicBezTo>
                <a:cubicBezTo>
                  <a:pt x="146038" y="1077888"/>
                  <a:pt x="134875" y="1103933"/>
                  <a:pt x="122411" y="1129047"/>
                </a:cubicBezTo>
                <a:cubicBezTo>
                  <a:pt x="102319" y="1169789"/>
                  <a:pt x="78693" y="1209229"/>
                  <a:pt x="52090" y="1246064"/>
                </a:cubicBezTo>
                <a:cubicBezTo>
                  <a:pt x="40556" y="1262063"/>
                  <a:pt x="37765" y="1282712"/>
                  <a:pt x="44462" y="1301130"/>
                </a:cubicBezTo>
                <a:cubicBezTo>
                  <a:pt x="51160" y="1319734"/>
                  <a:pt x="66601" y="1333686"/>
                  <a:pt x="85762" y="1338523"/>
                </a:cubicBezTo>
                <a:cubicBezTo>
                  <a:pt x="101017" y="1342430"/>
                  <a:pt x="126690" y="1347453"/>
                  <a:pt x="158502" y="1347453"/>
                </a:cubicBezTo>
                <a:cubicBezTo>
                  <a:pt x="200732" y="1347453"/>
                  <a:pt x="253752" y="1338709"/>
                  <a:pt x="306772" y="1306897"/>
                </a:cubicBezTo>
                <a:cubicBezTo>
                  <a:pt x="339328" y="1287363"/>
                  <a:pt x="364257" y="1263737"/>
                  <a:pt x="383046" y="1240296"/>
                </a:cubicBezTo>
                <a:cubicBezTo>
                  <a:pt x="515317" y="1453493"/>
                  <a:pt x="787301" y="1599902"/>
                  <a:pt x="1101328" y="1599902"/>
                </a:cubicBezTo>
                <a:cubicBezTo>
                  <a:pt x="1244017" y="1599902"/>
                  <a:pt x="1377962" y="1569765"/>
                  <a:pt x="1494234" y="1516745"/>
                </a:cubicBezTo>
                <a:cubicBezTo>
                  <a:pt x="1500746" y="1513768"/>
                  <a:pt x="1508373" y="1515814"/>
                  <a:pt x="1512466" y="1521582"/>
                </a:cubicBezTo>
                <a:cubicBezTo>
                  <a:pt x="1532186" y="1548929"/>
                  <a:pt x="1559905" y="1577764"/>
                  <a:pt x="1598228" y="1600833"/>
                </a:cubicBezTo>
                <a:cubicBezTo>
                  <a:pt x="1651434" y="1632645"/>
                  <a:pt x="1704268" y="1641388"/>
                  <a:pt x="1746498" y="1641388"/>
                </a:cubicBezTo>
                <a:cubicBezTo>
                  <a:pt x="1778310" y="1641388"/>
                  <a:pt x="1803983" y="1636365"/>
                  <a:pt x="1819238" y="1632459"/>
                </a:cubicBezTo>
                <a:cubicBezTo>
                  <a:pt x="1838376" y="1627656"/>
                  <a:pt x="1853863" y="1613634"/>
                  <a:pt x="1860538" y="1595066"/>
                </a:cubicBezTo>
                <a:cubicBezTo>
                  <a:pt x="1867235" y="1576648"/>
                  <a:pt x="1864444" y="1555998"/>
                  <a:pt x="1852910" y="1539999"/>
                </a:cubicBezTo>
                <a:cubicBezTo>
                  <a:pt x="1826307" y="1503164"/>
                  <a:pt x="1802681" y="1463725"/>
                  <a:pt x="1782589" y="1422983"/>
                </a:cubicBezTo>
                <a:close/>
                <a:moveTo>
                  <a:pt x="322027" y="1106909"/>
                </a:moveTo>
                <a:cubicBezTo>
                  <a:pt x="321283" y="1108398"/>
                  <a:pt x="320725" y="1109886"/>
                  <a:pt x="320353" y="1111374"/>
                </a:cubicBezTo>
                <a:cubicBezTo>
                  <a:pt x="318678" y="1116397"/>
                  <a:pt x="316074" y="1123466"/>
                  <a:pt x="311981" y="1131652"/>
                </a:cubicBezTo>
                <a:cubicBezTo>
                  <a:pt x="307888" y="1139837"/>
                  <a:pt x="302679" y="1149325"/>
                  <a:pt x="295610" y="1158813"/>
                </a:cubicBezTo>
                <a:cubicBezTo>
                  <a:pt x="284076" y="1174812"/>
                  <a:pt x="267891" y="1191369"/>
                  <a:pt x="245752" y="1204578"/>
                </a:cubicBezTo>
                <a:cubicBezTo>
                  <a:pt x="233288" y="1212019"/>
                  <a:pt x="220824" y="1217228"/>
                  <a:pt x="208731" y="1220949"/>
                </a:cubicBezTo>
                <a:cubicBezTo>
                  <a:pt x="215987" y="1207926"/>
                  <a:pt x="222684" y="1194904"/>
                  <a:pt x="229381" y="1181509"/>
                </a:cubicBezTo>
                <a:cubicBezTo>
                  <a:pt x="237939" y="1164208"/>
                  <a:pt x="245938" y="1146535"/>
                  <a:pt x="253380" y="1128675"/>
                </a:cubicBezTo>
                <a:cubicBezTo>
                  <a:pt x="264542" y="1102072"/>
                  <a:pt x="274402" y="1074911"/>
                  <a:pt x="282959" y="1047564"/>
                </a:cubicBezTo>
                <a:cubicBezTo>
                  <a:pt x="285006" y="1041239"/>
                  <a:pt x="285936" y="1034914"/>
                  <a:pt x="285936" y="1028588"/>
                </a:cubicBezTo>
                <a:cubicBezTo>
                  <a:pt x="285936" y="1011845"/>
                  <a:pt x="279425" y="995660"/>
                  <a:pt x="267147" y="983568"/>
                </a:cubicBezTo>
                <a:lnTo>
                  <a:pt x="262310" y="978731"/>
                </a:lnTo>
                <a:cubicBezTo>
                  <a:pt x="169478" y="885341"/>
                  <a:pt x="119063" y="771674"/>
                  <a:pt x="119063" y="652983"/>
                </a:cubicBezTo>
                <a:cubicBezTo>
                  <a:pt x="119063" y="515131"/>
                  <a:pt x="186965" y="383977"/>
                  <a:pt x="310493" y="283704"/>
                </a:cubicBezTo>
                <a:cubicBezTo>
                  <a:pt x="373373" y="232544"/>
                  <a:pt x="447043" y="192360"/>
                  <a:pt x="529642" y="163897"/>
                </a:cubicBezTo>
                <a:cubicBezTo>
                  <a:pt x="616148" y="134131"/>
                  <a:pt x="708422" y="119063"/>
                  <a:pt x="803672" y="119063"/>
                </a:cubicBezTo>
                <a:cubicBezTo>
                  <a:pt x="898922" y="119063"/>
                  <a:pt x="991195" y="134131"/>
                  <a:pt x="1077702" y="163897"/>
                </a:cubicBezTo>
                <a:cubicBezTo>
                  <a:pt x="1160115" y="192174"/>
                  <a:pt x="1233785" y="232544"/>
                  <a:pt x="1296851" y="283704"/>
                </a:cubicBezTo>
                <a:cubicBezTo>
                  <a:pt x="1312664" y="296540"/>
                  <a:pt x="1327547" y="309749"/>
                  <a:pt x="1341500" y="323701"/>
                </a:cubicBezTo>
                <a:cubicBezTo>
                  <a:pt x="1392473" y="374117"/>
                  <a:pt x="1430983" y="430671"/>
                  <a:pt x="1455725" y="490575"/>
                </a:cubicBezTo>
                <a:cubicBezTo>
                  <a:pt x="1477119" y="542479"/>
                  <a:pt x="1488281" y="597173"/>
                  <a:pt x="1488281" y="652983"/>
                </a:cubicBezTo>
                <a:cubicBezTo>
                  <a:pt x="1488281" y="790835"/>
                  <a:pt x="1420378" y="921990"/>
                  <a:pt x="1296851" y="1022263"/>
                </a:cubicBezTo>
                <a:cubicBezTo>
                  <a:pt x="1233971" y="1073423"/>
                  <a:pt x="1160301" y="1113606"/>
                  <a:pt x="1077702" y="1142070"/>
                </a:cubicBezTo>
                <a:cubicBezTo>
                  <a:pt x="991195" y="1171836"/>
                  <a:pt x="898922" y="1186904"/>
                  <a:pt x="803672" y="1186904"/>
                </a:cubicBezTo>
                <a:cubicBezTo>
                  <a:pt x="708422" y="1186904"/>
                  <a:pt x="616148" y="1171836"/>
                  <a:pt x="529642" y="1142070"/>
                </a:cubicBezTo>
                <a:cubicBezTo>
                  <a:pt x="501923" y="1132582"/>
                  <a:pt x="475134" y="1121606"/>
                  <a:pt x="449275" y="1109328"/>
                </a:cubicBezTo>
                <a:cubicBezTo>
                  <a:pt x="448345" y="1108956"/>
                  <a:pt x="447601" y="1108584"/>
                  <a:pt x="446856" y="1108212"/>
                </a:cubicBezTo>
                <a:cubicBezTo>
                  <a:pt x="435136" y="1102630"/>
                  <a:pt x="413370" y="1091840"/>
                  <a:pt x="392348" y="1081422"/>
                </a:cubicBezTo>
                <a:cubicBezTo>
                  <a:pt x="365559" y="1068214"/>
                  <a:pt x="333561" y="1080120"/>
                  <a:pt x="322027" y="1106909"/>
                </a:cubicBezTo>
                <a:close/>
                <a:moveTo>
                  <a:pt x="1622227" y="1341500"/>
                </a:moveTo>
                <a:cubicBezTo>
                  <a:pt x="1630784" y="1368847"/>
                  <a:pt x="1640644" y="1396008"/>
                  <a:pt x="1651806" y="1422611"/>
                </a:cubicBezTo>
                <a:cubicBezTo>
                  <a:pt x="1659248" y="1440470"/>
                  <a:pt x="1667247" y="1458144"/>
                  <a:pt x="1675805" y="1475445"/>
                </a:cubicBezTo>
                <a:cubicBezTo>
                  <a:pt x="1682316" y="1488653"/>
                  <a:pt x="1689199" y="1501862"/>
                  <a:pt x="1696455" y="1514884"/>
                </a:cubicBezTo>
                <a:cubicBezTo>
                  <a:pt x="1684362" y="1511164"/>
                  <a:pt x="1671898" y="1505955"/>
                  <a:pt x="1659434" y="1498513"/>
                </a:cubicBezTo>
                <a:cubicBezTo>
                  <a:pt x="1637295" y="1485305"/>
                  <a:pt x="1621110" y="1468748"/>
                  <a:pt x="1609576" y="1452749"/>
                </a:cubicBezTo>
                <a:cubicBezTo>
                  <a:pt x="1595624" y="1433401"/>
                  <a:pt x="1588182" y="1415170"/>
                  <a:pt x="1584834" y="1405310"/>
                </a:cubicBezTo>
                <a:cubicBezTo>
                  <a:pt x="1577578" y="1383357"/>
                  <a:pt x="1557114" y="1369963"/>
                  <a:pt x="1535720" y="1369963"/>
                </a:cubicBezTo>
                <a:cubicBezTo>
                  <a:pt x="1528093" y="1369963"/>
                  <a:pt x="1520279" y="1371637"/>
                  <a:pt x="1512838" y="1375358"/>
                </a:cubicBezTo>
                <a:cubicBezTo>
                  <a:pt x="1491816" y="1385776"/>
                  <a:pt x="1470050" y="1396566"/>
                  <a:pt x="1458330" y="1402147"/>
                </a:cubicBezTo>
                <a:cubicBezTo>
                  <a:pt x="1431913" y="1414797"/>
                  <a:pt x="1404193" y="1426146"/>
                  <a:pt x="1375544" y="1436005"/>
                </a:cubicBezTo>
                <a:cubicBezTo>
                  <a:pt x="1289038" y="1465771"/>
                  <a:pt x="1196764" y="1480840"/>
                  <a:pt x="1101514" y="1480840"/>
                </a:cubicBezTo>
                <a:cubicBezTo>
                  <a:pt x="1006264" y="1480840"/>
                  <a:pt x="913991" y="1465771"/>
                  <a:pt x="827484" y="1436005"/>
                </a:cubicBezTo>
                <a:cubicBezTo>
                  <a:pt x="745071" y="1407728"/>
                  <a:pt x="671401" y="1367358"/>
                  <a:pt x="608335" y="1316199"/>
                </a:cubicBezTo>
                <a:cubicBezTo>
                  <a:pt x="592522" y="1303362"/>
                  <a:pt x="577639" y="1290154"/>
                  <a:pt x="563687" y="1276201"/>
                </a:cubicBezTo>
                <a:cubicBezTo>
                  <a:pt x="639403" y="1295549"/>
                  <a:pt x="719956" y="1305967"/>
                  <a:pt x="803672" y="1305967"/>
                </a:cubicBezTo>
                <a:cubicBezTo>
                  <a:pt x="1247552" y="1305967"/>
                  <a:pt x="1607344" y="1013520"/>
                  <a:pt x="1607344" y="652983"/>
                </a:cubicBezTo>
                <a:cubicBezTo>
                  <a:pt x="1607344" y="629915"/>
                  <a:pt x="1605856" y="607033"/>
                  <a:pt x="1603065" y="584523"/>
                </a:cubicBezTo>
                <a:cubicBezTo>
                  <a:pt x="1721011" y="683865"/>
                  <a:pt x="1785938" y="812229"/>
                  <a:pt x="1785938" y="946919"/>
                </a:cubicBezTo>
                <a:cubicBezTo>
                  <a:pt x="1785938" y="1065609"/>
                  <a:pt x="1735522" y="1179277"/>
                  <a:pt x="1642876" y="1272481"/>
                </a:cubicBezTo>
                <a:lnTo>
                  <a:pt x="1638040" y="1277317"/>
                </a:lnTo>
                <a:cubicBezTo>
                  <a:pt x="1621110" y="1294061"/>
                  <a:pt x="1614971" y="1318803"/>
                  <a:pt x="1622227" y="1341500"/>
                </a:cubicBezTo>
                <a:close/>
              </a:path>
            </a:pathLst>
          </a:custGeom>
          <a:solidFill>
            <a:schemeClr val="bg1"/>
          </a:solidFill>
          <a:ln w="1860" cap="flat">
            <a:noFill/>
            <a:prstDash val="solid"/>
            <a:miter/>
          </a:ln>
        </p:spPr>
        <p:txBody>
          <a:bodyPr rtlCol="0" anchor="ctr"/>
          <a:lstStyle/>
          <a:p>
            <a:endParaRPr lang="zh-CN" altLang="en-US"/>
          </a:p>
        </p:txBody>
      </p:sp>
    </p:spTree>
    <p:extLst>
      <p:ext uri="{BB962C8B-B14F-4D97-AF65-F5344CB8AC3E}">
        <p14:creationId xmlns:p14="http://schemas.microsoft.com/office/powerpoint/2010/main" val="1274577202"/>
      </p:ext>
    </p:extLst>
  </p:cSld>
  <p:clrMapOvr>
    <a:masterClrMapping/>
  </p:clrMapOvr>
  <p:transition spd="slow">
    <p:strips/>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id="{69CF9A9E-E3DE-4944-AD5D-788B6B5B8BF8}"/>
              </a:ext>
            </a:extLst>
          </p:cNvPr>
          <p:cNvPicPr>
            <a:picLocks noGrp="1" noChangeAspect="1"/>
          </p:cNvPicPr>
          <p:nvPr>
            <p:ph type="pic" sz="quarter" idx="13"/>
          </p:nvPr>
        </p:nvPicPr>
        <p: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p:pic>
      <p:sp>
        <p:nvSpPr>
          <p:cNvPr id="3" name="文本占位符 2">
            <a:extLst>
              <a:ext uri="{FF2B5EF4-FFF2-40B4-BE49-F238E27FC236}">
                <a16:creationId xmlns:a16="http://schemas.microsoft.com/office/drawing/2014/main" id="{D5B1A013-DD13-44FB-9F5B-7BFB0BCBFAEA}"/>
              </a:ext>
            </a:extLst>
          </p:cNvPr>
          <p:cNvSpPr>
            <a:spLocks noGrp="1"/>
          </p:cNvSpPr>
          <p:nvPr>
            <p:ph type="body" sz="quarter" idx="16"/>
          </p:nvPr>
        </p:nvSpPr>
        <p:spPr>
          <a:xfrm>
            <a:off x="3358896" y="3859937"/>
            <a:ext cx="5474208" cy="237757"/>
          </a:xfrm>
        </p:spPr>
        <p:txBody>
          <a:bodyPr/>
          <a:lstStyle/>
          <a:p>
            <a:r>
              <a:rPr lang="en-US" altLang="zh-CN" dirty="0"/>
              <a:t>THE KEY POINTS FOR ATTENTION</a:t>
            </a:r>
          </a:p>
        </p:txBody>
      </p:sp>
      <p:sp>
        <p:nvSpPr>
          <p:cNvPr id="4" name="文本占位符 3">
            <a:extLst>
              <a:ext uri="{FF2B5EF4-FFF2-40B4-BE49-F238E27FC236}">
                <a16:creationId xmlns:a16="http://schemas.microsoft.com/office/drawing/2014/main" id="{F2F657F3-1732-46CF-8541-872B7842F455}"/>
              </a:ext>
            </a:extLst>
          </p:cNvPr>
          <p:cNvSpPr>
            <a:spLocks noGrp="1"/>
          </p:cNvSpPr>
          <p:nvPr>
            <p:ph type="body" sz="quarter" idx="15"/>
          </p:nvPr>
        </p:nvSpPr>
        <p:spPr>
          <a:xfrm>
            <a:off x="673100" y="2941576"/>
            <a:ext cx="10845800" cy="840230"/>
          </a:xfrm>
        </p:spPr>
        <p:txBody>
          <a:bodyPr/>
          <a:lstStyle/>
          <a:p>
            <a:r>
              <a:rPr lang="zh-CN" altLang="en-US" dirty="0"/>
              <a:t>关键环节注意事项</a:t>
            </a:r>
          </a:p>
        </p:txBody>
      </p:sp>
    </p:spTree>
    <p:extLst>
      <p:ext uri="{BB962C8B-B14F-4D97-AF65-F5344CB8AC3E}">
        <p14:creationId xmlns:p14="http://schemas.microsoft.com/office/powerpoint/2010/main" val="4090184080"/>
      </p:ext>
    </p:extLst>
  </p:cSld>
  <p:clrMapOvr>
    <a:masterClrMapping/>
  </p:clrMapOvr>
  <p:transition spd="slow">
    <p:strips/>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占位符 28">
            <a:extLst>
              <a:ext uri="{FF2B5EF4-FFF2-40B4-BE49-F238E27FC236}">
                <a16:creationId xmlns:a16="http://schemas.microsoft.com/office/drawing/2014/main" id="{399651B1-B9E8-4257-9ED2-25C1A0B3EF68}"/>
              </a:ext>
            </a:extLst>
          </p:cNvPr>
          <p:cNvSpPr>
            <a:spLocks noGrp="1"/>
          </p:cNvSpPr>
          <p:nvPr>
            <p:ph type="body" sz="quarter" idx="14"/>
          </p:nvPr>
        </p:nvSpPr>
        <p:spPr>
          <a:xfrm>
            <a:off x="1028222" y="650169"/>
            <a:ext cx="3751904" cy="480131"/>
          </a:xfrm>
        </p:spPr>
        <p:txBody>
          <a:bodyPr/>
          <a:lstStyle/>
          <a:p>
            <a:r>
              <a:rPr lang="zh-CN" altLang="en-US" dirty="0"/>
              <a:t>接种疫苗的注意事项</a:t>
            </a:r>
          </a:p>
        </p:txBody>
      </p:sp>
      <p:sp>
        <p:nvSpPr>
          <p:cNvPr id="3" name="Freeform 35">
            <a:extLst>
              <a:ext uri="{FF2B5EF4-FFF2-40B4-BE49-F238E27FC236}">
                <a16:creationId xmlns:a16="http://schemas.microsoft.com/office/drawing/2014/main" id="{56BFF9B0-3B17-49E7-B61F-A1A9FC381EA5}"/>
              </a:ext>
            </a:extLst>
          </p:cNvPr>
          <p:cNvSpPr/>
          <p:nvPr/>
        </p:nvSpPr>
        <p:spPr>
          <a:xfrm>
            <a:off x="642842" y="3248487"/>
            <a:ext cx="11549158" cy="500031"/>
          </a:xfrm>
          <a:custGeom>
            <a:avLst/>
            <a:gdLst/>
            <a:ahLst/>
            <a:cxnLst>
              <a:cxn ang="0">
                <a:pos x="wd2" y="hd2"/>
              </a:cxn>
              <a:cxn ang="5400000">
                <a:pos x="wd2" y="hd2"/>
              </a:cxn>
              <a:cxn ang="10800000">
                <a:pos x="wd2" y="hd2"/>
              </a:cxn>
              <a:cxn ang="16200000">
                <a:pos x="wd2" y="hd2"/>
              </a:cxn>
            </a:cxnLst>
            <a:rect l="0" t="0" r="r" b="b"/>
            <a:pathLst>
              <a:path w="21600" h="21600" extrusionOk="0">
                <a:moveTo>
                  <a:pt x="476" y="0"/>
                </a:moveTo>
                <a:lnTo>
                  <a:pt x="21600" y="0"/>
                </a:lnTo>
                <a:lnTo>
                  <a:pt x="21600" y="21600"/>
                </a:lnTo>
                <a:lnTo>
                  <a:pt x="476" y="21600"/>
                </a:lnTo>
                <a:cubicBezTo>
                  <a:pt x="213" y="21600"/>
                  <a:pt x="0" y="16765"/>
                  <a:pt x="0" y="10800"/>
                </a:cubicBezTo>
                <a:cubicBezTo>
                  <a:pt x="0" y="4835"/>
                  <a:pt x="213" y="0"/>
                  <a:pt x="476" y="0"/>
                </a:cubicBezTo>
                <a:close/>
              </a:path>
            </a:pathLst>
          </a:custGeom>
          <a:gradFill>
            <a:gsLst>
              <a:gs pos="99000">
                <a:schemeClr val="accent1">
                  <a:alpha val="0"/>
                </a:schemeClr>
              </a:gs>
              <a:gs pos="0">
                <a:schemeClr val="accent2"/>
              </a:gs>
            </a:gsLst>
            <a:lin ang="2700000" scaled="1"/>
          </a:gradFill>
          <a:ln w="12700">
            <a:miter lim="400000"/>
          </a:ln>
        </p:spPr>
        <p:txBody>
          <a:bodyPr lIns="22860" rIns="22860" anchor="ctr"/>
          <a:lstStyle/>
          <a:p>
            <a:pPr algn="ctr">
              <a:defRPr>
                <a:solidFill>
                  <a:srgbClr val="ECECEC"/>
                </a:solidFill>
              </a:defRPr>
            </a:pPr>
            <a:endParaRPr sz="900" dirty="0">
              <a:solidFill>
                <a:schemeClr val="bg1"/>
              </a:solidFill>
            </a:endParaRPr>
          </a:p>
        </p:txBody>
      </p:sp>
      <p:sp>
        <p:nvSpPr>
          <p:cNvPr id="21" name="Straight Connector 24">
            <a:extLst>
              <a:ext uri="{FF2B5EF4-FFF2-40B4-BE49-F238E27FC236}">
                <a16:creationId xmlns:a16="http://schemas.microsoft.com/office/drawing/2014/main" id="{32FC89EE-7488-44E2-9E9A-D8252B3D5BB4}"/>
              </a:ext>
            </a:extLst>
          </p:cNvPr>
          <p:cNvSpPr/>
          <p:nvPr/>
        </p:nvSpPr>
        <p:spPr>
          <a:xfrm flipV="1">
            <a:off x="3685844" y="3748515"/>
            <a:ext cx="0" cy="1163168"/>
          </a:xfrm>
          <a:prstGeom prst="line">
            <a:avLst/>
          </a:prstGeom>
          <a:ln w="6350">
            <a:solidFill>
              <a:schemeClr val="bg1"/>
            </a:solidFill>
            <a:miter/>
            <a:headEnd type="none"/>
          </a:ln>
        </p:spPr>
        <p:txBody>
          <a:bodyPr lIns="22860" rIns="22860"/>
          <a:lstStyle/>
          <a:p>
            <a:endParaRPr sz="900" dirty="0">
              <a:solidFill>
                <a:schemeClr val="bg1"/>
              </a:solidFill>
            </a:endParaRPr>
          </a:p>
        </p:txBody>
      </p:sp>
      <p:sp>
        <p:nvSpPr>
          <p:cNvPr id="27" name="Straight Connector 36">
            <a:extLst>
              <a:ext uri="{FF2B5EF4-FFF2-40B4-BE49-F238E27FC236}">
                <a16:creationId xmlns:a16="http://schemas.microsoft.com/office/drawing/2014/main" id="{29D7BFAA-E7B4-4CAF-82AD-EB3DF349B776}"/>
              </a:ext>
            </a:extLst>
          </p:cNvPr>
          <p:cNvSpPr/>
          <p:nvPr/>
        </p:nvSpPr>
        <p:spPr>
          <a:xfrm flipH="1">
            <a:off x="1028221" y="3748516"/>
            <a:ext cx="0" cy="2385583"/>
          </a:xfrm>
          <a:prstGeom prst="line">
            <a:avLst/>
          </a:prstGeom>
          <a:ln w="28575">
            <a:solidFill>
              <a:schemeClr val="accent2"/>
            </a:solidFill>
            <a:prstDash val="sysDash"/>
            <a:miter/>
            <a:tailEnd type="oval"/>
          </a:ln>
        </p:spPr>
        <p:txBody>
          <a:bodyPr lIns="22860" rIns="22860"/>
          <a:lstStyle/>
          <a:p>
            <a:endParaRPr sz="900" dirty="0">
              <a:solidFill>
                <a:schemeClr val="bg1"/>
              </a:solidFill>
            </a:endParaRPr>
          </a:p>
        </p:txBody>
      </p:sp>
      <p:sp>
        <p:nvSpPr>
          <p:cNvPr id="32" name="Inhaltsplatzhalter 4">
            <a:extLst>
              <a:ext uri="{FF2B5EF4-FFF2-40B4-BE49-F238E27FC236}">
                <a16:creationId xmlns:a16="http://schemas.microsoft.com/office/drawing/2014/main" id="{7FE54946-878E-4671-A3F5-B6F1D2FCD705}"/>
              </a:ext>
            </a:extLst>
          </p:cNvPr>
          <p:cNvSpPr txBox="1">
            <a:spLocks/>
          </p:cNvSpPr>
          <p:nvPr/>
        </p:nvSpPr>
        <p:spPr>
          <a:xfrm flipH="1">
            <a:off x="1377437" y="3325240"/>
            <a:ext cx="1068695" cy="30777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2000" dirty="0">
                <a:latin typeface="+mj-ea"/>
                <a:ea typeface="+mj-ea"/>
                <a:cs typeface="Open Sans" panose="020B0606030504020204" pitchFamily="34" charset="0"/>
              </a:rPr>
              <a:t>接种前</a:t>
            </a:r>
          </a:p>
        </p:txBody>
      </p:sp>
      <p:sp>
        <p:nvSpPr>
          <p:cNvPr id="33" name="Inhaltsplatzhalter 4">
            <a:extLst>
              <a:ext uri="{FF2B5EF4-FFF2-40B4-BE49-F238E27FC236}">
                <a16:creationId xmlns:a16="http://schemas.microsoft.com/office/drawing/2014/main" id="{68342BB1-C564-4BA1-92FB-4B91CB647211}"/>
              </a:ext>
            </a:extLst>
          </p:cNvPr>
          <p:cNvSpPr txBox="1">
            <a:spLocks/>
          </p:cNvSpPr>
          <p:nvPr/>
        </p:nvSpPr>
        <p:spPr>
          <a:xfrm flipH="1">
            <a:off x="1656213" y="1817576"/>
            <a:ext cx="4431225" cy="930704"/>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0000"/>
              </a:lnSpc>
              <a:spcAft>
                <a:spcPts val="0"/>
              </a:spcAft>
              <a:buFont typeface="Wingdings" panose="05000000000000000000" pitchFamily="2" charset="2"/>
              <a:buChar char="n"/>
            </a:pPr>
            <a:r>
              <a:rPr lang="zh-CN" altLang="en-US" sz="1600" dirty="0">
                <a:latin typeface="+mn-ea"/>
                <a:cs typeface="Open Sans" panose="020B0606030504020204" pitchFamily="34" charset="0"/>
              </a:rPr>
              <a:t>保持自身身体状况良好</a:t>
            </a:r>
            <a:endParaRPr lang="en-US" altLang="zh-CN" sz="1600" dirty="0">
              <a:latin typeface="+mn-ea"/>
              <a:cs typeface="Open Sans" panose="020B0606030504020204" pitchFamily="34" charset="0"/>
            </a:endParaRPr>
          </a:p>
          <a:p>
            <a:pPr>
              <a:lnSpc>
                <a:spcPct val="130000"/>
              </a:lnSpc>
              <a:spcAft>
                <a:spcPts val="0"/>
              </a:spcAft>
              <a:buFont typeface="Wingdings" panose="05000000000000000000" pitchFamily="2" charset="2"/>
              <a:buChar char="n"/>
            </a:pPr>
            <a:r>
              <a:rPr lang="zh-CN" altLang="en-US" sz="1600" dirty="0">
                <a:latin typeface="+mn-ea"/>
                <a:cs typeface="Open Sans" panose="020B0606030504020204" pitchFamily="34" charset="0"/>
              </a:rPr>
              <a:t>接种医生会询问健康状况，如实告知相关信息</a:t>
            </a:r>
          </a:p>
          <a:p>
            <a:pPr>
              <a:lnSpc>
                <a:spcPct val="130000"/>
              </a:lnSpc>
              <a:spcAft>
                <a:spcPts val="0"/>
              </a:spcAft>
              <a:buFont typeface="Wingdings" panose="05000000000000000000" pitchFamily="2" charset="2"/>
              <a:buChar char="n"/>
            </a:pPr>
            <a:r>
              <a:rPr lang="zh-CN" altLang="en-US" sz="1600" dirty="0">
                <a:latin typeface="+mn-ea"/>
                <a:cs typeface="Open Sans" panose="020B0606030504020204" pitchFamily="34" charset="0"/>
              </a:rPr>
              <a:t>向医生主动提供近期服用的药物信息</a:t>
            </a:r>
          </a:p>
        </p:txBody>
      </p:sp>
      <p:sp>
        <p:nvSpPr>
          <p:cNvPr id="34" name="Inhaltsplatzhalter 4">
            <a:extLst>
              <a:ext uri="{FF2B5EF4-FFF2-40B4-BE49-F238E27FC236}">
                <a16:creationId xmlns:a16="http://schemas.microsoft.com/office/drawing/2014/main" id="{C3A1EC97-3FD7-4539-99B6-161E55390AE2}"/>
              </a:ext>
            </a:extLst>
          </p:cNvPr>
          <p:cNvSpPr txBox="1">
            <a:spLocks/>
          </p:cNvSpPr>
          <p:nvPr/>
        </p:nvSpPr>
        <p:spPr>
          <a:xfrm flipH="1">
            <a:off x="1245882" y="5887879"/>
            <a:ext cx="2888111" cy="24622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dirty="0">
                <a:solidFill>
                  <a:schemeClr val="accent2"/>
                </a:solidFill>
                <a:latin typeface="+mj-ea"/>
                <a:ea typeface="+mj-ea"/>
                <a:cs typeface="Open Sans" panose="020B0606030504020204" pitchFamily="34" charset="0"/>
              </a:rPr>
              <a:t>接种疫苗的三个阶段</a:t>
            </a:r>
          </a:p>
        </p:txBody>
      </p:sp>
      <p:sp>
        <p:nvSpPr>
          <p:cNvPr id="35" name="Inhaltsplatzhalter 4">
            <a:extLst>
              <a:ext uri="{FF2B5EF4-FFF2-40B4-BE49-F238E27FC236}">
                <a16:creationId xmlns:a16="http://schemas.microsoft.com/office/drawing/2014/main" id="{D7871789-DC83-40F6-9A01-73D5D0CE4A83}"/>
              </a:ext>
            </a:extLst>
          </p:cNvPr>
          <p:cNvSpPr txBox="1">
            <a:spLocks/>
          </p:cNvSpPr>
          <p:nvPr/>
        </p:nvSpPr>
        <p:spPr>
          <a:xfrm flipH="1">
            <a:off x="4050362" y="4008102"/>
            <a:ext cx="5573693" cy="125079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0000"/>
              </a:lnSpc>
              <a:spcAft>
                <a:spcPts val="0"/>
              </a:spcAft>
              <a:buFont typeface="Wingdings" panose="05000000000000000000" pitchFamily="2" charset="2"/>
              <a:buChar char="n"/>
            </a:pPr>
            <a:r>
              <a:rPr lang="zh-CN" altLang="en-US" sz="1600" dirty="0">
                <a:latin typeface="+mn-ea"/>
                <a:cs typeface="Open Sans" panose="020B0606030504020204" pitchFamily="34" charset="0"/>
              </a:rPr>
              <a:t>接种时全程佩戴口罩</a:t>
            </a:r>
            <a:endParaRPr lang="en-US" altLang="zh-CN" sz="1600" dirty="0">
              <a:latin typeface="+mn-ea"/>
              <a:cs typeface="Open Sans" panose="020B0606030504020204" pitchFamily="34" charset="0"/>
            </a:endParaRPr>
          </a:p>
          <a:p>
            <a:pPr>
              <a:lnSpc>
                <a:spcPct val="130000"/>
              </a:lnSpc>
              <a:spcAft>
                <a:spcPts val="0"/>
              </a:spcAft>
              <a:buFont typeface="Wingdings" panose="05000000000000000000" pitchFamily="2" charset="2"/>
              <a:buChar char="n"/>
            </a:pPr>
            <a:r>
              <a:rPr lang="zh-CN" altLang="en-US" sz="1600" dirty="0">
                <a:latin typeface="+mn-ea"/>
                <a:cs typeface="Open Sans" panose="020B0606030504020204" pitchFamily="34" charset="0"/>
              </a:rPr>
              <a:t>按接种点标识有序排队，保持一米以上社交距离</a:t>
            </a:r>
            <a:endParaRPr lang="en-US" altLang="zh-CN" sz="1600" dirty="0">
              <a:latin typeface="+mn-ea"/>
              <a:cs typeface="Open Sans" panose="020B0606030504020204" pitchFamily="34" charset="0"/>
            </a:endParaRPr>
          </a:p>
          <a:p>
            <a:pPr>
              <a:lnSpc>
                <a:spcPct val="130000"/>
              </a:lnSpc>
              <a:spcAft>
                <a:spcPts val="0"/>
              </a:spcAft>
              <a:buFont typeface="Wingdings" panose="05000000000000000000" pitchFamily="2" charset="2"/>
              <a:buChar char="n"/>
            </a:pPr>
            <a:r>
              <a:rPr lang="zh-CN" altLang="en-US" sz="1600" dirty="0">
                <a:latin typeface="+mn-ea"/>
                <a:cs typeface="Open Sans" panose="020B0606030504020204" pitchFamily="34" charset="0"/>
              </a:rPr>
              <a:t>如实填写知情同意书</a:t>
            </a:r>
            <a:endParaRPr lang="en-US" altLang="zh-CN" sz="1600" dirty="0">
              <a:latin typeface="+mn-ea"/>
              <a:cs typeface="Open Sans" panose="020B0606030504020204" pitchFamily="34" charset="0"/>
            </a:endParaRPr>
          </a:p>
          <a:p>
            <a:pPr>
              <a:lnSpc>
                <a:spcPct val="130000"/>
              </a:lnSpc>
              <a:spcAft>
                <a:spcPts val="0"/>
              </a:spcAft>
              <a:buFont typeface="Wingdings" panose="05000000000000000000" pitchFamily="2" charset="2"/>
              <a:buChar char="n"/>
            </a:pPr>
            <a:r>
              <a:rPr lang="zh-CN" altLang="en-US" sz="1600" dirty="0">
                <a:latin typeface="+mn-ea"/>
                <a:cs typeface="Open Sans" panose="020B0606030504020204" pitchFamily="34" charset="0"/>
              </a:rPr>
              <a:t>如果接种部位有伤口，尽量避开伤口选择另一侧接种</a:t>
            </a:r>
          </a:p>
        </p:txBody>
      </p:sp>
      <p:sp>
        <p:nvSpPr>
          <p:cNvPr id="17" name="Straight Connector 18">
            <a:extLst>
              <a:ext uri="{FF2B5EF4-FFF2-40B4-BE49-F238E27FC236}">
                <a16:creationId xmlns:a16="http://schemas.microsoft.com/office/drawing/2014/main" id="{16E0959B-0627-49A4-BB42-3EF12951E2AB}"/>
              </a:ext>
            </a:extLst>
          </p:cNvPr>
          <p:cNvSpPr/>
          <p:nvPr/>
        </p:nvSpPr>
        <p:spPr>
          <a:xfrm flipH="1">
            <a:off x="1377437" y="2107358"/>
            <a:ext cx="0" cy="1141130"/>
          </a:xfrm>
          <a:prstGeom prst="line">
            <a:avLst/>
          </a:prstGeom>
          <a:ln w="6350">
            <a:solidFill>
              <a:schemeClr val="bg1"/>
            </a:solidFill>
            <a:miter/>
            <a:headEnd type="none"/>
          </a:ln>
        </p:spPr>
        <p:txBody>
          <a:bodyPr lIns="22860" rIns="22860"/>
          <a:lstStyle/>
          <a:p>
            <a:endParaRPr sz="900" dirty="0">
              <a:solidFill>
                <a:schemeClr val="bg1"/>
              </a:solidFill>
            </a:endParaRPr>
          </a:p>
        </p:txBody>
      </p:sp>
      <p:sp>
        <p:nvSpPr>
          <p:cNvPr id="36" name="Straight Connector 18">
            <a:extLst>
              <a:ext uri="{FF2B5EF4-FFF2-40B4-BE49-F238E27FC236}">
                <a16:creationId xmlns:a16="http://schemas.microsoft.com/office/drawing/2014/main" id="{4A97D2F3-76CE-4926-95F7-790CA70191BB}"/>
              </a:ext>
            </a:extLst>
          </p:cNvPr>
          <p:cNvSpPr/>
          <p:nvPr/>
        </p:nvSpPr>
        <p:spPr>
          <a:xfrm flipH="1">
            <a:off x="6495435" y="2107358"/>
            <a:ext cx="0" cy="1141129"/>
          </a:xfrm>
          <a:prstGeom prst="line">
            <a:avLst/>
          </a:prstGeom>
          <a:ln w="6350">
            <a:solidFill>
              <a:schemeClr val="bg1"/>
            </a:solidFill>
            <a:miter/>
            <a:headEnd type="none"/>
          </a:ln>
        </p:spPr>
        <p:txBody>
          <a:bodyPr lIns="22860" rIns="22860"/>
          <a:lstStyle/>
          <a:p>
            <a:endParaRPr sz="900" dirty="0">
              <a:solidFill>
                <a:schemeClr val="bg1"/>
              </a:solidFill>
            </a:endParaRPr>
          </a:p>
        </p:txBody>
      </p:sp>
      <p:sp>
        <p:nvSpPr>
          <p:cNvPr id="37" name="Inhaltsplatzhalter 4">
            <a:extLst>
              <a:ext uri="{FF2B5EF4-FFF2-40B4-BE49-F238E27FC236}">
                <a16:creationId xmlns:a16="http://schemas.microsoft.com/office/drawing/2014/main" id="{2E9CC3CC-BFE0-4DEE-81DB-C754A7CC90A5}"/>
              </a:ext>
            </a:extLst>
          </p:cNvPr>
          <p:cNvSpPr txBox="1">
            <a:spLocks/>
          </p:cNvSpPr>
          <p:nvPr/>
        </p:nvSpPr>
        <p:spPr>
          <a:xfrm flipH="1">
            <a:off x="6771747" y="1797571"/>
            <a:ext cx="4916114" cy="125079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0000"/>
              </a:lnSpc>
              <a:spcAft>
                <a:spcPts val="0"/>
              </a:spcAft>
              <a:buFont typeface="Wingdings" panose="05000000000000000000" pitchFamily="2" charset="2"/>
              <a:buChar char="n"/>
            </a:pPr>
            <a:r>
              <a:rPr lang="zh-CN" altLang="en-US" sz="1600" dirty="0">
                <a:latin typeface="+mn-ea"/>
                <a:cs typeface="Open Sans" panose="020B0606030504020204" pitchFamily="34" charset="0"/>
              </a:rPr>
              <a:t>接种后，需现场留观</a:t>
            </a:r>
            <a:r>
              <a:rPr lang="en-US" altLang="zh-CN" sz="1600" dirty="0">
                <a:latin typeface="+mn-ea"/>
                <a:cs typeface="Open Sans" panose="020B0606030504020204" pitchFamily="34" charset="0"/>
              </a:rPr>
              <a:t>30</a:t>
            </a:r>
            <a:r>
              <a:rPr lang="zh-CN" altLang="en-US" sz="1600" dirty="0">
                <a:latin typeface="+mn-ea"/>
                <a:cs typeface="Open Sans" panose="020B0606030504020204" pitchFamily="34" charset="0"/>
              </a:rPr>
              <a:t>分钟</a:t>
            </a:r>
            <a:endParaRPr lang="en-US" altLang="zh-CN" sz="1600" dirty="0">
              <a:latin typeface="+mn-ea"/>
              <a:cs typeface="Open Sans" panose="020B0606030504020204" pitchFamily="34" charset="0"/>
            </a:endParaRPr>
          </a:p>
          <a:p>
            <a:pPr>
              <a:lnSpc>
                <a:spcPct val="130000"/>
              </a:lnSpc>
              <a:spcAft>
                <a:spcPts val="0"/>
              </a:spcAft>
              <a:buFont typeface="Wingdings" panose="05000000000000000000" pitchFamily="2" charset="2"/>
              <a:buChar char="n"/>
            </a:pPr>
            <a:r>
              <a:rPr lang="zh-CN" altLang="en-US" sz="1600" dirty="0">
                <a:latin typeface="+mn-ea"/>
                <a:cs typeface="Open Sans" panose="020B0606030504020204" pitchFamily="34" charset="0"/>
              </a:rPr>
              <a:t>当日注射部位保持干燥及个人卫生，适当安排休息</a:t>
            </a:r>
          </a:p>
          <a:p>
            <a:pPr>
              <a:lnSpc>
                <a:spcPct val="130000"/>
              </a:lnSpc>
              <a:spcAft>
                <a:spcPts val="0"/>
              </a:spcAft>
              <a:buFont typeface="Wingdings" panose="05000000000000000000" pitchFamily="2" charset="2"/>
              <a:buChar char="n"/>
            </a:pPr>
            <a:r>
              <a:rPr lang="zh-CN" altLang="en-US" sz="1600" dirty="0">
                <a:latin typeface="+mn-ea"/>
                <a:cs typeface="Open Sans" panose="020B0606030504020204" pitchFamily="34" charset="0"/>
              </a:rPr>
              <a:t>一周内避免接触个人既往已知过敏物及常见致敏原</a:t>
            </a:r>
            <a:endParaRPr lang="en-US" altLang="zh-CN" sz="1600" dirty="0">
              <a:latin typeface="+mn-ea"/>
              <a:cs typeface="Open Sans" panose="020B0606030504020204" pitchFamily="34" charset="0"/>
            </a:endParaRPr>
          </a:p>
          <a:p>
            <a:pPr>
              <a:lnSpc>
                <a:spcPct val="130000"/>
              </a:lnSpc>
              <a:spcAft>
                <a:spcPts val="0"/>
              </a:spcAft>
              <a:buFont typeface="Wingdings" panose="05000000000000000000" pitchFamily="2" charset="2"/>
              <a:buChar char="n"/>
            </a:pPr>
            <a:r>
              <a:rPr lang="zh-CN" altLang="en-US" sz="1600" dirty="0">
                <a:latin typeface="+mn-ea"/>
                <a:cs typeface="Open Sans" panose="020B0606030504020204" pitchFamily="34" charset="0"/>
              </a:rPr>
              <a:t>不饮酒、不吃辛辣刺激或海鲜类食物，清淡饮食</a:t>
            </a:r>
          </a:p>
        </p:txBody>
      </p:sp>
      <p:sp>
        <p:nvSpPr>
          <p:cNvPr id="38" name="Inhaltsplatzhalter 4">
            <a:extLst>
              <a:ext uri="{FF2B5EF4-FFF2-40B4-BE49-F238E27FC236}">
                <a16:creationId xmlns:a16="http://schemas.microsoft.com/office/drawing/2014/main" id="{359BE24D-0A1F-45D9-A046-C597630076ED}"/>
              </a:ext>
            </a:extLst>
          </p:cNvPr>
          <p:cNvSpPr txBox="1">
            <a:spLocks/>
          </p:cNvSpPr>
          <p:nvPr/>
        </p:nvSpPr>
        <p:spPr>
          <a:xfrm flipH="1">
            <a:off x="3685844" y="3325240"/>
            <a:ext cx="1068695" cy="30777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2000" dirty="0">
                <a:latin typeface="+mj-ea"/>
                <a:ea typeface="+mj-ea"/>
                <a:cs typeface="Open Sans" panose="020B0606030504020204" pitchFamily="34" charset="0"/>
              </a:rPr>
              <a:t>接种时</a:t>
            </a:r>
          </a:p>
        </p:txBody>
      </p:sp>
      <p:sp>
        <p:nvSpPr>
          <p:cNvPr id="39" name="Inhaltsplatzhalter 4">
            <a:extLst>
              <a:ext uri="{FF2B5EF4-FFF2-40B4-BE49-F238E27FC236}">
                <a16:creationId xmlns:a16="http://schemas.microsoft.com/office/drawing/2014/main" id="{AF1963C4-0F98-45D3-A350-121706429FC7}"/>
              </a:ext>
            </a:extLst>
          </p:cNvPr>
          <p:cNvSpPr txBox="1">
            <a:spLocks/>
          </p:cNvSpPr>
          <p:nvPr/>
        </p:nvSpPr>
        <p:spPr>
          <a:xfrm flipH="1">
            <a:off x="6471823" y="3325240"/>
            <a:ext cx="1068695" cy="30777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2000" dirty="0">
                <a:latin typeface="+mj-ea"/>
                <a:ea typeface="+mj-ea"/>
                <a:cs typeface="Open Sans" panose="020B0606030504020204" pitchFamily="34" charset="0"/>
              </a:rPr>
              <a:t>接种后</a:t>
            </a:r>
          </a:p>
        </p:txBody>
      </p:sp>
      <p:grpSp>
        <p:nvGrpSpPr>
          <p:cNvPr id="41" name="组合 40">
            <a:extLst>
              <a:ext uri="{FF2B5EF4-FFF2-40B4-BE49-F238E27FC236}">
                <a16:creationId xmlns:a16="http://schemas.microsoft.com/office/drawing/2014/main" id="{2137753D-E2E5-48D3-BDC9-165E9C475F0E}"/>
              </a:ext>
            </a:extLst>
          </p:cNvPr>
          <p:cNvGrpSpPr/>
          <p:nvPr/>
        </p:nvGrpSpPr>
        <p:grpSpPr>
          <a:xfrm>
            <a:off x="6321872" y="1760233"/>
            <a:ext cx="347126" cy="347126"/>
            <a:chOff x="8380795" y="2382077"/>
            <a:chExt cx="347126" cy="347126"/>
          </a:xfrm>
        </p:grpSpPr>
        <p:sp>
          <p:nvSpPr>
            <p:cNvPr id="42" name="Oval 136">
              <a:extLst>
                <a:ext uri="{FF2B5EF4-FFF2-40B4-BE49-F238E27FC236}">
                  <a16:creationId xmlns:a16="http://schemas.microsoft.com/office/drawing/2014/main" id="{72569358-F0CD-4D30-98C3-8B9FBD97DE12}"/>
                </a:ext>
              </a:extLst>
            </p:cNvPr>
            <p:cNvSpPr/>
            <p:nvPr/>
          </p:nvSpPr>
          <p:spPr>
            <a:xfrm flipV="1">
              <a:off x="8446265" y="2447547"/>
              <a:ext cx="216186" cy="2161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43" name="Oval 137">
              <a:extLst>
                <a:ext uri="{FF2B5EF4-FFF2-40B4-BE49-F238E27FC236}">
                  <a16:creationId xmlns:a16="http://schemas.microsoft.com/office/drawing/2014/main" id="{C709887C-8B10-49B8-8454-8352CE6B1BAD}"/>
                </a:ext>
              </a:extLst>
            </p:cNvPr>
            <p:cNvSpPr/>
            <p:nvPr/>
          </p:nvSpPr>
          <p:spPr>
            <a:xfrm flipV="1">
              <a:off x="8380795" y="2382077"/>
              <a:ext cx="347126" cy="347126"/>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nvGrpSpPr>
          <p:cNvPr id="44" name="组合 43">
            <a:extLst>
              <a:ext uri="{FF2B5EF4-FFF2-40B4-BE49-F238E27FC236}">
                <a16:creationId xmlns:a16="http://schemas.microsoft.com/office/drawing/2014/main" id="{4D56E244-0A89-4BBF-A4C4-F2D7FF8413D3}"/>
              </a:ext>
            </a:extLst>
          </p:cNvPr>
          <p:cNvGrpSpPr/>
          <p:nvPr/>
        </p:nvGrpSpPr>
        <p:grpSpPr>
          <a:xfrm>
            <a:off x="1203874" y="1760233"/>
            <a:ext cx="347126" cy="347126"/>
            <a:chOff x="8380795" y="2382077"/>
            <a:chExt cx="347126" cy="347126"/>
          </a:xfrm>
        </p:grpSpPr>
        <p:sp>
          <p:nvSpPr>
            <p:cNvPr id="45" name="Oval 136">
              <a:extLst>
                <a:ext uri="{FF2B5EF4-FFF2-40B4-BE49-F238E27FC236}">
                  <a16:creationId xmlns:a16="http://schemas.microsoft.com/office/drawing/2014/main" id="{6BFE61A1-4292-47AE-BAFE-E7374634356E}"/>
                </a:ext>
              </a:extLst>
            </p:cNvPr>
            <p:cNvSpPr/>
            <p:nvPr/>
          </p:nvSpPr>
          <p:spPr>
            <a:xfrm flipV="1">
              <a:off x="8446265" y="2447547"/>
              <a:ext cx="216186" cy="2161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46" name="Oval 137">
              <a:extLst>
                <a:ext uri="{FF2B5EF4-FFF2-40B4-BE49-F238E27FC236}">
                  <a16:creationId xmlns:a16="http://schemas.microsoft.com/office/drawing/2014/main" id="{48E7271E-F746-4A32-AFA1-D7E9649DFAA6}"/>
                </a:ext>
              </a:extLst>
            </p:cNvPr>
            <p:cNvSpPr/>
            <p:nvPr/>
          </p:nvSpPr>
          <p:spPr>
            <a:xfrm flipV="1">
              <a:off x="8380795" y="2382077"/>
              <a:ext cx="347126" cy="347126"/>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nvGrpSpPr>
          <p:cNvPr id="47" name="组合 46">
            <a:extLst>
              <a:ext uri="{FF2B5EF4-FFF2-40B4-BE49-F238E27FC236}">
                <a16:creationId xmlns:a16="http://schemas.microsoft.com/office/drawing/2014/main" id="{226870D7-EA75-4153-9936-D99911344E29}"/>
              </a:ext>
            </a:extLst>
          </p:cNvPr>
          <p:cNvGrpSpPr/>
          <p:nvPr/>
        </p:nvGrpSpPr>
        <p:grpSpPr>
          <a:xfrm>
            <a:off x="3512281" y="4911683"/>
            <a:ext cx="347126" cy="347126"/>
            <a:chOff x="8380795" y="2382077"/>
            <a:chExt cx="347126" cy="347126"/>
          </a:xfrm>
        </p:grpSpPr>
        <p:sp>
          <p:nvSpPr>
            <p:cNvPr id="48" name="Oval 136">
              <a:extLst>
                <a:ext uri="{FF2B5EF4-FFF2-40B4-BE49-F238E27FC236}">
                  <a16:creationId xmlns:a16="http://schemas.microsoft.com/office/drawing/2014/main" id="{996E7ABB-352C-4F8F-89C9-50B8B231B9F4}"/>
                </a:ext>
              </a:extLst>
            </p:cNvPr>
            <p:cNvSpPr/>
            <p:nvPr/>
          </p:nvSpPr>
          <p:spPr>
            <a:xfrm flipV="1">
              <a:off x="8446265" y="2447547"/>
              <a:ext cx="216186" cy="2161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49" name="Oval 137">
              <a:extLst>
                <a:ext uri="{FF2B5EF4-FFF2-40B4-BE49-F238E27FC236}">
                  <a16:creationId xmlns:a16="http://schemas.microsoft.com/office/drawing/2014/main" id="{3C4FA2E7-619F-44C0-9CA3-5EECDD3BCEA4}"/>
                </a:ext>
              </a:extLst>
            </p:cNvPr>
            <p:cNvSpPr/>
            <p:nvPr/>
          </p:nvSpPr>
          <p:spPr>
            <a:xfrm flipV="1">
              <a:off x="8380795" y="2382077"/>
              <a:ext cx="347126" cy="347126"/>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spTree>
    <p:extLst>
      <p:ext uri="{BB962C8B-B14F-4D97-AF65-F5344CB8AC3E}">
        <p14:creationId xmlns:p14="http://schemas.microsoft.com/office/powerpoint/2010/main" val="733245659"/>
      </p:ext>
    </p:extLst>
  </p:cSld>
  <p:clrMapOvr>
    <a:masterClrMapping/>
  </p:clrMapOvr>
  <p:transition spd="slow">
    <p:strips/>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18E1AF0-B1D6-4AD2-A22C-2378C8CEDCEE}"/>
              </a:ext>
            </a:extLst>
          </p:cNvPr>
          <p:cNvSpPr>
            <a:spLocks noGrp="1"/>
          </p:cNvSpPr>
          <p:nvPr>
            <p:ph type="body" sz="quarter" idx="14"/>
          </p:nvPr>
        </p:nvSpPr>
        <p:spPr>
          <a:xfrm>
            <a:off x="1028222" y="650169"/>
            <a:ext cx="4666522" cy="480131"/>
          </a:xfrm>
        </p:spPr>
        <p:txBody>
          <a:bodyPr/>
          <a:lstStyle/>
          <a:p>
            <a:r>
              <a:rPr lang="zh-CN" altLang="en-US" dirty="0"/>
              <a:t>暂缓接种新冠疫苗的情况</a:t>
            </a:r>
          </a:p>
        </p:txBody>
      </p:sp>
      <p:sp>
        <p:nvSpPr>
          <p:cNvPr id="4" name="TextBox 132">
            <a:extLst>
              <a:ext uri="{FF2B5EF4-FFF2-40B4-BE49-F238E27FC236}">
                <a16:creationId xmlns:a16="http://schemas.microsoft.com/office/drawing/2014/main" id="{7B8E8CD2-3866-4578-A477-685D910FEB4E}"/>
              </a:ext>
            </a:extLst>
          </p:cNvPr>
          <p:cNvSpPr txBox="1"/>
          <p:nvPr/>
        </p:nvSpPr>
        <p:spPr>
          <a:xfrm>
            <a:off x="1726145" y="1403070"/>
            <a:ext cx="4543174" cy="743140"/>
          </a:xfrm>
          <a:prstGeom prst="rect">
            <a:avLst/>
          </a:prstGeom>
          <a:noFill/>
          <a:effectLst/>
        </p:spPr>
        <p:txBody>
          <a:bodyPr wrap="square" lIns="133846" tIns="66923" rIns="133846" bIns="66923" rtlCol="0">
            <a:spAutoFit/>
          </a:bodyPr>
          <a:lstStyle/>
          <a:p>
            <a:pPr>
              <a:lnSpc>
                <a:spcPct val="130000"/>
              </a:lnSpc>
            </a:pPr>
            <a:r>
              <a:rPr lang="zh-CN" altLang="en-US" sz="1600" dirty="0">
                <a:solidFill>
                  <a:schemeClr val="bg1"/>
                </a:solidFill>
                <a:latin typeface="+mn-ea"/>
                <a:cs typeface="Lato Light"/>
              </a:rPr>
              <a:t>对疫苗中任何成分过敏者，既往发生过疫苗严重过敏反应者</a:t>
            </a:r>
            <a:endParaRPr lang="en-US" sz="1600" dirty="0">
              <a:solidFill>
                <a:schemeClr val="bg1"/>
              </a:solidFill>
              <a:latin typeface="+mn-ea"/>
              <a:cs typeface="Lato Light"/>
            </a:endParaRPr>
          </a:p>
        </p:txBody>
      </p:sp>
      <p:grpSp>
        <p:nvGrpSpPr>
          <p:cNvPr id="3" name="组合 2">
            <a:extLst>
              <a:ext uri="{FF2B5EF4-FFF2-40B4-BE49-F238E27FC236}">
                <a16:creationId xmlns:a16="http://schemas.microsoft.com/office/drawing/2014/main" id="{F3D4AD24-DDB8-438B-9D8A-5FF1C7E79212}"/>
              </a:ext>
            </a:extLst>
          </p:cNvPr>
          <p:cNvGrpSpPr/>
          <p:nvPr/>
        </p:nvGrpSpPr>
        <p:grpSpPr>
          <a:xfrm>
            <a:off x="862507" y="1403008"/>
            <a:ext cx="735561" cy="788530"/>
            <a:chOff x="862507" y="1677107"/>
            <a:chExt cx="735561" cy="788530"/>
          </a:xfrm>
        </p:grpSpPr>
        <p:sp>
          <p:nvSpPr>
            <p:cNvPr id="5" name="Round Same Side Corner Rectangle 133">
              <a:extLst>
                <a:ext uri="{FF2B5EF4-FFF2-40B4-BE49-F238E27FC236}">
                  <a16:creationId xmlns:a16="http://schemas.microsoft.com/office/drawing/2014/main" id="{28EABEAA-04F2-4677-9CDB-D0DDF43185D3}"/>
                </a:ext>
              </a:extLst>
            </p:cNvPr>
            <p:cNvSpPr/>
            <p:nvPr/>
          </p:nvSpPr>
          <p:spPr>
            <a:xfrm rot="10800000" flipH="1">
              <a:off x="1531816" y="1797273"/>
              <a:ext cx="66252" cy="567987"/>
            </a:xfrm>
            <a:prstGeom prst="round2SameRect">
              <a:avLst>
                <a:gd name="adj1" fmla="val 50000"/>
                <a:gd name="adj2"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3846" tIns="66923" rIns="133846" bIns="66923" rtlCol="0" anchor="ctr"/>
            <a:lstStyle/>
            <a:p>
              <a:endParaRPr lang="bg-BG" sz="1098" dirty="0">
                <a:latin typeface="Lato Light"/>
                <a:cs typeface="Lato Light"/>
              </a:endParaRPr>
            </a:p>
          </p:txBody>
        </p:sp>
        <p:sp>
          <p:nvSpPr>
            <p:cNvPr id="6" name="TextBox 134">
              <a:extLst>
                <a:ext uri="{FF2B5EF4-FFF2-40B4-BE49-F238E27FC236}">
                  <a16:creationId xmlns:a16="http://schemas.microsoft.com/office/drawing/2014/main" id="{77874766-91B6-4381-8E50-04E694EE88AD}"/>
                </a:ext>
              </a:extLst>
            </p:cNvPr>
            <p:cNvSpPr txBox="1"/>
            <p:nvPr/>
          </p:nvSpPr>
          <p:spPr>
            <a:xfrm>
              <a:off x="862507" y="1677107"/>
              <a:ext cx="613885" cy="788530"/>
            </a:xfrm>
            <a:prstGeom prst="rect">
              <a:avLst/>
            </a:prstGeom>
            <a:noFill/>
            <a:effectLst/>
          </p:spPr>
          <p:txBody>
            <a:bodyPr wrap="square" lIns="111562" tIns="55781" rIns="111562" bIns="55781" rtlCol="0">
              <a:spAutoFit/>
            </a:bodyPr>
            <a:lstStyle/>
            <a:p>
              <a:pPr algn="ctr"/>
              <a:r>
                <a:rPr lang="id-ID" sz="4392" b="1" dirty="0">
                  <a:solidFill>
                    <a:schemeClr val="bg1"/>
                  </a:solidFill>
                  <a:cs typeface="Lato Black"/>
                </a:rPr>
                <a:t>1</a:t>
              </a:r>
            </a:p>
          </p:txBody>
        </p:sp>
      </p:grpSp>
      <p:sp>
        <p:nvSpPr>
          <p:cNvPr id="37" name="TextBox 132">
            <a:extLst>
              <a:ext uri="{FF2B5EF4-FFF2-40B4-BE49-F238E27FC236}">
                <a16:creationId xmlns:a16="http://schemas.microsoft.com/office/drawing/2014/main" id="{8A64A35B-CB1E-48F0-9AD6-FA9CA5033FD9}"/>
              </a:ext>
            </a:extLst>
          </p:cNvPr>
          <p:cNvSpPr txBox="1"/>
          <p:nvPr/>
        </p:nvSpPr>
        <p:spPr>
          <a:xfrm>
            <a:off x="1726145" y="2433348"/>
            <a:ext cx="4543174" cy="743140"/>
          </a:xfrm>
          <a:prstGeom prst="rect">
            <a:avLst/>
          </a:prstGeom>
          <a:noFill/>
          <a:effectLst/>
        </p:spPr>
        <p:txBody>
          <a:bodyPr wrap="square" lIns="133846" tIns="66923" rIns="133846" bIns="66923" rtlCol="0">
            <a:spAutoFit/>
          </a:bodyPr>
          <a:lstStyle/>
          <a:p>
            <a:pPr>
              <a:lnSpc>
                <a:spcPct val="130000"/>
              </a:lnSpc>
            </a:pPr>
            <a:r>
              <a:rPr lang="zh-CN" altLang="en-US" sz="1600" dirty="0">
                <a:solidFill>
                  <a:schemeClr val="bg1"/>
                </a:solidFill>
                <a:latin typeface="+mn-ea"/>
                <a:cs typeface="Lato Light"/>
              </a:rPr>
              <a:t>妊娠期妇女和哺乳期妇女，接种</a:t>
            </a:r>
            <a:r>
              <a:rPr lang="en-US" altLang="zh-CN" sz="1600" dirty="0">
                <a:solidFill>
                  <a:schemeClr val="bg1"/>
                </a:solidFill>
                <a:latin typeface="+mn-ea"/>
                <a:cs typeface="Lato Light"/>
              </a:rPr>
              <a:t>3</a:t>
            </a:r>
            <a:r>
              <a:rPr lang="zh-CN" altLang="en-US" sz="1600" dirty="0">
                <a:solidFill>
                  <a:schemeClr val="bg1"/>
                </a:solidFill>
                <a:latin typeface="+mn-ea"/>
                <a:cs typeface="Lato Light"/>
              </a:rPr>
              <a:t>个月内有生育计划的</a:t>
            </a:r>
          </a:p>
        </p:txBody>
      </p:sp>
      <p:grpSp>
        <p:nvGrpSpPr>
          <p:cNvPr id="7" name="组合 6">
            <a:extLst>
              <a:ext uri="{FF2B5EF4-FFF2-40B4-BE49-F238E27FC236}">
                <a16:creationId xmlns:a16="http://schemas.microsoft.com/office/drawing/2014/main" id="{2A9D872C-0061-40BD-AD6A-0A368C2BDF58}"/>
              </a:ext>
            </a:extLst>
          </p:cNvPr>
          <p:cNvGrpSpPr/>
          <p:nvPr/>
        </p:nvGrpSpPr>
        <p:grpSpPr>
          <a:xfrm>
            <a:off x="862507" y="2414048"/>
            <a:ext cx="735561" cy="788530"/>
            <a:chOff x="862507" y="2594223"/>
            <a:chExt cx="735561" cy="788530"/>
          </a:xfrm>
        </p:grpSpPr>
        <p:sp>
          <p:nvSpPr>
            <p:cNvPr id="38" name="Round Same Side Corner Rectangle 133">
              <a:extLst>
                <a:ext uri="{FF2B5EF4-FFF2-40B4-BE49-F238E27FC236}">
                  <a16:creationId xmlns:a16="http://schemas.microsoft.com/office/drawing/2014/main" id="{08262B2D-85EB-4CCC-B0B7-55A79469C5BA}"/>
                </a:ext>
              </a:extLst>
            </p:cNvPr>
            <p:cNvSpPr/>
            <p:nvPr/>
          </p:nvSpPr>
          <p:spPr>
            <a:xfrm rot="10800000" flipH="1">
              <a:off x="1531816" y="2714389"/>
              <a:ext cx="66252" cy="567987"/>
            </a:xfrm>
            <a:prstGeom prst="round2SameRect">
              <a:avLst>
                <a:gd name="adj1" fmla="val 50000"/>
                <a:gd name="adj2"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3846" tIns="66923" rIns="133846" bIns="66923" rtlCol="0" anchor="ctr"/>
            <a:lstStyle/>
            <a:p>
              <a:endParaRPr lang="bg-BG" sz="1098" dirty="0">
                <a:latin typeface="Lato Light"/>
                <a:cs typeface="Lato Light"/>
              </a:endParaRPr>
            </a:p>
          </p:txBody>
        </p:sp>
        <p:sp>
          <p:nvSpPr>
            <p:cNvPr id="39" name="TextBox 134">
              <a:extLst>
                <a:ext uri="{FF2B5EF4-FFF2-40B4-BE49-F238E27FC236}">
                  <a16:creationId xmlns:a16="http://schemas.microsoft.com/office/drawing/2014/main" id="{00225EF0-1BE1-4C6D-8432-9061AA59CDCF}"/>
                </a:ext>
              </a:extLst>
            </p:cNvPr>
            <p:cNvSpPr txBox="1"/>
            <p:nvPr/>
          </p:nvSpPr>
          <p:spPr>
            <a:xfrm>
              <a:off x="862507" y="2594223"/>
              <a:ext cx="613885" cy="788530"/>
            </a:xfrm>
            <a:prstGeom prst="rect">
              <a:avLst/>
            </a:prstGeom>
            <a:noFill/>
            <a:effectLst/>
          </p:spPr>
          <p:txBody>
            <a:bodyPr wrap="square" lIns="111562" tIns="55781" rIns="111562" bIns="55781" rtlCol="0">
              <a:spAutoFit/>
            </a:bodyPr>
            <a:lstStyle/>
            <a:p>
              <a:pPr algn="ctr"/>
              <a:r>
                <a:rPr lang="en-US" sz="4392" b="1" dirty="0">
                  <a:solidFill>
                    <a:schemeClr val="bg1"/>
                  </a:solidFill>
                  <a:cs typeface="Lato Black"/>
                </a:rPr>
                <a:t>3</a:t>
              </a:r>
              <a:endParaRPr lang="id-ID" sz="4392" b="1" dirty="0">
                <a:solidFill>
                  <a:schemeClr val="bg1"/>
                </a:solidFill>
                <a:cs typeface="Lato Black"/>
              </a:endParaRPr>
            </a:p>
          </p:txBody>
        </p:sp>
      </p:grpSp>
      <p:sp>
        <p:nvSpPr>
          <p:cNvPr id="41" name="TextBox 132">
            <a:extLst>
              <a:ext uri="{FF2B5EF4-FFF2-40B4-BE49-F238E27FC236}">
                <a16:creationId xmlns:a16="http://schemas.microsoft.com/office/drawing/2014/main" id="{A143CB61-255E-4D16-94DD-AB9AF8F2EEB1}"/>
              </a:ext>
            </a:extLst>
          </p:cNvPr>
          <p:cNvSpPr txBox="1"/>
          <p:nvPr/>
        </p:nvSpPr>
        <p:spPr>
          <a:xfrm>
            <a:off x="1726145" y="3440645"/>
            <a:ext cx="4543174" cy="743140"/>
          </a:xfrm>
          <a:prstGeom prst="rect">
            <a:avLst/>
          </a:prstGeom>
          <a:noFill/>
          <a:effectLst/>
        </p:spPr>
        <p:txBody>
          <a:bodyPr wrap="square" lIns="133846" tIns="66923" rIns="133846" bIns="66923" rtlCol="0">
            <a:spAutoFit/>
          </a:bodyPr>
          <a:lstStyle/>
          <a:p>
            <a:pPr>
              <a:lnSpc>
                <a:spcPct val="130000"/>
              </a:lnSpc>
            </a:pPr>
            <a:r>
              <a:rPr lang="zh-CN" altLang="en-US" sz="1600" dirty="0">
                <a:solidFill>
                  <a:schemeClr val="bg1"/>
                </a:solidFill>
                <a:latin typeface="+mn-ea"/>
                <a:cs typeface="Lato Light"/>
              </a:rPr>
              <a:t>已被诊断为患有先天性或获得性免疫缺陷、</a:t>
            </a:r>
            <a:r>
              <a:rPr lang="en-US" altLang="zh-CN" sz="1600" dirty="0">
                <a:solidFill>
                  <a:schemeClr val="bg1"/>
                </a:solidFill>
                <a:latin typeface="+mn-ea"/>
                <a:cs typeface="Lato Light"/>
              </a:rPr>
              <a:t>HIV</a:t>
            </a:r>
            <a:r>
              <a:rPr lang="zh-CN" altLang="en-US" sz="1600" dirty="0">
                <a:solidFill>
                  <a:schemeClr val="bg1"/>
                </a:solidFill>
                <a:latin typeface="+mn-ea"/>
                <a:cs typeface="Lato Light"/>
              </a:rPr>
              <a:t>感染、淋巴瘤、白血病或其他自身免疫疾病</a:t>
            </a:r>
          </a:p>
        </p:txBody>
      </p:sp>
      <p:grpSp>
        <p:nvGrpSpPr>
          <p:cNvPr id="8" name="组合 7">
            <a:extLst>
              <a:ext uri="{FF2B5EF4-FFF2-40B4-BE49-F238E27FC236}">
                <a16:creationId xmlns:a16="http://schemas.microsoft.com/office/drawing/2014/main" id="{23C021B9-2FFF-468B-9F98-9DE24DD37B6E}"/>
              </a:ext>
            </a:extLst>
          </p:cNvPr>
          <p:cNvGrpSpPr/>
          <p:nvPr/>
        </p:nvGrpSpPr>
        <p:grpSpPr>
          <a:xfrm>
            <a:off x="862507" y="3425088"/>
            <a:ext cx="735561" cy="788530"/>
            <a:chOff x="862507" y="3511339"/>
            <a:chExt cx="735561" cy="788530"/>
          </a:xfrm>
        </p:grpSpPr>
        <p:sp>
          <p:nvSpPr>
            <p:cNvPr id="42" name="Round Same Side Corner Rectangle 133">
              <a:extLst>
                <a:ext uri="{FF2B5EF4-FFF2-40B4-BE49-F238E27FC236}">
                  <a16:creationId xmlns:a16="http://schemas.microsoft.com/office/drawing/2014/main" id="{C97D0346-6590-42DA-9995-10863B4BDB1B}"/>
                </a:ext>
              </a:extLst>
            </p:cNvPr>
            <p:cNvSpPr/>
            <p:nvPr/>
          </p:nvSpPr>
          <p:spPr>
            <a:xfrm rot="10800000" flipH="1">
              <a:off x="1531816" y="3631505"/>
              <a:ext cx="66252" cy="567987"/>
            </a:xfrm>
            <a:prstGeom prst="round2SameRect">
              <a:avLst>
                <a:gd name="adj1" fmla="val 50000"/>
                <a:gd name="adj2"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3846" tIns="66923" rIns="133846" bIns="66923" rtlCol="0" anchor="ctr"/>
            <a:lstStyle/>
            <a:p>
              <a:endParaRPr lang="bg-BG" sz="1098" dirty="0">
                <a:latin typeface="Lato Light"/>
                <a:cs typeface="Lato Light"/>
              </a:endParaRPr>
            </a:p>
          </p:txBody>
        </p:sp>
        <p:sp>
          <p:nvSpPr>
            <p:cNvPr id="43" name="TextBox 134">
              <a:extLst>
                <a:ext uri="{FF2B5EF4-FFF2-40B4-BE49-F238E27FC236}">
                  <a16:creationId xmlns:a16="http://schemas.microsoft.com/office/drawing/2014/main" id="{2F1137FD-C269-4CE6-94E3-CDB4C118E5CA}"/>
                </a:ext>
              </a:extLst>
            </p:cNvPr>
            <p:cNvSpPr txBox="1"/>
            <p:nvPr/>
          </p:nvSpPr>
          <p:spPr>
            <a:xfrm>
              <a:off x="862507" y="3511339"/>
              <a:ext cx="613885" cy="788530"/>
            </a:xfrm>
            <a:prstGeom prst="rect">
              <a:avLst/>
            </a:prstGeom>
            <a:noFill/>
            <a:effectLst/>
          </p:spPr>
          <p:txBody>
            <a:bodyPr wrap="square" lIns="111562" tIns="55781" rIns="111562" bIns="55781" rtlCol="0">
              <a:spAutoFit/>
            </a:bodyPr>
            <a:lstStyle/>
            <a:p>
              <a:pPr algn="ctr"/>
              <a:r>
                <a:rPr lang="en-US" sz="4392" b="1" dirty="0">
                  <a:solidFill>
                    <a:schemeClr val="bg1"/>
                  </a:solidFill>
                  <a:cs typeface="Lato Black"/>
                </a:rPr>
                <a:t>5</a:t>
              </a:r>
              <a:endParaRPr lang="id-ID" sz="4392" b="1" dirty="0">
                <a:solidFill>
                  <a:schemeClr val="bg1"/>
                </a:solidFill>
                <a:cs typeface="Lato Black"/>
              </a:endParaRPr>
            </a:p>
          </p:txBody>
        </p:sp>
      </p:grpSp>
      <p:sp>
        <p:nvSpPr>
          <p:cNvPr id="45" name="TextBox 132">
            <a:extLst>
              <a:ext uri="{FF2B5EF4-FFF2-40B4-BE49-F238E27FC236}">
                <a16:creationId xmlns:a16="http://schemas.microsoft.com/office/drawing/2014/main" id="{411CA8ED-78BC-4818-A887-876452601620}"/>
              </a:ext>
            </a:extLst>
          </p:cNvPr>
          <p:cNvSpPr txBox="1"/>
          <p:nvPr/>
        </p:nvSpPr>
        <p:spPr>
          <a:xfrm>
            <a:off x="1726145" y="4595465"/>
            <a:ext cx="4543174" cy="423052"/>
          </a:xfrm>
          <a:prstGeom prst="rect">
            <a:avLst/>
          </a:prstGeom>
          <a:noFill/>
          <a:effectLst/>
        </p:spPr>
        <p:txBody>
          <a:bodyPr wrap="square" lIns="133846" tIns="66923" rIns="133846" bIns="66923" rtlCol="0">
            <a:spAutoFit/>
          </a:bodyPr>
          <a:lstStyle/>
          <a:p>
            <a:pPr>
              <a:lnSpc>
                <a:spcPct val="130000"/>
              </a:lnSpc>
            </a:pPr>
            <a:r>
              <a:rPr lang="zh-CN" altLang="en-US" sz="1600" dirty="0">
                <a:solidFill>
                  <a:schemeClr val="bg1"/>
                </a:solidFill>
                <a:latin typeface="+mn-ea"/>
                <a:cs typeface="Lato Light"/>
              </a:rPr>
              <a:t>使用抗肿瘤药物等免疫调节剂者</a:t>
            </a:r>
          </a:p>
        </p:txBody>
      </p:sp>
      <p:grpSp>
        <p:nvGrpSpPr>
          <p:cNvPr id="9" name="组合 8">
            <a:extLst>
              <a:ext uri="{FF2B5EF4-FFF2-40B4-BE49-F238E27FC236}">
                <a16:creationId xmlns:a16="http://schemas.microsoft.com/office/drawing/2014/main" id="{275943D1-F830-4DE0-8128-4EECB5077A4D}"/>
              </a:ext>
            </a:extLst>
          </p:cNvPr>
          <p:cNvGrpSpPr/>
          <p:nvPr/>
        </p:nvGrpSpPr>
        <p:grpSpPr>
          <a:xfrm>
            <a:off x="862507" y="4436129"/>
            <a:ext cx="735561" cy="788530"/>
            <a:chOff x="862507" y="4428455"/>
            <a:chExt cx="735561" cy="788530"/>
          </a:xfrm>
        </p:grpSpPr>
        <p:sp>
          <p:nvSpPr>
            <p:cNvPr id="46" name="Round Same Side Corner Rectangle 133">
              <a:extLst>
                <a:ext uri="{FF2B5EF4-FFF2-40B4-BE49-F238E27FC236}">
                  <a16:creationId xmlns:a16="http://schemas.microsoft.com/office/drawing/2014/main" id="{10D80E7A-6CB8-49CA-80ED-9C6E522F3C1D}"/>
                </a:ext>
              </a:extLst>
            </p:cNvPr>
            <p:cNvSpPr/>
            <p:nvPr/>
          </p:nvSpPr>
          <p:spPr>
            <a:xfrm rot="10800000" flipH="1">
              <a:off x="1531816" y="4548621"/>
              <a:ext cx="66252" cy="567987"/>
            </a:xfrm>
            <a:prstGeom prst="round2SameRect">
              <a:avLst>
                <a:gd name="adj1" fmla="val 50000"/>
                <a:gd name="adj2"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3846" tIns="66923" rIns="133846" bIns="66923" rtlCol="0" anchor="ctr"/>
            <a:lstStyle/>
            <a:p>
              <a:endParaRPr lang="bg-BG" sz="1098" dirty="0">
                <a:latin typeface="Lato Light"/>
                <a:cs typeface="Lato Light"/>
              </a:endParaRPr>
            </a:p>
          </p:txBody>
        </p:sp>
        <p:sp>
          <p:nvSpPr>
            <p:cNvPr id="47" name="TextBox 134">
              <a:extLst>
                <a:ext uri="{FF2B5EF4-FFF2-40B4-BE49-F238E27FC236}">
                  <a16:creationId xmlns:a16="http://schemas.microsoft.com/office/drawing/2014/main" id="{7EAC703A-8071-4BFF-86AA-268215344A27}"/>
                </a:ext>
              </a:extLst>
            </p:cNvPr>
            <p:cNvSpPr txBox="1"/>
            <p:nvPr/>
          </p:nvSpPr>
          <p:spPr>
            <a:xfrm>
              <a:off x="862507" y="4428455"/>
              <a:ext cx="613885" cy="788530"/>
            </a:xfrm>
            <a:prstGeom prst="rect">
              <a:avLst/>
            </a:prstGeom>
            <a:noFill/>
            <a:effectLst/>
          </p:spPr>
          <p:txBody>
            <a:bodyPr wrap="square" lIns="111562" tIns="55781" rIns="111562" bIns="55781" rtlCol="0">
              <a:spAutoFit/>
            </a:bodyPr>
            <a:lstStyle/>
            <a:p>
              <a:pPr algn="ctr"/>
              <a:r>
                <a:rPr lang="en-US" sz="4392" b="1" dirty="0">
                  <a:solidFill>
                    <a:schemeClr val="bg1"/>
                  </a:solidFill>
                  <a:cs typeface="Lato Black"/>
                </a:rPr>
                <a:t>7</a:t>
              </a:r>
              <a:endParaRPr lang="id-ID" sz="4392" b="1" dirty="0">
                <a:solidFill>
                  <a:schemeClr val="bg1"/>
                </a:solidFill>
                <a:cs typeface="Lato Black"/>
              </a:endParaRPr>
            </a:p>
          </p:txBody>
        </p:sp>
      </p:grpSp>
      <p:sp>
        <p:nvSpPr>
          <p:cNvPr id="49" name="TextBox 132">
            <a:extLst>
              <a:ext uri="{FF2B5EF4-FFF2-40B4-BE49-F238E27FC236}">
                <a16:creationId xmlns:a16="http://schemas.microsoft.com/office/drawing/2014/main" id="{A97BCA66-F800-4A5F-8693-D13EEEA8B9FA}"/>
              </a:ext>
            </a:extLst>
          </p:cNvPr>
          <p:cNvSpPr txBox="1"/>
          <p:nvPr/>
        </p:nvSpPr>
        <p:spPr>
          <a:xfrm>
            <a:off x="1726145" y="5642580"/>
            <a:ext cx="4543174" cy="423052"/>
          </a:xfrm>
          <a:prstGeom prst="rect">
            <a:avLst/>
          </a:prstGeom>
          <a:noFill/>
          <a:effectLst/>
        </p:spPr>
        <p:txBody>
          <a:bodyPr wrap="square" lIns="133846" tIns="66923" rIns="133846" bIns="66923" rtlCol="0">
            <a:spAutoFit/>
          </a:bodyPr>
          <a:lstStyle/>
          <a:p>
            <a:pPr>
              <a:lnSpc>
                <a:spcPct val="130000"/>
              </a:lnSpc>
            </a:pPr>
            <a:r>
              <a:rPr lang="zh-CN" altLang="en-US" sz="1600" dirty="0">
                <a:solidFill>
                  <a:schemeClr val="bg1"/>
                </a:solidFill>
                <a:latin typeface="+mn-ea"/>
                <a:cs typeface="Lato Light"/>
              </a:rPr>
              <a:t>临床医师或接种工作人员认为不适合接种者</a:t>
            </a:r>
          </a:p>
        </p:txBody>
      </p:sp>
      <p:grpSp>
        <p:nvGrpSpPr>
          <p:cNvPr id="10" name="组合 9">
            <a:extLst>
              <a:ext uri="{FF2B5EF4-FFF2-40B4-BE49-F238E27FC236}">
                <a16:creationId xmlns:a16="http://schemas.microsoft.com/office/drawing/2014/main" id="{45AF487B-8170-45A3-A08C-BB5360E48DAF}"/>
              </a:ext>
            </a:extLst>
          </p:cNvPr>
          <p:cNvGrpSpPr/>
          <p:nvPr/>
        </p:nvGrpSpPr>
        <p:grpSpPr>
          <a:xfrm>
            <a:off x="862507" y="5447170"/>
            <a:ext cx="735561" cy="788530"/>
            <a:chOff x="862507" y="5345570"/>
            <a:chExt cx="735561" cy="788530"/>
          </a:xfrm>
        </p:grpSpPr>
        <p:sp>
          <p:nvSpPr>
            <p:cNvPr id="50" name="Round Same Side Corner Rectangle 133">
              <a:extLst>
                <a:ext uri="{FF2B5EF4-FFF2-40B4-BE49-F238E27FC236}">
                  <a16:creationId xmlns:a16="http://schemas.microsoft.com/office/drawing/2014/main" id="{9594DF30-FB8F-4149-90A5-8DC809A33691}"/>
                </a:ext>
              </a:extLst>
            </p:cNvPr>
            <p:cNvSpPr/>
            <p:nvPr/>
          </p:nvSpPr>
          <p:spPr>
            <a:xfrm rot="10800000" flipH="1">
              <a:off x="1531816" y="5465736"/>
              <a:ext cx="66252" cy="567987"/>
            </a:xfrm>
            <a:prstGeom prst="round2SameRect">
              <a:avLst>
                <a:gd name="adj1" fmla="val 50000"/>
                <a:gd name="adj2"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3846" tIns="66923" rIns="133846" bIns="66923" rtlCol="0" anchor="ctr"/>
            <a:lstStyle/>
            <a:p>
              <a:endParaRPr lang="bg-BG" sz="1098" dirty="0">
                <a:latin typeface="Lato Light"/>
                <a:cs typeface="Lato Light"/>
              </a:endParaRPr>
            </a:p>
          </p:txBody>
        </p:sp>
        <p:sp>
          <p:nvSpPr>
            <p:cNvPr id="51" name="TextBox 134">
              <a:extLst>
                <a:ext uri="{FF2B5EF4-FFF2-40B4-BE49-F238E27FC236}">
                  <a16:creationId xmlns:a16="http://schemas.microsoft.com/office/drawing/2014/main" id="{294DA060-F8AD-4D3C-9982-BDD1772D2A68}"/>
                </a:ext>
              </a:extLst>
            </p:cNvPr>
            <p:cNvSpPr txBox="1"/>
            <p:nvPr/>
          </p:nvSpPr>
          <p:spPr>
            <a:xfrm>
              <a:off x="862507" y="5345570"/>
              <a:ext cx="613885" cy="788530"/>
            </a:xfrm>
            <a:prstGeom prst="rect">
              <a:avLst/>
            </a:prstGeom>
            <a:noFill/>
            <a:effectLst/>
          </p:spPr>
          <p:txBody>
            <a:bodyPr wrap="square" lIns="111562" tIns="55781" rIns="111562" bIns="55781" rtlCol="0">
              <a:spAutoFit/>
            </a:bodyPr>
            <a:lstStyle/>
            <a:p>
              <a:pPr algn="ctr"/>
              <a:r>
                <a:rPr lang="en-US" sz="4392" b="1" dirty="0">
                  <a:solidFill>
                    <a:schemeClr val="bg1"/>
                  </a:solidFill>
                  <a:cs typeface="Lato Black"/>
                </a:rPr>
                <a:t>9</a:t>
              </a:r>
              <a:endParaRPr lang="id-ID" sz="4392" b="1" dirty="0">
                <a:solidFill>
                  <a:schemeClr val="bg1"/>
                </a:solidFill>
                <a:cs typeface="Lato Black"/>
              </a:endParaRPr>
            </a:p>
          </p:txBody>
        </p:sp>
      </p:grpSp>
      <p:sp>
        <p:nvSpPr>
          <p:cNvPr id="72" name="TextBox 132">
            <a:extLst>
              <a:ext uri="{FF2B5EF4-FFF2-40B4-BE49-F238E27FC236}">
                <a16:creationId xmlns:a16="http://schemas.microsoft.com/office/drawing/2014/main" id="{5A2329BD-411B-4C45-953E-54415E329159}"/>
              </a:ext>
            </a:extLst>
          </p:cNvPr>
          <p:cNvSpPr txBox="1"/>
          <p:nvPr/>
        </p:nvSpPr>
        <p:spPr>
          <a:xfrm>
            <a:off x="7254634" y="1388761"/>
            <a:ext cx="4394027" cy="743140"/>
          </a:xfrm>
          <a:prstGeom prst="rect">
            <a:avLst/>
          </a:prstGeom>
          <a:noFill/>
          <a:effectLst/>
        </p:spPr>
        <p:txBody>
          <a:bodyPr wrap="square" lIns="133846" tIns="66923" rIns="133846" bIns="66923" rtlCol="0">
            <a:spAutoFit/>
          </a:bodyPr>
          <a:lstStyle/>
          <a:p>
            <a:pPr>
              <a:lnSpc>
                <a:spcPct val="130000"/>
              </a:lnSpc>
            </a:pPr>
            <a:r>
              <a:rPr lang="zh-CN" altLang="en-US" sz="1600" dirty="0">
                <a:solidFill>
                  <a:schemeClr val="bg1"/>
                </a:solidFill>
                <a:latin typeface="+mn-ea"/>
                <a:cs typeface="Lato Light"/>
              </a:rPr>
              <a:t>发热者、患急性疾病、严重慢性疾病、处于慢性疾病的急性发病期者</a:t>
            </a:r>
          </a:p>
        </p:txBody>
      </p:sp>
      <p:grpSp>
        <p:nvGrpSpPr>
          <p:cNvPr id="14" name="组合 13">
            <a:extLst>
              <a:ext uri="{FF2B5EF4-FFF2-40B4-BE49-F238E27FC236}">
                <a16:creationId xmlns:a16="http://schemas.microsoft.com/office/drawing/2014/main" id="{F265B59B-B9B3-418B-B4ED-869DEEB6E723}"/>
              </a:ext>
            </a:extLst>
          </p:cNvPr>
          <p:cNvGrpSpPr/>
          <p:nvPr/>
        </p:nvGrpSpPr>
        <p:grpSpPr>
          <a:xfrm>
            <a:off x="6390996" y="1397889"/>
            <a:ext cx="735561" cy="788530"/>
            <a:chOff x="6390996" y="1677107"/>
            <a:chExt cx="735561" cy="788530"/>
          </a:xfrm>
        </p:grpSpPr>
        <p:sp>
          <p:nvSpPr>
            <p:cNvPr id="73" name="Round Same Side Corner Rectangle 133">
              <a:extLst>
                <a:ext uri="{FF2B5EF4-FFF2-40B4-BE49-F238E27FC236}">
                  <a16:creationId xmlns:a16="http://schemas.microsoft.com/office/drawing/2014/main" id="{D39C435A-7233-4955-8532-97D5CEECAE43}"/>
                </a:ext>
              </a:extLst>
            </p:cNvPr>
            <p:cNvSpPr/>
            <p:nvPr/>
          </p:nvSpPr>
          <p:spPr>
            <a:xfrm rot="10800000" flipH="1">
              <a:off x="7060305" y="1797273"/>
              <a:ext cx="66252" cy="567987"/>
            </a:xfrm>
            <a:prstGeom prst="round2SameRect">
              <a:avLst>
                <a:gd name="adj1" fmla="val 50000"/>
                <a:gd name="adj2"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3846" tIns="66923" rIns="133846" bIns="66923" rtlCol="0" anchor="ctr"/>
            <a:lstStyle/>
            <a:p>
              <a:endParaRPr lang="bg-BG" sz="1098" dirty="0">
                <a:latin typeface="Lato Light"/>
                <a:cs typeface="Lato Light"/>
              </a:endParaRPr>
            </a:p>
          </p:txBody>
        </p:sp>
        <p:sp>
          <p:nvSpPr>
            <p:cNvPr id="74" name="TextBox 134">
              <a:extLst>
                <a:ext uri="{FF2B5EF4-FFF2-40B4-BE49-F238E27FC236}">
                  <a16:creationId xmlns:a16="http://schemas.microsoft.com/office/drawing/2014/main" id="{C1086ECD-F612-4FDE-80DD-5F8489853543}"/>
                </a:ext>
              </a:extLst>
            </p:cNvPr>
            <p:cNvSpPr txBox="1"/>
            <p:nvPr/>
          </p:nvSpPr>
          <p:spPr>
            <a:xfrm>
              <a:off x="6390996" y="1677107"/>
              <a:ext cx="613885" cy="788530"/>
            </a:xfrm>
            <a:prstGeom prst="rect">
              <a:avLst/>
            </a:prstGeom>
            <a:noFill/>
            <a:effectLst/>
          </p:spPr>
          <p:txBody>
            <a:bodyPr wrap="square" lIns="111562" tIns="55781" rIns="111562" bIns="55781" rtlCol="0">
              <a:spAutoFit/>
            </a:bodyPr>
            <a:lstStyle/>
            <a:p>
              <a:pPr algn="ctr"/>
              <a:r>
                <a:rPr lang="en-US" sz="4392" b="1" dirty="0">
                  <a:solidFill>
                    <a:schemeClr val="bg1"/>
                  </a:solidFill>
                  <a:cs typeface="Lato Black"/>
                </a:rPr>
                <a:t>2</a:t>
              </a:r>
              <a:endParaRPr lang="id-ID" sz="4392" b="1" dirty="0">
                <a:solidFill>
                  <a:schemeClr val="bg1"/>
                </a:solidFill>
                <a:cs typeface="Lato Black"/>
              </a:endParaRPr>
            </a:p>
          </p:txBody>
        </p:sp>
      </p:grpSp>
      <p:sp>
        <p:nvSpPr>
          <p:cNvPr id="75" name="TextBox 132">
            <a:extLst>
              <a:ext uri="{FF2B5EF4-FFF2-40B4-BE49-F238E27FC236}">
                <a16:creationId xmlns:a16="http://schemas.microsoft.com/office/drawing/2014/main" id="{68398923-E53A-453F-8D76-E3FF3387B00B}"/>
              </a:ext>
            </a:extLst>
          </p:cNvPr>
          <p:cNvSpPr txBox="1"/>
          <p:nvPr/>
        </p:nvSpPr>
        <p:spPr>
          <a:xfrm>
            <a:off x="7254634" y="2410653"/>
            <a:ext cx="4543174" cy="743140"/>
          </a:xfrm>
          <a:prstGeom prst="rect">
            <a:avLst/>
          </a:prstGeom>
          <a:noFill/>
          <a:effectLst/>
        </p:spPr>
        <p:txBody>
          <a:bodyPr wrap="square" lIns="133846" tIns="66923" rIns="133846" bIns="66923" rtlCol="0">
            <a:spAutoFit/>
          </a:bodyPr>
          <a:lstStyle/>
          <a:p>
            <a:pPr>
              <a:lnSpc>
                <a:spcPct val="130000"/>
              </a:lnSpc>
            </a:pPr>
            <a:r>
              <a:rPr lang="zh-CN" altLang="en-US" sz="1600" dirty="0">
                <a:solidFill>
                  <a:schemeClr val="bg1"/>
                </a:solidFill>
                <a:latin typeface="+mn-ea"/>
                <a:cs typeface="Lato Light"/>
              </a:rPr>
              <a:t>有惊厥、癫痫、脑病或精神疾病史或家族史者；患未控制的癫痫和其他进行性神经系统疾病者</a:t>
            </a:r>
          </a:p>
        </p:txBody>
      </p:sp>
      <p:grpSp>
        <p:nvGrpSpPr>
          <p:cNvPr id="13" name="组合 12">
            <a:extLst>
              <a:ext uri="{FF2B5EF4-FFF2-40B4-BE49-F238E27FC236}">
                <a16:creationId xmlns:a16="http://schemas.microsoft.com/office/drawing/2014/main" id="{84B8E59E-A154-4A76-9646-5D457CF8F264}"/>
              </a:ext>
            </a:extLst>
          </p:cNvPr>
          <p:cNvGrpSpPr/>
          <p:nvPr/>
        </p:nvGrpSpPr>
        <p:grpSpPr>
          <a:xfrm>
            <a:off x="6390996" y="2410653"/>
            <a:ext cx="735561" cy="788530"/>
            <a:chOff x="6390996" y="2594223"/>
            <a:chExt cx="735561" cy="788530"/>
          </a:xfrm>
        </p:grpSpPr>
        <p:sp>
          <p:nvSpPr>
            <p:cNvPr id="76" name="Round Same Side Corner Rectangle 133">
              <a:extLst>
                <a:ext uri="{FF2B5EF4-FFF2-40B4-BE49-F238E27FC236}">
                  <a16:creationId xmlns:a16="http://schemas.microsoft.com/office/drawing/2014/main" id="{2F723193-5933-46AE-A9F9-FFC0DBFC2482}"/>
                </a:ext>
              </a:extLst>
            </p:cNvPr>
            <p:cNvSpPr/>
            <p:nvPr/>
          </p:nvSpPr>
          <p:spPr>
            <a:xfrm rot="10800000" flipH="1">
              <a:off x="7060305" y="2714389"/>
              <a:ext cx="66252" cy="567987"/>
            </a:xfrm>
            <a:prstGeom prst="round2SameRect">
              <a:avLst>
                <a:gd name="adj1" fmla="val 50000"/>
                <a:gd name="adj2"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3846" tIns="66923" rIns="133846" bIns="66923" rtlCol="0" anchor="ctr"/>
            <a:lstStyle/>
            <a:p>
              <a:endParaRPr lang="bg-BG" sz="1098" dirty="0">
                <a:latin typeface="Lato Light"/>
                <a:cs typeface="Lato Light"/>
              </a:endParaRPr>
            </a:p>
          </p:txBody>
        </p:sp>
        <p:sp>
          <p:nvSpPr>
            <p:cNvPr id="77" name="TextBox 134">
              <a:extLst>
                <a:ext uri="{FF2B5EF4-FFF2-40B4-BE49-F238E27FC236}">
                  <a16:creationId xmlns:a16="http://schemas.microsoft.com/office/drawing/2014/main" id="{F76627CB-FCC0-434B-B40F-B5EFA30F565C}"/>
                </a:ext>
              </a:extLst>
            </p:cNvPr>
            <p:cNvSpPr txBox="1"/>
            <p:nvPr/>
          </p:nvSpPr>
          <p:spPr>
            <a:xfrm>
              <a:off x="6390996" y="2594223"/>
              <a:ext cx="613885" cy="788530"/>
            </a:xfrm>
            <a:prstGeom prst="rect">
              <a:avLst/>
            </a:prstGeom>
            <a:noFill/>
            <a:effectLst/>
          </p:spPr>
          <p:txBody>
            <a:bodyPr wrap="square" lIns="111562" tIns="55781" rIns="111562" bIns="55781" rtlCol="0">
              <a:spAutoFit/>
            </a:bodyPr>
            <a:lstStyle/>
            <a:p>
              <a:pPr algn="ctr"/>
              <a:r>
                <a:rPr lang="en-US" sz="4392" b="1" dirty="0">
                  <a:solidFill>
                    <a:schemeClr val="bg1"/>
                  </a:solidFill>
                  <a:cs typeface="Lato Black"/>
                </a:rPr>
                <a:t>4</a:t>
              </a:r>
              <a:endParaRPr lang="id-ID" sz="4392" b="1" dirty="0">
                <a:solidFill>
                  <a:schemeClr val="bg1"/>
                </a:solidFill>
                <a:cs typeface="Lato Black"/>
              </a:endParaRPr>
            </a:p>
          </p:txBody>
        </p:sp>
      </p:grpSp>
      <p:sp>
        <p:nvSpPr>
          <p:cNvPr id="78" name="TextBox 132">
            <a:extLst>
              <a:ext uri="{FF2B5EF4-FFF2-40B4-BE49-F238E27FC236}">
                <a16:creationId xmlns:a16="http://schemas.microsoft.com/office/drawing/2014/main" id="{260F5797-A26F-4A2D-B99B-B97493F32F11}"/>
              </a:ext>
            </a:extLst>
          </p:cNvPr>
          <p:cNvSpPr txBox="1"/>
          <p:nvPr/>
        </p:nvSpPr>
        <p:spPr>
          <a:xfrm>
            <a:off x="7254634" y="3440644"/>
            <a:ext cx="4394027" cy="743140"/>
          </a:xfrm>
          <a:prstGeom prst="rect">
            <a:avLst/>
          </a:prstGeom>
          <a:noFill/>
          <a:effectLst/>
        </p:spPr>
        <p:txBody>
          <a:bodyPr wrap="square" lIns="133846" tIns="66923" rIns="133846" bIns="66923" rtlCol="0">
            <a:spAutoFit/>
          </a:bodyPr>
          <a:lstStyle/>
          <a:p>
            <a:pPr>
              <a:lnSpc>
                <a:spcPct val="130000"/>
              </a:lnSpc>
            </a:pPr>
            <a:r>
              <a:rPr lang="zh-CN" altLang="en-US" sz="1600" dirty="0">
                <a:solidFill>
                  <a:schemeClr val="bg1"/>
                </a:solidFill>
                <a:latin typeface="+mn-ea"/>
                <a:cs typeface="Lato Light"/>
              </a:rPr>
              <a:t>已知或怀疑患有严重呼吸系统疾病、严重心血管疾病、肝肾疾病、恶性肿瘤者</a:t>
            </a:r>
          </a:p>
        </p:txBody>
      </p:sp>
      <p:grpSp>
        <p:nvGrpSpPr>
          <p:cNvPr id="12" name="组合 11">
            <a:extLst>
              <a:ext uri="{FF2B5EF4-FFF2-40B4-BE49-F238E27FC236}">
                <a16:creationId xmlns:a16="http://schemas.microsoft.com/office/drawing/2014/main" id="{CB16B039-4152-462F-B685-0BAF78BCF71F}"/>
              </a:ext>
            </a:extLst>
          </p:cNvPr>
          <p:cNvGrpSpPr/>
          <p:nvPr/>
        </p:nvGrpSpPr>
        <p:grpSpPr>
          <a:xfrm>
            <a:off x="6390996" y="3423417"/>
            <a:ext cx="735561" cy="788530"/>
            <a:chOff x="6390996" y="3511339"/>
            <a:chExt cx="735561" cy="788530"/>
          </a:xfrm>
        </p:grpSpPr>
        <p:sp>
          <p:nvSpPr>
            <p:cNvPr id="79" name="Round Same Side Corner Rectangle 133">
              <a:extLst>
                <a:ext uri="{FF2B5EF4-FFF2-40B4-BE49-F238E27FC236}">
                  <a16:creationId xmlns:a16="http://schemas.microsoft.com/office/drawing/2014/main" id="{07217C0C-641D-4FAA-BA18-0C963B4A5C7E}"/>
                </a:ext>
              </a:extLst>
            </p:cNvPr>
            <p:cNvSpPr/>
            <p:nvPr/>
          </p:nvSpPr>
          <p:spPr>
            <a:xfrm rot="10800000" flipH="1">
              <a:off x="7060305" y="3631505"/>
              <a:ext cx="66252" cy="567987"/>
            </a:xfrm>
            <a:prstGeom prst="round2SameRect">
              <a:avLst>
                <a:gd name="adj1" fmla="val 50000"/>
                <a:gd name="adj2"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3846" tIns="66923" rIns="133846" bIns="66923" rtlCol="0" anchor="ctr"/>
            <a:lstStyle/>
            <a:p>
              <a:endParaRPr lang="bg-BG" sz="1098" dirty="0">
                <a:latin typeface="Lato Light"/>
                <a:cs typeface="Lato Light"/>
              </a:endParaRPr>
            </a:p>
          </p:txBody>
        </p:sp>
        <p:sp>
          <p:nvSpPr>
            <p:cNvPr id="80" name="TextBox 134">
              <a:extLst>
                <a:ext uri="{FF2B5EF4-FFF2-40B4-BE49-F238E27FC236}">
                  <a16:creationId xmlns:a16="http://schemas.microsoft.com/office/drawing/2014/main" id="{C1C16A2C-9E72-4B02-B807-6AD9BBAD9601}"/>
                </a:ext>
              </a:extLst>
            </p:cNvPr>
            <p:cNvSpPr txBox="1"/>
            <p:nvPr/>
          </p:nvSpPr>
          <p:spPr>
            <a:xfrm>
              <a:off x="6390996" y="3511339"/>
              <a:ext cx="613885" cy="788530"/>
            </a:xfrm>
            <a:prstGeom prst="rect">
              <a:avLst/>
            </a:prstGeom>
            <a:noFill/>
            <a:effectLst/>
          </p:spPr>
          <p:txBody>
            <a:bodyPr wrap="square" lIns="111562" tIns="55781" rIns="111562" bIns="55781" rtlCol="0">
              <a:spAutoFit/>
            </a:bodyPr>
            <a:lstStyle/>
            <a:p>
              <a:pPr algn="ctr"/>
              <a:r>
                <a:rPr lang="en-US" sz="4392" b="1" dirty="0">
                  <a:solidFill>
                    <a:schemeClr val="bg1"/>
                  </a:solidFill>
                  <a:cs typeface="Lato Black"/>
                </a:rPr>
                <a:t>6</a:t>
              </a:r>
              <a:endParaRPr lang="id-ID" sz="4392" b="1" dirty="0">
                <a:solidFill>
                  <a:schemeClr val="bg1"/>
                </a:solidFill>
                <a:cs typeface="Lato Black"/>
              </a:endParaRPr>
            </a:p>
          </p:txBody>
        </p:sp>
      </p:grpSp>
      <p:sp>
        <p:nvSpPr>
          <p:cNvPr id="81" name="TextBox 132">
            <a:extLst>
              <a:ext uri="{FF2B5EF4-FFF2-40B4-BE49-F238E27FC236}">
                <a16:creationId xmlns:a16="http://schemas.microsoft.com/office/drawing/2014/main" id="{50A816CF-A875-4A33-A73E-B5595B0EECCE}"/>
              </a:ext>
            </a:extLst>
          </p:cNvPr>
          <p:cNvSpPr txBox="1"/>
          <p:nvPr/>
        </p:nvSpPr>
        <p:spPr>
          <a:xfrm>
            <a:off x="7254634" y="4595465"/>
            <a:ext cx="4543174" cy="423052"/>
          </a:xfrm>
          <a:prstGeom prst="rect">
            <a:avLst/>
          </a:prstGeom>
          <a:noFill/>
          <a:effectLst/>
        </p:spPr>
        <p:txBody>
          <a:bodyPr wrap="square" lIns="133846" tIns="66923" rIns="133846" bIns="66923" rtlCol="0">
            <a:spAutoFit/>
          </a:bodyPr>
          <a:lstStyle/>
          <a:p>
            <a:pPr>
              <a:lnSpc>
                <a:spcPct val="130000"/>
              </a:lnSpc>
            </a:pPr>
            <a:r>
              <a:rPr lang="zh-CN" altLang="en-US" sz="1600" dirty="0">
                <a:solidFill>
                  <a:schemeClr val="bg1"/>
                </a:solidFill>
                <a:latin typeface="+mn-ea"/>
                <a:cs typeface="Lato Light"/>
              </a:rPr>
              <a:t>有新冠病毒感染史者</a:t>
            </a:r>
          </a:p>
        </p:txBody>
      </p:sp>
      <p:grpSp>
        <p:nvGrpSpPr>
          <p:cNvPr id="11" name="组合 10">
            <a:extLst>
              <a:ext uri="{FF2B5EF4-FFF2-40B4-BE49-F238E27FC236}">
                <a16:creationId xmlns:a16="http://schemas.microsoft.com/office/drawing/2014/main" id="{2D74DFB8-C4F2-41E3-A8C7-F4FDA489F12C}"/>
              </a:ext>
            </a:extLst>
          </p:cNvPr>
          <p:cNvGrpSpPr/>
          <p:nvPr/>
        </p:nvGrpSpPr>
        <p:grpSpPr>
          <a:xfrm>
            <a:off x="6390996" y="4436182"/>
            <a:ext cx="735561" cy="788530"/>
            <a:chOff x="6390996" y="4428455"/>
            <a:chExt cx="735561" cy="788530"/>
          </a:xfrm>
        </p:grpSpPr>
        <p:sp>
          <p:nvSpPr>
            <p:cNvPr id="82" name="Round Same Side Corner Rectangle 133">
              <a:extLst>
                <a:ext uri="{FF2B5EF4-FFF2-40B4-BE49-F238E27FC236}">
                  <a16:creationId xmlns:a16="http://schemas.microsoft.com/office/drawing/2014/main" id="{CF7B7CBA-3853-4800-B881-0CCE072AD8F5}"/>
                </a:ext>
              </a:extLst>
            </p:cNvPr>
            <p:cNvSpPr/>
            <p:nvPr/>
          </p:nvSpPr>
          <p:spPr>
            <a:xfrm rot="10800000" flipH="1">
              <a:off x="7060305" y="4548621"/>
              <a:ext cx="66252" cy="567987"/>
            </a:xfrm>
            <a:prstGeom prst="round2SameRect">
              <a:avLst>
                <a:gd name="adj1" fmla="val 50000"/>
                <a:gd name="adj2"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3846" tIns="66923" rIns="133846" bIns="66923" rtlCol="0" anchor="ctr"/>
            <a:lstStyle/>
            <a:p>
              <a:endParaRPr lang="bg-BG" sz="1098" dirty="0">
                <a:latin typeface="Lato Light"/>
                <a:cs typeface="Lato Light"/>
              </a:endParaRPr>
            </a:p>
          </p:txBody>
        </p:sp>
        <p:sp>
          <p:nvSpPr>
            <p:cNvPr id="83" name="TextBox 134">
              <a:extLst>
                <a:ext uri="{FF2B5EF4-FFF2-40B4-BE49-F238E27FC236}">
                  <a16:creationId xmlns:a16="http://schemas.microsoft.com/office/drawing/2014/main" id="{92EDF06C-E861-41F0-9EDE-E2114DBE6977}"/>
                </a:ext>
              </a:extLst>
            </p:cNvPr>
            <p:cNvSpPr txBox="1"/>
            <p:nvPr/>
          </p:nvSpPr>
          <p:spPr>
            <a:xfrm>
              <a:off x="6390996" y="4428455"/>
              <a:ext cx="613885" cy="788530"/>
            </a:xfrm>
            <a:prstGeom prst="rect">
              <a:avLst/>
            </a:prstGeom>
            <a:noFill/>
            <a:effectLst/>
          </p:spPr>
          <p:txBody>
            <a:bodyPr wrap="square" lIns="111562" tIns="55781" rIns="111562" bIns="55781" rtlCol="0">
              <a:spAutoFit/>
            </a:bodyPr>
            <a:lstStyle/>
            <a:p>
              <a:pPr algn="ctr"/>
              <a:r>
                <a:rPr lang="en-US" sz="4392" b="1" dirty="0">
                  <a:solidFill>
                    <a:schemeClr val="bg1"/>
                  </a:solidFill>
                  <a:cs typeface="Lato Black"/>
                </a:rPr>
                <a:t>8</a:t>
              </a:r>
              <a:endParaRPr lang="id-ID" sz="4392" b="1" dirty="0">
                <a:solidFill>
                  <a:schemeClr val="bg1"/>
                </a:solidFill>
                <a:cs typeface="Lato Black"/>
              </a:endParaRPr>
            </a:p>
          </p:txBody>
        </p:sp>
      </p:grpSp>
    </p:spTree>
    <p:extLst>
      <p:ext uri="{BB962C8B-B14F-4D97-AF65-F5344CB8AC3E}">
        <p14:creationId xmlns:p14="http://schemas.microsoft.com/office/powerpoint/2010/main" val="2667111070"/>
      </p:ext>
    </p:extLst>
  </p:cSld>
  <p:clrMapOvr>
    <a:masterClrMapping/>
  </p:clrMapOvr>
  <p:transition spd="slow">
    <p:strips/>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5C5EFF9-2286-4800-83FE-CCDF26FC6FD0}"/>
              </a:ext>
            </a:extLst>
          </p:cNvPr>
          <p:cNvSpPr>
            <a:spLocks noGrp="1"/>
          </p:cNvSpPr>
          <p:nvPr>
            <p:ph type="body" sz="quarter" idx="14"/>
          </p:nvPr>
        </p:nvSpPr>
        <p:spPr/>
        <p:txBody>
          <a:bodyPr/>
          <a:lstStyle/>
          <a:p>
            <a:r>
              <a:rPr lang="zh-CN" altLang="en-US" dirty="0"/>
              <a:t>什么是核酸检测</a:t>
            </a:r>
          </a:p>
        </p:txBody>
      </p:sp>
      <p:sp>
        <p:nvSpPr>
          <p:cNvPr id="6" name="Rectangle: Top Corners Rounded 1">
            <a:extLst>
              <a:ext uri="{FF2B5EF4-FFF2-40B4-BE49-F238E27FC236}">
                <a16:creationId xmlns:a16="http://schemas.microsoft.com/office/drawing/2014/main" id="{D0D9E74E-7EA8-4D28-8974-44327375B83C}"/>
              </a:ext>
            </a:extLst>
          </p:cNvPr>
          <p:cNvSpPr/>
          <p:nvPr/>
        </p:nvSpPr>
        <p:spPr>
          <a:xfrm rot="5400000" flipV="1">
            <a:off x="4657579" y="-1420644"/>
            <a:ext cx="4649952" cy="10459536"/>
          </a:xfrm>
          <a:prstGeom prst="round2SameRect">
            <a:avLst>
              <a:gd name="adj1" fmla="val 16667"/>
              <a:gd name="adj2" fmla="val 0"/>
            </a:avLst>
          </a:prstGeom>
          <a:noFill/>
          <a:ln>
            <a:gradFill flip="none" rotWithShape="1">
              <a:gsLst>
                <a:gs pos="0">
                  <a:schemeClr val="accent2"/>
                </a:gs>
                <a:gs pos="100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prstClr val="white"/>
              </a:solidFill>
              <a:latin typeface="等线" panose="020F0502020204030204"/>
              <a:ea typeface="等线" panose="02010600030101010101" pitchFamily="2" charset="-122"/>
            </a:endParaRPr>
          </a:p>
        </p:txBody>
      </p:sp>
      <p:sp>
        <p:nvSpPr>
          <p:cNvPr id="13" name="椭圆 12">
            <a:extLst>
              <a:ext uri="{FF2B5EF4-FFF2-40B4-BE49-F238E27FC236}">
                <a16:creationId xmlns:a16="http://schemas.microsoft.com/office/drawing/2014/main" id="{43170895-CE9D-446D-B4A5-5A5350766693}"/>
              </a:ext>
            </a:extLst>
          </p:cNvPr>
          <p:cNvSpPr/>
          <p:nvPr/>
        </p:nvSpPr>
        <p:spPr>
          <a:xfrm>
            <a:off x="-1219497" y="3066028"/>
            <a:ext cx="4942774" cy="4942772"/>
          </a:xfrm>
          <a:prstGeom prst="ellipse">
            <a:avLst/>
          </a:prstGeom>
          <a:solidFill>
            <a:schemeClr val="bg1"/>
          </a:solidFill>
          <a:ln>
            <a:noFill/>
          </a:ln>
          <a:effectLst>
            <a:outerShdw blurRad="292100" sx="102000" sy="102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3" name="组合 2">
            <a:extLst>
              <a:ext uri="{FF2B5EF4-FFF2-40B4-BE49-F238E27FC236}">
                <a16:creationId xmlns:a16="http://schemas.microsoft.com/office/drawing/2014/main" id="{50578AB0-F0CC-4548-AD34-47E54CE86A08}"/>
              </a:ext>
            </a:extLst>
          </p:cNvPr>
          <p:cNvGrpSpPr/>
          <p:nvPr/>
        </p:nvGrpSpPr>
        <p:grpSpPr>
          <a:xfrm>
            <a:off x="2440973" y="1968098"/>
            <a:ext cx="4574508" cy="2695192"/>
            <a:chOff x="2440973" y="1968098"/>
            <a:chExt cx="4574508" cy="2695192"/>
          </a:xfrm>
        </p:grpSpPr>
        <p:sp>
          <p:nvSpPr>
            <p:cNvPr id="9" name="Rectangle: Rounded Corners 39">
              <a:extLst>
                <a:ext uri="{FF2B5EF4-FFF2-40B4-BE49-F238E27FC236}">
                  <a16:creationId xmlns:a16="http://schemas.microsoft.com/office/drawing/2014/main" id="{68B46A6F-4856-4202-B6D7-52290B6E87FA}"/>
                </a:ext>
              </a:extLst>
            </p:cNvPr>
            <p:cNvSpPr/>
            <p:nvPr/>
          </p:nvSpPr>
          <p:spPr>
            <a:xfrm>
              <a:off x="2440973" y="1968098"/>
              <a:ext cx="4574508" cy="2695192"/>
            </a:xfrm>
            <a:prstGeom prst="roundRect">
              <a:avLst>
                <a:gd name="adj" fmla="val 9167"/>
              </a:avLst>
            </a:prstGeom>
            <a:solidFill>
              <a:schemeClr val="accent1"/>
            </a:solidFill>
            <a:ln>
              <a:gradFill>
                <a:gsLst>
                  <a:gs pos="0">
                    <a:schemeClr val="accent2"/>
                  </a:gs>
                  <a:gs pos="100000">
                    <a:schemeClr val="accent2">
                      <a:alpha val="0"/>
                    </a:schemeClr>
                  </a:gs>
                </a:gsLst>
                <a:lin ang="2700000" scaled="0"/>
              </a:gradFill>
            </a:ln>
            <a:effectLst>
              <a:outerShdw blurRad="1270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Freeform: Shape 40">
              <a:extLst>
                <a:ext uri="{FF2B5EF4-FFF2-40B4-BE49-F238E27FC236}">
                  <a16:creationId xmlns:a16="http://schemas.microsoft.com/office/drawing/2014/main" id="{4A1E25B3-16EC-4D8B-93D2-D28BF733E2E6}"/>
                </a:ext>
              </a:extLst>
            </p:cNvPr>
            <p:cNvSpPr/>
            <p:nvPr/>
          </p:nvSpPr>
          <p:spPr>
            <a:xfrm>
              <a:off x="2889769" y="2342792"/>
              <a:ext cx="370655" cy="243008"/>
            </a:xfrm>
            <a:custGeom>
              <a:avLst/>
              <a:gdLst>
                <a:gd name="connsiteX0" fmla="*/ 124690 w 173154"/>
                <a:gd name="connsiteY0" fmla="*/ 0 h 113523"/>
                <a:gd name="connsiteX1" fmla="*/ 173154 w 173154"/>
                <a:gd name="connsiteY1" fmla="*/ 0 h 113523"/>
                <a:gd name="connsiteX2" fmla="*/ 148922 w 173154"/>
                <a:gd name="connsiteY2" fmla="*/ 113523 h 113523"/>
                <a:gd name="connsiteX3" fmla="*/ 85314 w 173154"/>
                <a:gd name="connsiteY3" fmla="*/ 113523 h 113523"/>
                <a:gd name="connsiteX4" fmla="*/ 39376 w 173154"/>
                <a:gd name="connsiteY4" fmla="*/ 0 h 113523"/>
                <a:gd name="connsiteX5" fmla="*/ 87839 w 173154"/>
                <a:gd name="connsiteY5" fmla="*/ 0 h 113523"/>
                <a:gd name="connsiteX6" fmla="*/ 63607 w 173154"/>
                <a:gd name="connsiteY6" fmla="*/ 113523 h 113523"/>
                <a:gd name="connsiteX7" fmla="*/ 0 w 173154"/>
                <a:gd name="connsiteY7" fmla="*/ 113523 h 113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154" h="113523">
                  <a:moveTo>
                    <a:pt x="124690" y="0"/>
                  </a:moveTo>
                  <a:lnTo>
                    <a:pt x="173154" y="0"/>
                  </a:lnTo>
                  <a:lnTo>
                    <a:pt x="148922" y="113523"/>
                  </a:lnTo>
                  <a:lnTo>
                    <a:pt x="85314" y="113523"/>
                  </a:lnTo>
                  <a:close/>
                  <a:moveTo>
                    <a:pt x="39376" y="0"/>
                  </a:moveTo>
                  <a:lnTo>
                    <a:pt x="87839" y="0"/>
                  </a:lnTo>
                  <a:lnTo>
                    <a:pt x="63607" y="113523"/>
                  </a:lnTo>
                  <a:lnTo>
                    <a:pt x="0" y="113523"/>
                  </a:lnTo>
                  <a:close/>
                </a:path>
              </a:pathLst>
            </a:custGeom>
            <a:gradFill flip="none" rotWithShape="1">
              <a:gsLst>
                <a:gs pos="0">
                  <a:schemeClr val="bg1"/>
                </a:gs>
                <a:gs pos="100000">
                  <a:schemeClr val="accent2"/>
                </a:gs>
              </a:gsLst>
              <a:lin ang="8100000" scaled="1"/>
              <a:tileRect/>
            </a:gradFill>
            <a:ln>
              <a:noFill/>
            </a:ln>
            <a:effectLst>
              <a:outerShdw blurRad="787400" dist="101600" dir="5400000" sx="80000" sy="80000" algn="t"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latin typeface="Montserrat Light" panose="00000400000000000000" pitchFamily="50" charset="0"/>
              </a:endParaRPr>
            </a:p>
          </p:txBody>
        </p:sp>
        <p:sp>
          <p:nvSpPr>
            <p:cNvPr id="19" name="文本框 18">
              <a:extLst>
                <a:ext uri="{FF2B5EF4-FFF2-40B4-BE49-F238E27FC236}">
                  <a16:creationId xmlns:a16="http://schemas.microsoft.com/office/drawing/2014/main" id="{588DD703-2A49-4F7B-B4DC-6A3741326989}"/>
                </a:ext>
              </a:extLst>
            </p:cNvPr>
            <p:cNvSpPr txBox="1"/>
            <p:nvPr/>
          </p:nvSpPr>
          <p:spPr>
            <a:xfrm>
              <a:off x="3225157" y="2544278"/>
              <a:ext cx="3233783" cy="1663212"/>
            </a:xfrm>
            <a:prstGeom prst="rect">
              <a:avLst/>
            </a:prstGeom>
            <a:noFill/>
          </p:spPr>
          <p:txBody>
            <a:bodyPr wrap="square">
              <a:spAutoFit/>
            </a:bodyPr>
            <a:lstStyle/>
            <a:p>
              <a:pPr>
                <a:lnSpc>
                  <a:spcPct val="130000"/>
                </a:lnSpc>
              </a:pPr>
              <a:r>
                <a:rPr lang="zh-CN" altLang="en-US" sz="1600" dirty="0">
                  <a:solidFill>
                    <a:schemeClr val="bg1"/>
                  </a:solidFill>
                  <a:latin typeface="+mn-ea"/>
                </a:rPr>
                <a:t>核酸检测的物质是病毒的核酸。核酸检测是查找患者的呼吸道标本、血液或粪便中是否存在外来入侵的病毒的核酸，来确定是否被新冠病毒感染</a:t>
              </a:r>
            </a:p>
          </p:txBody>
        </p:sp>
        <p:sp>
          <p:nvSpPr>
            <p:cNvPr id="21" name="Freeform: Shape 40">
              <a:extLst>
                <a:ext uri="{FF2B5EF4-FFF2-40B4-BE49-F238E27FC236}">
                  <a16:creationId xmlns:a16="http://schemas.microsoft.com/office/drawing/2014/main" id="{4E87A5C7-92DF-4DBB-AD0B-9900937591BB}"/>
                </a:ext>
              </a:extLst>
            </p:cNvPr>
            <p:cNvSpPr/>
            <p:nvPr/>
          </p:nvSpPr>
          <p:spPr>
            <a:xfrm>
              <a:off x="6342539" y="4195887"/>
              <a:ext cx="232799" cy="152627"/>
            </a:xfrm>
            <a:custGeom>
              <a:avLst/>
              <a:gdLst>
                <a:gd name="connsiteX0" fmla="*/ 124690 w 173154"/>
                <a:gd name="connsiteY0" fmla="*/ 0 h 113523"/>
                <a:gd name="connsiteX1" fmla="*/ 173154 w 173154"/>
                <a:gd name="connsiteY1" fmla="*/ 0 h 113523"/>
                <a:gd name="connsiteX2" fmla="*/ 148922 w 173154"/>
                <a:gd name="connsiteY2" fmla="*/ 113523 h 113523"/>
                <a:gd name="connsiteX3" fmla="*/ 85314 w 173154"/>
                <a:gd name="connsiteY3" fmla="*/ 113523 h 113523"/>
                <a:gd name="connsiteX4" fmla="*/ 39376 w 173154"/>
                <a:gd name="connsiteY4" fmla="*/ 0 h 113523"/>
                <a:gd name="connsiteX5" fmla="*/ 87839 w 173154"/>
                <a:gd name="connsiteY5" fmla="*/ 0 h 113523"/>
                <a:gd name="connsiteX6" fmla="*/ 63607 w 173154"/>
                <a:gd name="connsiteY6" fmla="*/ 113523 h 113523"/>
                <a:gd name="connsiteX7" fmla="*/ 0 w 173154"/>
                <a:gd name="connsiteY7" fmla="*/ 113523 h 113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154" h="113523">
                  <a:moveTo>
                    <a:pt x="124690" y="0"/>
                  </a:moveTo>
                  <a:lnTo>
                    <a:pt x="173154" y="0"/>
                  </a:lnTo>
                  <a:lnTo>
                    <a:pt x="148922" y="113523"/>
                  </a:lnTo>
                  <a:lnTo>
                    <a:pt x="85314" y="113523"/>
                  </a:lnTo>
                  <a:close/>
                  <a:moveTo>
                    <a:pt x="39376" y="0"/>
                  </a:moveTo>
                  <a:lnTo>
                    <a:pt x="87839" y="0"/>
                  </a:lnTo>
                  <a:lnTo>
                    <a:pt x="63607" y="113523"/>
                  </a:lnTo>
                  <a:lnTo>
                    <a:pt x="0" y="113523"/>
                  </a:lnTo>
                  <a:close/>
                </a:path>
              </a:pathLst>
            </a:custGeom>
            <a:gradFill flip="none" rotWithShape="1">
              <a:gsLst>
                <a:gs pos="0">
                  <a:schemeClr val="bg1"/>
                </a:gs>
                <a:gs pos="100000">
                  <a:schemeClr val="accent2"/>
                </a:gs>
              </a:gsLst>
              <a:lin ang="8100000" scaled="1"/>
              <a:tileRect/>
            </a:gradFill>
            <a:ln>
              <a:noFill/>
            </a:ln>
            <a:effectLst>
              <a:outerShdw blurRad="787400" dist="101600" dir="5400000" sx="80000" sy="80000" algn="t"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latin typeface="Montserrat Light" panose="00000400000000000000" pitchFamily="50" charset="0"/>
              </a:endParaRPr>
            </a:p>
          </p:txBody>
        </p:sp>
      </p:grpSp>
      <p:grpSp>
        <p:nvGrpSpPr>
          <p:cNvPr id="4" name="组合 3">
            <a:extLst>
              <a:ext uri="{FF2B5EF4-FFF2-40B4-BE49-F238E27FC236}">
                <a16:creationId xmlns:a16="http://schemas.microsoft.com/office/drawing/2014/main" id="{415706F6-0034-49DF-8BB0-777FE4D539E6}"/>
              </a:ext>
            </a:extLst>
          </p:cNvPr>
          <p:cNvGrpSpPr/>
          <p:nvPr/>
        </p:nvGrpSpPr>
        <p:grpSpPr>
          <a:xfrm>
            <a:off x="7243124" y="1968098"/>
            <a:ext cx="3952688" cy="2695192"/>
            <a:chOff x="7243124" y="1968098"/>
            <a:chExt cx="3952688" cy="2695192"/>
          </a:xfrm>
        </p:grpSpPr>
        <p:sp>
          <p:nvSpPr>
            <p:cNvPr id="22" name="Rectangle: Rounded Corners 39">
              <a:extLst>
                <a:ext uri="{FF2B5EF4-FFF2-40B4-BE49-F238E27FC236}">
                  <a16:creationId xmlns:a16="http://schemas.microsoft.com/office/drawing/2014/main" id="{87F75528-6875-4B91-BA1F-0219FB2AA62A}"/>
                </a:ext>
              </a:extLst>
            </p:cNvPr>
            <p:cNvSpPr/>
            <p:nvPr/>
          </p:nvSpPr>
          <p:spPr>
            <a:xfrm>
              <a:off x="7243124" y="1968098"/>
              <a:ext cx="3952688" cy="2695192"/>
            </a:xfrm>
            <a:prstGeom prst="roundRect">
              <a:avLst>
                <a:gd name="adj" fmla="val 9167"/>
              </a:avLst>
            </a:prstGeom>
            <a:solidFill>
              <a:schemeClr val="accent1"/>
            </a:solidFill>
            <a:ln>
              <a:gradFill>
                <a:gsLst>
                  <a:gs pos="0">
                    <a:schemeClr val="accent2"/>
                  </a:gs>
                  <a:gs pos="100000">
                    <a:schemeClr val="accent2">
                      <a:alpha val="0"/>
                    </a:schemeClr>
                  </a:gs>
                </a:gsLst>
                <a:lin ang="2700000" scaled="0"/>
              </a:gradFill>
            </a:ln>
            <a:effectLst>
              <a:outerShdw blurRad="1270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Freeform: Shape 40">
              <a:extLst>
                <a:ext uri="{FF2B5EF4-FFF2-40B4-BE49-F238E27FC236}">
                  <a16:creationId xmlns:a16="http://schemas.microsoft.com/office/drawing/2014/main" id="{D8D8BFF5-A289-4C20-959B-0B41ABAEDE73}"/>
                </a:ext>
              </a:extLst>
            </p:cNvPr>
            <p:cNvSpPr/>
            <p:nvPr/>
          </p:nvSpPr>
          <p:spPr>
            <a:xfrm>
              <a:off x="7586228" y="2342792"/>
              <a:ext cx="370655" cy="243008"/>
            </a:xfrm>
            <a:custGeom>
              <a:avLst/>
              <a:gdLst>
                <a:gd name="connsiteX0" fmla="*/ 124690 w 173154"/>
                <a:gd name="connsiteY0" fmla="*/ 0 h 113523"/>
                <a:gd name="connsiteX1" fmla="*/ 173154 w 173154"/>
                <a:gd name="connsiteY1" fmla="*/ 0 h 113523"/>
                <a:gd name="connsiteX2" fmla="*/ 148922 w 173154"/>
                <a:gd name="connsiteY2" fmla="*/ 113523 h 113523"/>
                <a:gd name="connsiteX3" fmla="*/ 85314 w 173154"/>
                <a:gd name="connsiteY3" fmla="*/ 113523 h 113523"/>
                <a:gd name="connsiteX4" fmla="*/ 39376 w 173154"/>
                <a:gd name="connsiteY4" fmla="*/ 0 h 113523"/>
                <a:gd name="connsiteX5" fmla="*/ 87839 w 173154"/>
                <a:gd name="connsiteY5" fmla="*/ 0 h 113523"/>
                <a:gd name="connsiteX6" fmla="*/ 63607 w 173154"/>
                <a:gd name="connsiteY6" fmla="*/ 113523 h 113523"/>
                <a:gd name="connsiteX7" fmla="*/ 0 w 173154"/>
                <a:gd name="connsiteY7" fmla="*/ 113523 h 113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154" h="113523">
                  <a:moveTo>
                    <a:pt x="124690" y="0"/>
                  </a:moveTo>
                  <a:lnTo>
                    <a:pt x="173154" y="0"/>
                  </a:lnTo>
                  <a:lnTo>
                    <a:pt x="148922" y="113523"/>
                  </a:lnTo>
                  <a:lnTo>
                    <a:pt x="85314" y="113523"/>
                  </a:lnTo>
                  <a:close/>
                  <a:moveTo>
                    <a:pt x="39376" y="0"/>
                  </a:moveTo>
                  <a:lnTo>
                    <a:pt x="87839" y="0"/>
                  </a:lnTo>
                  <a:lnTo>
                    <a:pt x="63607" y="113523"/>
                  </a:lnTo>
                  <a:lnTo>
                    <a:pt x="0" y="113523"/>
                  </a:lnTo>
                  <a:close/>
                </a:path>
              </a:pathLst>
            </a:custGeom>
            <a:gradFill flip="none" rotWithShape="1">
              <a:gsLst>
                <a:gs pos="0">
                  <a:schemeClr val="bg1"/>
                </a:gs>
                <a:gs pos="100000">
                  <a:schemeClr val="accent2"/>
                </a:gs>
              </a:gsLst>
              <a:lin ang="8100000" scaled="1"/>
              <a:tileRect/>
            </a:gradFill>
            <a:ln>
              <a:noFill/>
            </a:ln>
            <a:effectLst>
              <a:outerShdw blurRad="787400" dist="101600" dir="5400000" sx="80000" sy="80000" algn="t"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latin typeface="Montserrat Light" panose="00000400000000000000" pitchFamily="50" charset="0"/>
              </a:endParaRPr>
            </a:p>
          </p:txBody>
        </p:sp>
        <p:sp>
          <p:nvSpPr>
            <p:cNvPr id="24" name="文本框 23">
              <a:extLst>
                <a:ext uri="{FF2B5EF4-FFF2-40B4-BE49-F238E27FC236}">
                  <a16:creationId xmlns:a16="http://schemas.microsoft.com/office/drawing/2014/main" id="{6CF0291E-50E1-471C-8775-B3FF20336F28}"/>
                </a:ext>
              </a:extLst>
            </p:cNvPr>
            <p:cNvSpPr txBox="1"/>
            <p:nvPr/>
          </p:nvSpPr>
          <p:spPr>
            <a:xfrm>
              <a:off x="8050783" y="2544278"/>
              <a:ext cx="2632396" cy="1663212"/>
            </a:xfrm>
            <a:prstGeom prst="rect">
              <a:avLst/>
            </a:prstGeom>
            <a:noFill/>
          </p:spPr>
          <p:txBody>
            <a:bodyPr wrap="square">
              <a:spAutoFit/>
            </a:bodyPr>
            <a:lstStyle/>
            <a:p>
              <a:pPr>
                <a:lnSpc>
                  <a:spcPct val="130000"/>
                </a:lnSpc>
              </a:pPr>
              <a:r>
                <a:rPr lang="zh-CN" altLang="en-US" sz="1600" dirty="0">
                  <a:solidFill>
                    <a:schemeClr val="bg1"/>
                  </a:solidFill>
                  <a:latin typeface="+mn-ea"/>
                </a:rPr>
                <a:t>新冠病毒感染人体之后，首先会在呼吸道系统中进行繁殖，因此可以通过检测痰液、鼻咽拭子中的病毒核酸判断人体是否感染病毒</a:t>
              </a:r>
            </a:p>
          </p:txBody>
        </p:sp>
        <p:sp>
          <p:nvSpPr>
            <p:cNvPr id="25" name="Freeform: Shape 40">
              <a:extLst>
                <a:ext uri="{FF2B5EF4-FFF2-40B4-BE49-F238E27FC236}">
                  <a16:creationId xmlns:a16="http://schemas.microsoft.com/office/drawing/2014/main" id="{A205AA97-3F45-4BB1-A0EB-D595A9C3BC0E}"/>
                </a:ext>
              </a:extLst>
            </p:cNvPr>
            <p:cNvSpPr/>
            <p:nvPr/>
          </p:nvSpPr>
          <p:spPr>
            <a:xfrm>
              <a:off x="10563510" y="4195887"/>
              <a:ext cx="232799" cy="152627"/>
            </a:xfrm>
            <a:custGeom>
              <a:avLst/>
              <a:gdLst>
                <a:gd name="connsiteX0" fmla="*/ 124690 w 173154"/>
                <a:gd name="connsiteY0" fmla="*/ 0 h 113523"/>
                <a:gd name="connsiteX1" fmla="*/ 173154 w 173154"/>
                <a:gd name="connsiteY1" fmla="*/ 0 h 113523"/>
                <a:gd name="connsiteX2" fmla="*/ 148922 w 173154"/>
                <a:gd name="connsiteY2" fmla="*/ 113523 h 113523"/>
                <a:gd name="connsiteX3" fmla="*/ 85314 w 173154"/>
                <a:gd name="connsiteY3" fmla="*/ 113523 h 113523"/>
                <a:gd name="connsiteX4" fmla="*/ 39376 w 173154"/>
                <a:gd name="connsiteY4" fmla="*/ 0 h 113523"/>
                <a:gd name="connsiteX5" fmla="*/ 87839 w 173154"/>
                <a:gd name="connsiteY5" fmla="*/ 0 h 113523"/>
                <a:gd name="connsiteX6" fmla="*/ 63607 w 173154"/>
                <a:gd name="connsiteY6" fmla="*/ 113523 h 113523"/>
                <a:gd name="connsiteX7" fmla="*/ 0 w 173154"/>
                <a:gd name="connsiteY7" fmla="*/ 113523 h 113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154" h="113523">
                  <a:moveTo>
                    <a:pt x="124690" y="0"/>
                  </a:moveTo>
                  <a:lnTo>
                    <a:pt x="173154" y="0"/>
                  </a:lnTo>
                  <a:lnTo>
                    <a:pt x="148922" y="113523"/>
                  </a:lnTo>
                  <a:lnTo>
                    <a:pt x="85314" y="113523"/>
                  </a:lnTo>
                  <a:close/>
                  <a:moveTo>
                    <a:pt x="39376" y="0"/>
                  </a:moveTo>
                  <a:lnTo>
                    <a:pt x="87839" y="0"/>
                  </a:lnTo>
                  <a:lnTo>
                    <a:pt x="63607" y="113523"/>
                  </a:lnTo>
                  <a:lnTo>
                    <a:pt x="0" y="113523"/>
                  </a:lnTo>
                  <a:close/>
                </a:path>
              </a:pathLst>
            </a:custGeom>
            <a:gradFill flip="none" rotWithShape="1">
              <a:gsLst>
                <a:gs pos="0">
                  <a:schemeClr val="bg1"/>
                </a:gs>
                <a:gs pos="100000">
                  <a:schemeClr val="accent2"/>
                </a:gs>
              </a:gsLst>
              <a:lin ang="8100000" scaled="1"/>
              <a:tileRect/>
            </a:gradFill>
            <a:ln>
              <a:noFill/>
            </a:ln>
            <a:effectLst>
              <a:outerShdw blurRad="787400" dist="101600" dir="5400000" sx="80000" sy="80000" algn="t"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latin typeface="Montserrat Light" panose="00000400000000000000" pitchFamily="50" charset="0"/>
              </a:endParaRPr>
            </a:p>
          </p:txBody>
        </p:sp>
      </p:grpSp>
      <p:sp>
        <p:nvSpPr>
          <p:cNvPr id="26" name="文本框 25">
            <a:extLst>
              <a:ext uri="{FF2B5EF4-FFF2-40B4-BE49-F238E27FC236}">
                <a16:creationId xmlns:a16="http://schemas.microsoft.com/office/drawing/2014/main" id="{86A07AF9-654C-4E01-8C73-CD877256366C}"/>
              </a:ext>
            </a:extLst>
          </p:cNvPr>
          <p:cNvSpPr txBox="1"/>
          <p:nvPr/>
        </p:nvSpPr>
        <p:spPr>
          <a:xfrm>
            <a:off x="4918279" y="4988158"/>
            <a:ext cx="6351897" cy="400110"/>
          </a:xfrm>
          <a:prstGeom prst="rect">
            <a:avLst/>
          </a:prstGeom>
          <a:noFill/>
        </p:spPr>
        <p:txBody>
          <a:bodyPr wrap="square">
            <a:spAutoFit/>
          </a:bodyPr>
          <a:lstStyle/>
          <a:p>
            <a:pPr algn="r"/>
            <a:r>
              <a:rPr lang="zh-CN" altLang="en-US" sz="2000" dirty="0">
                <a:solidFill>
                  <a:schemeClr val="accent3"/>
                </a:solidFill>
                <a:latin typeface="+mj-ea"/>
                <a:ea typeface="+mj-ea"/>
              </a:rPr>
              <a:t>核酸检测阳性</a:t>
            </a:r>
            <a:r>
              <a:rPr lang="zh-CN" altLang="en-US" sz="2000" dirty="0">
                <a:solidFill>
                  <a:schemeClr val="bg1"/>
                </a:solidFill>
                <a:latin typeface="+mj-ea"/>
                <a:ea typeface="+mj-ea"/>
              </a:rPr>
              <a:t>可以作为新型冠状病毒感染确诊的金标准</a:t>
            </a:r>
          </a:p>
        </p:txBody>
      </p:sp>
      <p:sp>
        <p:nvSpPr>
          <p:cNvPr id="5" name="等腰三角形 4">
            <a:extLst>
              <a:ext uri="{FF2B5EF4-FFF2-40B4-BE49-F238E27FC236}">
                <a16:creationId xmlns:a16="http://schemas.microsoft.com/office/drawing/2014/main" id="{55815DD3-D005-49F3-9CFC-C0D45134A222}"/>
              </a:ext>
            </a:extLst>
          </p:cNvPr>
          <p:cNvSpPr/>
          <p:nvPr/>
        </p:nvSpPr>
        <p:spPr>
          <a:xfrm rot="19849465">
            <a:off x="4611906" y="5018068"/>
            <a:ext cx="327050" cy="28194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310C72BE-AD40-4F2F-9759-FF9FC1D8E4FD}"/>
              </a:ext>
            </a:extLst>
          </p:cNvPr>
          <p:cNvSpPr/>
          <p:nvPr/>
        </p:nvSpPr>
        <p:spPr>
          <a:xfrm rot="19849465">
            <a:off x="4325385" y="5018067"/>
            <a:ext cx="327050" cy="281940"/>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a:extLst>
              <a:ext uri="{FF2B5EF4-FFF2-40B4-BE49-F238E27FC236}">
                <a16:creationId xmlns:a16="http://schemas.microsoft.com/office/drawing/2014/main" id="{E55E5D3C-E329-45EC-B3E9-0868829FCDDE}"/>
              </a:ext>
            </a:extLst>
          </p:cNvPr>
          <p:cNvSpPr/>
          <p:nvPr/>
        </p:nvSpPr>
        <p:spPr>
          <a:xfrm rot="19849465">
            <a:off x="4056947" y="5018066"/>
            <a:ext cx="327050" cy="281940"/>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id="{058534A5-2006-4720-8290-72252AC4827A}"/>
              </a:ext>
            </a:extLst>
          </p:cNvPr>
          <p:cNvPicPr>
            <a:picLocks noChangeAspect="1"/>
          </p:cNvPicPr>
          <p:nvPr/>
        </p:nvPicPr>
        <p:blipFill rotWithShape="1">
          <a:blip r:embed="rId2" cstate="screen">
            <a:grayscl/>
            <a:extLst>
              <a:ext uri="{BEBA8EAE-BF5A-486C-A8C5-ECC9F3942E4B}">
                <a14:imgProps xmlns:a14="http://schemas.microsoft.com/office/drawing/2010/main">
                  <a14:imgLayer r:embed="rId3">
                    <a14:imgEffect>
                      <a14:colorTemperature colorTemp="4700"/>
                    </a14:imgEffect>
                    <a14:imgEffect>
                      <a14:saturation sat="66000"/>
                    </a14:imgEffect>
                  </a14:imgLayer>
                </a14:imgProps>
              </a:ext>
              <a:ext uri="{28A0092B-C50C-407E-A947-70E740481C1C}">
                <a14:useLocalDpi xmlns:a14="http://schemas.microsoft.com/office/drawing/2010/main"/>
              </a:ext>
            </a:extLst>
          </a:blip>
          <a:srcRect/>
          <a:stretch/>
        </p:blipFill>
        <p:spPr>
          <a:xfrm>
            <a:off x="-973509" y="3312016"/>
            <a:ext cx="4450801" cy="4450798"/>
          </a:xfrm>
          <a:custGeom>
            <a:avLst/>
            <a:gdLst>
              <a:gd name="connsiteX0" fmla="*/ 2225401 w 4450801"/>
              <a:gd name="connsiteY0" fmla="*/ 0 h 4450798"/>
              <a:gd name="connsiteX1" fmla="*/ 4450801 w 4450801"/>
              <a:gd name="connsiteY1" fmla="*/ 2225400 h 4450798"/>
              <a:gd name="connsiteX2" fmla="*/ 2225401 w 4450801"/>
              <a:gd name="connsiteY2" fmla="*/ 4450798 h 4450798"/>
              <a:gd name="connsiteX3" fmla="*/ 0 w 4450801"/>
              <a:gd name="connsiteY3" fmla="*/ 2225400 h 4450798"/>
              <a:gd name="connsiteX4" fmla="*/ 2225401 w 4450801"/>
              <a:gd name="connsiteY4" fmla="*/ 0 h 4450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0801" h="4450798">
                <a:moveTo>
                  <a:pt x="2225401" y="0"/>
                </a:moveTo>
                <a:cubicBezTo>
                  <a:pt x="3454455" y="0"/>
                  <a:pt x="4450801" y="996346"/>
                  <a:pt x="4450801" y="2225400"/>
                </a:cubicBezTo>
                <a:cubicBezTo>
                  <a:pt x="4450801" y="3454453"/>
                  <a:pt x="3454455" y="4450798"/>
                  <a:pt x="2225401" y="4450798"/>
                </a:cubicBezTo>
                <a:cubicBezTo>
                  <a:pt x="996346" y="4450798"/>
                  <a:pt x="0" y="3454453"/>
                  <a:pt x="0" y="2225400"/>
                </a:cubicBezTo>
                <a:cubicBezTo>
                  <a:pt x="0" y="996346"/>
                  <a:pt x="996346" y="0"/>
                  <a:pt x="2225401" y="0"/>
                </a:cubicBezTo>
                <a:close/>
              </a:path>
            </a:pathLst>
          </a:custGeom>
        </p:spPr>
      </p:pic>
    </p:spTree>
    <p:extLst>
      <p:ext uri="{BB962C8B-B14F-4D97-AF65-F5344CB8AC3E}">
        <p14:creationId xmlns:p14="http://schemas.microsoft.com/office/powerpoint/2010/main" val="876962174"/>
      </p:ext>
    </p:extLst>
  </p:cSld>
  <p:clrMapOvr>
    <a:masterClrMapping/>
  </p:clrMapOvr>
  <p:transition spd="slow">
    <p:strips/>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8B85E32-B4CF-4EF0-854D-E09098DBB56C}"/>
              </a:ext>
            </a:extLst>
          </p:cNvPr>
          <p:cNvSpPr>
            <a:spLocks noGrp="1"/>
          </p:cNvSpPr>
          <p:nvPr>
            <p:ph type="body" sz="quarter" idx="14"/>
          </p:nvPr>
        </p:nvSpPr>
        <p:spPr>
          <a:xfrm>
            <a:off x="1028222" y="650169"/>
            <a:ext cx="4218512" cy="867930"/>
          </a:xfrm>
        </p:spPr>
        <p:txBody>
          <a:bodyPr/>
          <a:lstStyle/>
          <a:p>
            <a:r>
              <a:rPr lang="zh-CN" altLang="en-US" dirty="0"/>
              <a:t>核酸检测的八个关键事项</a:t>
            </a:r>
          </a:p>
        </p:txBody>
      </p:sp>
      <p:cxnSp>
        <p:nvCxnSpPr>
          <p:cNvPr id="12" name="Straight Connector 10">
            <a:extLst>
              <a:ext uri="{FF2B5EF4-FFF2-40B4-BE49-F238E27FC236}">
                <a16:creationId xmlns:a16="http://schemas.microsoft.com/office/drawing/2014/main" id="{0FB09ECE-720C-4BAA-8FFA-5F6830361307}"/>
              </a:ext>
            </a:extLst>
          </p:cNvPr>
          <p:cNvCxnSpPr>
            <a:cxnSpLocks/>
            <a:stCxn id="36" idx="6"/>
            <a:endCxn id="38" idx="2"/>
          </p:cNvCxnSpPr>
          <p:nvPr/>
        </p:nvCxnSpPr>
        <p:spPr>
          <a:xfrm>
            <a:off x="2527556" y="2879435"/>
            <a:ext cx="206923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1">
            <a:extLst>
              <a:ext uri="{FF2B5EF4-FFF2-40B4-BE49-F238E27FC236}">
                <a16:creationId xmlns:a16="http://schemas.microsoft.com/office/drawing/2014/main" id="{C4662831-D0DA-4AEE-99AC-B6B5A3C62288}"/>
              </a:ext>
            </a:extLst>
          </p:cNvPr>
          <p:cNvCxnSpPr>
            <a:cxnSpLocks/>
            <a:stCxn id="38" idx="6"/>
            <a:endCxn id="41" idx="2"/>
          </p:cNvCxnSpPr>
          <p:nvPr/>
        </p:nvCxnSpPr>
        <p:spPr>
          <a:xfrm>
            <a:off x="4943919" y="2879435"/>
            <a:ext cx="206923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2">
            <a:extLst>
              <a:ext uri="{FF2B5EF4-FFF2-40B4-BE49-F238E27FC236}">
                <a16:creationId xmlns:a16="http://schemas.microsoft.com/office/drawing/2014/main" id="{6F5030ED-2C45-4158-A30A-2059E7613B7C}"/>
              </a:ext>
            </a:extLst>
          </p:cNvPr>
          <p:cNvCxnSpPr>
            <a:cxnSpLocks/>
            <a:stCxn id="41" idx="6"/>
            <a:endCxn id="44" idx="2"/>
          </p:cNvCxnSpPr>
          <p:nvPr/>
        </p:nvCxnSpPr>
        <p:spPr>
          <a:xfrm>
            <a:off x="7360282" y="2879435"/>
            <a:ext cx="2069238"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2645FEB0-B160-49E7-9469-E28049B417BB}"/>
              </a:ext>
            </a:extLst>
          </p:cNvPr>
          <p:cNvGrpSpPr/>
          <p:nvPr/>
        </p:nvGrpSpPr>
        <p:grpSpPr>
          <a:xfrm>
            <a:off x="2180430" y="2705872"/>
            <a:ext cx="347126" cy="347126"/>
            <a:chOff x="8380795" y="2382077"/>
            <a:chExt cx="347126" cy="347126"/>
          </a:xfrm>
        </p:grpSpPr>
        <p:sp>
          <p:nvSpPr>
            <p:cNvPr id="35" name="Oval 136">
              <a:extLst>
                <a:ext uri="{FF2B5EF4-FFF2-40B4-BE49-F238E27FC236}">
                  <a16:creationId xmlns:a16="http://schemas.microsoft.com/office/drawing/2014/main" id="{C71ED131-A996-43D2-92DF-CEA386139D2B}"/>
                </a:ext>
              </a:extLst>
            </p:cNvPr>
            <p:cNvSpPr/>
            <p:nvPr/>
          </p:nvSpPr>
          <p:spPr>
            <a:xfrm flipV="1">
              <a:off x="8446265" y="2447547"/>
              <a:ext cx="216186" cy="2161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36" name="Oval 137">
              <a:extLst>
                <a:ext uri="{FF2B5EF4-FFF2-40B4-BE49-F238E27FC236}">
                  <a16:creationId xmlns:a16="http://schemas.microsoft.com/office/drawing/2014/main" id="{E0DEB753-E2C5-4E7E-9B1D-C3B97B23F49D}"/>
                </a:ext>
              </a:extLst>
            </p:cNvPr>
            <p:cNvSpPr/>
            <p:nvPr/>
          </p:nvSpPr>
          <p:spPr>
            <a:xfrm flipV="1">
              <a:off x="8380795" y="2382077"/>
              <a:ext cx="347126" cy="347126"/>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nvGrpSpPr>
          <p:cNvPr id="34" name="组合 33">
            <a:extLst>
              <a:ext uri="{FF2B5EF4-FFF2-40B4-BE49-F238E27FC236}">
                <a16:creationId xmlns:a16="http://schemas.microsoft.com/office/drawing/2014/main" id="{CA429D97-1486-4112-A7F8-BEB64ECE6F53}"/>
              </a:ext>
            </a:extLst>
          </p:cNvPr>
          <p:cNvGrpSpPr/>
          <p:nvPr/>
        </p:nvGrpSpPr>
        <p:grpSpPr>
          <a:xfrm>
            <a:off x="4596793" y="2705872"/>
            <a:ext cx="347126" cy="347126"/>
            <a:chOff x="8380795" y="2382077"/>
            <a:chExt cx="347126" cy="347126"/>
          </a:xfrm>
        </p:grpSpPr>
        <p:sp>
          <p:nvSpPr>
            <p:cNvPr id="37" name="Oval 136">
              <a:extLst>
                <a:ext uri="{FF2B5EF4-FFF2-40B4-BE49-F238E27FC236}">
                  <a16:creationId xmlns:a16="http://schemas.microsoft.com/office/drawing/2014/main" id="{FAE0F9A3-FE67-42D8-92B3-40010CE97A07}"/>
                </a:ext>
              </a:extLst>
            </p:cNvPr>
            <p:cNvSpPr/>
            <p:nvPr/>
          </p:nvSpPr>
          <p:spPr>
            <a:xfrm flipV="1">
              <a:off x="8446265" y="2447547"/>
              <a:ext cx="216186" cy="2161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38" name="Oval 137">
              <a:extLst>
                <a:ext uri="{FF2B5EF4-FFF2-40B4-BE49-F238E27FC236}">
                  <a16:creationId xmlns:a16="http://schemas.microsoft.com/office/drawing/2014/main" id="{47175EBB-4344-4821-82F1-655EDBC4D88A}"/>
                </a:ext>
              </a:extLst>
            </p:cNvPr>
            <p:cNvSpPr/>
            <p:nvPr/>
          </p:nvSpPr>
          <p:spPr>
            <a:xfrm flipV="1">
              <a:off x="8380795" y="2382077"/>
              <a:ext cx="347126" cy="347126"/>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nvGrpSpPr>
          <p:cNvPr id="39" name="组合 38">
            <a:extLst>
              <a:ext uri="{FF2B5EF4-FFF2-40B4-BE49-F238E27FC236}">
                <a16:creationId xmlns:a16="http://schemas.microsoft.com/office/drawing/2014/main" id="{35192330-F58B-41D4-AF22-64283E48453C}"/>
              </a:ext>
            </a:extLst>
          </p:cNvPr>
          <p:cNvGrpSpPr/>
          <p:nvPr/>
        </p:nvGrpSpPr>
        <p:grpSpPr>
          <a:xfrm>
            <a:off x="7013156" y="2705872"/>
            <a:ext cx="347126" cy="347126"/>
            <a:chOff x="8380795" y="2382077"/>
            <a:chExt cx="347126" cy="347126"/>
          </a:xfrm>
        </p:grpSpPr>
        <p:sp>
          <p:nvSpPr>
            <p:cNvPr id="40" name="Oval 136">
              <a:extLst>
                <a:ext uri="{FF2B5EF4-FFF2-40B4-BE49-F238E27FC236}">
                  <a16:creationId xmlns:a16="http://schemas.microsoft.com/office/drawing/2014/main" id="{F9B89DE2-4FBB-4F97-895B-FEEA9EA37E84}"/>
                </a:ext>
              </a:extLst>
            </p:cNvPr>
            <p:cNvSpPr/>
            <p:nvPr/>
          </p:nvSpPr>
          <p:spPr>
            <a:xfrm flipV="1">
              <a:off x="8446265" y="2447547"/>
              <a:ext cx="216186" cy="2161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41" name="Oval 137">
              <a:extLst>
                <a:ext uri="{FF2B5EF4-FFF2-40B4-BE49-F238E27FC236}">
                  <a16:creationId xmlns:a16="http://schemas.microsoft.com/office/drawing/2014/main" id="{FA064DCD-8432-46B8-A305-EC1A3DDA4B49}"/>
                </a:ext>
              </a:extLst>
            </p:cNvPr>
            <p:cNvSpPr/>
            <p:nvPr/>
          </p:nvSpPr>
          <p:spPr>
            <a:xfrm flipV="1">
              <a:off x="8380795" y="2382077"/>
              <a:ext cx="347126" cy="347126"/>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nvGrpSpPr>
          <p:cNvPr id="42" name="组合 41">
            <a:extLst>
              <a:ext uri="{FF2B5EF4-FFF2-40B4-BE49-F238E27FC236}">
                <a16:creationId xmlns:a16="http://schemas.microsoft.com/office/drawing/2014/main" id="{5DF79451-6FF4-4359-82CB-16CB15D61E46}"/>
              </a:ext>
            </a:extLst>
          </p:cNvPr>
          <p:cNvGrpSpPr/>
          <p:nvPr/>
        </p:nvGrpSpPr>
        <p:grpSpPr>
          <a:xfrm>
            <a:off x="9429520" y="2705872"/>
            <a:ext cx="347126" cy="347126"/>
            <a:chOff x="8380795" y="2382077"/>
            <a:chExt cx="347126" cy="347126"/>
          </a:xfrm>
        </p:grpSpPr>
        <p:sp>
          <p:nvSpPr>
            <p:cNvPr id="43" name="Oval 136">
              <a:extLst>
                <a:ext uri="{FF2B5EF4-FFF2-40B4-BE49-F238E27FC236}">
                  <a16:creationId xmlns:a16="http://schemas.microsoft.com/office/drawing/2014/main" id="{407BAE17-C789-4CE8-9742-CFAF418BB275}"/>
                </a:ext>
              </a:extLst>
            </p:cNvPr>
            <p:cNvSpPr/>
            <p:nvPr/>
          </p:nvSpPr>
          <p:spPr>
            <a:xfrm flipV="1">
              <a:off x="8446265" y="2447547"/>
              <a:ext cx="216186" cy="2161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44" name="Oval 137">
              <a:extLst>
                <a:ext uri="{FF2B5EF4-FFF2-40B4-BE49-F238E27FC236}">
                  <a16:creationId xmlns:a16="http://schemas.microsoft.com/office/drawing/2014/main" id="{7AB596F6-F5C7-4F9A-9B3E-829367CBB8E9}"/>
                </a:ext>
              </a:extLst>
            </p:cNvPr>
            <p:cNvSpPr/>
            <p:nvPr/>
          </p:nvSpPr>
          <p:spPr>
            <a:xfrm flipV="1">
              <a:off x="8380795" y="2382077"/>
              <a:ext cx="347126" cy="347126"/>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cxnSp>
        <p:nvCxnSpPr>
          <p:cNvPr id="48" name="Straight Connector 10">
            <a:extLst>
              <a:ext uri="{FF2B5EF4-FFF2-40B4-BE49-F238E27FC236}">
                <a16:creationId xmlns:a16="http://schemas.microsoft.com/office/drawing/2014/main" id="{D92F34C7-E11E-45C5-96D8-E8461FFB141A}"/>
              </a:ext>
            </a:extLst>
          </p:cNvPr>
          <p:cNvCxnSpPr>
            <a:cxnSpLocks/>
            <a:stCxn id="53" idx="6"/>
            <a:endCxn id="56" idx="2"/>
          </p:cNvCxnSpPr>
          <p:nvPr/>
        </p:nvCxnSpPr>
        <p:spPr>
          <a:xfrm>
            <a:off x="2527556" y="4361995"/>
            <a:ext cx="206923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11">
            <a:extLst>
              <a:ext uri="{FF2B5EF4-FFF2-40B4-BE49-F238E27FC236}">
                <a16:creationId xmlns:a16="http://schemas.microsoft.com/office/drawing/2014/main" id="{1C24AFF1-39FF-4920-BC46-9F48F886372B}"/>
              </a:ext>
            </a:extLst>
          </p:cNvPr>
          <p:cNvCxnSpPr>
            <a:cxnSpLocks/>
            <a:stCxn id="56" idx="6"/>
            <a:endCxn id="59" idx="2"/>
          </p:cNvCxnSpPr>
          <p:nvPr/>
        </p:nvCxnSpPr>
        <p:spPr>
          <a:xfrm>
            <a:off x="4943919" y="4361995"/>
            <a:ext cx="206923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12">
            <a:extLst>
              <a:ext uri="{FF2B5EF4-FFF2-40B4-BE49-F238E27FC236}">
                <a16:creationId xmlns:a16="http://schemas.microsoft.com/office/drawing/2014/main" id="{30C8F3EE-D2D3-4332-88C5-5407C330BED5}"/>
              </a:ext>
            </a:extLst>
          </p:cNvPr>
          <p:cNvCxnSpPr>
            <a:cxnSpLocks/>
            <a:stCxn id="59" idx="6"/>
            <a:endCxn id="62" idx="2"/>
          </p:cNvCxnSpPr>
          <p:nvPr/>
        </p:nvCxnSpPr>
        <p:spPr>
          <a:xfrm>
            <a:off x="7360282" y="4361995"/>
            <a:ext cx="2069238"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a:extLst>
              <a:ext uri="{FF2B5EF4-FFF2-40B4-BE49-F238E27FC236}">
                <a16:creationId xmlns:a16="http://schemas.microsoft.com/office/drawing/2014/main" id="{810F902E-FB36-4577-AD67-08051F6D65B6}"/>
              </a:ext>
            </a:extLst>
          </p:cNvPr>
          <p:cNvGrpSpPr/>
          <p:nvPr/>
        </p:nvGrpSpPr>
        <p:grpSpPr>
          <a:xfrm>
            <a:off x="2180430" y="4188432"/>
            <a:ext cx="347126" cy="347126"/>
            <a:chOff x="8380795" y="2382077"/>
            <a:chExt cx="347126" cy="347126"/>
          </a:xfrm>
        </p:grpSpPr>
        <p:sp>
          <p:nvSpPr>
            <p:cNvPr id="52" name="Oval 136">
              <a:extLst>
                <a:ext uri="{FF2B5EF4-FFF2-40B4-BE49-F238E27FC236}">
                  <a16:creationId xmlns:a16="http://schemas.microsoft.com/office/drawing/2014/main" id="{85AEB40A-07D1-48AE-9ACD-80167E194957}"/>
                </a:ext>
              </a:extLst>
            </p:cNvPr>
            <p:cNvSpPr/>
            <p:nvPr/>
          </p:nvSpPr>
          <p:spPr>
            <a:xfrm flipV="1">
              <a:off x="8446265" y="2447547"/>
              <a:ext cx="216186" cy="2161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53" name="Oval 137">
              <a:extLst>
                <a:ext uri="{FF2B5EF4-FFF2-40B4-BE49-F238E27FC236}">
                  <a16:creationId xmlns:a16="http://schemas.microsoft.com/office/drawing/2014/main" id="{E5AD648C-0341-4DA2-8C91-72833A4F7E75}"/>
                </a:ext>
              </a:extLst>
            </p:cNvPr>
            <p:cNvSpPr/>
            <p:nvPr/>
          </p:nvSpPr>
          <p:spPr>
            <a:xfrm flipV="1">
              <a:off x="8380795" y="2382077"/>
              <a:ext cx="347126" cy="347126"/>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nvGrpSpPr>
          <p:cNvPr id="54" name="组合 53">
            <a:extLst>
              <a:ext uri="{FF2B5EF4-FFF2-40B4-BE49-F238E27FC236}">
                <a16:creationId xmlns:a16="http://schemas.microsoft.com/office/drawing/2014/main" id="{8A819FF2-6993-49FE-86DB-BEF549B82BA6}"/>
              </a:ext>
            </a:extLst>
          </p:cNvPr>
          <p:cNvGrpSpPr/>
          <p:nvPr/>
        </p:nvGrpSpPr>
        <p:grpSpPr>
          <a:xfrm>
            <a:off x="4596793" y="4188432"/>
            <a:ext cx="347126" cy="347126"/>
            <a:chOff x="8380795" y="2382077"/>
            <a:chExt cx="347126" cy="347126"/>
          </a:xfrm>
        </p:grpSpPr>
        <p:sp>
          <p:nvSpPr>
            <p:cNvPr id="55" name="Oval 136">
              <a:extLst>
                <a:ext uri="{FF2B5EF4-FFF2-40B4-BE49-F238E27FC236}">
                  <a16:creationId xmlns:a16="http://schemas.microsoft.com/office/drawing/2014/main" id="{EA2197E7-E572-43B6-9B32-B3D46F83A0BF}"/>
                </a:ext>
              </a:extLst>
            </p:cNvPr>
            <p:cNvSpPr/>
            <p:nvPr/>
          </p:nvSpPr>
          <p:spPr>
            <a:xfrm flipV="1">
              <a:off x="8446265" y="2447547"/>
              <a:ext cx="216186" cy="2161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56" name="Oval 137">
              <a:extLst>
                <a:ext uri="{FF2B5EF4-FFF2-40B4-BE49-F238E27FC236}">
                  <a16:creationId xmlns:a16="http://schemas.microsoft.com/office/drawing/2014/main" id="{88743CF1-4931-4A5F-A722-9CB07043E278}"/>
                </a:ext>
              </a:extLst>
            </p:cNvPr>
            <p:cNvSpPr/>
            <p:nvPr/>
          </p:nvSpPr>
          <p:spPr>
            <a:xfrm flipV="1">
              <a:off x="8380795" y="2382077"/>
              <a:ext cx="347126" cy="347126"/>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nvGrpSpPr>
          <p:cNvPr id="57" name="组合 56">
            <a:extLst>
              <a:ext uri="{FF2B5EF4-FFF2-40B4-BE49-F238E27FC236}">
                <a16:creationId xmlns:a16="http://schemas.microsoft.com/office/drawing/2014/main" id="{6FDAE0D1-A06E-4F68-A903-41B0F079F999}"/>
              </a:ext>
            </a:extLst>
          </p:cNvPr>
          <p:cNvGrpSpPr/>
          <p:nvPr/>
        </p:nvGrpSpPr>
        <p:grpSpPr>
          <a:xfrm>
            <a:off x="7013156" y="4188432"/>
            <a:ext cx="347126" cy="347126"/>
            <a:chOff x="8380795" y="2382077"/>
            <a:chExt cx="347126" cy="347126"/>
          </a:xfrm>
        </p:grpSpPr>
        <p:sp>
          <p:nvSpPr>
            <p:cNvPr id="58" name="Oval 136">
              <a:extLst>
                <a:ext uri="{FF2B5EF4-FFF2-40B4-BE49-F238E27FC236}">
                  <a16:creationId xmlns:a16="http://schemas.microsoft.com/office/drawing/2014/main" id="{43A67F0B-66DB-4EF3-979E-EA37019C3025}"/>
                </a:ext>
              </a:extLst>
            </p:cNvPr>
            <p:cNvSpPr/>
            <p:nvPr/>
          </p:nvSpPr>
          <p:spPr>
            <a:xfrm flipV="1">
              <a:off x="8446265" y="2447547"/>
              <a:ext cx="216186" cy="2161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59" name="Oval 137">
              <a:extLst>
                <a:ext uri="{FF2B5EF4-FFF2-40B4-BE49-F238E27FC236}">
                  <a16:creationId xmlns:a16="http://schemas.microsoft.com/office/drawing/2014/main" id="{BC63A163-158C-4626-BB35-0D711B0F3FD1}"/>
                </a:ext>
              </a:extLst>
            </p:cNvPr>
            <p:cNvSpPr/>
            <p:nvPr/>
          </p:nvSpPr>
          <p:spPr>
            <a:xfrm flipV="1">
              <a:off x="8380795" y="2382077"/>
              <a:ext cx="347126" cy="347126"/>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nvGrpSpPr>
          <p:cNvPr id="60" name="组合 59">
            <a:extLst>
              <a:ext uri="{FF2B5EF4-FFF2-40B4-BE49-F238E27FC236}">
                <a16:creationId xmlns:a16="http://schemas.microsoft.com/office/drawing/2014/main" id="{C43446B6-159A-4737-8CED-900D020CDFE3}"/>
              </a:ext>
            </a:extLst>
          </p:cNvPr>
          <p:cNvGrpSpPr/>
          <p:nvPr/>
        </p:nvGrpSpPr>
        <p:grpSpPr>
          <a:xfrm>
            <a:off x="9429520" y="4188432"/>
            <a:ext cx="347126" cy="347126"/>
            <a:chOff x="8380795" y="2382077"/>
            <a:chExt cx="347126" cy="347126"/>
          </a:xfrm>
        </p:grpSpPr>
        <p:sp>
          <p:nvSpPr>
            <p:cNvPr id="61" name="Oval 136">
              <a:extLst>
                <a:ext uri="{FF2B5EF4-FFF2-40B4-BE49-F238E27FC236}">
                  <a16:creationId xmlns:a16="http://schemas.microsoft.com/office/drawing/2014/main" id="{1AD8D28F-6E4F-4949-85BC-AAB19347FE88}"/>
                </a:ext>
              </a:extLst>
            </p:cNvPr>
            <p:cNvSpPr/>
            <p:nvPr/>
          </p:nvSpPr>
          <p:spPr>
            <a:xfrm flipV="1">
              <a:off x="8446265" y="2447547"/>
              <a:ext cx="216186" cy="2161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62" name="Oval 137">
              <a:extLst>
                <a:ext uri="{FF2B5EF4-FFF2-40B4-BE49-F238E27FC236}">
                  <a16:creationId xmlns:a16="http://schemas.microsoft.com/office/drawing/2014/main" id="{FF4B32A0-9DE6-42D7-9815-E0A41BFB771D}"/>
                </a:ext>
              </a:extLst>
            </p:cNvPr>
            <p:cNvSpPr/>
            <p:nvPr/>
          </p:nvSpPr>
          <p:spPr>
            <a:xfrm flipV="1">
              <a:off x="8380795" y="2382077"/>
              <a:ext cx="347126" cy="347126"/>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sp>
        <p:nvSpPr>
          <p:cNvPr id="63" name="弧形 62">
            <a:extLst>
              <a:ext uri="{FF2B5EF4-FFF2-40B4-BE49-F238E27FC236}">
                <a16:creationId xmlns:a16="http://schemas.microsoft.com/office/drawing/2014/main" id="{81DA87BB-0B11-4655-AF6E-54B114934703}"/>
              </a:ext>
            </a:extLst>
          </p:cNvPr>
          <p:cNvSpPr/>
          <p:nvPr/>
        </p:nvSpPr>
        <p:spPr>
          <a:xfrm>
            <a:off x="9036275" y="2879435"/>
            <a:ext cx="1482560" cy="1482560"/>
          </a:xfrm>
          <a:prstGeom prst="arc">
            <a:avLst>
              <a:gd name="adj1" fmla="val 16200000"/>
              <a:gd name="adj2" fmla="val 5413851"/>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id="{30E65566-6D73-45B9-9A2F-CA9F79CD6CF4}"/>
              </a:ext>
            </a:extLst>
          </p:cNvPr>
          <p:cNvSpPr txBox="1"/>
          <p:nvPr/>
        </p:nvSpPr>
        <p:spPr>
          <a:xfrm>
            <a:off x="1204175" y="2151060"/>
            <a:ext cx="2269156" cy="364395"/>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L="0" marR="0" lvl="0" indent="0" algn="ctr"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排队距离要保持</a:t>
            </a:r>
          </a:p>
        </p:txBody>
      </p:sp>
      <p:sp>
        <p:nvSpPr>
          <p:cNvPr id="65" name="文本框 64">
            <a:extLst>
              <a:ext uri="{FF2B5EF4-FFF2-40B4-BE49-F238E27FC236}">
                <a16:creationId xmlns:a16="http://schemas.microsoft.com/office/drawing/2014/main" id="{08CA9023-39BC-4029-989C-12E3B81205AC}"/>
              </a:ext>
            </a:extLst>
          </p:cNvPr>
          <p:cNvSpPr txBox="1"/>
          <p:nvPr/>
        </p:nvSpPr>
        <p:spPr>
          <a:xfrm>
            <a:off x="1862375" y="1478304"/>
            <a:ext cx="952757" cy="76944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algn="ctr">
              <a:defRPr/>
            </a:pPr>
            <a:r>
              <a:rPr lang="en-US" altLang="zh-CN" sz="4400" b="1" dirty="0">
                <a:latin typeface="+mj-lt"/>
              </a:rPr>
              <a:t>01</a:t>
            </a:r>
            <a:endParaRPr lang="zh-CN" altLang="en-US" sz="4400" b="1" dirty="0">
              <a:latin typeface="+mj-lt"/>
            </a:endParaRPr>
          </a:p>
        </p:txBody>
      </p:sp>
      <p:sp>
        <p:nvSpPr>
          <p:cNvPr id="68" name="文本框 67">
            <a:extLst>
              <a:ext uri="{FF2B5EF4-FFF2-40B4-BE49-F238E27FC236}">
                <a16:creationId xmlns:a16="http://schemas.microsoft.com/office/drawing/2014/main" id="{AB1C9E98-A5A3-48B0-9535-A0048167EAEC}"/>
              </a:ext>
            </a:extLst>
          </p:cNvPr>
          <p:cNvSpPr txBox="1"/>
          <p:nvPr/>
        </p:nvSpPr>
        <p:spPr>
          <a:xfrm>
            <a:off x="3635778" y="2151060"/>
            <a:ext cx="2269156" cy="364395"/>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L="0" marR="0" lvl="0" indent="0" algn="ctr"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争先恐后不可行</a:t>
            </a:r>
          </a:p>
        </p:txBody>
      </p:sp>
      <p:sp>
        <p:nvSpPr>
          <p:cNvPr id="69" name="文本框 68">
            <a:extLst>
              <a:ext uri="{FF2B5EF4-FFF2-40B4-BE49-F238E27FC236}">
                <a16:creationId xmlns:a16="http://schemas.microsoft.com/office/drawing/2014/main" id="{E1A09868-E1FB-439E-BA2E-26E281A67EC3}"/>
              </a:ext>
            </a:extLst>
          </p:cNvPr>
          <p:cNvSpPr txBox="1"/>
          <p:nvPr/>
        </p:nvSpPr>
        <p:spPr>
          <a:xfrm>
            <a:off x="4293978" y="1478304"/>
            <a:ext cx="952757" cy="76944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algn="ctr">
              <a:defRPr/>
            </a:pPr>
            <a:r>
              <a:rPr lang="en-US" altLang="zh-CN" sz="4400" b="1" dirty="0">
                <a:latin typeface="+mj-lt"/>
              </a:rPr>
              <a:t>02</a:t>
            </a:r>
            <a:endParaRPr lang="zh-CN" altLang="en-US" sz="4400" b="1" dirty="0">
              <a:latin typeface="+mj-lt"/>
            </a:endParaRPr>
          </a:p>
        </p:txBody>
      </p:sp>
      <p:sp>
        <p:nvSpPr>
          <p:cNvPr id="71" name="文本框 70">
            <a:extLst>
              <a:ext uri="{FF2B5EF4-FFF2-40B4-BE49-F238E27FC236}">
                <a16:creationId xmlns:a16="http://schemas.microsoft.com/office/drawing/2014/main" id="{8A6D1B7B-8A8B-44F9-8573-1E155F37A37D}"/>
              </a:ext>
            </a:extLst>
          </p:cNvPr>
          <p:cNvSpPr txBox="1"/>
          <p:nvPr/>
        </p:nvSpPr>
        <p:spPr>
          <a:xfrm>
            <a:off x="6052141" y="2151060"/>
            <a:ext cx="2269156" cy="364395"/>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L="0" marR="0" lvl="0" indent="0" algn="ctr"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耐心等待勤消毒</a:t>
            </a:r>
          </a:p>
        </p:txBody>
      </p:sp>
      <p:sp>
        <p:nvSpPr>
          <p:cNvPr id="72" name="文本框 71">
            <a:extLst>
              <a:ext uri="{FF2B5EF4-FFF2-40B4-BE49-F238E27FC236}">
                <a16:creationId xmlns:a16="http://schemas.microsoft.com/office/drawing/2014/main" id="{3C89AB23-98F4-476B-A317-9ADF5FAE4094}"/>
              </a:ext>
            </a:extLst>
          </p:cNvPr>
          <p:cNvSpPr txBox="1"/>
          <p:nvPr/>
        </p:nvSpPr>
        <p:spPr>
          <a:xfrm>
            <a:off x="6710341" y="1478304"/>
            <a:ext cx="952757" cy="76944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algn="ctr">
              <a:defRPr/>
            </a:pPr>
            <a:r>
              <a:rPr lang="en-US" altLang="zh-CN" sz="4400" b="1" dirty="0">
                <a:latin typeface="+mj-lt"/>
              </a:rPr>
              <a:t>03</a:t>
            </a:r>
            <a:endParaRPr lang="zh-CN" altLang="en-US" sz="4400" b="1" dirty="0">
              <a:latin typeface="+mj-lt"/>
            </a:endParaRPr>
          </a:p>
        </p:txBody>
      </p:sp>
      <p:sp>
        <p:nvSpPr>
          <p:cNvPr id="74" name="文本框 73">
            <a:extLst>
              <a:ext uri="{FF2B5EF4-FFF2-40B4-BE49-F238E27FC236}">
                <a16:creationId xmlns:a16="http://schemas.microsoft.com/office/drawing/2014/main" id="{108E9CBC-590B-4035-8525-8B90937F98C9}"/>
              </a:ext>
            </a:extLst>
          </p:cNvPr>
          <p:cNvSpPr txBox="1"/>
          <p:nvPr/>
        </p:nvSpPr>
        <p:spPr>
          <a:xfrm>
            <a:off x="8468505" y="2151060"/>
            <a:ext cx="2269156" cy="364395"/>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L="0" marR="0" lvl="0" indent="0" algn="ctr"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上前就坐不着急</a:t>
            </a:r>
          </a:p>
        </p:txBody>
      </p:sp>
      <p:sp>
        <p:nvSpPr>
          <p:cNvPr id="75" name="文本框 74">
            <a:extLst>
              <a:ext uri="{FF2B5EF4-FFF2-40B4-BE49-F238E27FC236}">
                <a16:creationId xmlns:a16="http://schemas.microsoft.com/office/drawing/2014/main" id="{FCBB68CE-5D86-43FB-8838-B1E8A3052FDC}"/>
              </a:ext>
            </a:extLst>
          </p:cNvPr>
          <p:cNvSpPr txBox="1"/>
          <p:nvPr/>
        </p:nvSpPr>
        <p:spPr>
          <a:xfrm>
            <a:off x="9126705" y="1478304"/>
            <a:ext cx="952757" cy="76944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algn="ctr">
              <a:defRPr/>
            </a:pPr>
            <a:r>
              <a:rPr lang="en-US" altLang="zh-CN" sz="4400" b="1" dirty="0">
                <a:latin typeface="+mj-lt"/>
              </a:rPr>
              <a:t>04</a:t>
            </a:r>
            <a:endParaRPr lang="zh-CN" altLang="en-US" sz="4400" b="1" dirty="0">
              <a:latin typeface="+mj-lt"/>
            </a:endParaRPr>
          </a:p>
        </p:txBody>
      </p:sp>
      <p:sp>
        <p:nvSpPr>
          <p:cNvPr id="77" name="文本框 76">
            <a:extLst>
              <a:ext uri="{FF2B5EF4-FFF2-40B4-BE49-F238E27FC236}">
                <a16:creationId xmlns:a16="http://schemas.microsoft.com/office/drawing/2014/main" id="{2B13742C-B6C2-4840-AEF4-221519AB0AC3}"/>
              </a:ext>
            </a:extLst>
          </p:cNvPr>
          <p:cNvSpPr txBox="1"/>
          <p:nvPr/>
        </p:nvSpPr>
        <p:spPr>
          <a:xfrm>
            <a:off x="1204175" y="5316407"/>
            <a:ext cx="2269156" cy="364395"/>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L="0" marR="0" lvl="0" indent="0" algn="ctr"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迅速离开不逗留</a:t>
            </a:r>
          </a:p>
        </p:txBody>
      </p:sp>
      <p:sp>
        <p:nvSpPr>
          <p:cNvPr id="78" name="文本框 77">
            <a:extLst>
              <a:ext uri="{FF2B5EF4-FFF2-40B4-BE49-F238E27FC236}">
                <a16:creationId xmlns:a16="http://schemas.microsoft.com/office/drawing/2014/main" id="{66CB89E4-5A18-44A7-B503-7F0CDFA19A64}"/>
              </a:ext>
            </a:extLst>
          </p:cNvPr>
          <p:cNvSpPr txBox="1"/>
          <p:nvPr/>
        </p:nvSpPr>
        <p:spPr>
          <a:xfrm>
            <a:off x="1862375" y="4643651"/>
            <a:ext cx="952757" cy="76944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algn="ctr">
              <a:defRPr/>
            </a:pPr>
            <a:r>
              <a:rPr lang="en-US" altLang="zh-CN" sz="4400" b="1" dirty="0">
                <a:latin typeface="+mj-lt"/>
              </a:rPr>
              <a:t>08</a:t>
            </a:r>
            <a:endParaRPr lang="zh-CN" altLang="en-US" sz="4400" b="1" dirty="0">
              <a:latin typeface="+mj-lt"/>
            </a:endParaRPr>
          </a:p>
        </p:txBody>
      </p:sp>
      <p:sp>
        <p:nvSpPr>
          <p:cNvPr id="80" name="文本框 79">
            <a:extLst>
              <a:ext uri="{FF2B5EF4-FFF2-40B4-BE49-F238E27FC236}">
                <a16:creationId xmlns:a16="http://schemas.microsoft.com/office/drawing/2014/main" id="{E05B8513-859A-457A-A7FA-4CBB0C9345E5}"/>
              </a:ext>
            </a:extLst>
          </p:cNvPr>
          <p:cNvSpPr txBox="1"/>
          <p:nvPr/>
        </p:nvSpPr>
        <p:spPr>
          <a:xfrm>
            <a:off x="3635778" y="5316407"/>
            <a:ext cx="2269156" cy="364395"/>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L="0" marR="0" lvl="0" indent="0" algn="ctr"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检测完毕戴口罩</a:t>
            </a:r>
          </a:p>
        </p:txBody>
      </p:sp>
      <p:sp>
        <p:nvSpPr>
          <p:cNvPr id="81" name="文本框 80">
            <a:extLst>
              <a:ext uri="{FF2B5EF4-FFF2-40B4-BE49-F238E27FC236}">
                <a16:creationId xmlns:a16="http://schemas.microsoft.com/office/drawing/2014/main" id="{A7FF6224-161C-46B1-B90B-577F324EB3A0}"/>
              </a:ext>
            </a:extLst>
          </p:cNvPr>
          <p:cNvSpPr txBox="1"/>
          <p:nvPr/>
        </p:nvSpPr>
        <p:spPr>
          <a:xfrm>
            <a:off x="4293978" y="4643651"/>
            <a:ext cx="952757" cy="76944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algn="ctr">
              <a:defRPr/>
            </a:pPr>
            <a:r>
              <a:rPr lang="en-US" altLang="zh-CN" sz="4400" b="1" dirty="0">
                <a:latin typeface="+mj-lt"/>
              </a:rPr>
              <a:t>07</a:t>
            </a:r>
            <a:endParaRPr lang="zh-CN" altLang="en-US" sz="4400" b="1" dirty="0">
              <a:latin typeface="+mj-lt"/>
            </a:endParaRPr>
          </a:p>
        </p:txBody>
      </p:sp>
      <p:sp>
        <p:nvSpPr>
          <p:cNvPr id="83" name="文本框 82">
            <a:extLst>
              <a:ext uri="{FF2B5EF4-FFF2-40B4-BE49-F238E27FC236}">
                <a16:creationId xmlns:a16="http://schemas.microsoft.com/office/drawing/2014/main" id="{0A5858D8-5479-44D5-8874-F0C78E35AFC7}"/>
              </a:ext>
            </a:extLst>
          </p:cNvPr>
          <p:cNvSpPr txBox="1"/>
          <p:nvPr/>
        </p:nvSpPr>
        <p:spPr>
          <a:xfrm>
            <a:off x="6052141" y="5316407"/>
            <a:ext cx="2269156" cy="364395"/>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L="0" marR="0" lvl="0" indent="0" algn="ctr"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取下口罩要配合</a:t>
            </a:r>
          </a:p>
        </p:txBody>
      </p:sp>
      <p:sp>
        <p:nvSpPr>
          <p:cNvPr id="84" name="文本框 83">
            <a:extLst>
              <a:ext uri="{FF2B5EF4-FFF2-40B4-BE49-F238E27FC236}">
                <a16:creationId xmlns:a16="http://schemas.microsoft.com/office/drawing/2014/main" id="{7CD7A499-5922-4E90-A6A7-45A35C6DFF5A}"/>
              </a:ext>
            </a:extLst>
          </p:cNvPr>
          <p:cNvSpPr txBox="1"/>
          <p:nvPr/>
        </p:nvSpPr>
        <p:spPr>
          <a:xfrm>
            <a:off x="6710341" y="4643651"/>
            <a:ext cx="952757" cy="76944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algn="ctr">
              <a:defRPr/>
            </a:pPr>
            <a:r>
              <a:rPr lang="en-US" altLang="zh-CN" sz="4400" b="1" dirty="0">
                <a:latin typeface="+mj-lt"/>
              </a:rPr>
              <a:t>06</a:t>
            </a:r>
            <a:endParaRPr lang="zh-CN" altLang="en-US" sz="4400" b="1" dirty="0">
              <a:latin typeface="+mj-lt"/>
            </a:endParaRPr>
          </a:p>
        </p:txBody>
      </p:sp>
      <p:sp>
        <p:nvSpPr>
          <p:cNvPr id="86" name="文本框 85">
            <a:extLst>
              <a:ext uri="{FF2B5EF4-FFF2-40B4-BE49-F238E27FC236}">
                <a16:creationId xmlns:a16="http://schemas.microsoft.com/office/drawing/2014/main" id="{7257484E-A955-42EF-BC85-B9F1C232FFD3}"/>
              </a:ext>
            </a:extLst>
          </p:cNvPr>
          <p:cNvSpPr txBox="1"/>
          <p:nvPr/>
        </p:nvSpPr>
        <p:spPr>
          <a:xfrm>
            <a:off x="8468505" y="5316407"/>
            <a:ext cx="2269156" cy="364395"/>
          </a:xfrm>
          <a:prstGeom prst="rect">
            <a:avLst/>
          </a:prstGeom>
        </p:spPr>
        <p:txBody>
          <a:bodyPr wrap="square">
            <a:spAutoFit/>
          </a:bodyPr>
          <a:lstStyle>
            <a:defPPr>
              <a:defRPr lang="zh-CN"/>
            </a:defPPr>
            <a:lvl1pPr>
              <a:lnSpc>
                <a:spcPct val="12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pPr marL="0" marR="0" lvl="0" indent="0" algn="ctr" defTabSz="914400" rtl="0" eaLnBrk="1" fontAlgn="auto" latinLnBrk="0" hangingPunct="1">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ea typeface="+mn-ea"/>
                <a:cs typeface="+mn-cs"/>
              </a:rPr>
              <a:t>检测工具准备好</a:t>
            </a:r>
          </a:p>
        </p:txBody>
      </p:sp>
      <p:sp>
        <p:nvSpPr>
          <p:cNvPr id="87" name="文本框 86">
            <a:extLst>
              <a:ext uri="{FF2B5EF4-FFF2-40B4-BE49-F238E27FC236}">
                <a16:creationId xmlns:a16="http://schemas.microsoft.com/office/drawing/2014/main" id="{9F44C06B-BE52-474E-A3A5-C10EDD82EA07}"/>
              </a:ext>
            </a:extLst>
          </p:cNvPr>
          <p:cNvSpPr txBox="1"/>
          <p:nvPr/>
        </p:nvSpPr>
        <p:spPr>
          <a:xfrm>
            <a:off x="9126705" y="4643651"/>
            <a:ext cx="952757" cy="769441"/>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6000" b="0" i="0" u="none" strike="noStrike" cap="none" spc="0" normalizeH="0" baseline="0">
                <a:ln>
                  <a:noFill/>
                </a:ln>
                <a:solidFill>
                  <a:schemeClr val="bg1"/>
                </a:solidFill>
                <a:effectLst/>
                <a:uLnTx/>
                <a:uFillTx/>
                <a:latin typeface="Impact"/>
                <a:ea typeface="微软雅黑 Light"/>
              </a:defRPr>
            </a:lvl1pPr>
          </a:lstStyle>
          <a:p>
            <a:pPr algn="ctr">
              <a:defRPr/>
            </a:pPr>
            <a:r>
              <a:rPr lang="en-US" altLang="zh-CN" sz="4400" b="1" dirty="0">
                <a:latin typeface="+mj-lt"/>
              </a:rPr>
              <a:t>05</a:t>
            </a:r>
            <a:endParaRPr lang="zh-CN" altLang="en-US" sz="4400" b="1" dirty="0">
              <a:latin typeface="+mj-lt"/>
            </a:endParaRPr>
          </a:p>
        </p:txBody>
      </p:sp>
    </p:spTree>
    <p:extLst>
      <p:ext uri="{BB962C8B-B14F-4D97-AF65-F5344CB8AC3E}">
        <p14:creationId xmlns:p14="http://schemas.microsoft.com/office/powerpoint/2010/main" val="1022608512"/>
      </p:ext>
    </p:extLst>
  </p:cSld>
  <p:clrMapOvr>
    <a:masterClrMapping/>
  </p:clrMapOvr>
  <p:transition spd="slow">
    <p:strips/>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8B85E32-B4CF-4EF0-854D-E09098DBB56C}"/>
              </a:ext>
            </a:extLst>
          </p:cNvPr>
          <p:cNvSpPr>
            <a:spLocks noGrp="1"/>
          </p:cNvSpPr>
          <p:nvPr>
            <p:ph type="body" sz="quarter" idx="14"/>
          </p:nvPr>
        </p:nvSpPr>
        <p:spPr>
          <a:xfrm>
            <a:off x="1028222" y="650169"/>
            <a:ext cx="4326098" cy="480131"/>
          </a:xfrm>
        </p:spPr>
        <p:txBody>
          <a:bodyPr/>
          <a:lstStyle/>
          <a:p>
            <a:r>
              <a:rPr lang="zh-CN" altLang="en-US" dirty="0"/>
              <a:t>核酸检测的其他注意事项</a:t>
            </a:r>
          </a:p>
        </p:txBody>
      </p:sp>
      <p:sp>
        <p:nvSpPr>
          <p:cNvPr id="6" name="Rectangle: Rounded Corners 8">
            <a:extLst>
              <a:ext uri="{FF2B5EF4-FFF2-40B4-BE49-F238E27FC236}">
                <a16:creationId xmlns:a16="http://schemas.microsoft.com/office/drawing/2014/main" id="{D0FFAACF-B11F-4927-BEE4-E78E6052F318}"/>
              </a:ext>
            </a:extLst>
          </p:cNvPr>
          <p:cNvSpPr/>
          <p:nvPr/>
        </p:nvSpPr>
        <p:spPr>
          <a:xfrm flipH="1">
            <a:off x="4794895" y="1857297"/>
            <a:ext cx="6746654" cy="3357891"/>
          </a:xfrm>
          <a:prstGeom prst="roundRect">
            <a:avLst>
              <a:gd name="adj" fmla="val 1904"/>
            </a:avLst>
          </a:prstGeom>
          <a:solidFill>
            <a:schemeClr val="accent2">
              <a:lumMod val="20000"/>
              <a:lumOff val="8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7" name="Rectangle: Rounded Corners 9">
            <a:extLst>
              <a:ext uri="{FF2B5EF4-FFF2-40B4-BE49-F238E27FC236}">
                <a16:creationId xmlns:a16="http://schemas.microsoft.com/office/drawing/2014/main" id="{C368BAEC-4282-48B9-8BDD-5BFAA89F4EAD}"/>
              </a:ext>
            </a:extLst>
          </p:cNvPr>
          <p:cNvSpPr/>
          <p:nvPr/>
        </p:nvSpPr>
        <p:spPr>
          <a:xfrm flipH="1">
            <a:off x="3372150" y="1631732"/>
            <a:ext cx="7550954" cy="3870173"/>
          </a:xfrm>
          <a:prstGeom prst="roundRect">
            <a:avLst>
              <a:gd name="adj" fmla="val 1904"/>
            </a:avLst>
          </a:prstGeom>
          <a:solidFill>
            <a:schemeClr val="accent2">
              <a:lumMod val="40000"/>
              <a:lumOff val="60000"/>
              <a:alpha val="4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Rounded Corners 4">
            <a:extLst>
              <a:ext uri="{FF2B5EF4-FFF2-40B4-BE49-F238E27FC236}">
                <a16:creationId xmlns:a16="http://schemas.microsoft.com/office/drawing/2014/main" id="{3018FF21-73C8-4D9B-BE89-BFBA2102DE2A}"/>
              </a:ext>
            </a:extLst>
          </p:cNvPr>
          <p:cNvSpPr/>
          <p:nvPr/>
        </p:nvSpPr>
        <p:spPr>
          <a:xfrm>
            <a:off x="660400" y="1458056"/>
            <a:ext cx="9564422" cy="4233545"/>
          </a:xfrm>
          <a:prstGeom prst="roundRect">
            <a:avLst>
              <a:gd name="adj" fmla="val 2624"/>
            </a:avLst>
          </a:prstGeom>
          <a:solidFill>
            <a:schemeClr val="accent1"/>
          </a:solidFill>
          <a:ln>
            <a:gradFill>
              <a:gsLst>
                <a:gs pos="0">
                  <a:schemeClr val="accent2"/>
                </a:gs>
                <a:gs pos="100000">
                  <a:schemeClr val="accent2">
                    <a:alpha val="0"/>
                  </a:schemeClr>
                </a:gs>
              </a:gsLst>
              <a:lin ang="2700000" scaled="0"/>
            </a:gradFill>
          </a:ln>
          <a:effectLst>
            <a:outerShdw blurRad="1270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0" name="Freeform: Shape 5">
            <a:extLst>
              <a:ext uri="{FF2B5EF4-FFF2-40B4-BE49-F238E27FC236}">
                <a16:creationId xmlns:a16="http://schemas.microsoft.com/office/drawing/2014/main" id="{E7E3E8A1-3A5E-482F-B154-9333C96085FE}"/>
              </a:ext>
            </a:extLst>
          </p:cNvPr>
          <p:cNvSpPr/>
          <p:nvPr/>
        </p:nvSpPr>
        <p:spPr>
          <a:xfrm flipH="1">
            <a:off x="650450" y="1458056"/>
            <a:ext cx="3574308" cy="4233545"/>
          </a:xfrm>
          <a:custGeom>
            <a:avLst/>
            <a:gdLst>
              <a:gd name="connsiteX0" fmla="*/ 1585549 w 2564740"/>
              <a:gd name="connsiteY0" fmla="*/ 0 h 5372100"/>
              <a:gd name="connsiteX1" fmla="*/ 2462455 w 2564740"/>
              <a:gd name="connsiteY1" fmla="*/ 0 h 5372100"/>
              <a:gd name="connsiteX2" fmla="*/ 2564740 w 2564740"/>
              <a:gd name="connsiteY2" fmla="*/ 102285 h 5372100"/>
              <a:gd name="connsiteX3" fmla="*/ 2564740 w 2564740"/>
              <a:gd name="connsiteY3" fmla="*/ 5269815 h 5372100"/>
              <a:gd name="connsiteX4" fmla="*/ 2462455 w 2564740"/>
              <a:gd name="connsiteY4" fmla="*/ 5372100 h 5372100"/>
              <a:gd name="connsiteX5" fmla="*/ 0 w 2564740"/>
              <a:gd name="connsiteY5" fmla="*/ 5372100 h 5372100"/>
              <a:gd name="connsiteX6" fmla="*/ 38651 w 2564740"/>
              <a:gd name="connsiteY6" fmla="*/ 5227171 h 5372100"/>
              <a:gd name="connsiteX7" fmla="*/ 1599917 w 2564740"/>
              <a:gd name="connsiteY7" fmla="*/ 139928 h 537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4740" h="5372100">
                <a:moveTo>
                  <a:pt x="1585549" y="0"/>
                </a:moveTo>
                <a:lnTo>
                  <a:pt x="2462455" y="0"/>
                </a:lnTo>
                <a:cubicBezTo>
                  <a:pt x="2518945" y="0"/>
                  <a:pt x="2564740" y="45795"/>
                  <a:pt x="2564740" y="102285"/>
                </a:cubicBezTo>
                <a:lnTo>
                  <a:pt x="2564740" y="5269815"/>
                </a:lnTo>
                <a:cubicBezTo>
                  <a:pt x="2564740" y="5326305"/>
                  <a:pt x="2518945" y="5372100"/>
                  <a:pt x="2462455" y="5372100"/>
                </a:cubicBezTo>
                <a:lnTo>
                  <a:pt x="0" y="5372100"/>
                </a:lnTo>
                <a:lnTo>
                  <a:pt x="38651" y="5227171"/>
                </a:lnTo>
                <a:cubicBezTo>
                  <a:pt x="565502" y="3478917"/>
                  <a:pt x="1724576" y="1879610"/>
                  <a:pt x="1599917" y="139928"/>
                </a:cubicBezTo>
                <a:close/>
              </a:path>
            </a:pathLst>
          </a:custGeom>
          <a:gradFill>
            <a:gsLst>
              <a:gs pos="0">
                <a:schemeClr val="accent2"/>
              </a:gs>
              <a:gs pos="100000">
                <a:schemeClr val="accent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76"/>
          </a:p>
        </p:txBody>
      </p:sp>
      <p:grpSp>
        <p:nvGrpSpPr>
          <p:cNvPr id="31" name="Group 90">
            <a:extLst>
              <a:ext uri="{FF2B5EF4-FFF2-40B4-BE49-F238E27FC236}">
                <a16:creationId xmlns:a16="http://schemas.microsoft.com/office/drawing/2014/main" id="{D84411A3-3129-4BE7-B333-BCFC7A56A607}"/>
              </a:ext>
            </a:extLst>
          </p:cNvPr>
          <p:cNvGrpSpPr/>
          <p:nvPr/>
        </p:nvGrpSpPr>
        <p:grpSpPr>
          <a:xfrm>
            <a:off x="1682460" y="1958154"/>
            <a:ext cx="805372" cy="805372"/>
            <a:chOff x="1231129" y="3506469"/>
            <a:chExt cx="413418" cy="413418"/>
          </a:xfrm>
        </p:grpSpPr>
        <p:sp>
          <p:nvSpPr>
            <p:cNvPr id="33" name="Oval 92">
              <a:extLst>
                <a:ext uri="{FF2B5EF4-FFF2-40B4-BE49-F238E27FC236}">
                  <a16:creationId xmlns:a16="http://schemas.microsoft.com/office/drawing/2014/main" id="{255F595F-9D78-4174-BF87-839B9A170C60}"/>
                </a:ext>
              </a:extLst>
            </p:cNvPr>
            <p:cNvSpPr/>
            <p:nvPr/>
          </p:nvSpPr>
          <p:spPr>
            <a:xfrm>
              <a:off x="1231129" y="3506469"/>
              <a:ext cx="413418" cy="413418"/>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93">
              <a:extLst>
                <a:ext uri="{FF2B5EF4-FFF2-40B4-BE49-F238E27FC236}">
                  <a16:creationId xmlns:a16="http://schemas.microsoft.com/office/drawing/2014/main" id="{13D91729-A3CA-440B-B0B7-22D7837F2E4A}"/>
                </a:ext>
              </a:extLst>
            </p:cNvPr>
            <p:cNvSpPr/>
            <p:nvPr/>
          </p:nvSpPr>
          <p:spPr>
            <a:xfrm>
              <a:off x="1276266" y="3551606"/>
              <a:ext cx="323144" cy="3231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229">
              <a:extLst>
                <a:ext uri="{FF2B5EF4-FFF2-40B4-BE49-F238E27FC236}">
                  <a16:creationId xmlns:a16="http://schemas.microsoft.com/office/drawing/2014/main" id="{6AE3F09E-19E2-48D5-A9B4-8E2E28550135}"/>
                </a:ext>
              </a:extLst>
            </p:cNvPr>
            <p:cNvSpPr>
              <a:spLocks/>
            </p:cNvSpPr>
            <p:nvPr/>
          </p:nvSpPr>
          <p:spPr bwMode="auto">
            <a:xfrm>
              <a:off x="1377282" y="3671573"/>
              <a:ext cx="121113" cy="83211"/>
            </a:xfrm>
            <a:custGeom>
              <a:avLst/>
              <a:gdLst>
                <a:gd name="T0" fmla="*/ 124 w 16128"/>
                <a:gd name="T1" fmla="*/ 7223 h 11872"/>
                <a:gd name="T2" fmla="*/ 59 w 16128"/>
                <a:gd name="T3" fmla="*/ 7113 h 11872"/>
                <a:gd name="T4" fmla="*/ 18 w 16128"/>
                <a:gd name="T5" fmla="*/ 6994 h 11872"/>
                <a:gd name="T6" fmla="*/ 1 w 16128"/>
                <a:gd name="T7" fmla="*/ 6871 h 11872"/>
                <a:gd name="T8" fmla="*/ 7 w 16128"/>
                <a:gd name="T9" fmla="*/ 6747 h 11872"/>
                <a:gd name="T10" fmla="*/ 36 w 16128"/>
                <a:gd name="T11" fmla="*/ 6626 h 11872"/>
                <a:gd name="T12" fmla="*/ 90 w 16128"/>
                <a:gd name="T13" fmla="*/ 6512 h 11872"/>
                <a:gd name="T14" fmla="*/ 165 w 16128"/>
                <a:gd name="T15" fmla="*/ 6408 h 11872"/>
                <a:gd name="T16" fmla="*/ 1850 w 16128"/>
                <a:gd name="T17" fmla="*/ 4727 h 11872"/>
                <a:gd name="T18" fmla="*/ 1957 w 16128"/>
                <a:gd name="T19" fmla="*/ 4656 h 11872"/>
                <a:gd name="T20" fmla="*/ 2073 w 16128"/>
                <a:gd name="T21" fmla="*/ 4609 h 11872"/>
                <a:gd name="T22" fmla="*/ 2195 w 16128"/>
                <a:gd name="T23" fmla="*/ 4586 h 11872"/>
                <a:gd name="T24" fmla="*/ 2319 w 16128"/>
                <a:gd name="T25" fmla="*/ 4586 h 11872"/>
                <a:gd name="T26" fmla="*/ 2441 w 16128"/>
                <a:gd name="T27" fmla="*/ 4609 h 11872"/>
                <a:gd name="T28" fmla="*/ 2558 w 16128"/>
                <a:gd name="T29" fmla="*/ 4656 h 11872"/>
                <a:gd name="T30" fmla="*/ 2665 w 16128"/>
                <a:gd name="T31" fmla="*/ 4727 h 11872"/>
                <a:gd name="T32" fmla="*/ 5357 w 16128"/>
                <a:gd name="T33" fmla="*/ 7406 h 11872"/>
                <a:gd name="T34" fmla="*/ 5460 w 16128"/>
                <a:gd name="T35" fmla="*/ 7483 h 11872"/>
                <a:gd name="T36" fmla="*/ 5575 w 16128"/>
                <a:gd name="T37" fmla="*/ 7535 h 11872"/>
                <a:gd name="T38" fmla="*/ 5696 w 16128"/>
                <a:gd name="T39" fmla="*/ 7565 h 11872"/>
                <a:gd name="T40" fmla="*/ 5819 w 16128"/>
                <a:gd name="T41" fmla="*/ 7571 h 11872"/>
                <a:gd name="T42" fmla="*/ 5942 w 16128"/>
                <a:gd name="T43" fmla="*/ 7552 h 11872"/>
                <a:gd name="T44" fmla="*/ 6060 w 16128"/>
                <a:gd name="T45" fmla="*/ 7512 h 11872"/>
                <a:gd name="T46" fmla="*/ 6170 w 16128"/>
                <a:gd name="T47" fmla="*/ 7447 h 11872"/>
                <a:gd name="T48" fmla="*/ 13421 w 16128"/>
                <a:gd name="T49" fmla="*/ 190 h 11872"/>
                <a:gd name="T50" fmla="*/ 13521 w 16128"/>
                <a:gd name="T51" fmla="*/ 107 h 11872"/>
                <a:gd name="T52" fmla="*/ 13634 w 16128"/>
                <a:gd name="T53" fmla="*/ 47 h 11872"/>
                <a:gd name="T54" fmla="*/ 13753 w 16128"/>
                <a:gd name="T55" fmla="*/ 12 h 11872"/>
                <a:gd name="T56" fmla="*/ 13877 w 16128"/>
                <a:gd name="T57" fmla="*/ 0 h 11872"/>
                <a:gd name="T58" fmla="*/ 14000 w 16128"/>
                <a:gd name="T59" fmla="*/ 11 h 11872"/>
                <a:gd name="T60" fmla="*/ 14120 w 16128"/>
                <a:gd name="T61" fmla="*/ 46 h 11872"/>
                <a:gd name="T62" fmla="*/ 14233 w 16128"/>
                <a:gd name="T63" fmla="*/ 105 h 11872"/>
                <a:gd name="T64" fmla="*/ 14334 w 16128"/>
                <a:gd name="T65" fmla="*/ 186 h 11872"/>
                <a:gd name="T66" fmla="*/ 16003 w 16128"/>
                <a:gd name="T67" fmla="*/ 1855 h 11872"/>
                <a:gd name="T68" fmla="*/ 16068 w 16128"/>
                <a:gd name="T69" fmla="*/ 1964 h 11872"/>
                <a:gd name="T70" fmla="*/ 16109 w 16128"/>
                <a:gd name="T71" fmla="*/ 2082 h 11872"/>
                <a:gd name="T72" fmla="*/ 16127 w 16128"/>
                <a:gd name="T73" fmla="*/ 2205 h 11872"/>
                <a:gd name="T74" fmla="*/ 16122 w 16128"/>
                <a:gd name="T75" fmla="*/ 2328 h 11872"/>
                <a:gd name="T76" fmla="*/ 16093 w 16128"/>
                <a:gd name="T77" fmla="*/ 2449 h 11872"/>
                <a:gd name="T78" fmla="*/ 16039 w 16128"/>
                <a:gd name="T79" fmla="*/ 2564 h 11872"/>
                <a:gd name="T80" fmla="*/ 15964 w 16128"/>
                <a:gd name="T81" fmla="*/ 2667 h 11872"/>
                <a:gd name="T82" fmla="*/ 7188 w 16128"/>
                <a:gd name="T83" fmla="*/ 11462 h 11872"/>
                <a:gd name="T84" fmla="*/ 7074 w 16128"/>
                <a:gd name="T85" fmla="*/ 11550 h 11872"/>
                <a:gd name="T86" fmla="*/ 6943 w 16128"/>
                <a:gd name="T87" fmla="*/ 11632 h 11872"/>
                <a:gd name="T88" fmla="*/ 6801 w 16128"/>
                <a:gd name="T89" fmla="*/ 11706 h 11872"/>
                <a:gd name="T90" fmla="*/ 6652 w 16128"/>
                <a:gd name="T91" fmla="*/ 11767 h 11872"/>
                <a:gd name="T92" fmla="*/ 6500 w 16128"/>
                <a:gd name="T93" fmla="*/ 11817 h 11872"/>
                <a:gd name="T94" fmla="*/ 6349 w 16128"/>
                <a:gd name="T95" fmla="*/ 11852 h 11872"/>
                <a:gd name="T96" fmla="*/ 6205 w 16128"/>
                <a:gd name="T97" fmla="*/ 11870 h 11872"/>
                <a:gd name="T98" fmla="*/ 5352 w 16128"/>
                <a:gd name="T99" fmla="*/ 11871 h 11872"/>
                <a:gd name="T100" fmla="*/ 5210 w 16128"/>
                <a:gd name="T101" fmla="*/ 11858 h 11872"/>
                <a:gd name="T102" fmla="*/ 5062 w 16128"/>
                <a:gd name="T103" fmla="*/ 11827 h 11872"/>
                <a:gd name="T104" fmla="*/ 4910 w 16128"/>
                <a:gd name="T105" fmla="*/ 11780 h 11872"/>
                <a:gd name="T106" fmla="*/ 4760 w 16128"/>
                <a:gd name="T107" fmla="*/ 11722 h 11872"/>
                <a:gd name="T108" fmla="*/ 4615 w 16128"/>
                <a:gd name="T109" fmla="*/ 11651 h 11872"/>
                <a:gd name="T110" fmla="*/ 4481 w 16128"/>
                <a:gd name="T111" fmla="*/ 11572 h 11872"/>
                <a:gd name="T112" fmla="*/ 4363 w 16128"/>
                <a:gd name="T113" fmla="*/ 11484 h 11872"/>
                <a:gd name="T114" fmla="*/ 187 w 16128"/>
                <a:gd name="T115" fmla="*/ 7297 h 1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28" h="11872">
                  <a:moveTo>
                    <a:pt x="187" y="7297"/>
                  </a:moveTo>
                  <a:lnTo>
                    <a:pt x="164" y="7273"/>
                  </a:lnTo>
                  <a:lnTo>
                    <a:pt x="143" y="7248"/>
                  </a:lnTo>
                  <a:lnTo>
                    <a:pt x="124" y="7223"/>
                  </a:lnTo>
                  <a:lnTo>
                    <a:pt x="106" y="7196"/>
                  </a:lnTo>
                  <a:lnTo>
                    <a:pt x="89" y="7168"/>
                  </a:lnTo>
                  <a:lnTo>
                    <a:pt x="74" y="7141"/>
                  </a:lnTo>
                  <a:lnTo>
                    <a:pt x="59" y="7113"/>
                  </a:lnTo>
                  <a:lnTo>
                    <a:pt x="46" y="7084"/>
                  </a:lnTo>
                  <a:lnTo>
                    <a:pt x="35" y="7054"/>
                  </a:lnTo>
                  <a:lnTo>
                    <a:pt x="26" y="7024"/>
                  </a:lnTo>
                  <a:lnTo>
                    <a:pt x="18" y="6994"/>
                  </a:lnTo>
                  <a:lnTo>
                    <a:pt x="12" y="6964"/>
                  </a:lnTo>
                  <a:lnTo>
                    <a:pt x="6" y="6933"/>
                  </a:lnTo>
                  <a:lnTo>
                    <a:pt x="3" y="6902"/>
                  </a:lnTo>
                  <a:lnTo>
                    <a:pt x="1" y="6871"/>
                  </a:lnTo>
                  <a:lnTo>
                    <a:pt x="0" y="6841"/>
                  </a:lnTo>
                  <a:lnTo>
                    <a:pt x="1" y="6809"/>
                  </a:lnTo>
                  <a:lnTo>
                    <a:pt x="3" y="6778"/>
                  </a:lnTo>
                  <a:lnTo>
                    <a:pt x="7" y="6747"/>
                  </a:lnTo>
                  <a:lnTo>
                    <a:pt x="12" y="6717"/>
                  </a:lnTo>
                  <a:lnTo>
                    <a:pt x="18" y="6687"/>
                  </a:lnTo>
                  <a:lnTo>
                    <a:pt x="26" y="6656"/>
                  </a:lnTo>
                  <a:lnTo>
                    <a:pt x="36" y="6626"/>
                  </a:lnTo>
                  <a:lnTo>
                    <a:pt x="47" y="6597"/>
                  </a:lnTo>
                  <a:lnTo>
                    <a:pt x="59" y="6569"/>
                  </a:lnTo>
                  <a:lnTo>
                    <a:pt x="74" y="6539"/>
                  </a:lnTo>
                  <a:lnTo>
                    <a:pt x="90" y="6512"/>
                  </a:lnTo>
                  <a:lnTo>
                    <a:pt x="106" y="6485"/>
                  </a:lnTo>
                  <a:lnTo>
                    <a:pt x="125" y="6459"/>
                  </a:lnTo>
                  <a:lnTo>
                    <a:pt x="144" y="6432"/>
                  </a:lnTo>
                  <a:lnTo>
                    <a:pt x="165" y="6408"/>
                  </a:lnTo>
                  <a:lnTo>
                    <a:pt x="188" y="6384"/>
                  </a:lnTo>
                  <a:lnTo>
                    <a:pt x="1801" y="4771"/>
                  </a:lnTo>
                  <a:lnTo>
                    <a:pt x="1824" y="4748"/>
                  </a:lnTo>
                  <a:lnTo>
                    <a:pt x="1850" y="4727"/>
                  </a:lnTo>
                  <a:lnTo>
                    <a:pt x="1876" y="4707"/>
                  </a:lnTo>
                  <a:lnTo>
                    <a:pt x="1902" y="4689"/>
                  </a:lnTo>
                  <a:lnTo>
                    <a:pt x="1929" y="4671"/>
                  </a:lnTo>
                  <a:lnTo>
                    <a:pt x="1957" y="4656"/>
                  </a:lnTo>
                  <a:lnTo>
                    <a:pt x="1985" y="4642"/>
                  </a:lnTo>
                  <a:lnTo>
                    <a:pt x="2014" y="4630"/>
                  </a:lnTo>
                  <a:lnTo>
                    <a:pt x="2043" y="4619"/>
                  </a:lnTo>
                  <a:lnTo>
                    <a:pt x="2073" y="4609"/>
                  </a:lnTo>
                  <a:lnTo>
                    <a:pt x="2104" y="4601"/>
                  </a:lnTo>
                  <a:lnTo>
                    <a:pt x="2134" y="4595"/>
                  </a:lnTo>
                  <a:lnTo>
                    <a:pt x="2164" y="4590"/>
                  </a:lnTo>
                  <a:lnTo>
                    <a:pt x="2195" y="4586"/>
                  </a:lnTo>
                  <a:lnTo>
                    <a:pt x="2227" y="4584"/>
                  </a:lnTo>
                  <a:lnTo>
                    <a:pt x="2257" y="4583"/>
                  </a:lnTo>
                  <a:lnTo>
                    <a:pt x="2288" y="4584"/>
                  </a:lnTo>
                  <a:lnTo>
                    <a:pt x="2319" y="4586"/>
                  </a:lnTo>
                  <a:lnTo>
                    <a:pt x="2350" y="4590"/>
                  </a:lnTo>
                  <a:lnTo>
                    <a:pt x="2381" y="4595"/>
                  </a:lnTo>
                  <a:lnTo>
                    <a:pt x="2411" y="4601"/>
                  </a:lnTo>
                  <a:lnTo>
                    <a:pt x="2441" y="4609"/>
                  </a:lnTo>
                  <a:lnTo>
                    <a:pt x="2472" y="4619"/>
                  </a:lnTo>
                  <a:lnTo>
                    <a:pt x="2501" y="4630"/>
                  </a:lnTo>
                  <a:lnTo>
                    <a:pt x="2529" y="4642"/>
                  </a:lnTo>
                  <a:lnTo>
                    <a:pt x="2558" y="4656"/>
                  </a:lnTo>
                  <a:lnTo>
                    <a:pt x="2586" y="4671"/>
                  </a:lnTo>
                  <a:lnTo>
                    <a:pt x="2613" y="4689"/>
                  </a:lnTo>
                  <a:lnTo>
                    <a:pt x="2639" y="4707"/>
                  </a:lnTo>
                  <a:lnTo>
                    <a:pt x="2665" y="4727"/>
                  </a:lnTo>
                  <a:lnTo>
                    <a:pt x="2689" y="4748"/>
                  </a:lnTo>
                  <a:lnTo>
                    <a:pt x="2714" y="4770"/>
                  </a:lnTo>
                  <a:lnTo>
                    <a:pt x="5332" y="7384"/>
                  </a:lnTo>
                  <a:lnTo>
                    <a:pt x="5357" y="7406"/>
                  </a:lnTo>
                  <a:lnTo>
                    <a:pt x="5382" y="7427"/>
                  </a:lnTo>
                  <a:lnTo>
                    <a:pt x="5407" y="7448"/>
                  </a:lnTo>
                  <a:lnTo>
                    <a:pt x="5433" y="7466"/>
                  </a:lnTo>
                  <a:lnTo>
                    <a:pt x="5460" y="7483"/>
                  </a:lnTo>
                  <a:lnTo>
                    <a:pt x="5489" y="7498"/>
                  </a:lnTo>
                  <a:lnTo>
                    <a:pt x="5517" y="7512"/>
                  </a:lnTo>
                  <a:lnTo>
                    <a:pt x="5546" y="7524"/>
                  </a:lnTo>
                  <a:lnTo>
                    <a:pt x="5575" y="7535"/>
                  </a:lnTo>
                  <a:lnTo>
                    <a:pt x="5604" y="7545"/>
                  </a:lnTo>
                  <a:lnTo>
                    <a:pt x="5635" y="7553"/>
                  </a:lnTo>
                  <a:lnTo>
                    <a:pt x="5665" y="7559"/>
                  </a:lnTo>
                  <a:lnTo>
                    <a:pt x="5696" y="7565"/>
                  </a:lnTo>
                  <a:lnTo>
                    <a:pt x="5726" y="7569"/>
                  </a:lnTo>
                  <a:lnTo>
                    <a:pt x="5758" y="7571"/>
                  </a:lnTo>
                  <a:lnTo>
                    <a:pt x="5789" y="7572"/>
                  </a:lnTo>
                  <a:lnTo>
                    <a:pt x="5819" y="7571"/>
                  </a:lnTo>
                  <a:lnTo>
                    <a:pt x="5850" y="7569"/>
                  </a:lnTo>
                  <a:lnTo>
                    <a:pt x="5882" y="7565"/>
                  </a:lnTo>
                  <a:lnTo>
                    <a:pt x="5912" y="7559"/>
                  </a:lnTo>
                  <a:lnTo>
                    <a:pt x="5942" y="7552"/>
                  </a:lnTo>
                  <a:lnTo>
                    <a:pt x="5972" y="7544"/>
                  </a:lnTo>
                  <a:lnTo>
                    <a:pt x="6003" y="7535"/>
                  </a:lnTo>
                  <a:lnTo>
                    <a:pt x="6032" y="7524"/>
                  </a:lnTo>
                  <a:lnTo>
                    <a:pt x="6060" y="7512"/>
                  </a:lnTo>
                  <a:lnTo>
                    <a:pt x="6089" y="7498"/>
                  </a:lnTo>
                  <a:lnTo>
                    <a:pt x="6117" y="7482"/>
                  </a:lnTo>
                  <a:lnTo>
                    <a:pt x="6144" y="7465"/>
                  </a:lnTo>
                  <a:lnTo>
                    <a:pt x="6170" y="7447"/>
                  </a:lnTo>
                  <a:lnTo>
                    <a:pt x="6196" y="7426"/>
                  </a:lnTo>
                  <a:lnTo>
                    <a:pt x="6220" y="7405"/>
                  </a:lnTo>
                  <a:lnTo>
                    <a:pt x="6245" y="7383"/>
                  </a:lnTo>
                  <a:lnTo>
                    <a:pt x="13421" y="190"/>
                  </a:lnTo>
                  <a:lnTo>
                    <a:pt x="13445" y="166"/>
                  </a:lnTo>
                  <a:lnTo>
                    <a:pt x="13470" y="145"/>
                  </a:lnTo>
                  <a:lnTo>
                    <a:pt x="13495" y="125"/>
                  </a:lnTo>
                  <a:lnTo>
                    <a:pt x="13521" y="107"/>
                  </a:lnTo>
                  <a:lnTo>
                    <a:pt x="13549" y="90"/>
                  </a:lnTo>
                  <a:lnTo>
                    <a:pt x="13577" y="75"/>
                  </a:lnTo>
                  <a:lnTo>
                    <a:pt x="13605" y="60"/>
                  </a:lnTo>
                  <a:lnTo>
                    <a:pt x="13634" y="47"/>
                  </a:lnTo>
                  <a:lnTo>
                    <a:pt x="13663" y="36"/>
                  </a:lnTo>
                  <a:lnTo>
                    <a:pt x="13693" y="27"/>
                  </a:lnTo>
                  <a:lnTo>
                    <a:pt x="13723" y="19"/>
                  </a:lnTo>
                  <a:lnTo>
                    <a:pt x="13753" y="12"/>
                  </a:lnTo>
                  <a:lnTo>
                    <a:pt x="13784" y="7"/>
                  </a:lnTo>
                  <a:lnTo>
                    <a:pt x="13815" y="3"/>
                  </a:lnTo>
                  <a:lnTo>
                    <a:pt x="13846" y="1"/>
                  </a:lnTo>
                  <a:lnTo>
                    <a:pt x="13877" y="0"/>
                  </a:lnTo>
                  <a:lnTo>
                    <a:pt x="13908" y="1"/>
                  </a:lnTo>
                  <a:lnTo>
                    <a:pt x="13939" y="3"/>
                  </a:lnTo>
                  <a:lnTo>
                    <a:pt x="13970" y="6"/>
                  </a:lnTo>
                  <a:lnTo>
                    <a:pt x="14000" y="11"/>
                  </a:lnTo>
                  <a:lnTo>
                    <a:pt x="14031" y="18"/>
                  </a:lnTo>
                  <a:lnTo>
                    <a:pt x="14062" y="26"/>
                  </a:lnTo>
                  <a:lnTo>
                    <a:pt x="14091" y="35"/>
                  </a:lnTo>
                  <a:lnTo>
                    <a:pt x="14120" y="46"/>
                  </a:lnTo>
                  <a:lnTo>
                    <a:pt x="14149" y="58"/>
                  </a:lnTo>
                  <a:lnTo>
                    <a:pt x="14178" y="73"/>
                  </a:lnTo>
                  <a:lnTo>
                    <a:pt x="14206" y="88"/>
                  </a:lnTo>
                  <a:lnTo>
                    <a:pt x="14233" y="105"/>
                  </a:lnTo>
                  <a:lnTo>
                    <a:pt x="14259" y="123"/>
                  </a:lnTo>
                  <a:lnTo>
                    <a:pt x="14285" y="143"/>
                  </a:lnTo>
                  <a:lnTo>
                    <a:pt x="14310" y="164"/>
                  </a:lnTo>
                  <a:lnTo>
                    <a:pt x="14334" y="186"/>
                  </a:lnTo>
                  <a:lnTo>
                    <a:pt x="15938" y="1780"/>
                  </a:lnTo>
                  <a:lnTo>
                    <a:pt x="15962" y="1804"/>
                  </a:lnTo>
                  <a:lnTo>
                    <a:pt x="15983" y="1829"/>
                  </a:lnTo>
                  <a:lnTo>
                    <a:pt x="16003" y="1855"/>
                  </a:lnTo>
                  <a:lnTo>
                    <a:pt x="16021" y="1881"/>
                  </a:lnTo>
                  <a:lnTo>
                    <a:pt x="16038" y="1908"/>
                  </a:lnTo>
                  <a:lnTo>
                    <a:pt x="16053" y="1935"/>
                  </a:lnTo>
                  <a:lnTo>
                    <a:pt x="16068" y="1964"/>
                  </a:lnTo>
                  <a:lnTo>
                    <a:pt x="16081" y="1993"/>
                  </a:lnTo>
                  <a:lnTo>
                    <a:pt x="16092" y="2022"/>
                  </a:lnTo>
                  <a:lnTo>
                    <a:pt x="16101" y="2051"/>
                  </a:lnTo>
                  <a:lnTo>
                    <a:pt x="16109" y="2082"/>
                  </a:lnTo>
                  <a:lnTo>
                    <a:pt x="16116" y="2112"/>
                  </a:lnTo>
                  <a:lnTo>
                    <a:pt x="16121" y="2143"/>
                  </a:lnTo>
                  <a:lnTo>
                    <a:pt x="16125" y="2173"/>
                  </a:lnTo>
                  <a:lnTo>
                    <a:pt x="16127" y="2205"/>
                  </a:lnTo>
                  <a:lnTo>
                    <a:pt x="16128" y="2236"/>
                  </a:lnTo>
                  <a:lnTo>
                    <a:pt x="16127" y="2266"/>
                  </a:lnTo>
                  <a:lnTo>
                    <a:pt x="16125" y="2297"/>
                  </a:lnTo>
                  <a:lnTo>
                    <a:pt x="16122" y="2328"/>
                  </a:lnTo>
                  <a:lnTo>
                    <a:pt x="16117" y="2359"/>
                  </a:lnTo>
                  <a:lnTo>
                    <a:pt x="16110" y="2389"/>
                  </a:lnTo>
                  <a:lnTo>
                    <a:pt x="16102" y="2419"/>
                  </a:lnTo>
                  <a:lnTo>
                    <a:pt x="16093" y="2449"/>
                  </a:lnTo>
                  <a:lnTo>
                    <a:pt x="16082" y="2478"/>
                  </a:lnTo>
                  <a:lnTo>
                    <a:pt x="16069" y="2507"/>
                  </a:lnTo>
                  <a:lnTo>
                    <a:pt x="16055" y="2535"/>
                  </a:lnTo>
                  <a:lnTo>
                    <a:pt x="16039" y="2564"/>
                  </a:lnTo>
                  <a:lnTo>
                    <a:pt x="16023" y="2591"/>
                  </a:lnTo>
                  <a:lnTo>
                    <a:pt x="16004" y="2617"/>
                  </a:lnTo>
                  <a:lnTo>
                    <a:pt x="15985" y="2642"/>
                  </a:lnTo>
                  <a:lnTo>
                    <a:pt x="15964" y="2667"/>
                  </a:lnTo>
                  <a:lnTo>
                    <a:pt x="15941" y="2692"/>
                  </a:lnTo>
                  <a:lnTo>
                    <a:pt x="7238" y="11415"/>
                  </a:lnTo>
                  <a:lnTo>
                    <a:pt x="7214" y="11439"/>
                  </a:lnTo>
                  <a:lnTo>
                    <a:pt x="7188" y="11462"/>
                  </a:lnTo>
                  <a:lnTo>
                    <a:pt x="7162" y="11485"/>
                  </a:lnTo>
                  <a:lnTo>
                    <a:pt x="7134" y="11507"/>
                  </a:lnTo>
                  <a:lnTo>
                    <a:pt x="7104" y="11529"/>
                  </a:lnTo>
                  <a:lnTo>
                    <a:pt x="7074" y="11550"/>
                  </a:lnTo>
                  <a:lnTo>
                    <a:pt x="7043" y="11572"/>
                  </a:lnTo>
                  <a:lnTo>
                    <a:pt x="7011" y="11593"/>
                  </a:lnTo>
                  <a:lnTo>
                    <a:pt x="6977" y="11613"/>
                  </a:lnTo>
                  <a:lnTo>
                    <a:pt x="6943" y="11632"/>
                  </a:lnTo>
                  <a:lnTo>
                    <a:pt x="6909" y="11651"/>
                  </a:lnTo>
                  <a:lnTo>
                    <a:pt x="6874" y="11670"/>
                  </a:lnTo>
                  <a:lnTo>
                    <a:pt x="6837" y="11688"/>
                  </a:lnTo>
                  <a:lnTo>
                    <a:pt x="6801" y="11706"/>
                  </a:lnTo>
                  <a:lnTo>
                    <a:pt x="6765" y="11722"/>
                  </a:lnTo>
                  <a:lnTo>
                    <a:pt x="6727" y="11738"/>
                  </a:lnTo>
                  <a:lnTo>
                    <a:pt x="6689" y="11753"/>
                  </a:lnTo>
                  <a:lnTo>
                    <a:pt x="6652" y="11767"/>
                  </a:lnTo>
                  <a:lnTo>
                    <a:pt x="6613" y="11781"/>
                  </a:lnTo>
                  <a:lnTo>
                    <a:pt x="6576" y="11793"/>
                  </a:lnTo>
                  <a:lnTo>
                    <a:pt x="6538" y="11805"/>
                  </a:lnTo>
                  <a:lnTo>
                    <a:pt x="6500" y="11817"/>
                  </a:lnTo>
                  <a:lnTo>
                    <a:pt x="6461" y="11827"/>
                  </a:lnTo>
                  <a:lnTo>
                    <a:pt x="6424" y="11836"/>
                  </a:lnTo>
                  <a:lnTo>
                    <a:pt x="6387" y="11844"/>
                  </a:lnTo>
                  <a:lnTo>
                    <a:pt x="6349" y="11852"/>
                  </a:lnTo>
                  <a:lnTo>
                    <a:pt x="6313" y="11858"/>
                  </a:lnTo>
                  <a:lnTo>
                    <a:pt x="6277" y="11863"/>
                  </a:lnTo>
                  <a:lnTo>
                    <a:pt x="6241" y="11867"/>
                  </a:lnTo>
                  <a:lnTo>
                    <a:pt x="6205" y="11870"/>
                  </a:lnTo>
                  <a:lnTo>
                    <a:pt x="6171" y="11871"/>
                  </a:lnTo>
                  <a:lnTo>
                    <a:pt x="6138" y="11872"/>
                  </a:lnTo>
                  <a:lnTo>
                    <a:pt x="5386" y="11872"/>
                  </a:lnTo>
                  <a:lnTo>
                    <a:pt x="5352" y="11871"/>
                  </a:lnTo>
                  <a:lnTo>
                    <a:pt x="5318" y="11870"/>
                  </a:lnTo>
                  <a:lnTo>
                    <a:pt x="5283" y="11867"/>
                  </a:lnTo>
                  <a:lnTo>
                    <a:pt x="5247" y="11863"/>
                  </a:lnTo>
                  <a:lnTo>
                    <a:pt x="5210" y="11858"/>
                  </a:lnTo>
                  <a:lnTo>
                    <a:pt x="5174" y="11851"/>
                  </a:lnTo>
                  <a:lnTo>
                    <a:pt x="5137" y="11844"/>
                  </a:lnTo>
                  <a:lnTo>
                    <a:pt x="5099" y="11836"/>
                  </a:lnTo>
                  <a:lnTo>
                    <a:pt x="5062" y="11827"/>
                  </a:lnTo>
                  <a:lnTo>
                    <a:pt x="5024" y="11817"/>
                  </a:lnTo>
                  <a:lnTo>
                    <a:pt x="4986" y="11805"/>
                  </a:lnTo>
                  <a:lnTo>
                    <a:pt x="4948" y="11793"/>
                  </a:lnTo>
                  <a:lnTo>
                    <a:pt x="4910" y="11780"/>
                  </a:lnTo>
                  <a:lnTo>
                    <a:pt x="4872" y="11767"/>
                  </a:lnTo>
                  <a:lnTo>
                    <a:pt x="4834" y="11753"/>
                  </a:lnTo>
                  <a:lnTo>
                    <a:pt x="4796" y="11738"/>
                  </a:lnTo>
                  <a:lnTo>
                    <a:pt x="4760" y="11722"/>
                  </a:lnTo>
                  <a:lnTo>
                    <a:pt x="4722" y="11705"/>
                  </a:lnTo>
                  <a:lnTo>
                    <a:pt x="4686" y="11688"/>
                  </a:lnTo>
                  <a:lnTo>
                    <a:pt x="4650" y="11669"/>
                  </a:lnTo>
                  <a:lnTo>
                    <a:pt x="4615" y="11651"/>
                  </a:lnTo>
                  <a:lnTo>
                    <a:pt x="4580" y="11632"/>
                  </a:lnTo>
                  <a:lnTo>
                    <a:pt x="4546" y="11612"/>
                  </a:lnTo>
                  <a:lnTo>
                    <a:pt x="4513" y="11592"/>
                  </a:lnTo>
                  <a:lnTo>
                    <a:pt x="4481" y="11572"/>
                  </a:lnTo>
                  <a:lnTo>
                    <a:pt x="4449" y="11550"/>
                  </a:lnTo>
                  <a:lnTo>
                    <a:pt x="4419" y="11528"/>
                  </a:lnTo>
                  <a:lnTo>
                    <a:pt x="4390" y="11506"/>
                  </a:lnTo>
                  <a:lnTo>
                    <a:pt x="4363" y="11484"/>
                  </a:lnTo>
                  <a:lnTo>
                    <a:pt x="4335" y="11462"/>
                  </a:lnTo>
                  <a:lnTo>
                    <a:pt x="4310" y="11439"/>
                  </a:lnTo>
                  <a:lnTo>
                    <a:pt x="4286" y="11414"/>
                  </a:lnTo>
                  <a:lnTo>
                    <a:pt x="187" y="7297"/>
                  </a:lnTo>
                  <a:close/>
                </a:path>
              </a:pathLst>
            </a:custGeom>
            <a:solidFill>
              <a:schemeClr val="bg1"/>
            </a:solidFill>
            <a:ln w="19050">
              <a:noFill/>
            </a:ln>
          </p:spPr>
          <p:txBody>
            <a:bodyPr vert="horz" wrap="square" lIns="91440" tIns="45720" rIns="91440" bIns="45720" numCol="1" anchor="t" anchorCtr="0" compatLnSpc="1">
              <a:prstTxWarp prst="textNoShape">
                <a:avLst/>
              </a:prstTxWarp>
            </a:bodyPr>
            <a:lstStyle/>
            <a:p>
              <a:endParaRPr lang="id-ID">
                <a:solidFill>
                  <a:srgbClr val="535761"/>
                </a:solidFill>
                <a:latin typeface="Raleway Light" panose="020B0403030101060003" pitchFamily="34" charset="0"/>
                <a:ea typeface="Open Sans" panose="020B0606030504020204" pitchFamily="34" charset="0"/>
                <a:cs typeface="Open Sans" panose="020B0606030504020204" pitchFamily="34" charset="0"/>
              </a:endParaRPr>
            </a:p>
          </p:txBody>
        </p:sp>
      </p:grpSp>
      <p:grpSp>
        <p:nvGrpSpPr>
          <p:cNvPr id="36" name="Group 90">
            <a:extLst>
              <a:ext uri="{FF2B5EF4-FFF2-40B4-BE49-F238E27FC236}">
                <a16:creationId xmlns:a16="http://schemas.microsoft.com/office/drawing/2014/main" id="{662DE67C-C698-4DF5-A8EE-8CB8A004530C}"/>
              </a:ext>
            </a:extLst>
          </p:cNvPr>
          <p:cNvGrpSpPr/>
          <p:nvPr/>
        </p:nvGrpSpPr>
        <p:grpSpPr>
          <a:xfrm>
            <a:off x="2332906" y="3172142"/>
            <a:ext cx="805372" cy="805372"/>
            <a:chOff x="1231129" y="3506469"/>
            <a:chExt cx="413418" cy="413418"/>
          </a:xfrm>
        </p:grpSpPr>
        <p:sp>
          <p:nvSpPr>
            <p:cNvPr id="37" name="Oval 92">
              <a:extLst>
                <a:ext uri="{FF2B5EF4-FFF2-40B4-BE49-F238E27FC236}">
                  <a16:creationId xmlns:a16="http://schemas.microsoft.com/office/drawing/2014/main" id="{66E3DE8F-D242-4ADF-95D1-19F116CC7F07}"/>
                </a:ext>
              </a:extLst>
            </p:cNvPr>
            <p:cNvSpPr/>
            <p:nvPr/>
          </p:nvSpPr>
          <p:spPr>
            <a:xfrm>
              <a:off x="1231129" y="3506469"/>
              <a:ext cx="413418" cy="413418"/>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93">
              <a:extLst>
                <a:ext uri="{FF2B5EF4-FFF2-40B4-BE49-F238E27FC236}">
                  <a16:creationId xmlns:a16="http://schemas.microsoft.com/office/drawing/2014/main" id="{E4ED0B0A-4696-4103-88DD-797CD00C9D55}"/>
                </a:ext>
              </a:extLst>
            </p:cNvPr>
            <p:cNvSpPr/>
            <p:nvPr/>
          </p:nvSpPr>
          <p:spPr>
            <a:xfrm>
              <a:off x="1276266" y="3551606"/>
              <a:ext cx="323144" cy="3231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229">
              <a:extLst>
                <a:ext uri="{FF2B5EF4-FFF2-40B4-BE49-F238E27FC236}">
                  <a16:creationId xmlns:a16="http://schemas.microsoft.com/office/drawing/2014/main" id="{1E03DDAF-2122-4E12-9527-B54BF05883EF}"/>
                </a:ext>
              </a:extLst>
            </p:cNvPr>
            <p:cNvSpPr>
              <a:spLocks/>
            </p:cNvSpPr>
            <p:nvPr/>
          </p:nvSpPr>
          <p:spPr bwMode="auto">
            <a:xfrm>
              <a:off x="1377282" y="3671573"/>
              <a:ext cx="121113" cy="83211"/>
            </a:xfrm>
            <a:custGeom>
              <a:avLst/>
              <a:gdLst>
                <a:gd name="T0" fmla="*/ 124 w 16128"/>
                <a:gd name="T1" fmla="*/ 7223 h 11872"/>
                <a:gd name="T2" fmla="*/ 59 w 16128"/>
                <a:gd name="T3" fmla="*/ 7113 h 11872"/>
                <a:gd name="T4" fmla="*/ 18 w 16128"/>
                <a:gd name="T5" fmla="*/ 6994 h 11872"/>
                <a:gd name="T6" fmla="*/ 1 w 16128"/>
                <a:gd name="T7" fmla="*/ 6871 h 11872"/>
                <a:gd name="T8" fmla="*/ 7 w 16128"/>
                <a:gd name="T9" fmla="*/ 6747 h 11872"/>
                <a:gd name="T10" fmla="*/ 36 w 16128"/>
                <a:gd name="T11" fmla="*/ 6626 h 11872"/>
                <a:gd name="T12" fmla="*/ 90 w 16128"/>
                <a:gd name="T13" fmla="*/ 6512 h 11872"/>
                <a:gd name="T14" fmla="*/ 165 w 16128"/>
                <a:gd name="T15" fmla="*/ 6408 h 11872"/>
                <a:gd name="T16" fmla="*/ 1850 w 16128"/>
                <a:gd name="T17" fmla="*/ 4727 h 11872"/>
                <a:gd name="T18" fmla="*/ 1957 w 16128"/>
                <a:gd name="T19" fmla="*/ 4656 h 11872"/>
                <a:gd name="T20" fmla="*/ 2073 w 16128"/>
                <a:gd name="T21" fmla="*/ 4609 h 11872"/>
                <a:gd name="T22" fmla="*/ 2195 w 16128"/>
                <a:gd name="T23" fmla="*/ 4586 h 11872"/>
                <a:gd name="T24" fmla="*/ 2319 w 16128"/>
                <a:gd name="T25" fmla="*/ 4586 h 11872"/>
                <a:gd name="T26" fmla="*/ 2441 w 16128"/>
                <a:gd name="T27" fmla="*/ 4609 h 11872"/>
                <a:gd name="T28" fmla="*/ 2558 w 16128"/>
                <a:gd name="T29" fmla="*/ 4656 h 11872"/>
                <a:gd name="T30" fmla="*/ 2665 w 16128"/>
                <a:gd name="T31" fmla="*/ 4727 h 11872"/>
                <a:gd name="T32" fmla="*/ 5357 w 16128"/>
                <a:gd name="T33" fmla="*/ 7406 h 11872"/>
                <a:gd name="T34" fmla="*/ 5460 w 16128"/>
                <a:gd name="T35" fmla="*/ 7483 h 11872"/>
                <a:gd name="T36" fmla="*/ 5575 w 16128"/>
                <a:gd name="T37" fmla="*/ 7535 h 11872"/>
                <a:gd name="T38" fmla="*/ 5696 w 16128"/>
                <a:gd name="T39" fmla="*/ 7565 h 11872"/>
                <a:gd name="T40" fmla="*/ 5819 w 16128"/>
                <a:gd name="T41" fmla="*/ 7571 h 11872"/>
                <a:gd name="T42" fmla="*/ 5942 w 16128"/>
                <a:gd name="T43" fmla="*/ 7552 h 11872"/>
                <a:gd name="T44" fmla="*/ 6060 w 16128"/>
                <a:gd name="T45" fmla="*/ 7512 h 11872"/>
                <a:gd name="T46" fmla="*/ 6170 w 16128"/>
                <a:gd name="T47" fmla="*/ 7447 h 11872"/>
                <a:gd name="T48" fmla="*/ 13421 w 16128"/>
                <a:gd name="T49" fmla="*/ 190 h 11872"/>
                <a:gd name="T50" fmla="*/ 13521 w 16128"/>
                <a:gd name="T51" fmla="*/ 107 h 11872"/>
                <a:gd name="T52" fmla="*/ 13634 w 16128"/>
                <a:gd name="T53" fmla="*/ 47 h 11872"/>
                <a:gd name="T54" fmla="*/ 13753 w 16128"/>
                <a:gd name="T55" fmla="*/ 12 h 11872"/>
                <a:gd name="T56" fmla="*/ 13877 w 16128"/>
                <a:gd name="T57" fmla="*/ 0 h 11872"/>
                <a:gd name="T58" fmla="*/ 14000 w 16128"/>
                <a:gd name="T59" fmla="*/ 11 h 11872"/>
                <a:gd name="T60" fmla="*/ 14120 w 16128"/>
                <a:gd name="T61" fmla="*/ 46 h 11872"/>
                <a:gd name="T62" fmla="*/ 14233 w 16128"/>
                <a:gd name="T63" fmla="*/ 105 h 11872"/>
                <a:gd name="T64" fmla="*/ 14334 w 16128"/>
                <a:gd name="T65" fmla="*/ 186 h 11872"/>
                <a:gd name="T66" fmla="*/ 16003 w 16128"/>
                <a:gd name="T67" fmla="*/ 1855 h 11872"/>
                <a:gd name="T68" fmla="*/ 16068 w 16128"/>
                <a:gd name="T69" fmla="*/ 1964 h 11872"/>
                <a:gd name="T70" fmla="*/ 16109 w 16128"/>
                <a:gd name="T71" fmla="*/ 2082 h 11872"/>
                <a:gd name="T72" fmla="*/ 16127 w 16128"/>
                <a:gd name="T73" fmla="*/ 2205 h 11872"/>
                <a:gd name="T74" fmla="*/ 16122 w 16128"/>
                <a:gd name="T75" fmla="*/ 2328 h 11872"/>
                <a:gd name="T76" fmla="*/ 16093 w 16128"/>
                <a:gd name="T77" fmla="*/ 2449 h 11872"/>
                <a:gd name="T78" fmla="*/ 16039 w 16128"/>
                <a:gd name="T79" fmla="*/ 2564 h 11872"/>
                <a:gd name="T80" fmla="*/ 15964 w 16128"/>
                <a:gd name="T81" fmla="*/ 2667 h 11872"/>
                <a:gd name="T82" fmla="*/ 7188 w 16128"/>
                <a:gd name="T83" fmla="*/ 11462 h 11872"/>
                <a:gd name="T84" fmla="*/ 7074 w 16128"/>
                <a:gd name="T85" fmla="*/ 11550 h 11872"/>
                <a:gd name="T86" fmla="*/ 6943 w 16128"/>
                <a:gd name="T87" fmla="*/ 11632 h 11872"/>
                <a:gd name="T88" fmla="*/ 6801 w 16128"/>
                <a:gd name="T89" fmla="*/ 11706 h 11872"/>
                <a:gd name="T90" fmla="*/ 6652 w 16128"/>
                <a:gd name="T91" fmla="*/ 11767 h 11872"/>
                <a:gd name="T92" fmla="*/ 6500 w 16128"/>
                <a:gd name="T93" fmla="*/ 11817 h 11872"/>
                <a:gd name="T94" fmla="*/ 6349 w 16128"/>
                <a:gd name="T95" fmla="*/ 11852 h 11872"/>
                <a:gd name="T96" fmla="*/ 6205 w 16128"/>
                <a:gd name="T97" fmla="*/ 11870 h 11872"/>
                <a:gd name="T98" fmla="*/ 5352 w 16128"/>
                <a:gd name="T99" fmla="*/ 11871 h 11872"/>
                <a:gd name="T100" fmla="*/ 5210 w 16128"/>
                <a:gd name="T101" fmla="*/ 11858 h 11872"/>
                <a:gd name="T102" fmla="*/ 5062 w 16128"/>
                <a:gd name="T103" fmla="*/ 11827 h 11872"/>
                <a:gd name="T104" fmla="*/ 4910 w 16128"/>
                <a:gd name="T105" fmla="*/ 11780 h 11872"/>
                <a:gd name="T106" fmla="*/ 4760 w 16128"/>
                <a:gd name="T107" fmla="*/ 11722 h 11872"/>
                <a:gd name="T108" fmla="*/ 4615 w 16128"/>
                <a:gd name="T109" fmla="*/ 11651 h 11872"/>
                <a:gd name="T110" fmla="*/ 4481 w 16128"/>
                <a:gd name="T111" fmla="*/ 11572 h 11872"/>
                <a:gd name="T112" fmla="*/ 4363 w 16128"/>
                <a:gd name="T113" fmla="*/ 11484 h 11872"/>
                <a:gd name="T114" fmla="*/ 187 w 16128"/>
                <a:gd name="T115" fmla="*/ 7297 h 1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28" h="11872">
                  <a:moveTo>
                    <a:pt x="187" y="7297"/>
                  </a:moveTo>
                  <a:lnTo>
                    <a:pt x="164" y="7273"/>
                  </a:lnTo>
                  <a:lnTo>
                    <a:pt x="143" y="7248"/>
                  </a:lnTo>
                  <a:lnTo>
                    <a:pt x="124" y="7223"/>
                  </a:lnTo>
                  <a:lnTo>
                    <a:pt x="106" y="7196"/>
                  </a:lnTo>
                  <a:lnTo>
                    <a:pt x="89" y="7168"/>
                  </a:lnTo>
                  <a:lnTo>
                    <a:pt x="74" y="7141"/>
                  </a:lnTo>
                  <a:lnTo>
                    <a:pt x="59" y="7113"/>
                  </a:lnTo>
                  <a:lnTo>
                    <a:pt x="46" y="7084"/>
                  </a:lnTo>
                  <a:lnTo>
                    <a:pt x="35" y="7054"/>
                  </a:lnTo>
                  <a:lnTo>
                    <a:pt x="26" y="7024"/>
                  </a:lnTo>
                  <a:lnTo>
                    <a:pt x="18" y="6994"/>
                  </a:lnTo>
                  <a:lnTo>
                    <a:pt x="12" y="6964"/>
                  </a:lnTo>
                  <a:lnTo>
                    <a:pt x="6" y="6933"/>
                  </a:lnTo>
                  <a:lnTo>
                    <a:pt x="3" y="6902"/>
                  </a:lnTo>
                  <a:lnTo>
                    <a:pt x="1" y="6871"/>
                  </a:lnTo>
                  <a:lnTo>
                    <a:pt x="0" y="6841"/>
                  </a:lnTo>
                  <a:lnTo>
                    <a:pt x="1" y="6809"/>
                  </a:lnTo>
                  <a:lnTo>
                    <a:pt x="3" y="6778"/>
                  </a:lnTo>
                  <a:lnTo>
                    <a:pt x="7" y="6747"/>
                  </a:lnTo>
                  <a:lnTo>
                    <a:pt x="12" y="6717"/>
                  </a:lnTo>
                  <a:lnTo>
                    <a:pt x="18" y="6687"/>
                  </a:lnTo>
                  <a:lnTo>
                    <a:pt x="26" y="6656"/>
                  </a:lnTo>
                  <a:lnTo>
                    <a:pt x="36" y="6626"/>
                  </a:lnTo>
                  <a:lnTo>
                    <a:pt x="47" y="6597"/>
                  </a:lnTo>
                  <a:lnTo>
                    <a:pt x="59" y="6569"/>
                  </a:lnTo>
                  <a:lnTo>
                    <a:pt x="74" y="6539"/>
                  </a:lnTo>
                  <a:lnTo>
                    <a:pt x="90" y="6512"/>
                  </a:lnTo>
                  <a:lnTo>
                    <a:pt x="106" y="6485"/>
                  </a:lnTo>
                  <a:lnTo>
                    <a:pt x="125" y="6459"/>
                  </a:lnTo>
                  <a:lnTo>
                    <a:pt x="144" y="6432"/>
                  </a:lnTo>
                  <a:lnTo>
                    <a:pt x="165" y="6408"/>
                  </a:lnTo>
                  <a:lnTo>
                    <a:pt x="188" y="6384"/>
                  </a:lnTo>
                  <a:lnTo>
                    <a:pt x="1801" y="4771"/>
                  </a:lnTo>
                  <a:lnTo>
                    <a:pt x="1824" y="4748"/>
                  </a:lnTo>
                  <a:lnTo>
                    <a:pt x="1850" y="4727"/>
                  </a:lnTo>
                  <a:lnTo>
                    <a:pt x="1876" y="4707"/>
                  </a:lnTo>
                  <a:lnTo>
                    <a:pt x="1902" y="4689"/>
                  </a:lnTo>
                  <a:lnTo>
                    <a:pt x="1929" y="4671"/>
                  </a:lnTo>
                  <a:lnTo>
                    <a:pt x="1957" y="4656"/>
                  </a:lnTo>
                  <a:lnTo>
                    <a:pt x="1985" y="4642"/>
                  </a:lnTo>
                  <a:lnTo>
                    <a:pt x="2014" y="4630"/>
                  </a:lnTo>
                  <a:lnTo>
                    <a:pt x="2043" y="4619"/>
                  </a:lnTo>
                  <a:lnTo>
                    <a:pt x="2073" y="4609"/>
                  </a:lnTo>
                  <a:lnTo>
                    <a:pt x="2104" y="4601"/>
                  </a:lnTo>
                  <a:lnTo>
                    <a:pt x="2134" y="4595"/>
                  </a:lnTo>
                  <a:lnTo>
                    <a:pt x="2164" y="4590"/>
                  </a:lnTo>
                  <a:lnTo>
                    <a:pt x="2195" y="4586"/>
                  </a:lnTo>
                  <a:lnTo>
                    <a:pt x="2227" y="4584"/>
                  </a:lnTo>
                  <a:lnTo>
                    <a:pt x="2257" y="4583"/>
                  </a:lnTo>
                  <a:lnTo>
                    <a:pt x="2288" y="4584"/>
                  </a:lnTo>
                  <a:lnTo>
                    <a:pt x="2319" y="4586"/>
                  </a:lnTo>
                  <a:lnTo>
                    <a:pt x="2350" y="4590"/>
                  </a:lnTo>
                  <a:lnTo>
                    <a:pt x="2381" y="4595"/>
                  </a:lnTo>
                  <a:lnTo>
                    <a:pt x="2411" y="4601"/>
                  </a:lnTo>
                  <a:lnTo>
                    <a:pt x="2441" y="4609"/>
                  </a:lnTo>
                  <a:lnTo>
                    <a:pt x="2472" y="4619"/>
                  </a:lnTo>
                  <a:lnTo>
                    <a:pt x="2501" y="4630"/>
                  </a:lnTo>
                  <a:lnTo>
                    <a:pt x="2529" y="4642"/>
                  </a:lnTo>
                  <a:lnTo>
                    <a:pt x="2558" y="4656"/>
                  </a:lnTo>
                  <a:lnTo>
                    <a:pt x="2586" y="4671"/>
                  </a:lnTo>
                  <a:lnTo>
                    <a:pt x="2613" y="4689"/>
                  </a:lnTo>
                  <a:lnTo>
                    <a:pt x="2639" y="4707"/>
                  </a:lnTo>
                  <a:lnTo>
                    <a:pt x="2665" y="4727"/>
                  </a:lnTo>
                  <a:lnTo>
                    <a:pt x="2689" y="4748"/>
                  </a:lnTo>
                  <a:lnTo>
                    <a:pt x="2714" y="4770"/>
                  </a:lnTo>
                  <a:lnTo>
                    <a:pt x="5332" y="7384"/>
                  </a:lnTo>
                  <a:lnTo>
                    <a:pt x="5357" y="7406"/>
                  </a:lnTo>
                  <a:lnTo>
                    <a:pt x="5382" y="7427"/>
                  </a:lnTo>
                  <a:lnTo>
                    <a:pt x="5407" y="7448"/>
                  </a:lnTo>
                  <a:lnTo>
                    <a:pt x="5433" y="7466"/>
                  </a:lnTo>
                  <a:lnTo>
                    <a:pt x="5460" y="7483"/>
                  </a:lnTo>
                  <a:lnTo>
                    <a:pt x="5489" y="7498"/>
                  </a:lnTo>
                  <a:lnTo>
                    <a:pt x="5517" y="7512"/>
                  </a:lnTo>
                  <a:lnTo>
                    <a:pt x="5546" y="7524"/>
                  </a:lnTo>
                  <a:lnTo>
                    <a:pt x="5575" y="7535"/>
                  </a:lnTo>
                  <a:lnTo>
                    <a:pt x="5604" y="7545"/>
                  </a:lnTo>
                  <a:lnTo>
                    <a:pt x="5635" y="7553"/>
                  </a:lnTo>
                  <a:lnTo>
                    <a:pt x="5665" y="7559"/>
                  </a:lnTo>
                  <a:lnTo>
                    <a:pt x="5696" y="7565"/>
                  </a:lnTo>
                  <a:lnTo>
                    <a:pt x="5726" y="7569"/>
                  </a:lnTo>
                  <a:lnTo>
                    <a:pt x="5758" y="7571"/>
                  </a:lnTo>
                  <a:lnTo>
                    <a:pt x="5789" y="7572"/>
                  </a:lnTo>
                  <a:lnTo>
                    <a:pt x="5819" y="7571"/>
                  </a:lnTo>
                  <a:lnTo>
                    <a:pt x="5850" y="7569"/>
                  </a:lnTo>
                  <a:lnTo>
                    <a:pt x="5882" y="7565"/>
                  </a:lnTo>
                  <a:lnTo>
                    <a:pt x="5912" y="7559"/>
                  </a:lnTo>
                  <a:lnTo>
                    <a:pt x="5942" y="7552"/>
                  </a:lnTo>
                  <a:lnTo>
                    <a:pt x="5972" y="7544"/>
                  </a:lnTo>
                  <a:lnTo>
                    <a:pt x="6003" y="7535"/>
                  </a:lnTo>
                  <a:lnTo>
                    <a:pt x="6032" y="7524"/>
                  </a:lnTo>
                  <a:lnTo>
                    <a:pt x="6060" y="7512"/>
                  </a:lnTo>
                  <a:lnTo>
                    <a:pt x="6089" y="7498"/>
                  </a:lnTo>
                  <a:lnTo>
                    <a:pt x="6117" y="7482"/>
                  </a:lnTo>
                  <a:lnTo>
                    <a:pt x="6144" y="7465"/>
                  </a:lnTo>
                  <a:lnTo>
                    <a:pt x="6170" y="7447"/>
                  </a:lnTo>
                  <a:lnTo>
                    <a:pt x="6196" y="7426"/>
                  </a:lnTo>
                  <a:lnTo>
                    <a:pt x="6220" y="7405"/>
                  </a:lnTo>
                  <a:lnTo>
                    <a:pt x="6245" y="7383"/>
                  </a:lnTo>
                  <a:lnTo>
                    <a:pt x="13421" y="190"/>
                  </a:lnTo>
                  <a:lnTo>
                    <a:pt x="13445" y="166"/>
                  </a:lnTo>
                  <a:lnTo>
                    <a:pt x="13470" y="145"/>
                  </a:lnTo>
                  <a:lnTo>
                    <a:pt x="13495" y="125"/>
                  </a:lnTo>
                  <a:lnTo>
                    <a:pt x="13521" y="107"/>
                  </a:lnTo>
                  <a:lnTo>
                    <a:pt x="13549" y="90"/>
                  </a:lnTo>
                  <a:lnTo>
                    <a:pt x="13577" y="75"/>
                  </a:lnTo>
                  <a:lnTo>
                    <a:pt x="13605" y="60"/>
                  </a:lnTo>
                  <a:lnTo>
                    <a:pt x="13634" y="47"/>
                  </a:lnTo>
                  <a:lnTo>
                    <a:pt x="13663" y="36"/>
                  </a:lnTo>
                  <a:lnTo>
                    <a:pt x="13693" y="27"/>
                  </a:lnTo>
                  <a:lnTo>
                    <a:pt x="13723" y="19"/>
                  </a:lnTo>
                  <a:lnTo>
                    <a:pt x="13753" y="12"/>
                  </a:lnTo>
                  <a:lnTo>
                    <a:pt x="13784" y="7"/>
                  </a:lnTo>
                  <a:lnTo>
                    <a:pt x="13815" y="3"/>
                  </a:lnTo>
                  <a:lnTo>
                    <a:pt x="13846" y="1"/>
                  </a:lnTo>
                  <a:lnTo>
                    <a:pt x="13877" y="0"/>
                  </a:lnTo>
                  <a:lnTo>
                    <a:pt x="13908" y="1"/>
                  </a:lnTo>
                  <a:lnTo>
                    <a:pt x="13939" y="3"/>
                  </a:lnTo>
                  <a:lnTo>
                    <a:pt x="13970" y="6"/>
                  </a:lnTo>
                  <a:lnTo>
                    <a:pt x="14000" y="11"/>
                  </a:lnTo>
                  <a:lnTo>
                    <a:pt x="14031" y="18"/>
                  </a:lnTo>
                  <a:lnTo>
                    <a:pt x="14062" y="26"/>
                  </a:lnTo>
                  <a:lnTo>
                    <a:pt x="14091" y="35"/>
                  </a:lnTo>
                  <a:lnTo>
                    <a:pt x="14120" y="46"/>
                  </a:lnTo>
                  <a:lnTo>
                    <a:pt x="14149" y="58"/>
                  </a:lnTo>
                  <a:lnTo>
                    <a:pt x="14178" y="73"/>
                  </a:lnTo>
                  <a:lnTo>
                    <a:pt x="14206" y="88"/>
                  </a:lnTo>
                  <a:lnTo>
                    <a:pt x="14233" y="105"/>
                  </a:lnTo>
                  <a:lnTo>
                    <a:pt x="14259" y="123"/>
                  </a:lnTo>
                  <a:lnTo>
                    <a:pt x="14285" y="143"/>
                  </a:lnTo>
                  <a:lnTo>
                    <a:pt x="14310" y="164"/>
                  </a:lnTo>
                  <a:lnTo>
                    <a:pt x="14334" y="186"/>
                  </a:lnTo>
                  <a:lnTo>
                    <a:pt x="15938" y="1780"/>
                  </a:lnTo>
                  <a:lnTo>
                    <a:pt x="15962" y="1804"/>
                  </a:lnTo>
                  <a:lnTo>
                    <a:pt x="15983" y="1829"/>
                  </a:lnTo>
                  <a:lnTo>
                    <a:pt x="16003" y="1855"/>
                  </a:lnTo>
                  <a:lnTo>
                    <a:pt x="16021" y="1881"/>
                  </a:lnTo>
                  <a:lnTo>
                    <a:pt x="16038" y="1908"/>
                  </a:lnTo>
                  <a:lnTo>
                    <a:pt x="16053" y="1935"/>
                  </a:lnTo>
                  <a:lnTo>
                    <a:pt x="16068" y="1964"/>
                  </a:lnTo>
                  <a:lnTo>
                    <a:pt x="16081" y="1993"/>
                  </a:lnTo>
                  <a:lnTo>
                    <a:pt x="16092" y="2022"/>
                  </a:lnTo>
                  <a:lnTo>
                    <a:pt x="16101" y="2051"/>
                  </a:lnTo>
                  <a:lnTo>
                    <a:pt x="16109" y="2082"/>
                  </a:lnTo>
                  <a:lnTo>
                    <a:pt x="16116" y="2112"/>
                  </a:lnTo>
                  <a:lnTo>
                    <a:pt x="16121" y="2143"/>
                  </a:lnTo>
                  <a:lnTo>
                    <a:pt x="16125" y="2173"/>
                  </a:lnTo>
                  <a:lnTo>
                    <a:pt x="16127" y="2205"/>
                  </a:lnTo>
                  <a:lnTo>
                    <a:pt x="16128" y="2236"/>
                  </a:lnTo>
                  <a:lnTo>
                    <a:pt x="16127" y="2266"/>
                  </a:lnTo>
                  <a:lnTo>
                    <a:pt x="16125" y="2297"/>
                  </a:lnTo>
                  <a:lnTo>
                    <a:pt x="16122" y="2328"/>
                  </a:lnTo>
                  <a:lnTo>
                    <a:pt x="16117" y="2359"/>
                  </a:lnTo>
                  <a:lnTo>
                    <a:pt x="16110" y="2389"/>
                  </a:lnTo>
                  <a:lnTo>
                    <a:pt x="16102" y="2419"/>
                  </a:lnTo>
                  <a:lnTo>
                    <a:pt x="16093" y="2449"/>
                  </a:lnTo>
                  <a:lnTo>
                    <a:pt x="16082" y="2478"/>
                  </a:lnTo>
                  <a:lnTo>
                    <a:pt x="16069" y="2507"/>
                  </a:lnTo>
                  <a:lnTo>
                    <a:pt x="16055" y="2535"/>
                  </a:lnTo>
                  <a:lnTo>
                    <a:pt x="16039" y="2564"/>
                  </a:lnTo>
                  <a:lnTo>
                    <a:pt x="16023" y="2591"/>
                  </a:lnTo>
                  <a:lnTo>
                    <a:pt x="16004" y="2617"/>
                  </a:lnTo>
                  <a:lnTo>
                    <a:pt x="15985" y="2642"/>
                  </a:lnTo>
                  <a:lnTo>
                    <a:pt x="15964" y="2667"/>
                  </a:lnTo>
                  <a:lnTo>
                    <a:pt x="15941" y="2692"/>
                  </a:lnTo>
                  <a:lnTo>
                    <a:pt x="7238" y="11415"/>
                  </a:lnTo>
                  <a:lnTo>
                    <a:pt x="7214" y="11439"/>
                  </a:lnTo>
                  <a:lnTo>
                    <a:pt x="7188" y="11462"/>
                  </a:lnTo>
                  <a:lnTo>
                    <a:pt x="7162" y="11485"/>
                  </a:lnTo>
                  <a:lnTo>
                    <a:pt x="7134" y="11507"/>
                  </a:lnTo>
                  <a:lnTo>
                    <a:pt x="7104" y="11529"/>
                  </a:lnTo>
                  <a:lnTo>
                    <a:pt x="7074" y="11550"/>
                  </a:lnTo>
                  <a:lnTo>
                    <a:pt x="7043" y="11572"/>
                  </a:lnTo>
                  <a:lnTo>
                    <a:pt x="7011" y="11593"/>
                  </a:lnTo>
                  <a:lnTo>
                    <a:pt x="6977" y="11613"/>
                  </a:lnTo>
                  <a:lnTo>
                    <a:pt x="6943" y="11632"/>
                  </a:lnTo>
                  <a:lnTo>
                    <a:pt x="6909" y="11651"/>
                  </a:lnTo>
                  <a:lnTo>
                    <a:pt x="6874" y="11670"/>
                  </a:lnTo>
                  <a:lnTo>
                    <a:pt x="6837" y="11688"/>
                  </a:lnTo>
                  <a:lnTo>
                    <a:pt x="6801" y="11706"/>
                  </a:lnTo>
                  <a:lnTo>
                    <a:pt x="6765" y="11722"/>
                  </a:lnTo>
                  <a:lnTo>
                    <a:pt x="6727" y="11738"/>
                  </a:lnTo>
                  <a:lnTo>
                    <a:pt x="6689" y="11753"/>
                  </a:lnTo>
                  <a:lnTo>
                    <a:pt x="6652" y="11767"/>
                  </a:lnTo>
                  <a:lnTo>
                    <a:pt x="6613" y="11781"/>
                  </a:lnTo>
                  <a:lnTo>
                    <a:pt x="6576" y="11793"/>
                  </a:lnTo>
                  <a:lnTo>
                    <a:pt x="6538" y="11805"/>
                  </a:lnTo>
                  <a:lnTo>
                    <a:pt x="6500" y="11817"/>
                  </a:lnTo>
                  <a:lnTo>
                    <a:pt x="6461" y="11827"/>
                  </a:lnTo>
                  <a:lnTo>
                    <a:pt x="6424" y="11836"/>
                  </a:lnTo>
                  <a:lnTo>
                    <a:pt x="6387" y="11844"/>
                  </a:lnTo>
                  <a:lnTo>
                    <a:pt x="6349" y="11852"/>
                  </a:lnTo>
                  <a:lnTo>
                    <a:pt x="6313" y="11858"/>
                  </a:lnTo>
                  <a:lnTo>
                    <a:pt x="6277" y="11863"/>
                  </a:lnTo>
                  <a:lnTo>
                    <a:pt x="6241" y="11867"/>
                  </a:lnTo>
                  <a:lnTo>
                    <a:pt x="6205" y="11870"/>
                  </a:lnTo>
                  <a:lnTo>
                    <a:pt x="6171" y="11871"/>
                  </a:lnTo>
                  <a:lnTo>
                    <a:pt x="6138" y="11872"/>
                  </a:lnTo>
                  <a:lnTo>
                    <a:pt x="5386" y="11872"/>
                  </a:lnTo>
                  <a:lnTo>
                    <a:pt x="5352" y="11871"/>
                  </a:lnTo>
                  <a:lnTo>
                    <a:pt x="5318" y="11870"/>
                  </a:lnTo>
                  <a:lnTo>
                    <a:pt x="5283" y="11867"/>
                  </a:lnTo>
                  <a:lnTo>
                    <a:pt x="5247" y="11863"/>
                  </a:lnTo>
                  <a:lnTo>
                    <a:pt x="5210" y="11858"/>
                  </a:lnTo>
                  <a:lnTo>
                    <a:pt x="5174" y="11851"/>
                  </a:lnTo>
                  <a:lnTo>
                    <a:pt x="5137" y="11844"/>
                  </a:lnTo>
                  <a:lnTo>
                    <a:pt x="5099" y="11836"/>
                  </a:lnTo>
                  <a:lnTo>
                    <a:pt x="5062" y="11827"/>
                  </a:lnTo>
                  <a:lnTo>
                    <a:pt x="5024" y="11817"/>
                  </a:lnTo>
                  <a:lnTo>
                    <a:pt x="4986" y="11805"/>
                  </a:lnTo>
                  <a:lnTo>
                    <a:pt x="4948" y="11793"/>
                  </a:lnTo>
                  <a:lnTo>
                    <a:pt x="4910" y="11780"/>
                  </a:lnTo>
                  <a:lnTo>
                    <a:pt x="4872" y="11767"/>
                  </a:lnTo>
                  <a:lnTo>
                    <a:pt x="4834" y="11753"/>
                  </a:lnTo>
                  <a:lnTo>
                    <a:pt x="4796" y="11738"/>
                  </a:lnTo>
                  <a:lnTo>
                    <a:pt x="4760" y="11722"/>
                  </a:lnTo>
                  <a:lnTo>
                    <a:pt x="4722" y="11705"/>
                  </a:lnTo>
                  <a:lnTo>
                    <a:pt x="4686" y="11688"/>
                  </a:lnTo>
                  <a:lnTo>
                    <a:pt x="4650" y="11669"/>
                  </a:lnTo>
                  <a:lnTo>
                    <a:pt x="4615" y="11651"/>
                  </a:lnTo>
                  <a:lnTo>
                    <a:pt x="4580" y="11632"/>
                  </a:lnTo>
                  <a:lnTo>
                    <a:pt x="4546" y="11612"/>
                  </a:lnTo>
                  <a:lnTo>
                    <a:pt x="4513" y="11592"/>
                  </a:lnTo>
                  <a:lnTo>
                    <a:pt x="4481" y="11572"/>
                  </a:lnTo>
                  <a:lnTo>
                    <a:pt x="4449" y="11550"/>
                  </a:lnTo>
                  <a:lnTo>
                    <a:pt x="4419" y="11528"/>
                  </a:lnTo>
                  <a:lnTo>
                    <a:pt x="4390" y="11506"/>
                  </a:lnTo>
                  <a:lnTo>
                    <a:pt x="4363" y="11484"/>
                  </a:lnTo>
                  <a:lnTo>
                    <a:pt x="4335" y="11462"/>
                  </a:lnTo>
                  <a:lnTo>
                    <a:pt x="4310" y="11439"/>
                  </a:lnTo>
                  <a:lnTo>
                    <a:pt x="4286" y="11414"/>
                  </a:lnTo>
                  <a:lnTo>
                    <a:pt x="187" y="7297"/>
                  </a:lnTo>
                  <a:close/>
                </a:path>
              </a:pathLst>
            </a:custGeom>
            <a:solidFill>
              <a:schemeClr val="bg1"/>
            </a:solidFill>
            <a:ln w="19050">
              <a:noFill/>
            </a:ln>
          </p:spPr>
          <p:txBody>
            <a:bodyPr vert="horz" wrap="square" lIns="91440" tIns="45720" rIns="91440" bIns="45720" numCol="1" anchor="t" anchorCtr="0" compatLnSpc="1">
              <a:prstTxWarp prst="textNoShape">
                <a:avLst/>
              </a:prstTxWarp>
            </a:bodyPr>
            <a:lstStyle/>
            <a:p>
              <a:endParaRPr lang="id-ID">
                <a:solidFill>
                  <a:srgbClr val="535761"/>
                </a:solidFill>
                <a:latin typeface="Raleway Light" panose="020B0403030101060003" pitchFamily="34" charset="0"/>
                <a:ea typeface="Open Sans" panose="020B0606030504020204" pitchFamily="34" charset="0"/>
                <a:cs typeface="Open Sans" panose="020B0606030504020204" pitchFamily="34" charset="0"/>
              </a:endParaRPr>
            </a:p>
          </p:txBody>
        </p:sp>
      </p:grpSp>
      <p:grpSp>
        <p:nvGrpSpPr>
          <p:cNvPr id="40" name="Group 90">
            <a:extLst>
              <a:ext uri="{FF2B5EF4-FFF2-40B4-BE49-F238E27FC236}">
                <a16:creationId xmlns:a16="http://schemas.microsoft.com/office/drawing/2014/main" id="{38C0292C-0914-47A6-BE37-04B6AB228F7B}"/>
              </a:ext>
            </a:extLst>
          </p:cNvPr>
          <p:cNvGrpSpPr/>
          <p:nvPr/>
        </p:nvGrpSpPr>
        <p:grpSpPr>
          <a:xfrm>
            <a:off x="3302777" y="4431871"/>
            <a:ext cx="805372" cy="805372"/>
            <a:chOff x="1231129" y="3506469"/>
            <a:chExt cx="413418" cy="413418"/>
          </a:xfrm>
        </p:grpSpPr>
        <p:sp>
          <p:nvSpPr>
            <p:cNvPr id="41" name="Oval 92">
              <a:extLst>
                <a:ext uri="{FF2B5EF4-FFF2-40B4-BE49-F238E27FC236}">
                  <a16:creationId xmlns:a16="http://schemas.microsoft.com/office/drawing/2014/main" id="{AAA69F71-2509-4B59-9ED4-FFB438AA9A2B}"/>
                </a:ext>
              </a:extLst>
            </p:cNvPr>
            <p:cNvSpPr/>
            <p:nvPr/>
          </p:nvSpPr>
          <p:spPr>
            <a:xfrm>
              <a:off x="1231129" y="3506469"/>
              <a:ext cx="413418" cy="413418"/>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93">
              <a:extLst>
                <a:ext uri="{FF2B5EF4-FFF2-40B4-BE49-F238E27FC236}">
                  <a16:creationId xmlns:a16="http://schemas.microsoft.com/office/drawing/2014/main" id="{60AE89C9-D2E4-449B-B144-860F189E771D}"/>
                </a:ext>
              </a:extLst>
            </p:cNvPr>
            <p:cNvSpPr/>
            <p:nvPr/>
          </p:nvSpPr>
          <p:spPr>
            <a:xfrm>
              <a:off x="1276266" y="3551606"/>
              <a:ext cx="323144" cy="3231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229">
              <a:extLst>
                <a:ext uri="{FF2B5EF4-FFF2-40B4-BE49-F238E27FC236}">
                  <a16:creationId xmlns:a16="http://schemas.microsoft.com/office/drawing/2014/main" id="{A688ED49-8FEC-44C5-95ED-550C6FFB471A}"/>
                </a:ext>
              </a:extLst>
            </p:cNvPr>
            <p:cNvSpPr>
              <a:spLocks/>
            </p:cNvSpPr>
            <p:nvPr/>
          </p:nvSpPr>
          <p:spPr bwMode="auto">
            <a:xfrm>
              <a:off x="1377282" y="3671573"/>
              <a:ext cx="121113" cy="83211"/>
            </a:xfrm>
            <a:custGeom>
              <a:avLst/>
              <a:gdLst>
                <a:gd name="T0" fmla="*/ 124 w 16128"/>
                <a:gd name="T1" fmla="*/ 7223 h 11872"/>
                <a:gd name="T2" fmla="*/ 59 w 16128"/>
                <a:gd name="T3" fmla="*/ 7113 h 11872"/>
                <a:gd name="T4" fmla="*/ 18 w 16128"/>
                <a:gd name="T5" fmla="*/ 6994 h 11872"/>
                <a:gd name="T6" fmla="*/ 1 w 16128"/>
                <a:gd name="T7" fmla="*/ 6871 h 11872"/>
                <a:gd name="T8" fmla="*/ 7 w 16128"/>
                <a:gd name="T9" fmla="*/ 6747 h 11872"/>
                <a:gd name="T10" fmla="*/ 36 w 16128"/>
                <a:gd name="T11" fmla="*/ 6626 h 11872"/>
                <a:gd name="T12" fmla="*/ 90 w 16128"/>
                <a:gd name="T13" fmla="*/ 6512 h 11872"/>
                <a:gd name="T14" fmla="*/ 165 w 16128"/>
                <a:gd name="T15" fmla="*/ 6408 h 11872"/>
                <a:gd name="T16" fmla="*/ 1850 w 16128"/>
                <a:gd name="T17" fmla="*/ 4727 h 11872"/>
                <a:gd name="T18" fmla="*/ 1957 w 16128"/>
                <a:gd name="T19" fmla="*/ 4656 h 11872"/>
                <a:gd name="T20" fmla="*/ 2073 w 16128"/>
                <a:gd name="T21" fmla="*/ 4609 h 11872"/>
                <a:gd name="T22" fmla="*/ 2195 w 16128"/>
                <a:gd name="T23" fmla="*/ 4586 h 11872"/>
                <a:gd name="T24" fmla="*/ 2319 w 16128"/>
                <a:gd name="T25" fmla="*/ 4586 h 11872"/>
                <a:gd name="T26" fmla="*/ 2441 w 16128"/>
                <a:gd name="T27" fmla="*/ 4609 h 11872"/>
                <a:gd name="T28" fmla="*/ 2558 w 16128"/>
                <a:gd name="T29" fmla="*/ 4656 h 11872"/>
                <a:gd name="T30" fmla="*/ 2665 w 16128"/>
                <a:gd name="T31" fmla="*/ 4727 h 11872"/>
                <a:gd name="T32" fmla="*/ 5357 w 16128"/>
                <a:gd name="T33" fmla="*/ 7406 h 11872"/>
                <a:gd name="T34" fmla="*/ 5460 w 16128"/>
                <a:gd name="T35" fmla="*/ 7483 h 11872"/>
                <a:gd name="T36" fmla="*/ 5575 w 16128"/>
                <a:gd name="T37" fmla="*/ 7535 h 11872"/>
                <a:gd name="T38" fmla="*/ 5696 w 16128"/>
                <a:gd name="T39" fmla="*/ 7565 h 11872"/>
                <a:gd name="T40" fmla="*/ 5819 w 16128"/>
                <a:gd name="T41" fmla="*/ 7571 h 11872"/>
                <a:gd name="T42" fmla="*/ 5942 w 16128"/>
                <a:gd name="T43" fmla="*/ 7552 h 11872"/>
                <a:gd name="T44" fmla="*/ 6060 w 16128"/>
                <a:gd name="T45" fmla="*/ 7512 h 11872"/>
                <a:gd name="T46" fmla="*/ 6170 w 16128"/>
                <a:gd name="T47" fmla="*/ 7447 h 11872"/>
                <a:gd name="T48" fmla="*/ 13421 w 16128"/>
                <a:gd name="T49" fmla="*/ 190 h 11872"/>
                <a:gd name="T50" fmla="*/ 13521 w 16128"/>
                <a:gd name="T51" fmla="*/ 107 h 11872"/>
                <a:gd name="T52" fmla="*/ 13634 w 16128"/>
                <a:gd name="T53" fmla="*/ 47 h 11872"/>
                <a:gd name="T54" fmla="*/ 13753 w 16128"/>
                <a:gd name="T55" fmla="*/ 12 h 11872"/>
                <a:gd name="T56" fmla="*/ 13877 w 16128"/>
                <a:gd name="T57" fmla="*/ 0 h 11872"/>
                <a:gd name="T58" fmla="*/ 14000 w 16128"/>
                <a:gd name="T59" fmla="*/ 11 h 11872"/>
                <a:gd name="T60" fmla="*/ 14120 w 16128"/>
                <a:gd name="T61" fmla="*/ 46 h 11872"/>
                <a:gd name="T62" fmla="*/ 14233 w 16128"/>
                <a:gd name="T63" fmla="*/ 105 h 11872"/>
                <a:gd name="T64" fmla="*/ 14334 w 16128"/>
                <a:gd name="T65" fmla="*/ 186 h 11872"/>
                <a:gd name="T66" fmla="*/ 16003 w 16128"/>
                <a:gd name="T67" fmla="*/ 1855 h 11872"/>
                <a:gd name="T68" fmla="*/ 16068 w 16128"/>
                <a:gd name="T69" fmla="*/ 1964 h 11872"/>
                <a:gd name="T70" fmla="*/ 16109 w 16128"/>
                <a:gd name="T71" fmla="*/ 2082 h 11872"/>
                <a:gd name="T72" fmla="*/ 16127 w 16128"/>
                <a:gd name="T73" fmla="*/ 2205 h 11872"/>
                <a:gd name="T74" fmla="*/ 16122 w 16128"/>
                <a:gd name="T75" fmla="*/ 2328 h 11872"/>
                <a:gd name="T76" fmla="*/ 16093 w 16128"/>
                <a:gd name="T77" fmla="*/ 2449 h 11872"/>
                <a:gd name="T78" fmla="*/ 16039 w 16128"/>
                <a:gd name="T79" fmla="*/ 2564 h 11872"/>
                <a:gd name="T80" fmla="*/ 15964 w 16128"/>
                <a:gd name="T81" fmla="*/ 2667 h 11872"/>
                <a:gd name="T82" fmla="*/ 7188 w 16128"/>
                <a:gd name="T83" fmla="*/ 11462 h 11872"/>
                <a:gd name="T84" fmla="*/ 7074 w 16128"/>
                <a:gd name="T85" fmla="*/ 11550 h 11872"/>
                <a:gd name="T86" fmla="*/ 6943 w 16128"/>
                <a:gd name="T87" fmla="*/ 11632 h 11872"/>
                <a:gd name="T88" fmla="*/ 6801 w 16128"/>
                <a:gd name="T89" fmla="*/ 11706 h 11872"/>
                <a:gd name="T90" fmla="*/ 6652 w 16128"/>
                <a:gd name="T91" fmla="*/ 11767 h 11872"/>
                <a:gd name="T92" fmla="*/ 6500 w 16128"/>
                <a:gd name="T93" fmla="*/ 11817 h 11872"/>
                <a:gd name="T94" fmla="*/ 6349 w 16128"/>
                <a:gd name="T95" fmla="*/ 11852 h 11872"/>
                <a:gd name="T96" fmla="*/ 6205 w 16128"/>
                <a:gd name="T97" fmla="*/ 11870 h 11872"/>
                <a:gd name="T98" fmla="*/ 5352 w 16128"/>
                <a:gd name="T99" fmla="*/ 11871 h 11872"/>
                <a:gd name="T100" fmla="*/ 5210 w 16128"/>
                <a:gd name="T101" fmla="*/ 11858 h 11872"/>
                <a:gd name="T102" fmla="*/ 5062 w 16128"/>
                <a:gd name="T103" fmla="*/ 11827 h 11872"/>
                <a:gd name="T104" fmla="*/ 4910 w 16128"/>
                <a:gd name="T105" fmla="*/ 11780 h 11872"/>
                <a:gd name="T106" fmla="*/ 4760 w 16128"/>
                <a:gd name="T107" fmla="*/ 11722 h 11872"/>
                <a:gd name="T108" fmla="*/ 4615 w 16128"/>
                <a:gd name="T109" fmla="*/ 11651 h 11872"/>
                <a:gd name="T110" fmla="*/ 4481 w 16128"/>
                <a:gd name="T111" fmla="*/ 11572 h 11872"/>
                <a:gd name="T112" fmla="*/ 4363 w 16128"/>
                <a:gd name="T113" fmla="*/ 11484 h 11872"/>
                <a:gd name="T114" fmla="*/ 187 w 16128"/>
                <a:gd name="T115" fmla="*/ 7297 h 1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28" h="11872">
                  <a:moveTo>
                    <a:pt x="187" y="7297"/>
                  </a:moveTo>
                  <a:lnTo>
                    <a:pt x="164" y="7273"/>
                  </a:lnTo>
                  <a:lnTo>
                    <a:pt x="143" y="7248"/>
                  </a:lnTo>
                  <a:lnTo>
                    <a:pt x="124" y="7223"/>
                  </a:lnTo>
                  <a:lnTo>
                    <a:pt x="106" y="7196"/>
                  </a:lnTo>
                  <a:lnTo>
                    <a:pt x="89" y="7168"/>
                  </a:lnTo>
                  <a:lnTo>
                    <a:pt x="74" y="7141"/>
                  </a:lnTo>
                  <a:lnTo>
                    <a:pt x="59" y="7113"/>
                  </a:lnTo>
                  <a:lnTo>
                    <a:pt x="46" y="7084"/>
                  </a:lnTo>
                  <a:lnTo>
                    <a:pt x="35" y="7054"/>
                  </a:lnTo>
                  <a:lnTo>
                    <a:pt x="26" y="7024"/>
                  </a:lnTo>
                  <a:lnTo>
                    <a:pt x="18" y="6994"/>
                  </a:lnTo>
                  <a:lnTo>
                    <a:pt x="12" y="6964"/>
                  </a:lnTo>
                  <a:lnTo>
                    <a:pt x="6" y="6933"/>
                  </a:lnTo>
                  <a:lnTo>
                    <a:pt x="3" y="6902"/>
                  </a:lnTo>
                  <a:lnTo>
                    <a:pt x="1" y="6871"/>
                  </a:lnTo>
                  <a:lnTo>
                    <a:pt x="0" y="6841"/>
                  </a:lnTo>
                  <a:lnTo>
                    <a:pt x="1" y="6809"/>
                  </a:lnTo>
                  <a:lnTo>
                    <a:pt x="3" y="6778"/>
                  </a:lnTo>
                  <a:lnTo>
                    <a:pt x="7" y="6747"/>
                  </a:lnTo>
                  <a:lnTo>
                    <a:pt x="12" y="6717"/>
                  </a:lnTo>
                  <a:lnTo>
                    <a:pt x="18" y="6687"/>
                  </a:lnTo>
                  <a:lnTo>
                    <a:pt x="26" y="6656"/>
                  </a:lnTo>
                  <a:lnTo>
                    <a:pt x="36" y="6626"/>
                  </a:lnTo>
                  <a:lnTo>
                    <a:pt x="47" y="6597"/>
                  </a:lnTo>
                  <a:lnTo>
                    <a:pt x="59" y="6569"/>
                  </a:lnTo>
                  <a:lnTo>
                    <a:pt x="74" y="6539"/>
                  </a:lnTo>
                  <a:lnTo>
                    <a:pt x="90" y="6512"/>
                  </a:lnTo>
                  <a:lnTo>
                    <a:pt x="106" y="6485"/>
                  </a:lnTo>
                  <a:lnTo>
                    <a:pt x="125" y="6459"/>
                  </a:lnTo>
                  <a:lnTo>
                    <a:pt x="144" y="6432"/>
                  </a:lnTo>
                  <a:lnTo>
                    <a:pt x="165" y="6408"/>
                  </a:lnTo>
                  <a:lnTo>
                    <a:pt x="188" y="6384"/>
                  </a:lnTo>
                  <a:lnTo>
                    <a:pt x="1801" y="4771"/>
                  </a:lnTo>
                  <a:lnTo>
                    <a:pt x="1824" y="4748"/>
                  </a:lnTo>
                  <a:lnTo>
                    <a:pt x="1850" y="4727"/>
                  </a:lnTo>
                  <a:lnTo>
                    <a:pt x="1876" y="4707"/>
                  </a:lnTo>
                  <a:lnTo>
                    <a:pt x="1902" y="4689"/>
                  </a:lnTo>
                  <a:lnTo>
                    <a:pt x="1929" y="4671"/>
                  </a:lnTo>
                  <a:lnTo>
                    <a:pt x="1957" y="4656"/>
                  </a:lnTo>
                  <a:lnTo>
                    <a:pt x="1985" y="4642"/>
                  </a:lnTo>
                  <a:lnTo>
                    <a:pt x="2014" y="4630"/>
                  </a:lnTo>
                  <a:lnTo>
                    <a:pt x="2043" y="4619"/>
                  </a:lnTo>
                  <a:lnTo>
                    <a:pt x="2073" y="4609"/>
                  </a:lnTo>
                  <a:lnTo>
                    <a:pt x="2104" y="4601"/>
                  </a:lnTo>
                  <a:lnTo>
                    <a:pt x="2134" y="4595"/>
                  </a:lnTo>
                  <a:lnTo>
                    <a:pt x="2164" y="4590"/>
                  </a:lnTo>
                  <a:lnTo>
                    <a:pt x="2195" y="4586"/>
                  </a:lnTo>
                  <a:lnTo>
                    <a:pt x="2227" y="4584"/>
                  </a:lnTo>
                  <a:lnTo>
                    <a:pt x="2257" y="4583"/>
                  </a:lnTo>
                  <a:lnTo>
                    <a:pt x="2288" y="4584"/>
                  </a:lnTo>
                  <a:lnTo>
                    <a:pt x="2319" y="4586"/>
                  </a:lnTo>
                  <a:lnTo>
                    <a:pt x="2350" y="4590"/>
                  </a:lnTo>
                  <a:lnTo>
                    <a:pt x="2381" y="4595"/>
                  </a:lnTo>
                  <a:lnTo>
                    <a:pt x="2411" y="4601"/>
                  </a:lnTo>
                  <a:lnTo>
                    <a:pt x="2441" y="4609"/>
                  </a:lnTo>
                  <a:lnTo>
                    <a:pt x="2472" y="4619"/>
                  </a:lnTo>
                  <a:lnTo>
                    <a:pt x="2501" y="4630"/>
                  </a:lnTo>
                  <a:lnTo>
                    <a:pt x="2529" y="4642"/>
                  </a:lnTo>
                  <a:lnTo>
                    <a:pt x="2558" y="4656"/>
                  </a:lnTo>
                  <a:lnTo>
                    <a:pt x="2586" y="4671"/>
                  </a:lnTo>
                  <a:lnTo>
                    <a:pt x="2613" y="4689"/>
                  </a:lnTo>
                  <a:lnTo>
                    <a:pt x="2639" y="4707"/>
                  </a:lnTo>
                  <a:lnTo>
                    <a:pt x="2665" y="4727"/>
                  </a:lnTo>
                  <a:lnTo>
                    <a:pt x="2689" y="4748"/>
                  </a:lnTo>
                  <a:lnTo>
                    <a:pt x="2714" y="4770"/>
                  </a:lnTo>
                  <a:lnTo>
                    <a:pt x="5332" y="7384"/>
                  </a:lnTo>
                  <a:lnTo>
                    <a:pt x="5357" y="7406"/>
                  </a:lnTo>
                  <a:lnTo>
                    <a:pt x="5382" y="7427"/>
                  </a:lnTo>
                  <a:lnTo>
                    <a:pt x="5407" y="7448"/>
                  </a:lnTo>
                  <a:lnTo>
                    <a:pt x="5433" y="7466"/>
                  </a:lnTo>
                  <a:lnTo>
                    <a:pt x="5460" y="7483"/>
                  </a:lnTo>
                  <a:lnTo>
                    <a:pt x="5489" y="7498"/>
                  </a:lnTo>
                  <a:lnTo>
                    <a:pt x="5517" y="7512"/>
                  </a:lnTo>
                  <a:lnTo>
                    <a:pt x="5546" y="7524"/>
                  </a:lnTo>
                  <a:lnTo>
                    <a:pt x="5575" y="7535"/>
                  </a:lnTo>
                  <a:lnTo>
                    <a:pt x="5604" y="7545"/>
                  </a:lnTo>
                  <a:lnTo>
                    <a:pt x="5635" y="7553"/>
                  </a:lnTo>
                  <a:lnTo>
                    <a:pt x="5665" y="7559"/>
                  </a:lnTo>
                  <a:lnTo>
                    <a:pt x="5696" y="7565"/>
                  </a:lnTo>
                  <a:lnTo>
                    <a:pt x="5726" y="7569"/>
                  </a:lnTo>
                  <a:lnTo>
                    <a:pt x="5758" y="7571"/>
                  </a:lnTo>
                  <a:lnTo>
                    <a:pt x="5789" y="7572"/>
                  </a:lnTo>
                  <a:lnTo>
                    <a:pt x="5819" y="7571"/>
                  </a:lnTo>
                  <a:lnTo>
                    <a:pt x="5850" y="7569"/>
                  </a:lnTo>
                  <a:lnTo>
                    <a:pt x="5882" y="7565"/>
                  </a:lnTo>
                  <a:lnTo>
                    <a:pt x="5912" y="7559"/>
                  </a:lnTo>
                  <a:lnTo>
                    <a:pt x="5942" y="7552"/>
                  </a:lnTo>
                  <a:lnTo>
                    <a:pt x="5972" y="7544"/>
                  </a:lnTo>
                  <a:lnTo>
                    <a:pt x="6003" y="7535"/>
                  </a:lnTo>
                  <a:lnTo>
                    <a:pt x="6032" y="7524"/>
                  </a:lnTo>
                  <a:lnTo>
                    <a:pt x="6060" y="7512"/>
                  </a:lnTo>
                  <a:lnTo>
                    <a:pt x="6089" y="7498"/>
                  </a:lnTo>
                  <a:lnTo>
                    <a:pt x="6117" y="7482"/>
                  </a:lnTo>
                  <a:lnTo>
                    <a:pt x="6144" y="7465"/>
                  </a:lnTo>
                  <a:lnTo>
                    <a:pt x="6170" y="7447"/>
                  </a:lnTo>
                  <a:lnTo>
                    <a:pt x="6196" y="7426"/>
                  </a:lnTo>
                  <a:lnTo>
                    <a:pt x="6220" y="7405"/>
                  </a:lnTo>
                  <a:lnTo>
                    <a:pt x="6245" y="7383"/>
                  </a:lnTo>
                  <a:lnTo>
                    <a:pt x="13421" y="190"/>
                  </a:lnTo>
                  <a:lnTo>
                    <a:pt x="13445" y="166"/>
                  </a:lnTo>
                  <a:lnTo>
                    <a:pt x="13470" y="145"/>
                  </a:lnTo>
                  <a:lnTo>
                    <a:pt x="13495" y="125"/>
                  </a:lnTo>
                  <a:lnTo>
                    <a:pt x="13521" y="107"/>
                  </a:lnTo>
                  <a:lnTo>
                    <a:pt x="13549" y="90"/>
                  </a:lnTo>
                  <a:lnTo>
                    <a:pt x="13577" y="75"/>
                  </a:lnTo>
                  <a:lnTo>
                    <a:pt x="13605" y="60"/>
                  </a:lnTo>
                  <a:lnTo>
                    <a:pt x="13634" y="47"/>
                  </a:lnTo>
                  <a:lnTo>
                    <a:pt x="13663" y="36"/>
                  </a:lnTo>
                  <a:lnTo>
                    <a:pt x="13693" y="27"/>
                  </a:lnTo>
                  <a:lnTo>
                    <a:pt x="13723" y="19"/>
                  </a:lnTo>
                  <a:lnTo>
                    <a:pt x="13753" y="12"/>
                  </a:lnTo>
                  <a:lnTo>
                    <a:pt x="13784" y="7"/>
                  </a:lnTo>
                  <a:lnTo>
                    <a:pt x="13815" y="3"/>
                  </a:lnTo>
                  <a:lnTo>
                    <a:pt x="13846" y="1"/>
                  </a:lnTo>
                  <a:lnTo>
                    <a:pt x="13877" y="0"/>
                  </a:lnTo>
                  <a:lnTo>
                    <a:pt x="13908" y="1"/>
                  </a:lnTo>
                  <a:lnTo>
                    <a:pt x="13939" y="3"/>
                  </a:lnTo>
                  <a:lnTo>
                    <a:pt x="13970" y="6"/>
                  </a:lnTo>
                  <a:lnTo>
                    <a:pt x="14000" y="11"/>
                  </a:lnTo>
                  <a:lnTo>
                    <a:pt x="14031" y="18"/>
                  </a:lnTo>
                  <a:lnTo>
                    <a:pt x="14062" y="26"/>
                  </a:lnTo>
                  <a:lnTo>
                    <a:pt x="14091" y="35"/>
                  </a:lnTo>
                  <a:lnTo>
                    <a:pt x="14120" y="46"/>
                  </a:lnTo>
                  <a:lnTo>
                    <a:pt x="14149" y="58"/>
                  </a:lnTo>
                  <a:lnTo>
                    <a:pt x="14178" y="73"/>
                  </a:lnTo>
                  <a:lnTo>
                    <a:pt x="14206" y="88"/>
                  </a:lnTo>
                  <a:lnTo>
                    <a:pt x="14233" y="105"/>
                  </a:lnTo>
                  <a:lnTo>
                    <a:pt x="14259" y="123"/>
                  </a:lnTo>
                  <a:lnTo>
                    <a:pt x="14285" y="143"/>
                  </a:lnTo>
                  <a:lnTo>
                    <a:pt x="14310" y="164"/>
                  </a:lnTo>
                  <a:lnTo>
                    <a:pt x="14334" y="186"/>
                  </a:lnTo>
                  <a:lnTo>
                    <a:pt x="15938" y="1780"/>
                  </a:lnTo>
                  <a:lnTo>
                    <a:pt x="15962" y="1804"/>
                  </a:lnTo>
                  <a:lnTo>
                    <a:pt x="15983" y="1829"/>
                  </a:lnTo>
                  <a:lnTo>
                    <a:pt x="16003" y="1855"/>
                  </a:lnTo>
                  <a:lnTo>
                    <a:pt x="16021" y="1881"/>
                  </a:lnTo>
                  <a:lnTo>
                    <a:pt x="16038" y="1908"/>
                  </a:lnTo>
                  <a:lnTo>
                    <a:pt x="16053" y="1935"/>
                  </a:lnTo>
                  <a:lnTo>
                    <a:pt x="16068" y="1964"/>
                  </a:lnTo>
                  <a:lnTo>
                    <a:pt x="16081" y="1993"/>
                  </a:lnTo>
                  <a:lnTo>
                    <a:pt x="16092" y="2022"/>
                  </a:lnTo>
                  <a:lnTo>
                    <a:pt x="16101" y="2051"/>
                  </a:lnTo>
                  <a:lnTo>
                    <a:pt x="16109" y="2082"/>
                  </a:lnTo>
                  <a:lnTo>
                    <a:pt x="16116" y="2112"/>
                  </a:lnTo>
                  <a:lnTo>
                    <a:pt x="16121" y="2143"/>
                  </a:lnTo>
                  <a:lnTo>
                    <a:pt x="16125" y="2173"/>
                  </a:lnTo>
                  <a:lnTo>
                    <a:pt x="16127" y="2205"/>
                  </a:lnTo>
                  <a:lnTo>
                    <a:pt x="16128" y="2236"/>
                  </a:lnTo>
                  <a:lnTo>
                    <a:pt x="16127" y="2266"/>
                  </a:lnTo>
                  <a:lnTo>
                    <a:pt x="16125" y="2297"/>
                  </a:lnTo>
                  <a:lnTo>
                    <a:pt x="16122" y="2328"/>
                  </a:lnTo>
                  <a:lnTo>
                    <a:pt x="16117" y="2359"/>
                  </a:lnTo>
                  <a:lnTo>
                    <a:pt x="16110" y="2389"/>
                  </a:lnTo>
                  <a:lnTo>
                    <a:pt x="16102" y="2419"/>
                  </a:lnTo>
                  <a:lnTo>
                    <a:pt x="16093" y="2449"/>
                  </a:lnTo>
                  <a:lnTo>
                    <a:pt x="16082" y="2478"/>
                  </a:lnTo>
                  <a:lnTo>
                    <a:pt x="16069" y="2507"/>
                  </a:lnTo>
                  <a:lnTo>
                    <a:pt x="16055" y="2535"/>
                  </a:lnTo>
                  <a:lnTo>
                    <a:pt x="16039" y="2564"/>
                  </a:lnTo>
                  <a:lnTo>
                    <a:pt x="16023" y="2591"/>
                  </a:lnTo>
                  <a:lnTo>
                    <a:pt x="16004" y="2617"/>
                  </a:lnTo>
                  <a:lnTo>
                    <a:pt x="15985" y="2642"/>
                  </a:lnTo>
                  <a:lnTo>
                    <a:pt x="15964" y="2667"/>
                  </a:lnTo>
                  <a:lnTo>
                    <a:pt x="15941" y="2692"/>
                  </a:lnTo>
                  <a:lnTo>
                    <a:pt x="7238" y="11415"/>
                  </a:lnTo>
                  <a:lnTo>
                    <a:pt x="7214" y="11439"/>
                  </a:lnTo>
                  <a:lnTo>
                    <a:pt x="7188" y="11462"/>
                  </a:lnTo>
                  <a:lnTo>
                    <a:pt x="7162" y="11485"/>
                  </a:lnTo>
                  <a:lnTo>
                    <a:pt x="7134" y="11507"/>
                  </a:lnTo>
                  <a:lnTo>
                    <a:pt x="7104" y="11529"/>
                  </a:lnTo>
                  <a:lnTo>
                    <a:pt x="7074" y="11550"/>
                  </a:lnTo>
                  <a:lnTo>
                    <a:pt x="7043" y="11572"/>
                  </a:lnTo>
                  <a:lnTo>
                    <a:pt x="7011" y="11593"/>
                  </a:lnTo>
                  <a:lnTo>
                    <a:pt x="6977" y="11613"/>
                  </a:lnTo>
                  <a:lnTo>
                    <a:pt x="6943" y="11632"/>
                  </a:lnTo>
                  <a:lnTo>
                    <a:pt x="6909" y="11651"/>
                  </a:lnTo>
                  <a:lnTo>
                    <a:pt x="6874" y="11670"/>
                  </a:lnTo>
                  <a:lnTo>
                    <a:pt x="6837" y="11688"/>
                  </a:lnTo>
                  <a:lnTo>
                    <a:pt x="6801" y="11706"/>
                  </a:lnTo>
                  <a:lnTo>
                    <a:pt x="6765" y="11722"/>
                  </a:lnTo>
                  <a:lnTo>
                    <a:pt x="6727" y="11738"/>
                  </a:lnTo>
                  <a:lnTo>
                    <a:pt x="6689" y="11753"/>
                  </a:lnTo>
                  <a:lnTo>
                    <a:pt x="6652" y="11767"/>
                  </a:lnTo>
                  <a:lnTo>
                    <a:pt x="6613" y="11781"/>
                  </a:lnTo>
                  <a:lnTo>
                    <a:pt x="6576" y="11793"/>
                  </a:lnTo>
                  <a:lnTo>
                    <a:pt x="6538" y="11805"/>
                  </a:lnTo>
                  <a:lnTo>
                    <a:pt x="6500" y="11817"/>
                  </a:lnTo>
                  <a:lnTo>
                    <a:pt x="6461" y="11827"/>
                  </a:lnTo>
                  <a:lnTo>
                    <a:pt x="6424" y="11836"/>
                  </a:lnTo>
                  <a:lnTo>
                    <a:pt x="6387" y="11844"/>
                  </a:lnTo>
                  <a:lnTo>
                    <a:pt x="6349" y="11852"/>
                  </a:lnTo>
                  <a:lnTo>
                    <a:pt x="6313" y="11858"/>
                  </a:lnTo>
                  <a:lnTo>
                    <a:pt x="6277" y="11863"/>
                  </a:lnTo>
                  <a:lnTo>
                    <a:pt x="6241" y="11867"/>
                  </a:lnTo>
                  <a:lnTo>
                    <a:pt x="6205" y="11870"/>
                  </a:lnTo>
                  <a:lnTo>
                    <a:pt x="6171" y="11871"/>
                  </a:lnTo>
                  <a:lnTo>
                    <a:pt x="6138" y="11872"/>
                  </a:lnTo>
                  <a:lnTo>
                    <a:pt x="5386" y="11872"/>
                  </a:lnTo>
                  <a:lnTo>
                    <a:pt x="5352" y="11871"/>
                  </a:lnTo>
                  <a:lnTo>
                    <a:pt x="5318" y="11870"/>
                  </a:lnTo>
                  <a:lnTo>
                    <a:pt x="5283" y="11867"/>
                  </a:lnTo>
                  <a:lnTo>
                    <a:pt x="5247" y="11863"/>
                  </a:lnTo>
                  <a:lnTo>
                    <a:pt x="5210" y="11858"/>
                  </a:lnTo>
                  <a:lnTo>
                    <a:pt x="5174" y="11851"/>
                  </a:lnTo>
                  <a:lnTo>
                    <a:pt x="5137" y="11844"/>
                  </a:lnTo>
                  <a:lnTo>
                    <a:pt x="5099" y="11836"/>
                  </a:lnTo>
                  <a:lnTo>
                    <a:pt x="5062" y="11827"/>
                  </a:lnTo>
                  <a:lnTo>
                    <a:pt x="5024" y="11817"/>
                  </a:lnTo>
                  <a:lnTo>
                    <a:pt x="4986" y="11805"/>
                  </a:lnTo>
                  <a:lnTo>
                    <a:pt x="4948" y="11793"/>
                  </a:lnTo>
                  <a:lnTo>
                    <a:pt x="4910" y="11780"/>
                  </a:lnTo>
                  <a:lnTo>
                    <a:pt x="4872" y="11767"/>
                  </a:lnTo>
                  <a:lnTo>
                    <a:pt x="4834" y="11753"/>
                  </a:lnTo>
                  <a:lnTo>
                    <a:pt x="4796" y="11738"/>
                  </a:lnTo>
                  <a:lnTo>
                    <a:pt x="4760" y="11722"/>
                  </a:lnTo>
                  <a:lnTo>
                    <a:pt x="4722" y="11705"/>
                  </a:lnTo>
                  <a:lnTo>
                    <a:pt x="4686" y="11688"/>
                  </a:lnTo>
                  <a:lnTo>
                    <a:pt x="4650" y="11669"/>
                  </a:lnTo>
                  <a:lnTo>
                    <a:pt x="4615" y="11651"/>
                  </a:lnTo>
                  <a:lnTo>
                    <a:pt x="4580" y="11632"/>
                  </a:lnTo>
                  <a:lnTo>
                    <a:pt x="4546" y="11612"/>
                  </a:lnTo>
                  <a:lnTo>
                    <a:pt x="4513" y="11592"/>
                  </a:lnTo>
                  <a:lnTo>
                    <a:pt x="4481" y="11572"/>
                  </a:lnTo>
                  <a:lnTo>
                    <a:pt x="4449" y="11550"/>
                  </a:lnTo>
                  <a:lnTo>
                    <a:pt x="4419" y="11528"/>
                  </a:lnTo>
                  <a:lnTo>
                    <a:pt x="4390" y="11506"/>
                  </a:lnTo>
                  <a:lnTo>
                    <a:pt x="4363" y="11484"/>
                  </a:lnTo>
                  <a:lnTo>
                    <a:pt x="4335" y="11462"/>
                  </a:lnTo>
                  <a:lnTo>
                    <a:pt x="4310" y="11439"/>
                  </a:lnTo>
                  <a:lnTo>
                    <a:pt x="4286" y="11414"/>
                  </a:lnTo>
                  <a:lnTo>
                    <a:pt x="187" y="7297"/>
                  </a:lnTo>
                  <a:close/>
                </a:path>
              </a:pathLst>
            </a:custGeom>
            <a:solidFill>
              <a:schemeClr val="bg1"/>
            </a:solidFill>
            <a:ln w="19050">
              <a:noFill/>
            </a:ln>
          </p:spPr>
          <p:txBody>
            <a:bodyPr vert="horz" wrap="square" lIns="91440" tIns="45720" rIns="91440" bIns="45720" numCol="1" anchor="t" anchorCtr="0" compatLnSpc="1">
              <a:prstTxWarp prst="textNoShape">
                <a:avLst/>
              </a:prstTxWarp>
            </a:bodyPr>
            <a:lstStyle/>
            <a:p>
              <a:endParaRPr lang="id-ID">
                <a:solidFill>
                  <a:srgbClr val="535761"/>
                </a:solidFill>
                <a:latin typeface="Raleway Light" panose="020B0403030101060003" pitchFamily="34" charset="0"/>
                <a:ea typeface="Open Sans" panose="020B0606030504020204" pitchFamily="34" charset="0"/>
                <a:cs typeface="Open Sans" panose="020B0606030504020204" pitchFamily="34" charset="0"/>
              </a:endParaRPr>
            </a:p>
          </p:txBody>
        </p:sp>
      </p:grpSp>
      <p:sp>
        <p:nvSpPr>
          <p:cNvPr id="44" name="文本框 43">
            <a:extLst>
              <a:ext uri="{FF2B5EF4-FFF2-40B4-BE49-F238E27FC236}">
                <a16:creationId xmlns:a16="http://schemas.microsoft.com/office/drawing/2014/main" id="{9904004B-3CC6-422C-99BC-D62005523C3C}"/>
              </a:ext>
            </a:extLst>
          </p:cNvPr>
          <p:cNvSpPr txBox="1"/>
          <p:nvPr/>
        </p:nvSpPr>
        <p:spPr>
          <a:xfrm>
            <a:off x="2586750" y="2143375"/>
            <a:ext cx="6870900" cy="382862"/>
          </a:xfrm>
          <a:prstGeom prst="rect">
            <a:avLst/>
          </a:prstGeom>
          <a:noFill/>
        </p:spPr>
        <p:txBody>
          <a:bodyPr wrap="square">
            <a:spAutoFit/>
          </a:bodyPr>
          <a:lstStyle/>
          <a:p>
            <a:pPr>
              <a:lnSpc>
                <a:spcPct val="130000"/>
              </a:lnSpc>
            </a:pPr>
            <a:r>
              <a:rPr lang="zh-CN" altLang="en-US" sz="1600" dirty="0">
                <a:solidFill>
                  <a:schemeClr val="bg1"/>
                </a:solidFill>
                <a:latin typeface="+mn-ea"/>
              </a:rPr>
              <a:t>请带上智能手机，未使用智能手机的群众请携带身份证或户口本</a:t>
            </a:r>
          </a:p>
        </p:txBody>
      </p:sp>
      <p:sp>
        <p:nvSpPr>
          <p:cNvPr id="45" name="文本框 44">
            <a:extLst>
              <a:ext uri="{FF2B5EF4-FFF2-40B4-BE49-F238E27FC236}">
                <a16:creationId xmlns:a16="http://schemas.microsoft.com/office/drawing/2014/main" id="{2932BAC9-8F66-4972-98CE-7779C024FB38}"/>
              </a:ext>
            </a:extLst>
          </p:cNvPr>
          <p:cNvSpPr txBox="1"/>
          <p:nvPr/>
        </p:nvSpPr>
        <p:spPr>
          <a:xfrm>
            <a:off x="3247135" y="3379898"/>
            <a:ext cx="5449604" cy="382862"/>
          </a:xfrm>
          <a:prstGeom prst="rect">
            <a:avLst/>
          </a:prstGeom>
          <a:noFill/>
        </p:spPr>
        <p:txBody>
          <a:bodyPr wrap="square">
            <a:spAutoFit/>
          </a:bodyPr>
          <a:lstStyle/>
          <a:p>
            <a:pPr>
              <a:lnSpc>
                <a:spcPct val="130000"/>
              </a:lnSpc>
            </a:pPr>
            <a:r>
              <a:rPr lang="zh-CN" altLang="en-US" sz="1600" dirty="0">
                <a:solidFill>
                  <a:schemeClr val="bg1"/>
                </a:solidFill>
                <a:latin typeface="+mn-ea"/>
              </a:rPr>
              <a:t>采样前两小时内不能进食，半小时内不能喝水</a:t>
            </a:r>
          </a:p>
        </p:txBody>
      </p:sp>
      <p:sp>
        <p:nvSpPr>
          <p:cNvPr id="46" name="文本框 45">
            <a:extLst>
              <a:ext uri="{FF2B5EF4-FFF2-40B4-BE49-F238E27FC236}">
                <a16:creationId xmlns:a16="http://schemas.microsoft.com/office/drawing/2014/main" id="{B23108D6-B885-4AD7-9B60-5836B50C96A0}"/>
              </a:ext>
            </a:extLst>
          </p:cNvPr>
          <p:cNvSpPr txBox="1"/>
          <p:nvPr/>
        </p:nvSpPr>
        <p:spPr>
          <a:xfrm>
            <a:off x="4202430" y="4664503"/>
            <a:ext cx="4494309" cy="382862"/>
          </a:xfrm>
          <a:prstGeom prst="rect">
            <a:avLst/>
          </a:prstGeom>
          <a:noFill/>
        </p:spPr>
        <p:txBody>
          <a:bodyPr wrap="square">
            <a:spAutoFit/>
          </a:bodyPr>
          <a:lstStyle/>
          <a:p>
            <a:pPr>
              <a:lnSpc>
                <a:spcPct val="130000"/>
              </a:lnSpc>
            </a:pPr>
            <a:r>
              <a:rPr lang="zh-CN" altLang="en-US" sz="1600" dirty="0">
                <a:solidFill>
                  <a:schemeClr val="bg1"/>
                </a:solidFill>
                <a:latin typeface="+mn-ea"/>
              </a:rPr>
              <a:t>不能嚼口香糖，不能吸烟不能喝酒</a:t>
            </a:r>
          </a:p>
        </p:txBody>
      </p:sp>
    </p:spTree>
    <p:extLst>
      <p:ext uri="{BB962C8B-B14F-4D97-AF65-F5344CB8AC3E}">
        <p14:creationId xmlns:p14="http://schemas.microsoft.com/office/powerpoint/2010/main" val="3907090086"/>
      </p:ext>
    </p:extLst>
  </p:cSld>
  <p:clrMapOvr>
    <a:masterClrMapping/>
  </p:clrMapOvr>
  <p:transition spd="slow">
    <p:strips/>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1954B62A-34E6-47E6-8573-416DB294E88F}"/>
              </a:ext>
            </a:extLst>
          </p:cNvPr>
          <p:cNvSpPr>
            <a:spLocks noGrp="1"/>
          </p:cNvSpPr>
          <p:nvPr>
            <p:ph type="body" sz="quarter" idx="15"/>
          </p:nvPr>
        </p:nvSpPr>
        <p:spPr>
          <a:xfrm>
            <a:off x="673100" y="2941576"/>
            <a:ext cx="10845800" cy="840230"/>
          </a:xfrm>
        </p:spPr>
        <p:txBody>
          <a:bodyPr/>
          <a:lstStyle/>
          <a:p>
            <a:r>
              <a:rPr lang="zh-CN" altLang="en-US" dirty="0"/>
              <a:t>何为新型冠状病毒</a:t>
            </a:r>
          </a:p>
        </p:txBody>
      </p:sp>
      <p:sp>
        <p:nvSpPr>
          <p:cNvPr id="4" name="文本占位符 3">
            <a:extLst>
              <a:ext uri="{FF2B5EF4-FFF2-40B4-BE49-F238E27FC236}">
                <a16:creationId xmlns:a16="http://schemas.microsoft.com/office/drawing/2014/main" id="{AB586E2F-F368-4F6A-B9FD-1AEF39612D35}"/>
              </a:ext>
            </a:extLst>
          </p:cNvPr>
          <p:cNvSpPr>
            <a:spLocks noGrp="1"/>
          </p:cNvSpPr>
          <p:nvPr>
            <p:ph type="body" sz="quarter" idx="16"/>
          </p:nvPr>
        </p:nvSpPr>
        <p:spPr>
          <a:xfrm>
            <a:off x="3358896" y="3859937"/>
            <a:ext cx="5474208" cy="237757"/>
          </a:xfrm>
        </p:spPr>
        <p:txBody>
          <a:bodyPr/>
          <a:lstStyle/>
          <a:p>
            <a:r>
              <a:rPr lang="en-US" altLang="zh-CN" dirty="0"/>
              <a:t>WHAT IS 2019-nCoV</a:t>
            </a:r>
          </a:p>
        </p:txBody>
      </p:sp>
      <p:pic>
        <p:nvPicPr>
          <p:cNvPr id="14" name="图片占位符 13">
            <a:extLst>
              <a:ext uri="{FF2B5EF4-FFF2-40B4-BE49-F238E27FC236}">
                <a16:creationId xmlns:a16="http://schemas.microsoft.com/office/drawing/2014/main" id="{7F9F632D-9A7C-4DC3-97BC-7D098FD5109B}"/>
              </a:ext>
            </a:extLst>
          </p:cNvPr>
          <p:cNvPicPr>
            <a:picLocks noGrp="1" noChangeAspect="1"/>
          </p:cNvPicPr>
          <p:nvPr>
            <p:ph type="pic" sz="quarter" idx="13"/>
          </p:nvPr>
        </p:nvPicPr>
        <p: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616590300"/>
      </p:ext>
    </p:extLst>
  </p:cSld>
  <p:clrMapOvr>
    <a:masterClrMapping/>
  </p:clrMapOvr>
  <p:transition spd="slow">
    <p:strips/>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0AF9FCCB-368E-442E-8401-5F9C29DDA1C8}"/>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a:xfrm>
            <a:off x="6846455" y="1400255"/>
            <a:ext cx="4357808" cy="4357806"/>
          </a:xfrm>
        </p:spPr>
      </p:pic>
      <p:sp>
        <p:nvSpPr>
          <p:cNvPr id="4" name="文本占位符 3">
            <a:extLst>
              <a:ext uri="{FF2B5EF4-FFF2-40B4-BE49-F238E27FC236}">
                <a16:creationId xmlns:a16="http://schemas.microsoft.com/office/drawing/2014/main" id="{FF5172C7-196C-44C4-BED9-CCC6B2FF7645}"/>
              </a:ext>
            </a:extLst>
          </p:cNvPr>
          <p:cNvSpPr>
            <a:spLocks noGrp="1"/>
          </p:cNvSpPr>
          <p:nvPr>
            <p:ph type="body" sz="quarter" idx="15"/>
          </p:nvPr>
        </p:nvSpPr>
        <p:spPr/>
        <p:txBody>
          <a:bodyPr/>
          <a:lstStyle/>
          <a:p>
            <a:r>
              <a:rPr lang="zh-CN" altLang="en-US" dirty="0"/>
              <a:t>人人有责</a:t>
            </a:r>
          </a:p>
        </p:txBody>
      </p:sp>
      <p:sp>
        <p:nvSpPr>
          <p:cNvPr id="5" name="文本占位符 4">
            <a:extLst>
              <a:ext uri="{FF2B5EF4-FFF2-40B4-BE49-F238E27FC236}">
                <a16:creationId xmlns:a16="http://schemas.microsoft.com/office/drawing/2014/main" id="{C073F8E6-6867-458C-9EF0-BC2A74DB0F12}"/>
              </a:ext>
            </a:extLst>
          </p:cNvPr>
          <p:cNvSpPr>
            <a:spLocks noGrp="1"/>
          </p:cNvSpPr>
          <p:nvPr>
            <p:ph type="body" sz="quarter" idx="14"/>
          </p:nvPr>
        </p:nvSpPr>
        <p:spPr/>
        <p:txBody>
          <a:bodyPr/>
          <a:lstStyle/>
          <a:p>
            <a:r>
              <a:rPr lang="zh-CN" altLang="en-US" dirty="0"/>
              <a:t>疫情防控</a:t>
            </a:r>
          </a:p>
        </p:txBody>
      </p:sp>
      <p:sp>
        <p:nvSpPr>
          <p:cNvPr id="7" name="文本占位符 6">
            <a:extLst>
              <a:ext uri="{FF2B5EF4-FFF2-40B4-BE49-F238E27FC236}">
                <a16:creationId xmlns:a16="http://schemas.microsoft.com/office/drawing/2014/main" id="{10CE77DB-AAA9-4E1C-B50A-A48FCA6B1582}"/>
              </a:ext>
            </a:extLst>
          </p:cNvPr>
          <p:cNvSpPr>
            <a:spLocks noGrp="1"/>
          </p:cNvSpPr>
          <p:nvPr>
            <p:ph type="body" sz="quarter" idx="12"/>
          </p:nvPr>
        </p:nvSpPr>
        <p:spPr>
          <a:xfrm>
            <a:off x="1090982" y="1990305"/>
            <a:ext cx="3731101" cy="507831"/>
          </a:xfrm>
        </p:spPr>
        <p:txBody>
          <a:bodyPr/>
          <a:lstStyle/>
          <a:p>
            <a:r>
              <a:rPr lang="en-US" altLang="zh-CN" dirty="0"/>
              <a:t>2019-nCoV</a:t>
            </a:r>
          </a:p>
        </p:txBody>
      </p:sp>
      <p:pic>
        <p:nvPicPr>
          <p:cNvPr id="10" name="图形 9" descr="听诊器">
            <a:extLst>
              <a:ext uri="{FF2B5EF4-FFF2-40B4-BE49-F238E27FC236}">
                <a16:creationId xmlns:a16="http://schemas.microsoft.com/office/drawing/2014/main" id="{610661EB-DFA6-4ACD-A7FE-70E58FB1381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74331" y="5113429"/>
            <a:ext cx="380982" cy="380982"/>
          </a:xfrm>
          <a:prstGeom prst="rect">
            <a:avLst/>
          </a:prstGeom>
        </p:spPr>
      </p:pic>
      <p:pic>
        <p:nvPicPr>
          <p:cNvPr id="11" name="图形 10" descr="DNA">
            <a:extLst>
              <a:ext uri="{FF2B5EF4-FFF2-40B4-BE49-F238E27FC236}">
                <a16:creationId xmlns:a16="http://schemas.microsoft.com/office/drawing/2014/main" id="{3C404476-8896-4798-ADC4-0AE944346723}"/>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537831" y="5113429"/>
            <a:ext cx="380982" cy="380982"/>
          </a:xfrm>
          <a:prstGeom prst="rect">
            <a:avLst/>
          </a:prstGeom>
        </p:spPr>
      </p:pic>
      <p:pic>
        <p:nvPicPr>
          <p:cNvPr id="12" name="图形 11" descr="针">
            <a:extLst>
              <a:ext uri="{FF2B5EF4-FFF2-40B4-BE49-F238E27FC236}">
                <a16:creationId xmlns:a16="http://schemas.microsoft.com/office/drawing/2014/main" id="{1B4A975A-911E-43EB-BDC8-F38938650411}"/>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351145" y="5113429"/>
            <a:ext cx="380982" cy="380982"/>
          </a:xfrm>
          <a:prstGeom prst="rect">
            <a:avLst/>
          </a:prstGeom>
        </p:spPr>
      </p:pic>
      <p:pic>
        <p:nvPicPr>
          <p:cNvPr id="13" name="图形 12" descr="静脉注射器">
            <a:extLst>
              <a:ext uri="{FF2B5EF4-FFF2-40B4-BE49-F238E27FC236}">
                <a16:creationId xmlns:a16="http://schemas.microsoft.com/office/drawing/2014/main" id="{8406B7F7-BA35-4057-9BC5-F1C5ED66C6F6}"/>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125567" y="5113429"/>
            <a:ext cx="380982" cy="380982"/>
          </a:xfrm>
          <a:prstGeom prst="rect">
            <a:avLst/>
          </a:prstGeom>
        </p:spPr>
      </p:pic>
    </p:spTree>
    <p:extLst>
      <p:ext uri="{BB962C8B-B14F-4D97-AF65-F5344CB8AC3E}">
        <p14:creationId xmlns:p14="http://schemas.microsoft.com/office/powerpoint/2010/main" val="1096368162"/>
      </p:ext>
    </p:extLst>
  </p:cSld>
  <p:clrMapOvr>
    <a:masterClrMapping/>
  </p:clrMapOvr>
  <p:transition spd="slow">
    <p:strips/>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9374278-10F6-524A-9921-1517A1450C07}"/>
              </a:ext>
            </a:extLst>
          </p:cNvPr>
          <p:cNvSpPr/>
          <p:nvPr/>
        </p:nvSpPr>
        <p:spPr>
          <a:xfrm>
            <a:off x="-12492" y="0"/>
            <a:ext cx="12204492"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文本框 1">
            <a:extLst>
              <a:ext uri="{FF2B5EF4-FFF2-40B4-BE49-F238E27FC236}">
                <a16:creationId xmlns:a16="http://schemas.microsoft.com/office/drawing/2014/main" id="{0E40DA51-1DAE-3943-AF5E-ECA92C4A8EEA}"/>
              </a:ext>
            </a:extLst>
          </p:cNvPr>
          <p:cNvSpPr txBox="1"/>
          <p:nvPr/>
        </p:nvSpPr>
        <p:spPr>
          <a:xfrm>
            <a:off x="-197224" y="-41237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4" name="文本框 3">
            <a:extLst>
              <a:ext uri="{FF2B5EF4-FFF2-40B4-BE49-F238E27FC236}">
                <a16:creationId xmlns:a16="http://schemas.microsoft.com/office/drawing/2014/main" id="{29F1DCFB-27A9-EA4A-9DEA-E5C75F11EF2B}"/>
              </a:ext>
            </a:extLst>
          </p:cNvPr>
          <p:cNvSpPr txBox="1"/>
          <p:nvPr/>
        </p:nvSpPr>
        <p:spPr>
          <a:xfrm>
            <a:off x="-376518" y="-304800"/>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10" name="图形 68">
            <a:extLst>
              <a:ext uri="{FF2B5EF4-FFF2-40B4-BE49-F238E27FC236}">
                <a16:creationId xmlns:a16="http://schemas.microsoft.com/office/drawing/2014/main" id="{D72C46BB-2E61-4D92-A5A8-03F03841D625}"/>
              </a:ext>
            </a:extLst>
          </p:cNvPr>
          <p:cNvSpPr/>
          <p:nvPr/>
        </p:nvSpPr>
        <p:spPr>
          <a:xfrm>
            <a:off x="1067271" y="2314080"/>
            <a:ext cx="552565" cy="551126"/>
          </a:xfrm>
          <a:custGeom>
            <a:avLst/>
            <a:gdLst>
              <a:gd name="connsiteX0" fmla="*/ 510980 w 613961"/>
              <a:gd name="connsiteY0" fmla="*/ 156117 h 612362"/>
              <a:gd name="connsiteX1" fmla="*/ 534049 w 613961"/>
              <a:gd name="connsiteY1" fmla="*/ 359526 h 612362"/>
              <a:gd name="connsiteX2" fmla="*/ 429932 w 613961"/>
              <a:gd name="connsiteY2" fmla="*/ 413778 h 612362"/>
              <a:gd name="connsiteX3" fmla="*/ 420152 w 613961"/>
              <a:gd name="connsiteY3" fmla="*/ 331414 h 612362"/>
              <a:gd name="connsiteX4" fmla="*/ 284282 w 613961"/>
              <a:gd name="connsiteY4" fmla="*/ 473774 h 612362"/>
              <a:gd name="connsiteX5" fmla="*/ 412082 w 613961"/>
              <a:gd name="connsiteY5" fmla="*/ 612363 h 612362"/>
              <a:gd name="connsiteX6" fmla="*/ 419012 w 613961"/>
              <a:gd name="connsiteY6" fmla="*/ 569251 h 612362"/>
              <a:gd name="connsiteX7" fmla="*/ 522558 w 613961"/>
              <a:gd name="connsiteY7" fmla="*/ 527412 h 612362"/>
              <a:gd name="connsiteX8" fmla="*/ 608475 w 613961"/>
              <a:gd name="connsiteY8" fmla="*/ 394612 h 612362"/>
              <a:gd name="connsiteX9" fmla="*/ 510980 w 613961"/>
              <a:gd name="connsiteY9" fmla="*/ 156117 h 612362"/>
              <a:gd name="connsiteX10" fmla="*/ 538435 w 613961"/>
              <a:gd name="connsiteY10" fmla="*/ 210280 h 612362"/>
              <a:gd name="connsiteX11" fmla="*/ 538435 w 613961"/>
              <a:gd name="connsiteY11" fmla="*/ 210280 h 612362"/>
              <a:gd name="connsiteX12" fmla="*/ 538435 w 613961"/>
              <a:gd name="connsiteY12" fmla="*/ 210280 h 612362"/>
              <a:gd name="connsiteX13" fmla="*/ 512647 w 613961"/>
              <a:gd name="connsiteY13" fmla="*/ 159362 h 612362"/>
              <a:gd name="connsiteX14" fmla="*/ 519050 w 613961"/>
              <a:gd name="connsiteY14" fmla="*/ 172037 h 612362"/>
              <a:gd name="connsiteX15" fmla="*/ 512647 w 613961"/>
              <a:gd name="connsiteY15" fmla="*/ 159362 h 612362"/>
              <a:gd name="connsiteX16" fmla="*/ 249811 w 613961"/>
              <a:gd name="connsiteY16" fmla="*/ 91427 h 612362"/>
              <a:gd name="connsiteX17" fmla="*/ 345288 w 613961"/>
              <a:gd name="connsiteY17" fmla="*/ 159845 h 612362"/>
              <a:gd name="connsiteX18" fmla="*/ 276739 w 613961"/>
              <a:gd name="connsiteY18" fmla="*/ 206070 h 612362"/>
              <a:gd name="connsiteX19" fmla="*/ 464755 w 613961"/>
              <a:gd name="connsiteY19" fmla="*/ 262865 h 612362"/>
              <a:gd name="connsiteX20" fmla="*/ 529576 w 613961"/>
              <a:gd name="connsiteY20" fmla="*/ 85550 h 612362"/>
              <a:gd name="connsiteX21" fmla="*/ 488174 w 613961"/>
              <a:gd name="connsiteY21" fmla="*/ 98927 h 612362"/>
              <a:gd name="connsiteX22" fmla="*/ 404012 w 613961"/>
              <a:gd name="connsiteY22" fmla="*/ 25334 h 612362"/>
              <a:gd name="connsiteX23" fmla="*/ 247091 w 613961"/>
              <a:gd name="connsiteY23" fmla="*/ 8888 h 612362"/>
              <a:gd name="connsiteX24" fmla="*/ 79996 w 613961"/>
              <a:gd name="connsiteY24" fmla="*/ 204579 h 612362"/>
              <a:gd name="connsiteX25" fmla="*/ 88372 w 613961"/>
              <a:gd name="connsiteY25" fmla="*/ 192957 h 612362"/>
              <a:gd name="connsiteX26" fmla="*/ 79996 w 613961"/>
              <a:gd name="connsiteY26" fmla="*/ 204579 h 612362"/>
              <a:gd name="connsiteX27" fmla="*/ 249811 w 613961"/>
              <a:gd name="connsiteY27" fmla="*/ 91427 h 612362"/>
              <a:gd name="connsiteX28" fmla="*/ 102187 w 613961"/>
              <a:gd name="connsiteY28" fmla="*/ 173791 h 612362"/>
              <a:gd name="connsiteX29" fmla="*/ 101924 w 613961"/>
              <a:gd name="connsiteY29" fmla="*/ 174142 h 612362"/>
              <a:gd name="connsiteX30" fmla="*/ 102187 w 613961"/>
              <a:gd name="connsiteY30" fmla="*/ 173791 h 612362"/>
              <a:gd name="connsiteX31" fmla="*/ 110038 w 613961"/>
              <a:gd name="connsiteY31" fmla="*/ 162914 h 612362"/>
              <a:gd name="connsiteX32" fmla="*/ 110038 w 613961"/>
              <a:gd name="connsiteY32" fmla="*/ 162914 h 612362"/>
              <a:gd name="connsiteX33" fmla="*/ 110038 w 613961"/>
              <a:gd name="connsiteY33" fmla="*/ 162914 h 612362"/>
              <a:gd name="connsiteX34" fmla="*/ 153456 w 613961"/>
              <a:gd name="connsiteY34" fmla="*/ 472459 h 612362"/>
              <a:gd name="connsiteX35" fmla="*/ 160517 w 613961"/>
              <a:gd name="connsiteY35" fmla="*/ 354834 h 612362"/>
              <a:gd name="connsiteX36" fmla="*/ 235908 w 613961"/>
              <a:gd name="connsiteY36" fmla="*/ 388647 h 612362"/>
              <a:gd name="connsiteX37" fmla="*/ 184025 w 613961"/>
              <a:gd name="connsiteY37" fmla="*/ 198527 h 612362"/>
              <a:gd name="connsiteX38" fmla="*/ 0 w 613961"/>
              <a:gd name="connsiteY38" fmla="*/ 237516 h 612362"/>
              <a:gd name="connsiteX39" fmla="*/ 33244 w 613961"/>
              <a:gd name="connsiteY39" fmla="*/ 265672 h 612362"/>
              <a:gd name="connsiteX40" fmla="*/ 15876 w 613961"/>
              <a:gd name="connsiteY40" fmla="*/ 376367 h 612362"/>
              <a:gd name="connsiteX41" fmla="*/ 85302 w 613961"/>
              <a:gd name="connsiteY41" fmla="*/ 518640 h 612362"/>
              <a:gd name="connsiteX42" fmla="*/ 339148 w 613961"/>
              <a:gd name="connsiteY42" fmla="*/ 556971 h 612362"/>
              <a:gd name="connsiteX43" fmla="*/ 153456 w 613961"/>
              <a:gd name="connsiteY43" fmla="*/ 472459 h 612362"/>
              <a:gd name="connsiteX44" fmla="*/ 280423 w 613961"/>
              <a:gd name="connsiteY44" fmla="*/ 552937 h 612362"/>
              <a:gd name="connsiteX45" fmla="*/ 280423 w 613961"/>
              <a:gd name="connsiteY45" fmla="*/ 552937 h 612362"/>
              <a:gd name="connsiteX46" fmla="*/ 280423 w 613961"/>
              <a:gd name="connsiteY46" fmla="*/ 552937 h 612362"/>
              <a:gd name="connsiteX47" fmla="*/ 337086 w 613961"/>
              <a:gd name="connsiteY47" fmla="*/ 556840 h 612362"/>
              <a:gd name="connsiteX48" fmla="*/ 295554 w 613961"/>
              <a:gd name="connsiteY48" fmla="*/ 553989 h 612362"/>
              <a:gd name="connsiteX49" fmla="*/ 337086 w 613961"/>
              <a:gd name="connsiteY49" fmla="*/ 556840 h 612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13961" h="612362">
                <a:moveTo>
                  <a:pt x="510980" y="156117"/>
                </a:moveTo>
                <a:cubicBezTo>
                  <a:pt x="535540" y="229051"/>
                  <a:pt x="554223" y="302863"/>
                  <a:pt x="534049" y="359526"/>
                </a:cubicBezTo>
                <a:cubicBezTo>
                  <a:pt x="517559" y="405839"/>
                  <a:pt x="456641" y="437504"/>
                  <a:pt x="429932" y="413778"/>
                </a:cubicBezTo>
                <a:cubicBezTo>
                  <a:pt x="406688" y="393033"/>
                  <a:pt x="420152" y="331414"/>
                  <a:pt x="420152" y="331414"/>
                </a:cubicBezTo>
                <a:lnTo>
                  <a:pt x="284282" y="473774"/>
                </a:lnTo>
                <a:cubicBezTo>
                  <a:pt x="284282" y="473774"/>
                  <a:pt x="379847" y="571356"/>
                  <a:pt x="412082" y="612363"/>
                </a:cubicBezTo>
                <a:cubicBezTo>
                  <a:pt x="412784" y="603372"/>
                  <a:pt x="410065" y="570699"/>
                  <a:pt x="419012" y="569251"/>
                </a:cubicBezTo>
                <a:cubicBezTo>
                  <a:pt x="455676" y="563243"/>
                  <a:pt x="491288" y="547060"/>
                  <a:pt x="522558" y="527412"/>
                </a:cubicBezTo>
                <a:cubicBezTo>
                  <a:pt x="571503" y="496668"/>
                  <a:pt x="592774" y="456626"/>
                  <a:pt x="608475" y="394612"/>
                </a:cubicBezTo>
                <a:cubicBezTo>
                  <a:pt x="628079" y="317204"/>
                  <a:pt x="595054" y="203746"/>
                  <a:pt x="510980" y="156117"/>
                </a:cubicBezTo>
                <a:close/>
                <a:moveTo>
                  <a:pt x="538435" y="210280"/>
                </a:moveTo>
                <a:cubicBezTo>
                  <a:pt x="540189" y="213745"/>
                  <a:pt x="539926" y="213131"/>
                  <a:pt x="538435" y="210280"/>
                </a:cubicBezTo>
                <a:lnTo>
                  <a:pt x="538435" y="210280"/>
                </a:lnTo>
                <a:close/>
                <a:moveTo>
                  <a:pt x="512647" y="159362"/>
                </a:moveTo>
                <a:cubicBezTo>
                  <a:pt x="514971" y="163967"/>
                  <a:pt x="517076" y="168090"/>
                  <a:pt x="519050" y="172037"/>
                </a:cubicBezTo>
                <a:cubicBezTo>
                  <a:pt x="516331" y="166686"/>
                  <a:pt x="514138" y="162213"/>
                  <a:pt x="512647" y="159362"/>
                </a:cubicBezTo>
                <a:close/>
                <a:moveTo>
                  <a:pt x="249811" y="91427"/>
                </a:moveTo>
                <a:cubicBezTo>
                  <a:pt x="298404" y="85112"/>
                  <a:pt x="354191" y="125197"/>
                  <a:pt x="345288" y="159845"/>
                </a:cubicBezTo>
                <a:cubicBezTo>
                  <a:pt x="337481" y="190106"/>
                  <a:pt x="276739" y="206070"/>
                  <a:pt x="276739" y="206070"/>
                </a:cubicBezTo>
                <a:lnTo>
                  <a:pt x="464755" y="262865"/>
                </a:lnTo>
                <a:cubicBezTo>
                  <a:pt x="464755" y="262865"/>
                  <a:pt x="507779" y="133004"/>
                  <a:pt x="529576" y="85550"/>
                </a:cubicBezTo>
                <a:cubicBezTo>
                  <a:pt x="521287" y="89059"/>
                  <a:pt x="493569" y="106295"/>
                  <a:pt x="488174" y="98927"/>
                </a:cubicBezTo>
                <a:cubicBezTo>
                  <a:pt x="466202" y="68841"/>
                  <a:pt x="435677" y="44369"/>
                  <a:pt x="404012" y="25334"/>
                </a:cubicBezTo>
                <a:cubicBezTo>
                  <a:pt x="354498" y="-4445"/>
                  <a:pt x="309281" y="-5234"/>
                  <a:pt x="247091" y="8888"/>
                </a:cubicBezTo>
                <a:cubicBezTo>
                  <a:pt x="169596" y="26562"/>
                  <a:pt x="83987" y="107698"/>
                  <a:pt x="79996" y="204579"/>
                </a:cubicBezTo>
                <a:cubicBezTo>
                  <a:pt x="83197" y="200149"/>
                  <a:pt x="85653" y="196728"/>
                  <a:pt x="88372" y="192957"/>
                </a:cubicBezTo>
                <a:cubicBezTo>
                  <a:pt x="83548" y="199667"/>
                  <a:pt x="79996" y="204579"/>
                  <a:pt x="79996" y="204579"/>
                </a:cubicBezTo>
                <a:cubicBezTo>
                  <a:pt x="133457" y="149450"/>
                  <a:pt x="190384" y="99146"/>
                  <a:pt x="249811" y="91427"/>
                </a:cubicBezTo>
                <a:close/>
                <a:moveTo>
                  <a:pt x="102187" y="173791"/>
                </a:moveTo>
                <a:cubicBezTo>
                  <a:pt x="102100" y="173923"/>
                  <a:pt x="102012" y="174054"/>
                  <a:pt x="101924" y="174142"/>
                </a:cubicBezTo>
                <a:cubicBezTo>
                  <a:pt x="102012" y="174054"/>
                  <a:pt x="102143" y="173923"/>
                  <a:pt x="102187" y="173791"/>
                </a:cubicBezTo>
                <a:close/>
                <a:moveTo>
                  <a:pt x="110038" y="162914"/>
                </a:moveTo>
                <a:cubicBezTo>
                  <a:pt x="120958" y="147871"/>
                  <a:pt x="117713" y="152345"/>
                  <a:pt x="110038" y="162914"/>
                </a:cubicBezTo>
                <a:lnTo>
                  <a:pt x="110038" y="162914"/>
                </a:lnTo>
                <a:close/>
                <a:moveTo>
                  <a:pt x="153456" y="472459"/>
                </a:moveTo>
                <a:cubicBezTo>
                  <a:pt x="122362" y="434478"/>
                  <a:pt x="126572" y="365666"/>
                  <a:pt x="160517" y="354834"/>
                </a:cubicBezTo>
                <a:cubicBezTo>
                  <a:pt x="190165" y="345448"/>
                  <a:pt x="235908" y="388647"/>
                  <a:pt x="235908" y="388647"/>
                </a:cubicBezTo>
                <a:lnTo>
                  <a:pt x="184025" y="198527"/>
                </a:lnTo>
                <a:cubicBezTo>
                  <a:pt x="184025" y="198527"/>
                  <a:pt x="51620" y="230805"/>
                  <a:pt x="0" y="237516"/>
                </a:cubicBezTo>
                <a:cubicBezTo>
                  <a:pt x="7324" y="242691"/>
                  <a:pt x="36621" y="257164"/>
                  <a:pt x="33244" y="265672"/>
                </a:cubicBezTo>
                <a:cubicBezTo>
                  <a:pt x="19560" y="300319"/>
                  <a:pt x="15131" y="339308"/>
                  <a:pt x="15876" y="376367"/>
                </a:cubicBezTo>
                <a:cubicBezTo>
                  <a:pt x="17017" y="434303"/>
                  <a:pt x="40349" y="473204"/>
                  <a:pt x="85302" y="518640"/>
                </a:cubicBezTo>
                <a:cubicBezTo>
                  <a:pt x="141352" y="575172"/>
                  <a:pt x="255249" y="604995"/>
                  <a:pt x="339148" y="556971"/>
                </a:cubicBezTo>
                <a:cubicBezTo>
                  <a:pt x="264196" y="540700"/>
                  <a:pt x="191524" y="518947"/>
                  <a:pt x="153456" y="472459"/>
                </a:cubicBezTo>
                <a:close/>
                <a:moveTo>
                  <a:pt x="280423" y="552937"/>
                </a:moveTo>
                <a:cubicBezTo>
                  <a:pt x="274107" y="552498"/>
                  <a:pt x="275116" y="552586"/>
                  <a:pt x="280423" y="552937"/>
                </a:cubicBezTo>
                <a:lnTo>
                  <a:pt x="280423" y="552937"/>
                </a:lnTo>
                <a:close/>
                <a:moveTo>
                  <a:pt x="337086" y="556840"/>
                </a:moveTo>
                <a:cubicBezTo>
                  <a:pt x="318491" y="555568"/>
                  <a:pt x="305114" y="554647"/>
                  <a:pt x="295554" y="553989"/>
                </a:cubicBezTo>
                <a:cubicBezTo>
                  <a:pt x="311079" y="555042"/>
                  <a:pt x="330859" y="556401"/>
                  <a:pt x="337086" y="556840"/>
                </a:cubicBezTo>
                <a:close/>
              </a:path>
            </a:pathLst>
          </a:custGeom>
          <a:solidFill>
            <a:schemeClr val="bg1"/>
          </a:solidFill>
          <a:ln w="679" cap="flat">
            <a:noFill/>
            <a:prstDash val="solid"/>
            <a:miter/>
          </a:ln>
          <a:effectLst/>
        </p:spPr>
        <p:txBody>
          <a:bodyPr lIns="82296" tIns="41148" rIns="82296" bIns="41148" rtlCol="0" anchor="ctr"/>
          <a:lstStyle/>
          <a:p>
            <a:endParaRPr lang="zh-CN" altLang="en-US" sz="1620"/>
          </a:p>
        </p:txBody>
      </p:sp>
      <p:sp>
        <p:nvSpPr>
          <p:cNvPr id="11" name="图形 70">
            <a:extLst>
              <a:ext uri="{FF2B5EF4-FFF2-40B4-BE49-F238E27FC236}">
                <a16:creationId xmlns:a16="http://schemas.microsoft.com/office/drawing/2014/main" id="{1FBE7ADB-AB7C-4F53-942F-68EA729A05BD}"/>
              </a:ext>
            </a:extLst>
          </p:cNvPr>
          <p:cNvSpPr/>
          <p:nvPr/>
        </p:nvSpPr>
        <p:spPr>
          <a:xfrm>
            <a:off x="8869571" y="1308182"/>
            <a:ext cx="511918" cy="447974"/>
          </a:xfrm>
          <a:custGeom>
            <a:avLst/>
            <a:gdLst>
              <a:gd name="connsiteX0" fmla="*/ 497691 w 568798"/>
              <a:gd name="connsiteY0" fmla="*/ 497720 h 497749"/>
              <a:gd name="connsiteX1" fmla="*/ 82949 w 568798"/>
              <a:gd name="connsiteY1" fmla="*/ 497720 h 497749"/>
              <a:gd name="connsiteX2" fmla="*/ 11841 w 568798"/>
              <a:gd name="connsiteY2" fmla="*/ 426672 h 497749"/>
              <a:gd name="connsiteX3" fmla="*/ 11841 w 568798"/>
              <a:gd name="connsiteY3" fmla="*/ 402872 h 497749"/>
              <a:gd name="connsiteX4" fmla="*/ 71078 w 568798"/>
              <a:gd name="connsiteY4" fmla="*/ 402872 h 497749"/>
              <a:gd name="connsiteX5" fmla="*/ 94761 w 568798"/>
              <a:gd name="connsiteY5" fmla="*/ 379189 h 497749"/>
              <a:gd name="connsiteX6" fmla="*/ 94761 w 568798"/>
              <a:gd name="connsiteY6" fmla="*/ 308053 h 497749"/>
              <a:gd name="connsiteX7" fmla="*/ 71078 w 568798"/>
              <a:gd name="connsiteY7" fmla="*/ 284370 h 497749"/>
              <a:gd name="connsiteX8" fmla="*/ 11841 w 568798"/>
              <a:gd name="connsiteY8" fmla="*/ 284370 h 497749"/>
              <a:gd name="connsiteX9" fmla="*/ 11841 w 568798"/>
              <a:gd name="connsiteY9" fmla="*/ 213262 h 497749"/>
              <a:gd name="connsiteX10" fmla="*/ 71078 w 568798"/>
              <a:gd name="connsiteY10" fmla="*/ 213262 h 497749"/>
              <a:gd name="connsiteX11" fmla="*/ 94761 w 568798"/>
              <a:gd name="connsiteY11" fmla="*/ 189580 h 497749"/>
              <a:gd name="connsiteX12" fmla="*/ 94761 w 568798"/>
              <a:gd name="connsiteY12" fmla="*/ 118414 h 497749"/>
              <a:gd name="connsiteX13" fmla="*/ 71078 w 568798"/>
              <a:gd name="connsiteY13" fmla="*/ 94732 h 497749"/>
              <a:gd name="connsiteX14" fmla="*/ 11841 w 568798"/>
              <a:gd name="connsiteY14" fmla="*/ 94732 h 497749"/>
              <a:gd name="connsiteX15" fmla="*/ 11841 w 568798"/>
              <a:gd name="connsiteY15" fmla="*/ 71049 h 497749"/>
              <a:gd name="connsiteX16" fmla="*/ 82949 w 568798"/>
              <a:gd name="connsiteY16" fmla="*/ 0 h 497749"/>
              <a:gd name="connsiteX17" fmla="*/ 497662 w 568798"/>
              <a:gd name="connsiteY17" fmla="*/ 0 h 497749"/>
              <a:gd name="connsiteX18" fmla="*/ 568799 w 568798"/>
              <a:gd name="connsiteY18" fmla="*/ 71077 h 497749"/>
              <a:gd name="connsiteX19" fmla="*/ 568799 w 568798"/>
              <a:gd name="connsiteY19" fmla="*/ 71107 h 497749"/>
              <a:gd name="connsiteX20" fmla="*/ 568799 w 568798"/>
              <a:gd name="connsiteY20" fmla="*/ 426643 h 497749"/>
              <a:gd name="connsiteX21" fmla="*/ 497691 w 568798"/>
              <a:gd name="connsiteY21" fmla="*/ 497691 h 497749"/>
              <a:gd name="connsiteX22" fmla="*/ 497662 w 568798"/>
              <a:gd name="connsiteY22" fmla="*/ 497691 h 497749"/>
              <a:gd name="connsiteX23" fmla="*/ 497691 w 568798"/>
              <a:gd name="connsiteY23" fmla="*/ 497750 h 497749"/>
              <a:gd name="connsiteX24" fmla="*/ 385388 w 568798"/>
              <a:gd name="connsiteY24" fmla="*/ 340332 h 497749"/>
              <a:gd name="connsiteX25" fmla="*/ 319339 w 568798"/>
              <a:gd name="connsiteY25" fmla="*/ 316590 h 497749"/>
              <a:gd name="connsiteX26" fmla="*/ 307994 w 568798"/>
              <a:gd name="connsiteY26" fmla="*/ 282031 h 497749"/>
              <a:gd name="connsiteX27" fmla="*/ 353401 w 568798"/>
              <a:gd name="connsiteY27" fmla="*/ 193059 h 497749"/>
              <a:gd name="connsiteX28" fmla="*/ 284224 w 568798"/>
              <a:gd name="connsiteY28" fmla="*/ 118560 h 497749"/>
              <a:gd name="connsiteX29" fmla="*/ 284224 w 568798"/>
              <a:gd name="connsiteY29" fmla="*/ 118590 h 497749"/>
              <a:gd name="connsiteX30" fmla="*/ 215047 w 568798"/>
              <a:gd name="connsiteY30" fmla="*/ 193059 h 497749"/>
              <a:gd name="connsiteX31" fmla="*/ 260512 w 568798"/>
              <a:gd name="connsiteY31" fmla="*/ 282031 h 497749"/>
              <a:gd name="connsiteX32" fmla="*/ 249138 w 568798"/>
              <a:gd name="connsiteY32" fmla="*/ 316590 h 497749"/>
              <a:gd name="connsiteX33" fmla="*/ 183147 w 568798"/>
              <a:gd name="connsiteY33" fmla="*/ 340332 h 497749"/>
              <a:gd name="connsiteX34" fmla="*/ 153910 w 568798"/>
              <a:gd name="connsiteY34" fmla="*/ 379365 h 497749"/>
              <a:gd name="connsiteX35" fmla="*/ 414626 w 568798"/>
              <a:gd name="connsiteY35" fmla="*/ 379365 h 497749"/>
              <a:gd name="connsiteX36" fmla="*/ 385388 w 568798"/>
              <a:gd name="connsiteY36" fmla="*/ 340332 h 497749"/>
              <a:gd name="connsiteX37" fmla="*/ 58359 w 568798"/>
              <a:gd name="connsiteY37" fmla="*/ 118443 h 497749"/>
              <a:gd name="connsiteX38" fmla="*/ 71341 w 568798"/>
              <a:gd name="connsiteY38" fmla="*/ 131249 h 497749"/>
              <a:gd name="connsiteX39" fmla="*/ 71341 w 568798"/>
              <a:gd name="connsiteY39" fmla="*/ 176686 h 497749"/>
              <a:gd name="connsiteX40" fmla="*/ 58389 w 568798"/>
              <a:gd name="connsiteY40" fmla="*/ 189463 h 497749"/>
              <a:gd name="connsiteX41" fmla="*/ 58359 w 568798"/>
              <a:gd name="connsiteY41" fmla="*/ 189463 h 497749"/>
              <a:gd name="connsiteX42" fmla="*/ 12923 w 568798"/>
              <a:gd name="connsiteY42" fmla="*/ 189463 h 497749"/>
              <a:gd name="connsiteX43" fmla="*/ 0 w 568798"/>
              <a:gd name="connsiteY43" fmla="*/ 173703 h 497749"/>
              <a:gd name="connsiteX44" fmla="*/ 0 w 568798"/>
              <a:gd name="connsiteY44" fmla="*/ 131279 h 497749"/>
              <a:gd name="connsiteX45" fmla="*/ 12923 w 568798"/>
              <a:gd name="connsiteY45" fmla="*/ 118473 h 497749"/>
              <a:gd name="connsiteX46" fmla="*/ 12923 w 568798"/>
              <a:gd name="connsiteY46" fmla="*/ 118473 h 497749"/>
              <a:gd name="connsiteX47" fmla="*/ 58359 w 568798"/>
              <a:gd name="connsiteY47" fmla="*/ 118473 h 497749"/>
              <a:gd name="connsiteX48" fmla="*/ 12923 w 568798"/>
              <a:gd name="connsiteY48" fmla="*/ 308053 h 497749"/>
              <a:gd name="connsiteX49" fmla="*/ 58359 w 568798"/>
              <a:gd name="connsiteY49" fmla="*/ 308053 h 497749"/>
              <a:gd name="connsiteX50" fmla="*/ 71341 w 568798"/>
              <a:gd name="connsiteY50" fmla="*/ 320859 h 497749"/>
              <a:gd name="connsiteX51" fmla="*/ 71341 w 568798"/>
              <a:gd name="connsiteY51" fmla="*/ 366295 h 497749"/>
              <a:gd name="connsiteX52" fmla="*/ 58389 w 568798"/>
              <a:gd name="connsiteY52" fmla="*/ 379072 h 497749"/>
              <a:gd name="connsiteX53" fmla="*/ 58359 w 568798"/>
              <a:gd name="connsiteY53" fmla="*/ 379072 h 497749"/>
              <a:gd name="connsiteX54" fmla="*/ 12923 w 568798"/>
              <a:gd name="connsiteY54" fmla="*/ 379072 h 497749"/>
              <a:gd name="connsiteX55" fmla="*/ 0 w 568798"/>
              <a:gd name="connsiteY55" fmla="*/ 363313 h 497749"/>
              <a:gd name="connsiteX56" fmla="*/ 0 w 568798"/>
              <a:gd name="connsiteY56" fmla="*/ 320917 h 497749"/>
              <a:gd name="connsiteX57" fmla="*/ 12923 w 568798"/>
              <a:gd name="connsiteY57" fmla="*/ 308111 h 497749"/>
              <a:gd name="connsiteX58" fmla="*/ 12923 w 568798"/>
              <a:gd name="connsiteY58" fmla="*/ 308111 h 497749"/>
              <a:gd name="connsiteX59" fmla="*/ 12923 w 568798"/>
              <a:gd name="connsiteY59" fmla="*/ 308053 h 49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8798" h="497749">
                <a:moveTo>
                  <a:pt x="497691" y="497720"/>
                </a:moveTo>
                <a:lnTo>
                  <a:pt x="82949" y="497720"/>
                </a:lnTo>
                <a:cubicBezTo>
                  <a:pt x="43693" y="497737"/>
                  <a:pt x="11858" y="465927"/>
                  <a:pt x="11841" y="426672"/>
                </a:cubicBezTo>
                <a:lnTo>
                  <a:pt x="11841" y="402872"/>
                </a:lnTo>
                <a:lnTo>
                  <a:pt x="71078" y="402872"/>
                </a:lnTo>
                <a:cubicBezTo>
                  <a:pt x="84158" y="402872"/>
                  <a:pt x="94761" y="392269"/>
                  <a:pt x="94761" y="379189"/>
                </a:cubicBezTo>
                <a:lnTo>
                  <a:pt x="94761" y="308053"/>
                </a:lnTo>
                <a:cubicBezTo>
                  <a:pt x="94744" y="294979"/>
                  <a:pt x="84151" y="284386"/>
                  <a:pt x="71078" y="284370"/>
                </a:cubicBezTo>
                <a:lnTo>
                  <a:pt x="11841" y="284370"/>
                </a:lnTo>
                <a:lnTo>
                  <a:pt x="11841" y="213262"/>
                </a:lnTo>
                <a:lnTo>
                  <a:pt x="71078" y="213262"/>
                </a:lnTo>
                <a:cubicBezTo>
                  <a:pt x="84158" y="213262"/>
                  <a:pt x="94761" y="202659"/>
                  <a:pt x="94761" y="189580"/>
                </a:cubicBezTo>
                <a:lnTo>
                  <a:pt x="94761" y="118414"/>
                </a:lnTo>
                <a:cubicBezTo>
                  <a:pt x="94744" y="105341"/>
                  <a:pt x="84151" y="94747"/>
                  <a:pt x="71078" y="94732"/>
                </a:cubicBezTo>
                <a:lnTo>
                  <a:pt x="11841" y="94732"/>
                </a:lnTo>
                <a:lnTo>
                  <a:pt x="11841" y="71049"/>
                </a:lnTo>
                <a:cubicBezTo>
                  <a:pt x="11873" y="31800"/>
                  <a:pt x="43700" y="0"/>
                  <a:pt x="82949" y="0"/>
                </a:cubicBezTo>
                <a:lnTo>
                  <a:pt x="497662" y="0"/>
                </a:lnTo>
                <a:cubicBezTo>
                  <a:pt x="536934" y="-16"/>
                  <a:pt x="568782" y="31806"/>
                  <a:pt x="568799" y="71077"/>
                </a:cubicBezTo>
                <a:cubicBezTo>
                  <a:pt x="568799" y="71088"/>
                  <a:pt x="568799" y="71097"/>
                  <a:pt x="568799" y="71107"/>
                </a:cubicBezTo>
                <a:lnTo>
                  <a:pt x="568799" y="426643"/>
                </a:lnTo>
                <a:cubicBezTo>
                  <a:pt x="568782" y="465898"/>
                  <a:pt x="536947" y="497707"/>
                  <a:pt x="497691" y="497691"/>
                </a:cubicBezTo>
                <a:cubicBezTo>
                  <a:pt x="497682" y="497691"/>
                  <a:pt x="497672" y="497691"/>
                  <a:pt x="497662" y="497691"/>
                </a:cubicBezTo>
                <a:lnTo>
                  <a:pt x="497691" y="497750"/>
                </a:lnTo>
                <a:close/>
                <a:moveTo>
                  <a:pt x="385388" y="340332"/>
                </a:moveTo>
                <a:cubicBezTo>
                  <a:pt x="334630" y="333402"/>
                  <a:pt x="319339" y="316590"/>
                  <a:pt x="319339" y="316590"/>
                </a:cubicBezTo>
                <a:cubicBezTo>
                  <a:pt x="308638" y="307527"/>
                  <a:pt x="307468" y="291942"/>
                  <a:pt x="307994" y="282031"/>
                </a:cubicBezTo>
                <a:cubicBezTo>
                  <a:pt x="332262" y="268815"/>
                  <a:pt x="353401" y="236419"/>
                  <a:pt x="353401" y="193059"/>
                </a:cubicBezTo>
                <a:cubicBezTo>
                  <a:pt x="353401" y="136688"/>
                  <a:pt x="316473" y="118560"/>
                  <a:pt x="284224" y="118560"/>
                </a:cubicBezTo>
                <a:lnTo>
                  <a:pt x="284224" y="118590"/>
                </a:lnTo>
                <a:cubicBezTo>
                  <a:pt x="252062" y="118590"/>
                  <a:pt x="215047" y="136717"/>
                  <a:pt x="215047" y="193059"/>
                </a:cubicBezTo>
                <a:cubicBezTo>
                  <a:pt x="215047" y="236419"/>
                  <a:pt x="236244" y="268786"/>
                  <a:pt x="260512" y="282031"/>
                </a:cubicBezTo>
                <a:cubicBezTo>
                  <a:pt x="261009" y="291972"/>
                  <a:pt x="259839" y="307468"/>
                  <a:pt x="249138" y="316590"/>
                </a:cubicBezTo>
                <a:cubicBezTo>
                  <a:pt x="249138" y="316590"/>
                  <a:pt x="233876" y="333402"/>
                  <a:pt x="183147" y="340332"/>
                </a:cubicBezTo>
                <a:cubicBezTo>
                  <a:pt x="183147" y="340332"/>
                  <a:pt x="163471" y="343811"/>
                  <a:pt x="153910" y="379365"/>
                </a:cubicBezTo>
                <a:lnTo>
                  <a:pt x="414626" y="379365"/>
                </a:lnTo>
                <a:cubicBezTo>
                  <a:pt x="405065" y="343811"/>
                  <a:pt x="385388" y="340332"/>
                  <a:pt x="385388" y="340332"/>
                </a:cubicBezTo>
                <a:close/>
                <a:moveTo>
                  <a:pt x="58359" y="118443"/>
                </a:moveTo>
                <a:cubicBezTo>
                  <a:pt x="65494" y="118443"/>
                  <a:pt x="71341" y="124204"/>
                  <a:pt x="71341" y="131249"/>
                </a:cubicBezTo>
                <a:lnTo>
                  <a:pt x="71341" y="176686"/>
                </a:lnTo>
                <a:cubicBezTo>
                  <a:pt x="71293" y="183790"/>
                  <a:pt x="65494" y="189511"/>
                  <a:pt x="58389" y="189463"/>
                </a:cubicBezTo>
                <a:cubicBezTo>
                  <a:pt x="58379" y="189463"/>
                  <a:pt x="58370" y="189463"/>
                  <a:pt x="58359" y="189463"/>
                </a:cubicBezTo>
                <a:lnTo>
                  <a:pt x="12923" y="189463"/>
                </a:lnTo>
                <a:cubicBezTo>
                  <a:pt x="5818" y="189463"/>
                  <a:pt x="0" y="180779"/>
                  <a:pt x="0" y="173703"/>
                </a:cubicBezTo>
                <a:lnTo>
                  <a:pt x="0" y="131279"/>
                </a:lnTo>
                <a:cubicBezTo>
                  <a:pt x="32" y="124174"/>
                  <a:pt x="5818" y="118440"/>
                  <a:pt x="12923" y="118473"/>
                </a:cubicBezTo>
                <a:cubicBezTo>
                  <a:pt x="12923" y="118473"/>
                  <a:pt x="12923" y="118473"/>
                  <a:pt x="12923" y="118473"/>
                </a:cubicBezTo>
                <a:lnTo>
                  <a:pt x="58359" y="118473"/>
                </a:lnTo>
                <a:close/>
                <a:moveTo>
                  <a:pt x="12923" y="308053"/>
                </a:moveTo>
                <a:lnTo>
                  <a:pt x="58359" y="308053"/>
                </a:lnTo>
                <a:cubicBezTo>
                  <a:pt x="65494" y="308053"/>
                  <a:pt x="71341" y="313813"/>
                  <a:pt x="71341" y="320859"/>
                </a:cubicBezTo>
                <a:lnTo>
                  <a:pt x="71341" y="366295"/>
                </a:lnTo>
                <a:cubicBezTo>
                  <a:pt x="71293" y="373400"/>
                  <a:pt x="65494" y="379121"/>
                  <a:pt x="58389" y="379072"/>
                </a:cubicBezTo>
                <a:cubicBezTo>
                  <a:pt x="58379" y="379072"/>
                  <a:pt x="58370" y="379072"/>
                  <a:pt x="58359" y="379072"/>
                </a:cubicBezTo>
                <a:lnTo>
                  <a:pt x="12923" y="379072"/>
                </a:lnTo>
                <a:cubicBezTo>
                  <a:pt x="5818" y="379072"/>
                  <a:pt x="0" y="370388"/>
                  <a:pt x="0" y="363313"/>
                </a:cubicBezTo>
                <a:lnTo>
                  <a:pt x="0" y="320917"/>
                </a:lnTo>
                <a:cubicBezTo>
                  <a:pt x="32" y="313813"/>
                  <a:pt x="5818" y="308079"/>
                  <a:pt x="12923" y="308111"/>
                </a:cubicBezTo>
                <a:cubicBezTo>
                  <a:pt x="12923" y="308111"/>
                  <a:pt x="12923" y="308111"/>
                  <a:pt x="12923" y="308111"/>
                </a:cubicBezTo>
                <a:lnTo>
                  <a:pt x="12923" y="308053"/>
                </a:lnTo>
                <a:close/>
              </a:path>
            </a:pathLst>
          </a:custGeom>
          <a:solidFill>
            <a:schemeClr val="bg1"/>
          </a:solidFill>
          <a:ln w="679" cap="flat">
            <a:noFill/>
            <a:prstDash val="solid"/>
            <a:miter/>
          </a:ln>
          <a:effectLst/>
        </p:spPr>
        <p:txBody>
          <a:bodyPr lIns="82296" tIns="41148" rIns="82296" bIns="41148" rtlCol="0" anchor="ctr"/>
          <a:lstStyle/>
          <a:p>
            <a:endParaRPr lang="zh-CN" altLang="en-US" sz="1620"/>
          </a:p>
        </p:txBody>
      </p:sp>
      <p:sp>
        <p:nvSpPr>
          <p:cNvPr id="12" name="图形 72">
            <a:extLst>
              <a:ext uri="{FF2B5EF4-FFF2-40B4-BE49-F238E27FC236}">
                <a16:creationId xmlns:a16="http://schemas.microsoft.com/office/drawing/2014/main" id="{526EE757-1357-4650-8877-047D864B2EC0}"/>
              </a:ext>
            </a:extLst>
          </p:cNvPr>
          <p:cNvSpPr/>
          <p:nvPr/>
        </p:nvSpPr>
        <p:spPr>
          <a:xfrm>
            <a:off x="8000874" y="1216420"/>
            <a:ext cx="428396" cy="631498"/>
          </a:xfrm>
          <a:custGeom>
            <a:avLst/>
            <a:gdLst>
              <a:gd name="connsiteX0" fmla="*/ 426916 w 475996"/>
              <a:gd name="connsiteY0" fmla="*/ 316173 h 701664"/>
              <a:gd name="connsiteX1" fmla="*/ 242001 w 475996"/>
              <a:gd name="connsiteY1" fmla="*/ 5983 h 701664"/>
              <a:gd name="connsiteX2" fmla="*/ 242494 w 475996"/>
              <a:gd name="connsiteY2" fmla="*/ 0 h 701664"/>
              <a:gd name="connsiteX3" fmla="*/ 65409 w 475996"/>
              <a:gd name="connsiteY3" fmla="*/ 629473 h 701664"/>
              <a:gd name="connsiteX4" fmla="*/ 426916 w 475996"/>
              <a:gd name="connsiteY4" fmla="*/ 316173 h 701664"/>
              <a:gd name="connsiteX5" fmla="*/ 188389 w 475996"/>
              <a:gd name="connsiteY5" fmla="*/ 645582 h 701664"/>
              <a:gd name="connsiteX6" fmla="*/ 60475 w 475996"/>
              <a:gd name="connsiteY6" fmla="*/ 498686 h 701664"/>
              <a:gd name="connsiteX7" fmla="*/ 131331 w 475996"/>
              <a:gd name="connsiteY7" fmla="*/ 305539 h 701664"/>
              <a:gd name="connsiteX8" fmla="*/ 130791 w 475996"/>
              <a:gd name="connsiteY8" fmla="*/ 307105 h 701664"/>
              <a:gd name="connsiteX9" fmla="*/ 133406 w 475996"/>
              <a:gd name="connsiteY9" fmla="*/ 537990 h 701664"/>
              <a:gd name="connsiteX10" fmla="*/ 245266 w 475996"/>
              <a:gd name="connsiteY10" fmla="*/ 589848 h 701664"/>
              <a:gd name="connsiteX11" fmla="*/ 188389 w 475996"/>
              <a:gd name="connsiteY11" fmla="*/ 645582 h 70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5996" h="701664">
                <a:moveTo>
                  <a:pt x="426916" y="316173"/>
                </a:moveTo>
                <a:cubicBezTo>
                  <a:pt x="377964" y="240133"/>
                  <a:pt x="257765" y="54497"/>
                  <a:pt x="242001" y="5983"/>
                </a:cubicBezTo>
                <a:lnTo>
                  <a:pt x="242494" y="0"/>
                </a:lnTo>
                <a:cubicBezTo>
                  <a:pt x="202853" y="184877"/>
                  <a:pt x="-140784" y="441103"/>
                  <a:pt x="65409" y="629473"/>
                </a:cubicBezTo>
                <a:cubicBezTo>
                  <a:pt x="282573" y="827813"/>
                  <a:pt x="598347" y="582486"/>
                  <a:pt x="426916" y="316173"/>
                </a:cubicBezTo>
                <a:close/>
                <a:moveTo>
                  <a:pt x="188389" y="645582"/>
                </a:moveTo>
                <a:cubicBezTo>
                  <a:pt x="122670" y="635331"/>
                  <a:pt x="65339" y="561428"/>
                  <a:pt x="60475" y="498686"/>
                </a:cubicBezTo>
                <a:cubicBezTo>
                  <a:pt x="54297" y="419027"/>
                  <a:pt x="93985" y="353152"/>
                  <a:pt x="131331" y="305539"/>
                </a:cubicBezTo>
                <a:lnTo>
                  <a:pt x="130791" y="307105"/>
                </a:lnTo>
                <a:cubicBezTo>
                  <a:pt x="105449" y="355885"/>
                  <a:pt x="72512" y="456108"/>
                  <a:pt x="133406" y="537990"/>
                </a:cubicBezTo>
                <a:cubicBezTo>
                  <a:pt x="155991" y="568343"/>
                  <a:pt x="230982" y="562791"/>
                  <a:pt x="245266" y="589848"/>
                </a:cubicBezTo>
                <a:cubicBezTo>
                  <a:pt x="267036" y="631078"/>
                  <a:pt x="227341" y="651674"/>
                  <a:pt x="188389" y="645582"/>
                </a:cubicBezTo>
                <a:close/>
              </a:path>
            </a:pathLst>
          </a:custGeom>
          <a:solidFill>
            <a:schemeClr val="bg1"/>
          </a:solidFill>
          <a:ln w="679" cap="flat">
            <a:noFill/>
            <a:prstDash val="solid"/>
            <a:miter/>
          </a:ln>
          <a:effectLst/>
        </p:spPr>
        <p:txBody>
          <a:bodyPr lIns="82296" tIns="41148" rIns="82296" bIns="41148" rtlCol="0" anchor="ctr"/>
          <a:lstStyle/>
          <a:p>
            <a:endParaRPr lang="zh-CN" altLang="en-US" sz="1620"/>
          </a:p>
        </p:txBody>
      </p:sp>
      <p:sp>
        <p:nvSpPr>
          <p:cNvPr id="13" name="图形 74">
            <a:extLst>
              <a:ext uri="{FF2B5EF4-FFF2-40B4-BE49-F238E27FC236}">
                <a16:creationId xmlns:a16="http://schemas.microsoft.com/office/drawing/2014/main" id="{9B167A46-F956-456B-8020-C61CC501A6E1}"/>
              </a:ext>
            </a:extLst>
          </p:cNvPr>
          <p:cNvSpPr/>
          <p:nvPr/>
        </p:nvSpPr>
        <p:spPr>
          <a:xfrm>
            <a:off x="7048678" y="1276222"/>
            <a:ext cx="511895" cy="511895"/>
          </a:xfrm>
          <a:custGeom>
            <a:avLst/>
            <a:gdLst>
              <a:gd name="connsiteX0" fmla="*/ 106628 w 568772"/>
              <a:gd name="connsiteY0" fmla="*/ 0 h 568772"/>
              <a:gd name="connsiteX1" fmla="*/ 0 w 568772"/>
              <a:gd name="connsiteY1" fmla="*/ 106628 h 568772"/>
              <a:gd name="connsiteX2" fmla="*/ 106628 w 568772"/>
              <a:gd name="connsiteY2" fmla="*/ 213256 h 568772"/>
              <a:gd name="connsiteX3" fmla="*/ 213256 w 568772"/>
              <a:gd name="connsiteY3" fmla="*/ 106628 h 568772"/>
              <a:gd name="connsiteX4" fmla="*/ 106628 w 568772"/>
              <a:gd name="connsiteY4" fmla="*/ 0 h 568772"/>
              <a:gd name="connsiteX5" fmla="*/ 462145 w 568772"/>
              <a:gd name="connsiteY5" fmla="*/ 213324 h 568772"/>
              <a:gd name="connsiteX6" fmla="*/ 568773 w 568772"/>
              <a:gd name="connsiteY6" fmla="*/ 106696 h 568772"/>
              <a:gd name="connsiteX7" fmla="*/ 462145 w 568772"/>
              <a:gd name="connsiteY7" fmla="*/ 69 h 568772"/>
              <a:gd name="connsiteX8" fmla="*/ 355517 w 568772"/>
              <a:gd name="connsiteY8" fmla="*/ 106696 h 568772"/>
              <a:gd name="connsiteX9" fmla="*/ 462145 w 568772"/>
              <a:gd name="connsiteY9" fmla="*/ 213324 h 568772"/>
              <a:gd name="connsiteX10" fmla="*/ 106628 w 568772"/>
              <a:gd name="connsiteY10" fmla="*/ 355517 h 568772"/>
              <a:gd name="connsiteX11" fmla="*/ 0 w 568772"/>
              <a:gd name="connsiteY11" fmla="*/ 462145 h 568772"/>
              <a:gd name="connsiteX12" fmla="*/ 106628 w 568772"/>
              <a:gd name="connsiteY12" fmla="*/ 568773 h 568772"/>
              <a:gd name="connsiteX13" fmla="*/ 213256 w 568772"/>
              <a:gd name="connsiteY13" fmla="*/ 462145 h 568772"/>
              <a:gd name="connsiteX14" fmla="*/ 106628 w 568772"/>
              <a:gd name="connsiteY14" fmla="*/ 355517 h 568772"/>
              <a:gd name="connsiteX15" fmla="*/ 462145 w 568772"/>
              <a:gd name="connsiteY15" fmla="*/ 355517 h 568772"/>
              <a:gd name="connsiteX16" fmla="*/ 355449 w 568772"/>
              <a:gd name="connsiteY16" fmla="*/ 462145 h 568772"/>
              <a:gd name="connsiteX17" fmla="*/ 462077 w 568772"/>
              <a:gd name="connsiteY17" fmla="*/ 568773 h 568772"/>
              <a:gd name="connsiteX18" fmla="*/ 568704 w 568772"/>
              <a:gd name="connsiteY18" fmla="*/ 462145 h 568772"/>
              <a:gd name="connsiteX19" fmla="*/ 462145 w 568772"/>
              <a:gd name="connsiteY19" fmla="*/ 355517 h 568772"/>
              <a:gd name="connsiteX20" fmla="*/ 142193 w 568772"/>
              <a:gd name="connsiteY20" fmla="*/ 284386 h 568772"/>
              <a:gd name="connsiteX21" fmla="*/ 106628 w 568772"/>
              <a:gd name="connsiteY21" fmla="*/ 248821 h 568772"/>
              <a:gd name="connsiteX22" fmla="*/ 71062 w 568772"/>
              <a:gd name="connsiteY22" fmla="*/ 284386 h 568772"/>
              <a:gd name="connsiteX23" fmla="*/ 106628 w 568772"/>
              <a:gd name="connsiteY23" fmla="*/ 319952 h 568772"/>
              <a:gd name="connsiteX24" fmla="*/ 142193 w 568772"/>
              <a:gd name="connsiteY24" fmla="*/ 284386 h 568772"/>
              <a:gd name="connsiteX25" fmla="*/ 426580 w 568772"/>
              <a:gd name="connsiteY25" fmla="*/ 284386 h 568772"/>
              <a:gd name="connsiteX26" fmla="*/ 462145 w 568772"/>
              <a:gd name="connsiteY26" fmla="*/ 319952 h 568772"/>
              <a:gd name="connsiteX27" fmla="*/ 497711 w 568772"/>
              <a:gd name="connsiteY27" fmla="*/ 284386 h 568772"/>
              <a:gd name="connsiteX28" fmla="*/ 462145 w 568772"/>
              <a:gd name="connsiteY28" fmla="*/ 248821 h 568772"/>
              <a:gd name="connsiteX29" fmla="*/ 426580 w 568772"/>
              <a:gd name="connsiteY29" fmla="*/ 284386 h 568772"/>
              <a:gd name="connsiteX30" fmla="*/ 284386 w 568772"/>
              <a:gd name="connsiteY30" fmla="*/ 71131 h 568772"/>
              <a:gd name="connsiteX31" fmla="*/ 248821 w 568772"/>
              <a:gd name="connsiteY31" fmla="*/ 106696 h 568772"/>
              <a:gd name="connsiteX32" fmla="*/ 284386 w 568772"/>
              <a:gd name="connsiteY32" fmla="*/ 142262 h 568772"/>
              <a:gd name="connsiteX33" fmla="*/ 319952 w 568772"/>
              <a:gd name="connsiteY33" fmla="*/ 106696 h 568772"/>
              <a:gd name="connsiteX34" fmla="*/ 284386 w 568772"/>
              <a:gd name="connsiteY34" fmla="*/ 71131 h 568772"/>
              <a:gd name="connsiteX35" fmla="*/ 284386 w 568772"/>
              <a:gd name="connsiteY35" fmla="*/ 426580 h 568772"/>
              <a:gd name="connsiteX36" fmla="*/ 248821 w 568772"/>
              <a:gd name="connsiteY36" fmla="*/ 462145 h 568772"/>
              <a:gd name="connsiteX37" fmla="*/ 284386 w 568772"/>
              <a:gd name="connsiteY37" fmla="*/ 497711 h 568772"/>
              <a:gd name="connsiteX38" fmla="*/ 319952 w 568772"/>
              <a:gd name="connsiteY38" fmla="*/ 462145 h 568772"/>
              <a:gd name="connsiteX39" fmla="*/ 284386 w 568772"/>
              <a:gd name="connsiteY39" fmla="*/ 426580 h 56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68772" h="568772">
                <a:moveTo>
                  <a:pt x="106628" y="0"/>
                </a:moveTo>
                <a:cubicBezTo>
                  <a:pt x="46187" y="0"/>
                  <a:pt x="0" y="46187"/>
                  <a:pt x="0" y="106628"/>
                </a:cubicBezTo>
                <a:cubicBezTo>
                  <a:pt x="0" y="167068"/>
                  <a:pt x="46187" y="213256"/>
                  <a:pt x="106628" y="213256"/>
                </a:cubicBezTo>
                <a:cubicBezTo>
                  <a:pt x="167068" y="213256"/>
                  <a:pt x="213256" y="167068"/>
                  <a:pt x="213256" y="106628"/>
                </a:cubicBezTo>
                <a:cubicBezTo>
                  <a:pt x="213256" y="46187"/>
                  <a:pt x="167068" y="0"/>
                  <a:pt x="106628" y="0"/>
                </a:cubicBezTo>
                <a:close/>
                <a:moveTo>
                  <a:pt x="462145" y="213324"/>
                </a:moveTo>
                <a:cubicBezTo>
                  <a:pt x="522586" y="213324"/>
                  <a:pt x="568773" y="167137"/>
                  <a:pt x="568773" y="106696"/>
                </a:cubicBezTo>
                <a:cubicBezTo>
                  <a:pt x="568773" y="46256"/>
                  <a:pt x="522586" y="69"/>
                  <a:pt x="462145" y="69"/>
                </a:cubicBezTo>
                <a:cubicBezTo>
                  <a:pt x="401704" y="69"/>
                  <a:pt x="355517" y="46256"/>
                  <a:pt x="355517" y="106696"/>
                </a:cubicBezTo>
                <a:cubicBezTo>
                  <a:pt x="355449" y="167068"/>
                  <a:pt x="401704" y="213324"/>
                  <a:pt x="462145" y="213324"/>
                </a:cubicBezTo>
                <a:close/>
                <a:moveTo>
                  <a:pt x="106628" y="355517"/>
                </a:moveTo>
                <a:cubicBezTo>
                  <a:pt x="46187" y="355517"/>
                  <a:pt x="0" y="401704"/>
                  <a:pt x="0" y="462145"/>
                </a:cubicBezTo>
                <a:cubicBezTo>
                  <a:pt x="0" y="522586"/>
                  <a:pt x="46187" y="568773"/>
                  <a:pt x="106628" y="568773"/>
                </a:cubicBezTo>
                <a:cubicBezTo>
                  <a:pt x="167068" y="568773"/>
                  <a:pt x="213256" y="522586"/>
                  <a:pt x="213256" y="462145"/>
                </a:cubicBezTo>
                <a:cubicBezTo>
                  <a:pt x="213256" y="401704"/>
                  <a:pt x="167068" y="355517"/>
                  <a:pt x="106628" y="355517"/>
                </a:cubicBezTo>
                <a:close/>
                <a:moveTo>
                  <a:pt x="462145" y="355517"/>
                </a:moveTo>
                <a:cubicBezTo>
                  <a:pt x="401704" y="355517"/>
                  <a:pt x="355449" y="401704"/>
                  <a:pt x="355449" y="462145"/>
                </a:cubicBezTo>
                <a:cubicBezTo>
                  <a:pt x="355449" y="522586"/>
                  <a:pt x="401636" y="568773"/>
                  <a:pt x="462077" y="568773"/>
                </a:cubicBezTo>
                <a:cubicBezTo>
                  <a:pt x="522517" y="568773"/>
                  <a:pt x="568704" y="522586"/>
                  <a:pt x="568704" y="462145"/>
                </a:cubicBezTo>
                <a:cubicBezTo>
                  <a:pt x="568773" y="401704"/>
                  <a:pt x="522517" y="355517"/>
                  <a:pt x="462145" y="355517"/>
                </a:cubicBezTo>
                <a:close/>
                <a:moveTo>
                  <a:pt x="142193" y="284386"/>
                </a:moveTo>
                <a:cubicBezTo>
                  <a:pt x="142193" y="263075"/>
                  <a:pt x="128008" y="248821"/>
                  <a:pt x="106628" y="248821"/>
                </a:cubicBezTo>
                <a:cubicBezTo>
                  <a:pt x="85247" y="248821"/>
                  <a:pt x="71062" y="263075"/>
                  <a:pt x="71062" y="284386"/>
                </a:cubicBezTo>
                <a:cubicBezTo>
                  <a:pt x="71062" y="305698"/>
                  <a:pt x="85247" y="319952"/>
                  <a:pt x="106628" y="319952"/>
                </a:cubicBezTo>
                <a:cubicBezTo>
                  <a:pt x="127940" y="319952"/>
                  <a:pt x="142193" y="305698"/>
                  <a:pt x="142193" y="284386"/>
                </a:cubicBezTo>
                <a:close/>
                <a:moveTo>
                  <a:pt x="426580" y="284386"/>
                </a:moveTo>
                <a:cubicBezTo>
                  <a:pt x="426580" y="305698"/>
                  <a:pt x="440765" y="319952"/>
                  <a:pt x="462145" y="319952"/>
                </a:cubicBezTo>
                <a:cubicBezTo>
                  <a:pt x="483457" y="319952"/>
                  <a:pt x="497711" y="305767"/>
                  <a:pt x="497711" y="284386"/>
                </a:cubicBezTo>
                <a:cubicBezTo>
                  <a:pt x="497711" y="263075"/>
                  <a:pt x="483457" y="248821"/>
                  <a:pt x="462145" y="248821"/>
                </a:cubicBezTo>
                <a:cubicBezTo>
                  <a:pt x="440765" y="248821"/>
                  <a:pt x="426580" y="263075"/>
                  <a:pt x="426580" y="284386"/>
                </a:cubicBezTo>
                <a:close/>
                <a:moveTo>
                  <a:pt x="284386" y="71131"/>
                </a:moveTo>
                <a:cubicBezTo>
                  <a:pt x="263075" y="71131"/>
                  <a:pt x="248821" y="85316"/>
                  <a:pt x="248821" y="106696"/>
                </a:cubicBezTo>
                <a:cubicBezTo>
                  <a:pt x="248821" y="128008"/>
                  <a:pt x="263006" y="142262"/>
                  <a:pt x="284386" y="142262"/>
                </a:cubicBezTo>
                <a:cubicBezTo>
                  <a:pt x="305767" y="142262"/>
                  <a:pt x="319952" y="128077"/>
                  <a:pt x="319952" y="106696"/>
                </a:cubicBezTo>
                <a:cubicBezTo>
                  <a:pt x="319952" y="85316"/>
                  <a:pt x="305698" y="71131"/>
                  <a:pt x="284386" y="71131"/>
                </a:cubicBezTo>
                <a:close/>
                <a:moveTo>
                  <a:pt x="284386" y="426580"/>
                </a:moveTo>
                <a:cubicBezTo>
                  <a:pt x="263075" y="426580"/>
                  <a:pt x="248821" y="440765"/>
                  <a:pt x="248821" y="462145"/>
                </a:cubicBezTo>
                <a:cubicBezTo>
                  <a:pt x="248821" y="483457"/>
                  <a:pt x="263006" y="497711"/>
                  <a:pt x="284386" y="497711"/>
                </a:cubicBezTo>
                <a:cubicBezTo>
                  <a:pt x="305767" y="497711"/>
                  <a:pt x="319952" y="483457"/>
                  <a:pt x="319952" y="462145"/>
                </a:cubicBezTo>
                <a:cubicBezTo>
                  <a:pt x="319952" y="440833"/>
                  <a:pt x="305698" y="426580"/>
                  <a:pt x="284386" y="426580"/>
                </a:cubicBezTo>
                <a:close/>
              </a:path>
            </a:pathLst>
          </a:custGeom>
          <a:solidFill>
            <a:schemeClr val="bg1"/>
          </a:solidFill>
          <a:ln w="679" cap="flat">
            <a:noFill/>
            <a:prstDash val="solid"/>
            <a:miter/>
          </a:ln>
          <a:effectLst/>
        </p:spPr>
        <p:txBody>
          <a:bodyPr lIns="82296" tIns="41148" rIns="82296" bIns="41148" rtlCol="0" anchor="ctr"/>
          <a:lstStyle/>
          <a:p>
            <a:endParaRPr lang="zh-CN" altLang="en-US" sz="1620"/>
          </a:p>
        </p:txBody>
      </p:sp>
      <p:sp>
        <p:nvSpPr>
          <p:cNvPr id="14" name="图形 76">
            <a:extLst>
              <a:ext uri="{FF2B5EF4-FFF2-40B4-BE49-F238E27FC236}">
                <a16:creationId xmlns:a16="http://schemas.microsoft.com/office/drawing/2014/main" id="{0ECF770E-30FB-4904-BF6D-ADDCAD6E253C}"/>
              </a:ext>
            </a:extLst>
          </p:cNvPr>
          <p:cNvSpPr/>
          <p:nvPr/>
        </p:nvSpPr>
        <p:spPr>
          <a:xfrm>
            <a:off x="5976833" y="1313498"/>
            <a:ext cx="631544" cy="437343"/>
          </a:xfrm>
          <a:custGeom>
            <a:avLst/>
            <a:gdLst>
              <a:gd name="connsiteX0" fmla="*/ 0 w 701715"/>
              <a:gd name="connsiteY0" fmla="*/ 0 h 485937"/>
              <a:gd name="connsiteX1" fmla="*/ 0 w 701715"/>
              <a:gd name="connsiteY1" fmla="*/ 485938 h 485937"/>
              <a:gd name="connsiteX2" fmla="*/ 701715 w 701715"/>
              <a:gd name="connsiteY2" fmla="*/ 485938 h 485937"/>
              <a:gd name="connsiteX3" fmla="*/ 701715 w 701715"/>
              <a:gd name="connsiteY3" fmla="*/ 0 h 485937"/>
              <a:gd name="connsiteX4" fmla="*/ 87714 w 701715"/>
              <a:gd name="connsiteY4" fmla="*/ 87714 h 485937"/>
              <a:gd name="connsiteX5" fmla="*/ 243407 w 701715"/>
              <a:gd name="connsiteY5" fmla="*/ 87714 h 485937"/>
              <a:gd name="connsiteX6" fmla="*/ 243407 w 701715"/>
              <a:gd name="connsiteY6" fmla="*/ 275423 h 485937"/>
              <a:gd name="connsiteX7" fmla="*/ 87714 w 701715"/>
              <a:gd name="connsiteY7" fmla="*/ 275423 h 485937"/>
              <a:gd name="connsiteX8" fmla="*/ 610931 w 701715"/>
              <a:gd name="connsiteY8" fmla="*/ 402609 h 485937"/>
              <a:gd name="connsiteX9" fmla="*/ 87714 w 701715"/>
              <a:gd name="connsiteY9" fmla="*/ 402609 h 485937"/>
              <a:gd name="connsiteX10" fmla="*/ 87714 w 701715"/>
              <a:gd name="connsiteY10" fmla="*/ 358752 h 485937"/>
              <a:gd name="connsiteX11" fmla="*/ 610931 w 701715"/>
              <a:gd name="connsiteY11" fmla="*/ 358752 h 4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1715" h="485937">
                <a:moveTo>
                  <a:pt x="0" y="0"/>
                </a:moveTo>
                <a:lnTo>
                  <a:pt x="0" y="485938"/>
                </a:lnTo>
                <a:lnTo>
                  <a:pt x="701715" y="485938"/>
                </a:lnTo>
                <a:lnTo>
                  <a:pt x="701715" y="0"/>
                </a:lnTo>
                <a:close/>
                <a:moveTo>
                  <a:pt x="87714" y="87714"/>
                </a:moveTo>
                <a:lnTo>
                  <a:pt x="243407" y="87714"/>
                </a:lnTo>
                <a:lnTo>
                  <a:pt x="243407" y="275423"/>
                </a:lnTo>
                <a:lnTo>
                  <a:pt x="87714" y="275423"/>
                </a:lnTo>
                <a:close/>
                <a:moveTo>
                  <a:pt x="610931" y="402609"/>
                </a:moveTo>
                <a:lnTo>
                  <a:pt x="87714" y="402609"/>
                </a:lnTo>
                <a:lnTo>
                  <a:pt x="87714" y="358752"/>
                </a:lnTo>
                <a:lnTo>
                  <a:pt x="610931" y="358752"/>
                </a:lnTo>
                <a:close/>
              </a:path>
            </a:pathLst>
          </a:custGeom>
          <a:solidFill>
            <a:schemeClr val="bg1"/>
          </a:solidFill>
          <a:ln w="679" cap="flat">
            <a:noFill/>
            <a:prstDash val="solid"/>
            <a:miter/>
          </a:ln>
          <a:effectLst/>
        </p:spPr>
        <p:txBody>
          <a:bodyPr lIns="82296" tIns="41148" rIns="82296" bIns="41148" rtlCol="0" anchor="ctr"/>
          <a:lstStyle/>
          <a:p>
            <a:endParaRPr lang="zh-CN" altLang="en-US" sz="1620"/>
          </a:p>
        </p:txBody>
      </p:sp>
      <p:sp>
        <p:nvSpPr>
          <p:cNvPr id="15" name="图形 78">
            <a:extLst>
              <a:ext uri="{FF2B5EF4-FFF2-40B4-BE49-F238E27FC236}">
                <a16:creationId xmlns:a16="http://schemas.microsoft.com/office/drawing/2014/main" id="{7A4F5EB3-7131-47F0-8BF1-4224B25F45D7}"/>
              </a:ext>
            </a:extLst>
          </p:cNvPr>
          <p:cNvSpPr/>
          <p:nvPr/>
        </p:nvSpPr>
        <p:spPr>
          <a:xfrm>
            <a:off x="4944167" y="1235208"/>
            <a:ext cx="592365" cy="593923"/>
          </a:xfrm>
          <a:custGeom>
            <a:avLst/>
            <a:gdLst>
              <a:gd name="connsiteX0" fmla="*/ 303110 w 658183"/>
              <a:gd name="connsiteY0" fmla="*/ 60624 h 659915"/>
              <a:gd name="connsiteX1" fmla="*/ 0 w 658183"/>
              <a:gd name="connsiteY1" fmla="*/ 360270 h 659915"/>
              <a:gd name="connsiteX2" fmla="*/ 303110 w 658183"/>
              <a:gd name="connsiteY2" fmla="*/ 659916 h 659915"/>
              <a:gd name="connsiteX3" fmla="*/ 533473 w 658183"/>
              <a:gd name="connsiteY3" fmla="*/ 555993 h 659915"/>
              <a:gd name="connsiteX4" fmla="*/ 303110 w 658183"/>
              <a:gd name="connsiteY4" fmla="*/ 360270 h 659915"/>
              <a:gd name="connsiteX5" fmla="*/ 303110 w 658183"/>
              <a:gd name="connsiteY5" fmla="*/ 60624 h 659915"/>
              <a:gd name="connsiteX6" fmla="*/ 355072 w 658183"/>
              <a:gd name="connsiteY6" fmla="*/ 0 h 659915"/>
              <a:gd name="connsiteX7" fmla="*/ 355072 w 658183"/>
              <a:gd name="connsiteY7" fmla="*/ 299646 h 659915"/>
              <a:gd name="connsiteX8" fmla="*/ 658182 w 658183"/>
              <a:gd name="connsiteY8" fmla="*/ 299646 h 659915"/>
              <a:gd name="connsiteX9" fmla="*/ 355072 w 658183"/>
              <a:gd name="connsiteY9" fmla="*/ 0 h 659915"/>
              <a:gd name="connsiteX10" fmla="*/ 583706 w 658183"/>
              <a:gd name="connsiteY10" fmla="*/ 536942 h 659915"/>
              <a:gd name="connsiteX11" fmla="*/ 658183 w 658183"/>
              <a:gd name="connsiteY11" fmla="*/ 341220 h 659915"/>
              <a:gd name="connsiteX12" fmla="*/ 355073 w 658183"/>
              <a:gd name="connsiteY12" fmla="*/ 341220 h 659915"/>
              <a:gd name="connsiteX13" fmla="*/ 583704 w 658183"/>
              <a:gd name="connsiteY13" fmla="*/ 536942 h 659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8183" h="659915">
                <a:moveTo>
                  <a:pt x="303110" y="60624"/>
                </a:moveTo>
                <a:cubicBezTo>
                  <a:pt x="135101" y="60624"/>
                  <a:pt x="0" y="193994"/>
                  <a:pt x="0" y="360270"/>
                </a:cubicBezTo>
                <a:cubicBezTo>
                  <a:pt x="0" y="524815"/>
                  <a:pt x="135101" y="659916"/>
                  <a:pt x="303110" y="659916"/>
                </a:cubicBezTo>
                <a:cubicBezTo>
                  <a:pt x="394909" y="659916"/>
                  <a:pt x="478050" y="620078"/>
                  <a:pt x="533473" y="555993"/>
                </a:cubicBezTo>
                <a:lnTo>
                  <a:pt x="303110" y="360270"/>
                </a:lnTo>
                <a:lnTo>
                  <a:pt x="303110" y="60624"/>
                </a:lnTo>
                <a:close/>
                <a:moveTo>
                  <a:pt x="355072" y="0"/>
                </a:moveTo>
                <a:lnTo>
                  <a:pt x="355072" y="299646"/>
                </a:lnTo>
                <a:lnTo>
                  <a:pt x="658182" y="299646"/>
                </a:lnTo>
                <a:cubicBezTo>
                  <a:pt x="658182" y="135101"/>
                  <a:pt x="523081" y="0"/>
                  <a:pt x="355072" y="0"/>
                </a:cubicBezTo>
                <a:close/>
                <a:moveTo>
                  <a:pt x="583706" y="536942"/>
                </a:moveTo>
                <a:cubicBezTo>
                  <a:pt x="630471" y="484980"/>
                  <a:pt x="658183" y="415697"/>
                  <a:pt x="658183" y="341220"/>
                </a:cubicBezTo>
                <a:lnTo>
                  <a:pt x="355073" y="341220"/>
                </a:lnTo>
                <a:lnTo>
                  <a:pt x="583704" y="536942"/>
                </a:lnTo>
                <a:close/>
              </a:path>
            </a:pathLst>
          </a:custGeom>
          <a:solidFill>
            <a:schemeClr val="bg1"/>
          </a:solidFill>
          <a:ln w="679" cap="flat">
            <a:noFill/>
            <a:prstDash val="solid"/>
            <a:miter/>
          </a:ln>
          <a:effectLst/>
        </p:spPr>
        <p:txBody>
          <a:bodyPr lIns="82296" tIns="41148" rIns="82296" bIns="41148" rtlCol="0" anchor="ctr"/>
          <a:lstStyle/>
          <a:p>
            <a:endParaRPr lang="zh-CN" altLang="en-US" sz="1620"/>
          </a:p>
        </p:txBody>
      </p:sp>
      <p:sp>
        <p:nvSpPr>
          <p:cNvPr id="16" name="图形 80">
            <a:extLst>
              <a:ext uri="{FF2B5EF4-FFF2-40B4-BE49-F238E27FC236}">
                <a16:creationId xmlns:a16="http://schemas.microsoft.com/office/drawing/2014/main" id="{2039A102-9ED1-41A5-A205-CDB4B8EECC9F}"/>
              </a:ext>
            </a:extLst>
          </p:cNvPr>
          <p:cNvSpPr/>
          <p:nvPr/>
        </p:nvSpPr>
        <p:spPr>
          <a:xfrm>
            <a:off x="3950996" y="1266820"/>
            <a:ext cx="552870" cy="530699"/>
          </a:xfrm>
          <a:custGeom>
            <a:avLst/>
            <a:gdLst>
              <a:gd name="connsiteX0" fmla="*/ 602199 w 614300"/>
              <a:gd name="connsiteY0" fmla="*/ 394636 h 589666"/>
              <a:gd name="connsiteX1" fmla="*/ 569990 w 614300"/>
              <a:gd name="connsiteY1" fmla="*/ 362044 h 589666"/>
              <a:gd name="connsiteX2" fmla="*/ 574172 w 614300"/>
              <a:gd name="connsiteY2" fmla="*/ 346382 h 589666"/>
              <a:gd name="connsiteX3" fmla="*/ 570141 w 614300"/>
              <a:gd name="connsiteY3" fmla="*/ 330105 h 589666"/>
              <a:gd name="connsiteX4" fmla="*/ 509479 w 614300"/>
              <a:gd name="connsiteY4" fmla="*/ 295255 h 589666"/>
              <a:gd name="connsiteX5" fmla="*/ 492970 w 614300"/>
              <a:gd name="connsiteY5" fmla="*/ 299659 h 589666"/>
              <a:gd name="connsiteX6" fmla="*/ 465135 w 614300"/>
              <a:gd name="connsiteY6" fmla="*/ 315744 h 589666"/>
              <a:gd name="connsiteX7" fmla="*/ 437300 w 614300"/>
              <a:gd name="connsiteY7" fmla="*/ 299851 h 589666"/>
              <a:gd name="connsiteX8" fmla="*/ 420791 w 614300"/>
              <a:gd name="connsiteY8" fmla="*/ 295063 h 589666"/>
              <a:gd name="connsiteX9" fmla="*/ 360321 w 614300"/>
              <a:gd name="connsiteY9" fmla="*/ 330106 h 589666"/>
              <a:gd name="connsiteX10" fmla="*/ 355522 w 614300"/>
              <a:gd name="connsiteY10" fmla="*/ 346382 h 589666"/>
              <a:gd name="connsiteX11" fmla="*/ 343718 w 614300"/>
              <a:gd name="connsiteY11" fmla="*/ 390327 h 589666"/>
              <a:gd name="connsiteX12" fmla="*/ 327687 w 614300"/>
              <a:gd name="connsiteY12" fmla="*/ 394636 h 589666"/>
              <a:gd name="connsiteX13" fmla="*/ 315593 w 614300"/>
              <a:gd name="connsiteY13" fmla="*/ 406700 h 589666"/>
              <a:gd name="connsiteX14" fmla="*/ 315593 w 614300"/>
              <a:gd name="connsiteY14" fmla="*/ 476210 h 589666"/>
              <a:gd name="connsiteX15" fmla="*/ 327495 w 614300"/>
              <a:gd name="connsiteY15" fmla="*/ 488082 h 589666"/>
              <a:gd name="connsiteX16" fmla="*/ 359745 w 614300"/>
              <a:gd name="connsiteY16" fmla="*/ 520252 h 589666"/>
              <a:gd name="connsiteX17" fmla="*/ 355330 w 614300"/>
              <a:gd name="connsiteY17" fmla="*/ 536336 h 589666"/>
              <a:gd name="connsiteX18" fmla="*/ 359892 w 614300"/>
              <a:gd name="connsiteY18" fmla="*/ 552779 h 589666"/>
              <a:gd name="connsiteX19" fmla="*/ 359937 w 614300"/>
              <a:gd name="connsiteY19" fmla="*/ 552804 h 589666"/>
              <a:gd name="connsiteX20" fmla="*/ 420407 w 614300"/>
              <a:gd name="connsiteY20" fmla="*/ 587655 h 589666"/>
              <a:gd name="connsiteX21" fmla="*/ 436916 w 614300"/>
              <a:gd name="connsiteY21" fmla="*/ 583251 h 589666"/>
              <a:gd name="connsiteX22" fmla="*/ 479917 w 614300"/>
              <a:gd name="connsiteY22" fmla="*/ 571761 h 589666"/>
              <a:gd name="connsiteX23" fmla="*/ 491627 w 614300"/>
              <a:gd name="connsiteY23" fmla="*/ 583634 h 589666"/>
              <a:gd name="connsiteX24" fmla="*/ 508328 w 614300"/>
              <a:gd name="connsiteY24" fmla="*/ 588038 h 589666"/>
              <a:gd name="connsiteX25" fmla="*/ 568989 w 614300"/>
              <a:gd name="connsiteY25" fmla="*/ 553187 h 589666"/>
              <a:gd name="connsiteX26" fmla="*/ 573741 w 614300"/>
              <a:gd name="connsiteY26" fmla="*/ 537363 h 589666"/>
              <a:gd name="connsiteX27" fmla="*/ 573596 w 614300"/>
              <a:gd name="connsiteY27" fmla="*/ 537102 h 589666"/>
              <a:gd name="connsiteX28" fmla="*/ 586220 w 614300"/>
              <a:gd name="connsiteY28" fmla="*/ 493103 h 589666"/>
              <a:gd name="connsiteX29" fmla="*/ 601623 w 614300"/>
              <a:gd name="connsiteY29" fmla="*/ 489039 h 589666"/>
              <a:gd name="connsiteX30" fmla="*/ 614275 w 614300"/>
              <a:gd name="connsiteY30" fmla="*/ 477965 h 589666"/>
              <a:gd name="connsiteX31" fmla="*/ 614293 w 614300"/>
              <a:gd name="connsiteY31" fmla="*/ 476784 h 589666"/>
              <a:gd name="connsiteX32" fmla="*/ 614293 w 614300"/>
              <a:gd name="connsiteY32" fmla="*/ 406892 h 589666"/>
              <a:gd name="connsiteX33" fmla="*/ 602199 w 614300"/>
              <a:gd name="connsiteY33" fmla="*/ 394636 h 589666"/>
              <a:gd name="connsiteX34" fmla="*/ 496234 w 614300"/>
              <a:gd name="connsiteY34" fmla="*/ 441551 h 589666"/>
              <a:gd name="connsiteX35" fmla="*/ 464944 w 614300"/>
              <a:gd name="connsiteY35" fmla="*/ 473145 h 589666"/>
              <a:gd name="connsiteX36" fmla="*/ 433270 w 614300"/>
              <a:gd name="connsiteY36" fmla="*/ 441934 h 589666"/>
              <a:gd name="connsiteX37" fmla="*/ 464560 w 614300"/>
              <a:gd name="connsiteY37" fmla="*/ 410339 h 589666"/>
              <a:gd name="connsiteX38" fmla="*/ 464751 w 614300"/>
              <a:gd name="connsiteY38" fmla="*/ 410338 h 589666"/>
              <a:gd name="connsiteX39" fmla="*/ 496234 w 614300"/>
              <a:gd name="connsiteY39" fmla="*/ 441551 h 589666"/>
              <a:gd name="connsiteX40" fmla="*/ 328263 w 614300"/>
              <a:gd name="connsiteY40" fmla="*/ 289893 h 589666"/>
              <a:gd name="connsiteX41" fmla="*/ 344454 w 614300"/>
              <a:gd name="connsiteY41" fmla="*/ 294481 h 589666"/>
              <a:gd name="connsiteX42" fmla="*/ 344772 w 614300"/>
              <a:gd name="connsiteY42" fmla="*/ 294298 h 589666"/>
              <a:gd name="connsiteX43" fmla="*/ 405242 w 614300"/>
              <a:gd name="connsiteY43" fmla="*/ 259447 h 589666"/>
              <a:gd name="connsiteX44" fmla="*/ 409657 w 614300"/>
              <a:gd name="connsiteY44" fmla="*/ 242979 h 589666"/>
              <a:gd name="connsiteX45" fmla="*/ 421461 w 614300"/>
              <a:gd name="connsiteY45" fmla="*/ 199034 h 589666"/>
              <a:gd name="connsiteX46" fmla="*/ 437492 w 614300"/>
              <a:gd name="connsiteY46" fmla="*/ 194725 h 589666"/>
              <a:gd name="connsiteX47" fmla="*/ 449581 w 614300"/>
              <a:gd name="connsiteY47" fmla="*/ 183435 h 589666"/>
              <a:gd name="connsiteX48" fmla="*/ 449586 w 614300"/>
              <a:gd name="connsiteY48" fmla="*/ 182852 h 589666"/>
              <a:gd name="connsiteX49" fmla="*/ 449586 w 614300"/>
              <a:gd name="connsiteY49" fmla="*/ 113151 h 589666"/>
              <a:gd name="connsiteX50" fmla="*/ 437492 w 614300"/>
              <a:gd name="connsiteY50" fmla="*/ 100896 h 589666"/>
              <a:gd name="connsiteX51" fmla="*/ 409657 w 614300"/>
              <a:gd name="connsiteY51" fmla="*/ 85003 h 589666"/>
              <a:gd name="connsiteX52" fmla="*/ 409657 w 614300"/>
              <a:gd name="connsiteY52" fmla="*/ 53216 h 589666"/>
              <a:gd name="connsiteX53" fmla="*/ 405625 w 614300"/>
              <a:gd name="connsiteY53" fmla="*/ 36940 h 589666"/>
              <a:gd name="connsiteX54" fmla="*/ 345540 w 614300"/>
              <a:gd name="connsiteY54" fmla="*/ 1515 h 589666"/>
              <a:gd name="connsiteX55" fmla="*/ 328839 w 614300"/>
              <a:gd name="connsiteY55" fmla="*/ 6110 h 589666"/>
              <a:gd name="connsiteX56" fmla="*/ 301196 w 614300"/>
              <a:gd name="connsiteY56" fmla="*/ 22004 h 589666"/>
              <a:gd name="connsiteX57" fmla="*/ 272785 w 614300"/>
              <a:gd name="connsiteY57" fmla="*/ 6302 h 589666"/>
              <a:gd name="connsiteX58" fmla="*/ 256275 w 614300"/>
              <a:gd name="connsiteY58" fmla="*/ 1515 h 589666"/>
              <a:gd name="connsiteX59" fmla="*/ 195614 w 614300"/>
              <a:gd name="connsiteY59" fmla="*/ 36557 h 589666"/>
              <a:gd name="connsiteX60" fmla="*/ 190695 w 614300"/>
              <a:gd name="connsiteY60" fmla="*/ 52614 h 589666"/>
              <a:gd name="connsiteX61" fmla="*/ 190815 w 614300"/>
              <a:gd name="connsiteY61" fmla="*/ 52833 h 589666"/>
              <a:gd name="connsiteX62" fmla="*/ 178695 w 614300"/>
              <a:gd name="connsiteY62" fmla="*/ 96973 h 589666"/>
              <a:gd name="connsiteX63" fmla="*/ 178529 w 614300"/>
              <a:gd name="connsiteY63" fmla="*/ 97067 h 589666"/>
              <a:gd name="connsiteX64" fmla="*/ 163172 w 614300"/>
              <a:gd name="connsiteY64" fmla="*/ 101279 h 589666"/>
              <a:gd name="connsiteX65" fmla="*/ 151078 w 614300"/>
              <a:gd name="connsiteY65" fmla="*/ 113151 h 589666"/>
              <a:gd name="connsiteX66" fmla="*/ 151078 w 614300"/>
              <a:gd name="connsiteY66" fmla="*/ 183044 h 589666"/>
              <a:gd name="connsiteX67" fmla="*/ 163172 w 614300"/>
              <a:gd name="connsiteY67" fmla="*/ 195108 h 589666"/>
              <a:gd name="connsiteX68" fmla="*/ 195422 w 614300"/>
              <a:gd name="connsiteY68" fmla="*/ 227086 h 589666"/>
              <a:gd name="connsiteX69" fmla="*/ 191007 w 614300"/>
              <a:gd name="connsiteY69" fmla="*/ 243171 h 589666"/>
              <a:gd name="connsiteX70" fmla="*/ 195230 w 614300"/>
              <a:gd name="connsiteY70" fmla="*/ 259447 h 589666"/>
              <a:gd name="connsiteX71" fmla="*/ 255700 w 614300"/>
              <a:gd name="connsiteY71" fmla="*/ 294489 h 589666"/>
              <a:gd name="connsiteX72" fmla="*/ 272209 w 614300"/>
              <a:gd name="connsiteY72" fmla="*/ 290085 h 589666"/>
              <a:gd name="connsiteX73" fmla="*/ 316169 w 614300"/>
              <a:gd name="connsiteY73" fmla="*/ 278213 h 589666"/>
              <a:gd name="connsiteX74" fmla="*/ 328263 w 614300"/>
              <a:gd name="connsiteY74" fmla="*/ 289893 h 589666"/>
              <a:gd name="connsiteX75" fmla="*/ 331718 w 614300"/>
              <a:gd name="connsiteY75" fmla="*/ 147810 h 589666"/>
              <a:gd name="connsiteX76" fmla="*/ 297875 w 614300"/>
              <a:gd name="connsiteY76" fmla="*/ 176668 h 589666"/>
              <a:gd name="connsiteX77" fmla="*/ 268945 w 614300"/>
              <a:gd name="connsiteY77" fmla="*/ 147810 h 589666"/>
              <a:gd name="connsiteX78" fmla="*/ 300236 w 614300"/>
              <a:gd name="connsiteY78" fmla="*/ 116215 h 589666"/>
              <a:gd name="connsiteX79" fmla="*/ 331720 w 614300"/>
              <a:gd name="connsiteY79" fmla="*/ 147233 h 589666"/>
              <a:gd name="connsiteX80" fmla="*/ 331718 w 614300"/>
              <a:gd name="connsiteY80" fmla="*/ 147810 h 589666"/>
              <a:gd name="connsiteX81" fmla="*/ 286414 w 614300"/>
              <a:gd name="connsiteY81" fmla="*/ 394636 h 589666"/>
              <a:gd name="connsiteX82" fmla="*/ 254356 w 614300"/>
              <a:gd name="connsiteY82" fmla="*/ 362467 h 589666"/>
              <a:gd name="connsiteX83" fmla="*/ 258771 w 614300"/>
              <a:gd name="connsiteY83" fmla="*/ 346573 h 589666"/>
              <a:gd name="connsiteX84" fmla="*/ 254164 w 614300"/>
              <a:gd name="connsiteY84" fmla="*/ 330297 h 589666"/>
              <a:gd name="connsiteX85" fmla="*/ 193694 w 614300"/>
              <a:gd name="connsiteY85" fmla="*/ 295446 h 589666"/>
              <a:gd name="connsiteX86" fmla="*/ 177369 w 614300"/>
              <a:gd name="connsiteY86" fmla="*/ 299534 h 589666"/>
              <a:gd name="connsiteX87" fmla="*/ 177185 w 614300"/>
              <a:gd name="connsiteY87" fmla="*/ 299851 h 589666"/>
              <a:gd name="connsiteX88" fmla="*/ 149158 w 614300"/>
              <a:gd name="connsiteY88" fmla="*/ 315744 h 589666"/>
              <a:gd name="connsiteX89" fmla="*/ 121899 w 614300"/>
              <a:gd name="connsiteY89" fmla="*/ 300042 h 589666"/>
              <a:gd name="connsiteX90" fmla="*/ 105582 w 614300"/>
              <a:gd name="connsiteY90" fmla="*/ 295255 h 589666"/>
              <a:gd name="connsiteX91" fmla="*/ 44152 w 614300"/>
              <a:gd name="connsiteY91" fmla="*/ 330106 h 589666"/>
              <a:gd name="connsiteX92" fmla="*/ 39929 w 614300"/>
              <a:gd name="connsiteY92" fmla="*/ 346382 h 589666"/>
              <a:gd name="connsiteX93" fmla="*/ 28219 w 614300"/>
              <a:gd name="connsiteY93" fmla="*/ 390232 h 589666"/>
              <a:gd name="connsiteX94" fmla="*/ 12094 w 614300"/>
              <a:gd name="connsiteY94" fmla="*/ 394636 h 589666"/>
              <a:gd name="connsiteX95" fmla="*/ 0 w 614300"/>
              <a:gd name="connsiteY95" fmla="*/ 406700 h 589666"/>
              <a:gd name="connsiteX96" fmla="*/ 0 w 614300"/>
              <a:gd name="connsiteY96" fmla="*/ 476210 h 589666"/>
              <a:gd name="connsiteX97" fmla="*/ 12094 w 614300"/>
              <a:gd name="connsiteY97" fmla="*/ 488082 h 589666"/>
              <a:gd name="connsiteX98" fmla="*/ 44152 w 614300"/>
              <a:gd name="connsiteY98" fmla="*/ 520060 h 589666"/>
              <a:gd name="connsiteX99" fmla="*/ 39929 w 614300"/>
              <a:gd name="connsiteY99" fmla="*/ 536528 h 589666"/>
              <a:gd name="connsiteX100" fmla="*/ 44344 w 614300"/>
              <a:gd name="connsiteY100" fmla="*/ 552996 h 589666"/>
              <a:gd name="connsiteX101" fmla="*/ 105006 w 614300"/>
              <a:gd name="connsiteY101" fmla="*/ 587846 h 589666"/>
              <a:gd name="connsiteX102" fmla="*/ 121272 w 614300"/>
              <a:gd name="connsiteY102" fmla="*/ 583530 h 589666"/>
              <a:gd name="connsiteX103" fmla="*/ 121323 w 614300"/>
              <a:gd name="connsiteY103" fmla="*/ 583442 h 589666"/>
              <a:gd name="connsiteX104" fmla="*/ 165066 w 614300"/>
              <a:gd name="connsiteY104" fmla="*/ 571556 h 589666"/>
              <a:gd name="connsiteX105" fmla="*/ 165091 w 614300"/>
              <a:gd name="connsiteY105" fmla="*/ 571570 h 589666"/>
              <a:gd name="connsiteX106" fmla="*/ 176993 w 614300"/>
              <a:gd name="connsiteY106" fmla="*/ 583442 h 589666"/>
              <a:gd name="connsiteX107" fmla="*/ 193502 w 614300"/>
              <a:gd name="connsiteY107" fmla="*/ 587846 h 589666"/>
              <a:gd name="connsiteX108" fmla="*/ 253396 w 614300"/>
              <a:gd name="connsiteY108" fmla="*/ 552996 h 589666"/>
              <a:gd name="connsiteX109" fmla="*/ 258195 w 614300"/>
              <a:gd name="connsiteY109" fmla="*/ 536911 h 589666"/>
              <a:gd name="connsiteX110" fmla="*/ 270815 w 614300"/>
              <a:gd name="connsiteY110" fmla="*/ 492910 h 589666"/>
              <a:gd name="connsiteX111" fmla="*/ 286030 w 614300"/>
              <a:gd name="connsiteY111" fmla="*/ 488848 h 589666"/>
              <a:gd name="connsiteX112" fmla="*/ 298316 w 614300"/>
              <a:gd name="connsiteY112" fmla="*/ 476979 h 589666"/>
              <a:gd name="connsiteX113" fmla="*/ 298316 w 614300"/>
              <a:gd name="connsiteY113" fmla="*/ 476976 h 589666"/>
              <a:gd name="connsiteX114" fmla="*/ 298316 w 614300"/>
              <a:gd name="connsiteY114" fmla="*/ 406892 h 589666"/>
              <a:gd name="connsiteX115" fmla="*/ 286414 w 614300"/>
              <a:gd name="connsiteY115" fmla="*/ 394636 h 589666"/>
              <a:gd name="connsiteX116" fmla="*/ 180641 w 614300"/>
              <a:gd name="connsiteY116" fmla="*/ 441551 h 589666"/>
              <a:gd name="connsiteX117" fmla="*/ 149351 w 614300"/>
              <a:gd name="connsiteY117" fmla="*/ 473145 h 589666"/>
              <a:gd name="connsiteX118" fmla="*/ 117677 w 614300"/>
              <a:gd name="connsiteY118" fmla="*/ 441934 h 589666"/>
              <a:gd name="connsiteX119" fmla="*/ 148967 w 614300"/>
              <a:gd name="connsiteY119" fmla="*/ 410339 h 589666"/>
              <a:gd name="connsiteX120" fmla="*/ 149158 w 614300"/>
              <a:gd name="connsiteY120" fmla="*/ 410338 h 589666"/>
              <a:gd name="connsiteX121" fmla="*/ 180641 w 614300"/>
              <a:gd name="connsiteY121" fmla="*/ 441551 h 589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14300" h="589666">
                <a:moveTo>
                  <a:pt x="602199" y="394636"/>
                </a:moveTo>
                <a:cubicBezTo>
                  <a:pt x="584282" y="394508"/>
                  <a:pt x="569862" y="379916"/>
                  <a:pt x="569990" y="362044"/>
                </a:cubicBezTo>
                <a:cubicBezTo>
                  <a:pt x="570030" y="356554"/>
                  <a:pt x="571469" y="351164"/>
                  <a:pt x="574172" y="346382"/>
                </a:cubicBezTo>
                <a:cubicBezTo>
                  <a:pt x="577555" y="340775"/>
                  <a:pt x="575752" y="333496"/>
                  <a:pt x="570141" y="330105"/>
                </a:cubicBezTo>
                <a:lnTo>
                  <a:pt x="509479" y="295255"/>
                </a:lnTo>
                <a:cubicBezTo>
                  <a:pt x="503686" y="292040"/>
                  <a:pt x="496381" y="293989"/>
                  <a:pt x="492970" y="299659"/>
                </a:cubicBezTo>
                <a:cubicBezTo>
                  <a:pt x="487255" y="309612"/>
                  <a:pt x="476634" y="315750"/>
                  <a:pt x="465135" y="315744"/>
                </a:cubicBezTo>
                <a:cubicBezTo>
                  <a:pt x="453823" y="315258"/>
                  <a:pt x="443448" y="309335"/>
                  <a:pt x="437300" y="299851"/>
                </a:cubicBezTo>
                <a:cubicBezTo>
                  <a:pt x="433953" y="294124"/>
                  <a:pt x="426694" y="292020"/>
                  <a:pt x="420791" y="295063"/>
                </a:cubicBezTo>
                <a:lnTo>
                  <a:pt x="360321" y="330106"/>
                </a:lnTo>
                <a:cubicBezTo>
                  <a:pt x="354521" y="333303"/>
                  <a:pt x="352381" y="340561"/>
                  <a:pt x="355522" y="346382"/>
                </a:cubicBezTo>
                <a:cubicBezTo>
                  <a:pt x="364428" y="361768"/>
                  <a:pt x="359143" y="381443"/>
                  <a:pt x="343718" y="390327"/>
                </a:cubicBezTo>
                <a:cubicBezTo>
                  <a:pt x="338843" y="393134"/>
                  <a:pt x="333316" y="394620"/>
                  <a:pt x="327687" y="394636"/>
                </a:cubicBezTo>
                <a:cubicBezTo>
                  <a:pt x="321008" y="394636"/>
                  <a:pt x="315593" y="400038"/>
                  <a:pt x="315593" y="406700"/>
                </a:cubicBezTo>
                <a:lnTo>
                  <a:pt x="315593" y="476210"/>
                </a:lnTo>
                <a:cubicBezTo>
                  <a:pt x="315593" y="482766"/>
                  <a:pt x="320922" y="488082"/>
                  <a:pt x="327495" y="488082"/>
                </a:cubicBezTo>
                <a:cubicBezTo>
                  <a:pt x="345306" y="488082"/>
                  <a:pt x="359745" y="502485"/>
                  <a:pt x="359745" y="520252"/>
                </a:cubicBezTo>
                <a:cubicBezTo>
                  <a:pt x="359763" y="525913"/>
                  <a:pt x="358237" y="531474"/>
                  <a:pt x="355330" y="536336"/>
                </a:cubicBezTo>
                <a:cubicBezTo>
                  <a:pt x="352038" y="542134"/>
                  <a:pt x="354081" y="549495"/>
                  <a:pt x="359892" y="552779"/>
                </a:cubicBezTo>
                <a:cubicBezTo>
                  <a:pt x="359907" y="552787"/>
                  <a:pt x="359922" y="552796"/>
                  <a:pt x="359937" y="552804"/>
                </a:cubicBezTo>
                <a:lnTo>
                  <a:pt x="420407" y="587655"/>
                </a:lnTo>
                <a:cubicBezTo>
                  <a:pt x="426186" y="590980"/>
                  <a:pt x="433573" y="589010"/>
                  <a:pt x="436916" y="583251"/>
                </a:cubicBezTo>
                <a:cubicBezTo>
                  <a:pt x="445939" y="568668"/>
                  <a:pt x="464794" y="563630"/>
                  <a:pt x="479917" y="571761"/>
                </a:cubicBezTo>
                <a:cubicBezTo>
                  <a:pt x="484856" y="574548"/>
                  <a:pt x="488914" y="578661"/>
                  <a:pt x="491627" y="583634"/>
                </a:cubicBezTo>
                <a:cubicBezTo>
                  <a:pt x="495044" y="589417"/>
                  <a:pt x="502491" y="591381"/>
                  <a:pt x="508328" y="588038"/>
                </a:cubicBezTo>
                <a:lnTo>
                  <a:pt x="568989" y="553187"/>
                </a:lnTo>
                <a:cubicBezTo>
                  <a:pt x="574682" y="550127"/>
                  <a:pt x="576810" y="543042"/>
                  <a:pt x="573741" y="537363"/>
                </a:cubicBezTo>
                <a:cubicBezTo>
                  <a:pt x="573694" y="537276"/>
                  <a:pt x="573646" y="537189"/>
                  <a:pt x="573596" y="537102"/>
                </a:cubicBezTo>
                <a:cubicBezTo>
                  <a:pt x="564902" y="521475"/>
                  <a:pt x="570553" y="501776"/>
                  <a:pt x="586220" y="493103"/>
                </a:cubicBezTo>
                <a:cubicBezTo>
                  <a:pt x="590936" y="490492"/>
                  <a:pt x="596230" y="489096"/>
                  <a:pt x="601623" y="489039"/>
                </a:cubicBezTo>
                <a:cubicBezTo>
                  <a:pt x="608183" y="489466"/>
                  <a:pt x="613847" y="484508"/>
                  <a:pt x="614275" y="477965"/>
                </a:cubicBezTo>
                <a:cubicBezTo>
                  <a:pt x="614301" y="477572"/>
                  <a:pt x="614307" y="477178"/>
                  <a:pt x="614293" y="476784"/>
                </a:cubicBezTo>
                <a:lnTo>
                  <a:pt x="614293" y="406892"/>
                </a:lnTo>
                <a:cubicBezTo>
                  <a:pt x="614294" y="400197"/>
                  <a:pt x="608909" y="394741"/>
                  <a:pt x="602199" y="394636"/>
                </a:cubicBezTo>
                <a:close/>
                <a:moveTo>
                  <a:pt x="496234" y="441551"/>
                </a:moveTo>
                <a:cubicBezTo>
                  <a:pt x="496340" y="458894"/>
                  <a:pt x="482331" y="473040"/>
                  <a:pt x="464944" y="473145"/>
                </a:cubicBezTo>
                <a:cubicBezTo>
                  <a:pt x="447557" y="473251"/>
                  <a:pt x="433376" y="459277"/>
                  <a:pt x="433270" y="441934"/>
                </a:cubicBezTo>
                <a:cubicBezTo>
                  <a:pt x="433164" y="424590"/>
                  <a:pt x="447173" y="410445"/>
                  <a:pt x="464560" y="410339"/>
                </a:cubicBezTo>
                <a:cubicBezTo>
                  <a:pt x="464624" y="410339"/>
                  <a:pt x="464687" y="410338"/>
                  <a:pt x="464751" y="410338"/>
                </a:cubicBezTo>
                <a:cubicBezTo>
                  <a:pt x="482064" y="410338"/>
                  <a:pt x="496128" y="424282"/>
                  <a:pt x="496234" y="441551"/>
                </a:cubicBezTo>
                <a:close/>
                <a:moveTo>
                  <a:pt x="328263" y="289893"/>
                </a:moveTo>
                <a:cubicBezTo>
                  <a:pt x="331464" y="295620"/>
                  <a:pt x="338713" y="297674"/>
                  <a:pt x="344454" y="294481"/>
                </a:cubicBezTo>
                <a:cubicBezTo>
                  <a:pt x="344561" y="294421"/>
                  <a:pt x="344667" y="294360"/>
                  <a:pt x="344772" y="294298"/>
                </a:cubicBezTo>
                <a:lnTo>
                  <a:pt x="405242" y="259447"/>
                </a:lnTo>
                <a:cubicBezTo>
                  <a:pt x="411015" y="256112"/>
                  <a:pt x="412991" y="248744"/>
                  <a:pt x="409657" y="242979"/>
                </a:cubicBezTo>
                <a:cubicBezTo>
                  <a:pt x="400751" y="227593"/>
                  <a:pt x="406036" y="207918"/>
                  <a:pt x="421461" y="199034"/>
                </a:cubicBezTo>
                <a:cubicBezTo>
                  <a:pt x="426336" y="196227"/>
                  <a:pt x="431863" y="194741"/>
                  <a:pt x="437492" y="194725"/>
                </a:cubicBezTo>
                <a:cubicBezTo>
                  <a:pt x="443956" y="194937"/>
                  <a:pt x="449368" y="189882"/>
                  <a:pt x="449581" y="183435"/>
                </a:cubicBezTo>
                <a:cubicBezTo>
                  <a:pt x="449588" y="183241"/>
                  <a:pt x="449589" y="183047"/>
                  <a:pt x="449586" y="182852"/>
                </a:cubicBezTo>
                <a:lnTo>
                  <a:pt x="449586" y="113151"/>
                </a:lnTo>
                <a:cubicBezTo>
                  <a:pt x="449587" y="106457"/>
                  <a:pt x="444202" y="101001"/>
                  <a:pt x="437492" y="100896"/>
                </a:cubicBezTo>
                <a:cubicBezTo>
                  <a:pt x="426064" y="100826"/>
                  <a:pt x="415505" y="94797"/>
                  <a:pt x="409657" y="85003"/>
                </a:cubicBezTo>
                <a:cubicBezTo>
                  <a:pt x="404298" y="75081"/>
                  <a:pt x="404298" y="63138"/>
                  <a:pt x="409657" y="53216"/>
                </a:cubicBezTo>
                <a:cubicBezTo>
                  <a:pt x="413039" y="47610"/>
                  <a:pt x="411236" y="40330"/>
                  <a:pt x="405625" y="36940"/>
                </a:cubicBezTo>
                <a:lnTo>
                  <a:pt x="345540" y="1515"/>
                </a:lnTo>
                <a:cubicBezTo>
                  <a:pt x="339640" y="-1686"/>
                  <a:pt x="332259" y="345"/>
                  <a:pt x="328839" y="6110"/>
                </a:cubicBezTo>
                <a:cubicBezTo>
                  <a:pt x="323138" y="15960"/>
                  <a:pt x="312597" y="22020"/>
                  <a:pt x="301196" y="22004"/>
                </a:cubicBezTo>
                <a:cubicBezTo>
                  <a:pt x="289677" y="21881"/>
                  <a:pt x="278996" y="15978"/>
                  <a:pt x="272785" y="6302"/>
                </a:cubicBezTo>
                <a:cubicBezTo>
                  <a:pt x="269437" y="576"/>
                  <a:pt x="262178" y="-1529"/>
                  <a:pt x="256275" y="1515"/>
                </a:cubicBezTo>
                <a:lnTo>
                  <a:pt x="195614" y="36557"/>
                </a:lnTo>
                <a:cubicBezTo>
                  <a:pt x="189810" y="39636"/>
                  <a:pt x="187608" y="46825"/>
                  <a:pt x="190695" y="52614"/>
                </a:cubicBezTo>
                <a:cubicBezTo>
                  <a:pt x="190734" y="52687"/>
                  <a:pt x="190774" y="52760"/>
                  <a:pt x="190815" y="52833"/>
                </a:cubicBezTo>
                <a:cubicBezTo>
                  <a:pt x="199687" y="68361"/>
                  <a:pt x="194261" y="88123"/>
                  <a:pt x="178695" y="96973"/>
                </a:cubicBezTo>
                <a:cubicBezTo>
                  <a:pt x="178639" y="97004"/>
                  <a:pt x="178584" y="97036"/>
                  <a:pt x="178529" y="97067"/>
                </a:cubicBezTo>
                <a:cubicBezTo>
                  <a:pt x="173834" y="99707"/>
                  <a:pt x="168560" y="101154"/>
                  <a:pt x="163172" y="101279"/>
                </a:cubicBezTo>
                <a:cubicBezTo>
                  <a:pt x="156567" y="101278"/>
                  <a:pt x="151183" y="106564"/>
                  <a:pt x="151078" y="113151"/>
                </a:cubicBezTo>
                <a:lnTo>
                  <a:pt x="151078" y="183044"/>
                </a:lnTo>
                <a:cubicBezTo>
                  <a:pt x="151078" y="189706"/>
                  <a:pt x="156492" y="195108"/>
                  <a:pt x="163172" y="195108"/>
                </a:cubicBezTo>
                <a:cubicBezTo>
                  <a:pt x="180908" y="195107"/>
                  <a:pt x="195316" y="209394"/>
                  <a:pt x="195422" y="227086"/>
                </a:cubicBezTo>
                <a:cubicBezTo>
                  <a:pt x="195440" y="232748"/>
                  <a:pt x="193914" y="238308"/>
                  <a:pt x="191007" y="243171"/>
                </a:cubicBezTo>
                <a:cubicBezTo>
                  <a:pt x="187769" y="248842"/>
                  <a:pt x="189640" y="256055"/>
                  <a:pt x="195230" y="259447"/>
                </a:cubicBezTo>
                <a:lnTo>
                  <a:pt x="255700" y="294489"/>
                </a:lnTo>
                <a:cubicBezTo>
                  <a:pt x="261478" y="297814"/>
                  <a:pt x="268865" y="295844"/>
                  <a:pt x="272209" y="290085"/>
                </a:cubicBezTo>
                <a:cubicBezTo>
                  <a:pt x="281078" y="274719"/>
                  <a:pt x="300740" y="269410"/>
                  <a:pt x="316169" y="278213"/>
                </a:cubicBezTo>
                <a:cubicBezTo>
                  <a:pt x="321200" y="280923"/>
                  <a:pt x="325385" y="284965"/>
                  <a:pt x="328263" y="289893"/>
                </a:cubicBezTo>
                <a:close/>
                <a:moveTo>
                  <a:pt x="331718" y="147810"/>
                </a:moveTo>
                <a:cubicBezTo>
                  <a:pt x="330362" y="165101"/>
                  <a:pt x="315210" y="178021"/>
                  <a:pt x="297875" y="176668"/>
                </a:cubicBezTo>
                <a:cubicBezTo>
                  <a:pt x="282426" y="175462"/>
                  <a:pt x="270154" y="163221"/>
                  <a:pt x="268945" y="147810"/>
                </a:cubicBezTo>
                <a:cubicBezTo>
                  <a:pt x="268944" y="130509"/>
                  <a:pt x="282893" y="116425"/>
                  <a:pt x="300236" y="116215"/>
                </a:cubicBezTo>
                <a:cubicBezTo>
                  <a:pt x="317517" y="116108"/>
                  <a:pt x="331613" y="129995"/>
                  <a:pt x="331720" y="147233"/>
                </a:cubicBezTo>
                <a:cubicBezTo>
                  <a:pt x="331721" y="147425"/>
                  <a:pt x="331721" y="147618"/>
                  <a:pt x="331718" y="147810"/>
                </a:cubicBezTo>
                <a:close/>
                <a:moveTo>
                  <a:pt x="286414" y="394636"/>
                </a:moveTo>
                <a:cubicBezTo>
                  <a:pt x="268678" y="394531"/>
                  <a:pt x="254355" y="380159"/>
                  <a:pt x="254356" y="362467"/>
                </a:cubicBezTo>
                <a:cubicBezTo>
                  <a:pt x="254363" y="356869"/>
                  <a:pt x="255889" y="351377"/>
                  <a:pt x="258771" y="346573"/>
                </a:cubicBezTo>
                <a:cubicBezTo>
                  <a:pt x="261943" y="340803"/>
                  <a:pt x="259893" y="333561"/>
                  <a:pt x="254164" y="330297"/>
                </a:cubicBezTo>
                <a:lnTo>
                  <a:pt x="193694" y="295446"/>
                </a:lnTo>
                <a:cubicBezTo>
                  <a:pt x="188055" y="292078"/>
                  <a:pt x="180745" y="293908"/>
                  <a:pt x="177369" y="299534"/>
                </a:cubicBezTo>
                <a:cubicBezTo>
                  <a:pt x="177306" y="299638"/>
                  <a:pt x="177245" y="299744"/>
                  <a:pt x="177185" y="299851"/>
                </a:cubicBezTo>
                <a:cubicBezTo>
                  <a:pt x="171358" y="309760"/>
                  <a:pt x="160675" y="315818"/>
                  <a:pt x="149158" y="315744"/>
                </a:cubicBezTo>
                <a:cubicBezTo>
                  <a:pt x="138052" y="315245"/>
                  <a:pt x="127883" y="309388"/>
                  <a:pt x="121899" y="300042"/>
                </a:cubicBezTo>
                <a:cubicBezTo>
                  <a:pt x="118693" y="294257"/>
                  <a:pt x="111417" y="292122"/>
                  <a:pt x="105582" y="295255"/>
                </a:cubicBezTo>
                <a:lnTo>
                  <a:pt x="44152" y="330106"/>
                </a:lnTo>
                <a:cubicBezTo>
                  <a:pt x="38562" y="333498"/>
                  <a:pt x="36691" y="340710"/>
                  <a:pt x="39929" y="346382"/>
                </a:cubicBezTo>
                <a:cubicBezTo>
                  <a:pt x="48787" y="361723"/>
                  <a:pt x="43553" y="381319"/>
                  <a:pt x="28219" y="390232"/>
                </a:cubicBezTo>
                <a:cubicBezTo>
                  <a:pt x="23333" y="393106"/>
                  <a:pt x="17766" y="394626"/>
                  <a:pt x="12094" y="394636"/>
                </a:cubicBezTo>
                <a:cubicBezTo>
                  <a:pt x="5415" y="394636"/>
                  <a:pt x="0" y="400038"/>
                  <a:pt x="0" y="406700"/>
                </a:cubicBezTo>
                <a:lnTo>
                  <a:pt x="0" y="476210"/>
                </a:lnTo>
                <a:cubicBezTo>
                  <a:pt x="105" y="482797"/>
                  <a:pt x="5489" y="488083"/>
                  <a:pt x="12094" y="488082"/>
                </a:cubicBezTo>
                <a:cubicBezTo>
                  <a:pt x="29799" y="488082"/>
                  <a:pt x="44152" y="502399"/>
                  <a:pt x="44152" y="520060"/>
                </a:cubicBezTo>
                <a:cubicBezTo>
                  <a:pt x="44309" y="525835"/>
                  <a:pt x="42846" y="531538"/>
                  <a:pt x="39929" y="536528"/>
                </a:cubicBezTo>
                <a:cubicBezTo>
                  <a:pt x="36706" y="542306"/>
                  <a:pt x="38659" y="549594"/>
                  <a:pt x="44344" y="552996"/>
                </a:cubicBezTo>
                <a:lnTo>
                  <a:pt x="105006" y="587846"/>
                </a:lnTo>
                <a:cubicBezTo>
                  <a:pt x="110692" y="591135"/>
                  <a:pt x="117975" y="589203"/>
                  <a:pt x="121272" y="583530"/>
                </a:cubicBezTo>
                <a:cubicBezTo>
                  <a:pt x="121289" y="583501"/>
                  <a:pt x="121306" y="583472"/>
                  <a:pt x="121323" y="583442"/>
                </a:cubicBezTo>
                <a:cubicBezTo>
                  <a:pt x="130112" y="568110"/>
                  <a:pt x="149696" y="562789"/>
                  <a:pt x="165066" y="571556"/>
                </a:cubicBezTo>
                <a:cubicBezTo>
                  <a:pt x="165075" y="571560"/>
                  <a:pt x="165083" y="571565"/>
                  <a:pt x="165091" y="571570"/>
                </a:cubicBezTo>
                <a:cubicBezTo>
                  <a:pt x="170042" y="574407"/>
                  <a:pt x="174149" y="578504"/>
                  <a:pt x="176993" y="583442"/>
                </a:cubicBezTo>
                <a:cubicBezTo>
                  <a:pt x="180336" y="589201"/>
                  <a:pt x="187723" y="591172"/>
                  <a:pt x="193502" y="587846"/>
                </a:cubicBezTo>
                <a:lnTo>
                  <a:pt x="253396" y="552996"/>
                </a:lnTo>
                <a:cubicBezTo>
                  <a:pt x="259085" y="549804"/>
                  <a:pt x="261209" y="542686"/>
                  <a:pt x="258195" y="536911"/>
                </a:cubicBezTo>
                <a:cubicBezTo>
                  <a:pt x="249499" y="521284"/>
                  <a:pt x="255149" y="501585"/>
                  <a:pt x="270815" y="492910"/>
                </a:cubicBezTo>
                <a:cubicBezTo>
                  <a:pt x="275475" y="490330"/>
                  <a:pt x="280701" y="488935"/>
                  <a:pt x="286030" y="488848"/>
                </a:cubicBezTo>
                <a:cubicBezTo>
                  <a:pt x="292709" y="488954"/>
                  <a:pt x="298209" y="483640"/>
                  <a:pt x="298316" y="476979"/>
                </a:cubicBezTo>
                <a:cubicBezTo>
                  <a:pt x="298316" y="476978"/>
                  <a:pt x="298316" y="476977"/>
                  <a:pt x="298316" y="476976"/>
                </a:cubicBezTo>
                <a:lnTo>
                  <a:pt x="298316" y="406892"/>
                </a:lnTo>
                <a:cubicBezTo>
                  <a:pt x="298319" y="400270"/>
                  <a:pt x="293049" y="394843"/>
                  <a:pt x="286414" y="394636"/>
                </a:cubicBezTo>
                <a:close/>
                <a:moveTo>
                  <a:pt x="180641" y="441551"/>
                </a:moveTo>
                <a:cubicBezTo>
                  <a:pt x="180747" y="458894"/>
                  <a:pt x="166738" y="473040"/>
                  <a:pt x="149351" y="473145"/>
                </a:cubicBezTo>
                <a:cubicBezTo>
                  <a:pt x="131964" y="473251"/>
                  <a:pt x="117783" y="459277"/>
                  <a:pt x="117677" y="441934"/>
                </a:cubicBezTo>
                <a:cubicBezTo>
                  <a:pt x="117571" y="424590"/>
                  <a:pt x="131580" y="410445"/>
                  <a:pt x="148967" y="410339"/>
                </a:cubicBezTo>
                <a:cubicBezTo>
                  <a:pt x="149030" y="410339"/>
                  <a:pt x="149094" y="410338"/>
                  <a:pt x="149158" y="410338"/>
                </a:cubicBezTo>
                <a:cubicBezTo>
                  <a:pt x="166471" y="410338"/>
                  <a:pt x="180535" y="424282"/>
                  <a:pt x="180641" y="441551"/>
                </a:cubicBezTo>
                <a:close/>
              </a:path>
            </a:pathLst>
          </a:custGeom>
          <a:solidFill>
            <a:schemeClr val="bg1"/>
          </a:solidFill>
          <a:ln w="573" cap="flat">
            <a:noFill/>
            <a:prstDash val="solid"/>
            <a:miter/>
          </a:ln>
          <a:effectLst/>
        </p:spPr>
        <p:txBody>
          <a:bodyPr lIns="82296" tIns="41148" rIns="82296" bIns="41148" rtlCol="0" anchor="ctr"/>
          <a:lstStyle/>
          <a:p>
            <a:endParaRPr lang="zh-CN" altLang="en-US" sz="1620"/>
          </a:p>
        </p:txBody>
      </p:sp>
      <p:sp>
        <p:nvSpPr>
          <p:cNvPr id="17" name="图形 82">
            <a:extLst>
              <a:ext uri="{FF2B5EF4-FFF2-40B4-BE49-F238E27FC236}">
                <a16:creationId xmlns:a16="http://schemas.microsoft.com/office/drawing/2014/main" id="{976EEF1B-8E62-47CE-AFB7-95403BCC4E00}"/>
              </a:ext>
            </a:extLst>
          </p:cNvPr>
          <p:cNvSpPr/>
          <p:nvPr/>
        </p:nvSpPr>
        <p:spPr>
          <a:xfrm>
            <a:off x="3050272" y="1286403"/>
            <a:ext cx="460423" cy="491532"/>
          </a:xfrm>
          <a:custGeom>
            <a:avLst/>
            <a:gdLst>
              <a:gd name="connsiteX0" fmla="*/ 298422 w 511581"/>
              <a:gd name="connsiteY0" fmla="*/ 418252 h 546147"/>
              <a:gd name="connsiteX1" fmla="*/ 277106 w 511581"/>
              <a:gd name="connsiteY1" fmla="*/ 396936 h 546147"/>
              <a:gd name="connsiteX2" fmla="*/ 298422 w 511581"/>
              <a:gd name="connsiteY2" fmla="*/ 375620 h 546147"/>
              <a:gd name="connsiteX3" fmla="*/ 447633 w 511581"/>
              <a:gd name="connsiteY3" fmla="*/ 375620 h 546147"/>
              <a:gd name="connsiteX4" fmla="*/ 468949 w 511581"/>
              <a:gd name="connsiteY4" fmla="*/ 396936 h 546147"/>
              <a:gd name="connsiteX5" fmla="*/ 447633 w 511581"/>
              <a:gd name="connsiteY5" fmla="*/ 418252 h 546147"/>
              <a:gd name="connsiteX6" fmla="*/ 426318 w 511581"/>
              <a:gd name="connsiteY6" fmla="*/ 418252 h 546147"/>
              <a:gd name="connsiteX7" fmla="*/ 426318 w 511581"/>
              <a:gd name="connsiteY7" fmla="*/ 460884 h 546147"/>
              <a:gd name="connsiteX8" fmla="*/ 490265 w 511581"/>
              <a:gd name="connsiteY8" fmla="*/ 460884 h 546147"/>
              <a:gd name="connsiteX9" fmla="*/ 511581 w 511581"/>
              <a:gd name="connsiteY9" fmla="*/ 482200 h 546147"/>
              <a:gd name="connsiteX10" fmla="*/ 511581 w 511581"/>
              <a:gd name="connsiteY10" fmla="*/ 524832 h 546147"/>
              <a:gd name="connsiteX11" fmla="*/ 490265 w 511581"/>
              <a:gd name="connsiteY11" fmla="*/ 546147 h 546147"/>
              <a:gd name="connsiteX12" fmla="*/ 21316 w 511581"/>
              <a:gd name="connsiteY12" fmla="*/ 546147 h 546147"/>
              <a:gd name="connsiteX13" fmla="*/ 0 w 511581"/>
              <a:gd name="connsiteY13" fmla="*/ 524832 h 546147"/>
              <a:gd name="connsiteX14" fmla="*/ 0 w 511581"/>
              <a:gd name="connsiteY14" fmla="*/ 482200 h 546147"/>
              <a:gd name="connsiteX15" fmla="*/ 21316 w 511581"/>
              <a:gd name="connsiteY15" fmla="*/ 460884 h 546147"/>
              <a:gd name="connsiteX16" fmla="*/ 81917 w 511581"/>
              <a:gd name="connsiteY16" fmla="*/ 460884 h 546147"/>
              <a:gd name="connsiteX17" fmla="*/ 131007 w 511581"/>
              <a:gd name="connsiteY17" fmla="*/ 159520 h 546147"/>
              <a:gd name="connsiteX18" fmla="*/ 166093 w 511581"/>
              <a:gd name="connsiteY18" fmla="*/ 220270 h 546147"/>
              <a:gd name="connsiteX19" fmla="*/ 148572 w 511581"/>
              <a:gd name="connsiteY19" fmla="*/ 460884 h 546147"/>
              <a:gd name="connsiteX20" fmla="*/ 319738 w 511581"/>
              <a:gd name="connsiteY20" fmla="*/ 460884 h 546147"/>
              <a:gd name="connsiteX21" fmla="*/ 319738 w 511581"/>
              <a:gd name="connsiteY21" fmla="*/ 418252 h 546147"/>
              <a:gd name="connsiteX22" fmla="*/ 298422 w 511581"/>
              <a:gd name="connsiteY22" fmla="*/ 418252 h 546147"/>
              <a:gd name="connsiteX23" fmla="*/ 297655 w 511581"/>
              <a:gd name="connsiteY23" fmla="*/ 43135 h 546147"/>
              <a:gd name="connsiteX24" fmla="*/ 372261 w 511581"/>
              <a:gd name="connsiteY24" fmla="*/ 172352 h 546147"/>
              <a:gd name="connsiteX25" fmla="*/ 381490 w 511581"/>
              <a:gd name="connsiteY25" fmla="*/ 167023 h 546147"/>
              <a:gd name="connsiteX26" fmla="*/ 425089 w 511581"/>
              <a:gd name="connsiteY26" fmla="*/ 179015 h 546147"/>
              <a:gd name="connsiteX27" fmla="*/ 413464 w 511581"/>
              <a:gd name="connsiteY27" fmla="*/ 222402 h 546147"/>
              <a:gd name="connsiteX28" fmla="*/ 247328 w 511581"/>
              <a:gd name="connsiteY28" fmla="*/ 318323 h 546147"/>
              <a:gd name="connsiteX29" fmla="*/ 203574 w 511581"/>
              <a:gd name="connsiteY29" fmla="*/ 306911 h 546147"/>
              <a:gd name="connsiteX30" fmla="*/ 214987 w 511581"/>
              <a:gd name="connsiteY30" fmla="*/ 263157 h 546147"/>
              <a:gd name="connsiteX31" fmla="*/ 215354 w 511581"/>
              <a:gd name="connsiteY31" fmla="*/ 262945 h 546147"/>
              <a:gd name="connsiteX32" fmla="*/ 224584 w 511581"/>
              <a:gd name="connsiteY32" fmla="*/ 257616 h 546147"/>
              <a:gd name="connsiteX33" fmla="*/ 149979 w 511581"/>
              <a:gd name="connsiteY33" fmla="*/ 128399 h 546147"/>
              <a:gd name="connsiteX34" fmla="*/ 180412 w 511581"/>
              <a:gd name="connsiteY34" fmla="*/ 11722 h 546147"/>
              <a:gd name="connsiteX35" fmla="*/ 297089 w 511581"/>
              <a:gd name="connsiteY35" fmla="*/ 42156 h 546147"/>
              <a:gd name="connsiteX36" fmla="*/ 297655 w 511581"/>
              <a:gd name="connsiteY36" fmla="*/ 43135 h 54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11581" h="546147">
                <a:moveTo>
                  <a:pt x="298422" y="418252"/>
                </a:moveTo>
                <a:cubicBezTo>
                  <a:pt x="286650" y="418252"/>
                  <a:pt x="277106" y="408709"/>
                  <a:pt x="277106" y="396936"/>
                </a:cubicBezTo>
                <a:cubicBezTo>
                  <a:pt x="277106" y="385164"/>
                  <a:pt x="286650" y="375620"/>
                  <a:pt x="298422" y="375620"/>
                </a:cubicBezTo>
                <a:lnTo>
                  <a:pt x="447633" y="375620"/>
                </a:lnTo>
                <a:cubicBezTo>
                  <a:pt x="459406" y="375620"/>
                  <a:pt x="468949" y="385164"/>
                  <a:pt x="468949" y="396936"/>
                </a:cubicBezTo>
                <a:cubicBezTo>
                  <a:pt x="468949" y="408709"/>
                  <a:pt x="459406" y="418252"/>
                  <a:pt x="447633" y="418252"/>
                </a:cubicBezTo>
                <a:lnTo>
                  <a:pt x="426318" y="418252"/>
                </a:lnTo>
                <a:lnTo>
                  <a:pt x="426318" y="460884"/>
                </a:lnTo>
                <a:lnTo>
                  <a:pt x="490265" y="460884"/>
                </a:lnTo>
                <a:cubicBezTo>
                  <a:pt x="502038" y="460884"/>
                  <a:pt x="511581" y="470427"/>
                  <a:pt x="511581" y="482200"/>
                </a:cubicBezTo>
                <a:lnTo>
                  <a:pt x="511581" y="524832"/>
                </a:lnTo>
                <a:cubicBezTo>
                  <a:pt x="511581" y="536604"/>
                  <a:pt x="502038" y="546147"/>
                  <a:pt x="490265" y="546147"/>
                </a:cubicBezTo>
                <a:lnTo>
                  <a:pt x="21316" y="546147"/>
                </a:lnTo>
                <a:cubicBezTo>
                  <a:pt x="9543" y="546147"/>
                  <a:pt x="0" y="536604"/>
                  <a:pt x="0" y="524832"/>
                </a:cubicBezTo>
                <a:lnTo>
                  <a:pt x="0" y="482200"/>
                </a:lnTo>
                <a:cubicBezTo>
                  <a:pt x="0" y="470427"/>
                  <a:pt x="9543" y="460884"/>
                  <a:pt x="21316" y="460884"/>
                </a:cubicBezTo>
                <a:lnTo>
                  <a:pt x="81917" y="460884"/>
                </a:lnTo>
                <a:cubicBezTo>
                  <a:pt x="49261" y="343135"/>
                  <a:pt x="65504" y="241714"/>
                  <a:pt x="131007" y="159520"/>
                </a:cubicBezTo>
                <a:lnTo>
                  <a:pt x="166093" y="220270"/>
                </a:lnTo>
                <a:cubicBezTo>
                  <a:pt x="124058" y="286008"/>
                  <a:pt x="118090" y="365389"/>
                  <a:pt x="148572" y="460884"/>
                </a:cubicBezTo>
                <a:lnTo>
                  <a:pt x="319738" y="460884"/>
                </a:lnTo>
                <a:lnTo>
                  <a:pt x="319738" y="418252"/>
                </a:lnTo>
                <a:lnTo>
                  <a:pt x="298422" y="418252"/>
                </a:lnTo>
                <a:close/>
                <a:moveTo>
                  <a:pt x="297655" y="43135"/>
                </a:moveTo>
                <a:lnTo>
                  <a:pt x="372261" y="172352"/>
                </a:lnTo>
                <a:lnTo>
                  <a:pt x="381490" y="167023"/>
                </a:lnTo>
                <a:cubicBezTo>
                  <a:pt x="396841" y="158295"/>
                  <a:pt x="416361" y="163664"/>
                  <a:pt x="425089" y="179015"/>
                </a:cubicBezTo>
                <a:cubicBezTo>
                  <a:pt x="433735" y="194222"/>
                  <a:pt x="428555" y="213555"/>
                  <a:pt x="413464" y="222402"/>
                </a:cubicBezTo>
                <a:lnTo>
                  <a:pt x="247328" y="318323"/>
                </a:lnTo>
                <a:cubicBezTo>
                  <a:pt x="232094" y="327254"/>
                  <a:pt x="212505" y="322144"/>
                  <a:pt x="203574" y="306911"/>
                </a:cubicBezTo>
                <a:cubicBezTo>
                  <a:pt x="194644" y="291677"/>
                  <a:pt x="199753" y="272087"/>
                  <a:pt x="214987" y="263157"/>
                </a:cubicBezTo>
                <a:cubicBezTo>
                  <a:pt x="215109" y="263085"/>
                  <a:pt x="215231" y="263014"/>
                  <a:pt x="215354" y="262945"/>
                </a:cubicBezTo>
                <a:lnTo>
                  <a:pt x="224584" y="257616"/>
                </a:lnTo>
                <a:lnTo>
                  <a:pt x="149979" y="128399"/>
                </a:lnTo>
                <a:cubicBezTo>
                  <a:pt x="126163" y="87775"/>
                  <a:pt x="139789" y="35537"/>
                  <a:pt x="180412" y="11722"/>
                </a:cubicBezTo>
                <a:cubicBezTo>
                  <a:pt x="221036" y="-12094"/>
                  <a:pt x="273274" y="1532"/>
                  <a:pt x="297089" y="42156"/>
                </a:cubicBezTo>
                <a:cubicBezTo>
                  <a:pt x="297280" y="42481"/>
                  <a:pt x="297469" y="42807"/>
                  <a:pt x="297655" y="43135"/>
                </a:cubicBezTo>
                <a:close/>
              </a:path>
            </a:pathLst>
          </a:custGeom>
          <a:solidFill>
            <a:schemeClr val="bg1"/>
          </a:solidFill>
          <a:ln w="707" cap="flat">
            <a:noFill/>
            <a:prstDash val="solid"/>
            <a:miter/>
          </a:ln>
          <a:effectLst/>
        </p:spPr>
        <p:txBody>
          <a:bodyPr lIns="82296" tIns="41148" rIns="82296" bIns="41148" rtlCol="0" anchor="ctr"/>
          <a:lstStyle/>
          <a:p>
            <a:endParaRPr lang="zh-CN" altLang="en-US" sz="1620"/>
          </a:p>
        </p:txBody>
      </p:sp>
      <p:sp>
        <p:nvSpPr>
          <p:cNvPr id="18" name="图形 84">
            <a:extLst>
              <a:ext uri="{FF2B5EF4-FFF2-40B4-BE49-F238E27FC236}">
                <a16:creationId xmlns:a16="http://schemas.microsoft.com/office/drawing/2014/main" id="{C0FA70A9-08EF-44A1-B9D9-502601976952}"/>
              </a:ext>
            </a:extLst>
          </p:cNvPr>
          <p:cNvSpPr/>
          <p:nvPr/>
        </p:nvSpPr>
        <p:spPr>
          <a:xfrm>
            <a:off x="2059445" y="1291314"/>
            <a:ext cx="550526" cy="481711"/>
          </a:xfrm>
          <a:custGeom>
            <a:avLst/>
            <a:gdLst>
              <a:gd name="connsiteX0" fmla="*/ 110870 w 611696"/>
              <a:gd name="connsiteY0" fmla="*/ 61170 h 535234"/>
              <a:gd name="connsiteX1" fmla="*/ 141455 w 611696"/>
              <a:gd name="connsiteY1" fmla="*/ 30585 h 535234"/>
              <a:gd name="connsiteX2" fmla="*/ 470241 w 611696"/>
              <a:gd name="connsiteY2" fmla="*/ 30585 h 535234"/>
              <a:gd name="connsiteX3" fmla="*/ 500826 w 611696"/>
              <a:gd name="connsiteY3" fmla="*/ 61170 h 535234"/>
              <a:gd name="connsiteX4" fmla="*/ 535234 w 611696"/>
              <a:gd name="connsiteY4" fmla="*/ 229386 h 535234"/>
              <a:gd name="connsiteX5" fmla="*/ 573465 w 611696"/>
              <a:gd name="connsiteY5" fmla="*/ 229386 h 535234"/>
              <a:gd name="connsiteX6" fmla="*/ 535234 w 611696"/>
              <a:gd name="connsiteY6" fmla="*/ 61170 h 535234"/>
              <a:gd name="connsiteX7" fmla="*/ 474064 w 611696"/>
              <a:gd name="connsiteY7" fmla="*/ 0 h 535234"/>
              <a:gd name="connsiteX8" fmla="*/ 141455 w 611696"/>
              <a:gd name="connsiteY8" fmla="*/ 0 h 535234"/>
              <a:gd name="connsiteX9" fmla="*/ 80285 w 611696"/>
              <a:gd name="connsiteY9" fmla="*/ 61170 h 535234"/>
              <a:gd name="connsiteX10" fmla="*/ 38231 w 611696"/>
              <a:gd name="connsiteY10" fmla="*/ 229386 h 535234"/>
              <a:gd name="connsiteX11" fmla="*/ 76462 w 611696"/>
              <a:gd name="connsiteY11" fmla="*/ 229386 h 535234"/>
              <a:gd name="connsiteX12" fmla="*/ 110870 w 611696"/>
              <a:gd name="connsiteY12" fmla="*/ 61170 h 535234"/>
              <a:gd name="connsiteX13" fmla="*/ 141455 w 611696"/>
              <a:gd name="connsiteY13" fmla="*/ 156747 h 535234"/>
              <a:gd name="connsiteX14" fmla="*/ 152924 w 611696"/>
              <a:gd name="connsiteY14" fmla="*/ 191155 h 535234"/>
              <a:gd name="connsiteX15" fmla="*/ 458772 w 611696"/>
              <a:gd name="connsiteY15" fmla="*/ 191155 h 535234"/>
              <a:gd name="connsiteX16" fmla="*/ 470241 w 611696"/>
              <a:gd name="connsiteY16" fmla="*/ 156747 h 535234"/>
              <a:gd name="connsiteX17" fmla="*/ 458772 w 611696"/>
              <a:gd name="connsiteY17" fmla="*/ 152924 h 535234"/>
              <a:gd name="connsiteX18" fmla="*/ 152924 w 611696"/>
              <a:gd name="connsiteY18" fmla="*/ 152924 h 535234"/>
              <a:gd name="connsiteX19" fmla="*/ 141455 w 611696"/>
              <a:gd name="connsiteY19" fmla="*/ 156747 h 535234"/>
              <a:gd name="connsiteX20" fmla="*/ 458772 w 611696"/>
              <a:gd name="connsiteY20" fmla="*/ 114693 h 535234"/>
              <a:gd name="connsiteX21" fmla="*/ 454949 w 611696"/>
              <a:gd name="connsiteY21" fmla="*/ 80285 h 535234"/>
              <a:gd name="connsiteX22" fmla="*/ 420541 w 611696"/>
              <a:gd name="connsiteY22" fmla="*/ 76462 h 535234"/>
              <a:gd name="connsiteX23" fmla="*/ 191155 w 611696"/>
              <a:gd name="connsiteY23" fmla="*/ 76462 h 535234"/>
              <a:gd name="connsiteX24" fmla="*/ 156747 w 611696"/>
              <a:gd name="connsiteY24" fmla="*/ 80285 h 535234"/>
              <a:gd name="connsiteX25" fmla="*/ 152924 w 611696"/>
              <a:gd name="connsiteY25" fmla="*/ 114693 h 535234"/>
              <a:gd name="connsiteX26" fmla="*/ 458772 w 611696"/>
              <a:gd name="connsiteY26" fmla="*/ 114693 h 535234"/>
              <a:gd name="connsiteX27" fmla="*/ 573465 w 611696"/>
              <a:gd name="connsiteY27" fmla="*/ 267617 h 535234"/>
              <a:gd name="connsiteX28" fmla="*/ 38231 w 611696"/>
              <a:gd name="connsiteY28" fmla="*/ 267617 h 535234"/>
              <a:gd name="connsiteX29" fmla="*/ 0 w 611696"/>
              <a:gd name="connsiteY29" fmla="*/ 305848 h 535234"/>
              <a:gd name="connsiteX30" fmla="*/ 15292 w 611696"/>
              <a:gd name="connsiteY30" fmla="*/ 474064 h 535234"/>
              <a:gd name="connsiteX31" fmla="*/ 76462 w 611696"/>
              <a:gd name="connsiteY31" fmla="*/ 535234 h 535234"/>
              <a:gd name="connsiteX32" fmla="*/ 531411 w 611696"/>
              <a:gd name="connsiteY32" fmla="*/ 535234 h 535234"/>
              <a:gd name="connsiteX33" fmla="*/ 592581 w 611696"/>
              <a:gd name="connsiteY33" fmla="*/ 474064 h 535234"/>
              <a:gd name="connsiteX34" fmla="*/ 611696 w 611696"/>
              <a:gd name="connsiteY34" fmla="*/ 305848 h 535234"/>
              <a:gd name="connsiteX35" fmla="*/ 573465 w 611696"/>
              <a:gd name="connsiteY35" fmla="*/ 267617 h 535234"/>
              <a:gd name="connsiteX36" fmla="*/ 393779 w 611696"/>
              <a:gd name="connsiteY36" fmla="*/ 420541 h 535234"/>
              <a:gd name="connsiteX37" fmla="*/ 370841 w 611696"/>
              <a:gd name="connsiteY37" fmla="*/ 443480 h 535234"/>
              <a:gd name="connsiteX38" fmla="*/ 244678 w 611696"/>
              <a:gd name="connsiteY38" fmla="*/ 443480 h 535234"/>
              <a:gd name="connsiteX39" fmla="*/ 225563 w 611696"/>
              <a:gd name="connsiteY39" fmla="*/ 432010 h 535234"/>
              <a:gd name="connsiteX40" fmla="*/ 225563 w 611696"/>
              <a:gd name="connsiteY40" fmla="*/ 409072 h 535234"/>
              <a:gd name="connsiteX41" fmla="*/ 244678 w 611696"/>
              <a:gd name="connsiteY41" fmla="*/ 397602 h 535234"/>
              <a:gd name="connsiteX42" fmla="*/ 370841 w 611696"/>
              <a:gd name="connsiteY42" fmla="*/ 397602 h 535234"/>
              <a:gd name="connsiteX43" fmla="*/ 386133 w 611696"/>
              <a:gd name="connsiteY43" fmla="*/ 405249 h 535234"/>
              <a:gd name="connsiteX44" fmla="*/ 393779 w 611696"/>
              <a:gd name="connsiteY44" fmla="*/ 420541 h 53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11696" h="535234">
                <a:moveTo>
                  <a:pt x="110870" y="61170"/>
                </a:moveTo>
                <a:cubicBezTo>
                  <a:pt x="110870" y="42054"/>
                  <a:pt x="126162" y="30585"/>
                  <a:pt x="141455" y="30585"/>
                </a:cubicBezTo>
                <a:lnTo>
                  <a:pt x="470241" y="30585"/>
                </a:lnTo>
                <a:cubicBezTo>
                  <a:pt x="485534" y="30585"/>
                  <a:pt x="500826" y="42054"/>
                  <a:pt x="500826" y="61170"/>
                </a:cubicBezTo>
                <a:lnTo>
                  <a:pt x="535234" y="229386"/>
                </a:lnTo>
                <a:lnTo>
                  <a:pt x="573465" y="229386"/>
                </a:lnTo>
                <a:lnTo>
                  <a:pt x="535234" y="61170"/>
                </a:lnTo>
                <a:cubicBezTo>
                  <a:pt x="535234" y="26762"/>
                  <a:pt x="504649" y="0"/>
                  <a:pt x="474064" y="0"/>
                </a:cubicBezTo>
                <a:lnTo>
                  <a:pt x="141455" y="0"/>
                </a:lnTo>
                <a:cubicBezTo>
                  <a:pt x="107047" y="0"/>
                  <a:pt x="80285" y="26762"/>
                  <a:pt x="80285" y="61170"/>
                </a:cubicBezTo>
                <a:lnTo>
                  <a:pt x="38231" y="229386"/>
                </a:lnTo>
                <a:lnTo>
                  <a:pt x="76462" y="229386"/>
                </a:lnTo>
                <a:lnTo>
                  <a:pt x="110870" y="61170"/>
                </a:lnTo>
                <a:close/>
                <a:moveTo>
                  <a:pt x="141455" y="156747"/>
                </a:moveTo>
                <a:cubicBezTo>
                  <a:pt x="141455" y="168216"/>
                  <a:pt x="141455" y="191155"/>
                  <a:pt x="152924" y="191155"/>
                </a:cubicBezTo>
                <a:lnTo>
                  <a:pt x="458772" y="191155"/>
                </a:lnTo>
                <a:cubicBezTo>
                  <a:pt x="470241" y="191155"/>
                  <a:pt x="470241" y="168216"/>
                  <a:pt x="470241" y="156747"/>
                </a:cubicBezTo>
                <a:cubicBezTo>
                  <a:pt x="470241" y="145278"/>
                  <a:pt x="470241" y="152924"/>
                  <a:pt x="458772" y="152924"/>
                </a:cubicBezTo>
                <a:lnTo>
                  <a:pt x="152924" y="152924"/>
                </a:lnTo>
                <a:cubicBezTo>
                  <a:pt x="141455" y="152924"/>
                  <a:pt x="141455" y="145278"/>
                  <a:pt x="141455" y="156747"/>
                </a:cubicBezTo>
                <a:close/>
                <a:moveTo>
                  <a:pt x="458772" y="114693"/>
                </a:moveTo>
                <a:cubicBezTo>
                  <a:pt x="470241" y="114693"/>
                  <a:pt x="454949" y="91754"/>
                  <a:pt x="454949" y="80285"/>
                </a:cubicBezTo>
                <a:cubicBezTo>
                  <a:pt x="454949" y="68816"/>
                  <a:pt x="432010" y="76462"/>
                  <a:pt x="420541" y="76462"/>
                </a:cubicBezTo>
                <a:lnTo>
                  <a:pt x="191155" y="76462"/>
                </a:lnTo>
                <a:cubicBezTo>
                  <a:pt x="179686" y="76462"/>
                  <a:pt x="156747" y="68816"/>
                  <a:pt x="156747" y="80285"/>
                </a:cubicBezTo>
                <a:cubicBezTo>
                  <a:pt x="156747" y="91754"/>
                  <a:pt x="141455" y="114693"/>
                  <a:pt x="152924" y="114693"/>
                </a:cubicBezTo>
                <a:lnTo>
                  <a:pt x="458772" y="114693"/>
                </a:lnTo>
                <a:close/>
                <a:moveTo>
                  <a:pt x="573465" y="267617"/>
                </a:moveTo>
                <a:lnTo>
                  <a:pt x="38231" y="267617"/>
                </a:lnTo>
                <a:cubicBezTo>
                  <a:pt x="3823" y="267617"/>
                  <a:pt x="0" y="271440"/>
                  <a:pt x="0" y="305848"/>
                </a:cubicBezTo>
                <a:lnTo>
                  <a:pt x="15292" y="474064"/>
                </a:lnTo>
                <a:cubicBezTo>
                  <a:pt x="15292" y="508472"/>
                  <a:pt x="45877" y="535234"/>
                  <a:pt x="76462" y="535234"/>
                </a:cubicBezTo>
                <a:lnTo>
                  <a:pt x="531411" y="535234"/>
                </a:lnTo>
                <a:cubicBezTo>
                  <a:pt x="565819" y="535234"/>
                  <a:pt x="592581" y="508472"/>
                  <a:pt x="592581" y="474064"/>
                </a:cubicBezTo>
                <a:lnTo>
                  <a:pt x="611696" y="305848"/>
                </a:lnTo>
                <a:cubicBezTo>
                  <a:pt x="611696" y="271440"/>
                  <a:pt x="607873" y="267617"/>
                  <a:pt x="573465" y="267617"/>
                </a:cubicBezTo>
                <a:close/>
                <a:moveTo>
                  <a:pt x="393779" y="420541"/>
                </a:moveTo>
                <a:cubicBezTo>
                  <a:pt x="393779" y="432010"/>
                  <a:pt x="382310" y="443480"/>
                  <a:pt x="370841" y="443480"/>
                </a:cubicBezTo>
                <a:lnTo>
                  <a:pt x="244678" y="443480"/>
                </a:lnTo>
                <a:cubicBezTo>
                  <a:pt x="237032" y="443480"/>
                  <a:pt x="229386" y="439657"/>
                  <a:pt x="225563" y="432010"/>
                </a:cubicBezTo>
                <a:cubicBezTo>
                  <a:pt x="221740" y="424364"/>
                  <a:pt x="221740" y="416718"/>
                  <a:pt x="225563" y="409072"/>
                </a:cubicBezTo>
                <a:cubicBezTo>
                  <a:pt x="229386" y="401426"/>
                  <a:pt x="237032" y="397602"/>
                  <a:pt x="244678" y="397602"/>
                </a:cubicBezTo>
                <a:lnTo>
                  <a:pt x="370841" y="397602"/>
                </a:lnTo>
                <a:cubicBezTo>
                  <a:pt x="378487" y="397602"/>
                  <a:pt x="382310" y="401426"/>
                  <a:pt x="386133" y="405249"/>
                </a:cubicBezTo>
                <a:cubicBezTo>
                  <a:pt x="389956" y="409072"/>
                  <a:pt x="393779" y="412895"/>
                  <a:pt x="393779" y="420541"/>
                </a:cubicBezTo>
                <a:close/>
              </a:path>
            </a:pathLst>
          </a:custGeom>
          <a:solidFill>
            <a:schemeClr val="bg1"/>
          </a:solidFill>
          <a:ln w="595" cap="flat">
            <a:noFill/>
            <a:prstDash val="solid"/>
            <a:miter/>
          </a:ln>
          <a:effectLst/>
        </p:spPr>
        <p:txBody>
          <a:bodyPr lIns="82296" tIns="41148" rIns="82296" bIns="41148" rtlCol="0" anchor="ctr"/>
          <a:lstStyle/>
          <a:p>
            <a:endParaRPr lang="zh-CN" altLang="en-US" sz="1620"/>
          </a:p>
        </p:txBody>
      </p:sp>
      <p:sp>
        <p:nvSpPr>
          <p:cNvPr id="19" name="图形 86">
            <a:extLst>
              <a:ext uri="{FF2B5EF4-FFF2-40B4-BE49-F238E27FC236}">
                <a16:creationId xmlns:a16="http://schemas.microsoft.com/office/drawing/2014/main" id="{C96568F8-6222-4BDD-9DD9-4A027D84457D}"/>
              </a:ext>
            </a:extLst>
          </p:cNvPr>
          <p:cNvSpPr/>
          <p:nvPr/>
        </p:nvSpPr>
        <p:spPr>
          <a:xfrm>
            <a:off x="1068307" y="1291311"/>
            <a:ext cx="550837" cy="481716"/>
          </a:xfrm>
          <a:custGeom>
            <a:avLst/>
            <a:gdLst>
              <a:gd name="connsiteX0" fmla="*/ 604785 w 612041"/>
              <a:gd name="connsiteY0" fmla="*/ 401083 h 535240"/>
              <a:gd name="connsiteX1" fmla="*/ 494838 w 612041"/>
              <a:gd name="connsiteY1" fmla="*/ 345345 h 535240"/>
              <a:gd name="connsiteX2" fmla="*/ 479245 w 612041"/>
              <a:gd name="connsiteY2" fmla="*/ 350623 h 535240"/>
              <a:gd name="connsiteX3" fmla="*/ 391628 w 612041"/>
              <a:gd name="connsiteY3" fmla="*/ 347190 h 535240"/>
              <a:gd name="connsiteX4" fmla="*/ 387874 w 612041"/>
              <a:gd name="connsiteY4" fmla="*/ 345261 h 535240"/>
              <a:gd name="connsiteX5" fmla="*/ 358157 w 612041"/>
              <a:gd name="connsiteY5" fmla="*/ 304271 h 535240"/>
              <a:gd name="connsiteX6" fmla="*/ 355347 w 612041"/>
              <a:gd name="connsiteY6" fmla="*/ 292627 h 535240"/>
              <a:gd name="connsiteX7" fmla="*/ 363605 w 612041"/>
              <a:gd name="connsiteY7" fmla="*/ 251428 h 535240"/>
              <a:gd name="connsiteX8" fmla="*/ 364071 w 612041"/>
              <a:gd name="connsiteY8" fmla="*/ 250914 h 535240"/>
              <a:gd name="connsiteX9" fmla="*/ 398395 w 612041"/>
              <a:gd name="connsiteY9" fmla="*/ 237366 h 535240"/>
              <a:gd name="connsiteX10" fmla="*/ 407811 w 612041"/>
              <a:gd name="connsiteY10" fmla="*/ 237366 h 535240"/>
              <a:gd name="connsiteX11" fmla="*/ 448426 w 612041"/>
              <a:gd name="connsiteY11" fmla="*/ 187480 h 535240"/>
              <a:gd name="connsiteX12" fmla="*/ 398570 w 612041"/>
              <a:gd name="connsiteY12" fmla="*/ 146840 h 535240"/>
              <a:gd name="connsiteX13" fmla="*/ 357841 w 612041"/>
              <a:gd name="connsiteY13" fmla="*/ 188781 h 535240"/>
              <a:gd name="connsiteX14" fmla="*/ 358133 w 612041"/>
              <a:gd name="connsiteY14" fmla="*/ 198215 h 535240"/>
              <a:gd name="connsiteX15" fmla="*/ 347893 w 612041"/>
              <a:gd name="connsiteY15" fmla="*/ 232518 h 535240"/>
              <a:gd name="connsiteX16" fmla="*/ 340345 w 612041"/>
              <a:gd name="connsiteY16" fmla="*/ 240794 h 535240"/>
              <a:gd name="connsiteX17" fmla="*/ 307811 w 612041"/>
              <a:gd name="connsiteY17" fmla="*/ 250562 h 535240"/>
              <a:gd name="connsiteX18" fmla="*/ 307405 w 612041"/>
              <a:gd name="connsiteY18" fmla="*/ 250455 h 535240"/>
              <a:gd name="connsiteX19" fmla="*/ 290017 w 612041"/>
              <a:gd name="connsiteY19" fmla="*/ 231348 h 535240"/>
              <a:gd name="connsiteX20" fmla="*/ 289802 w 612041"/>
              <a:gd name="connsiteY20" fmla="*/ 229962 h 535240"/>
              <a:gd name="connsiteX21" fmla="*/ 313253 w 612041"/>
              <a:gd name="connsiteY21" fmla="*/ 164467 h 535240"/>
              <a:gd name="connsiteX22" fmla="*/ 326728 w 612041"/>
              <a:gd name="connsiteY22" fmla="*/ 148943 h 535240"/>
              <a:gd name="connsiteX23" fmla="*/ 304100 w 612041"/>
              <a:gd name="connsiteY23" fmla="*/ 17702 h 535240"/>
              <a:gd name="connsiteX24" fmla="*/ 171938 w 612041"/>
              <a:gd name="connsiteY24" fmla="*/ 39647 h 535240"/>
              <a:gd name="connsiteX25" fmla="*/ 169519 w 612041"/>
              <a:gd name="connsiteY25" fmla="*/ 43197 h 535240"/>
              <a:gd name="connsiteX26" fmla="*/ 194958 w 612041"/>
              <a:gd name="connsiteY26" fmla="*/ 172647 h 535240"/>
              <a:gd name="connsiteX27" fmla="*/ 213385 w 612041"/>
              <a:gd name="connsiteY27" fmla="*/ 182643 h 535240"/>
              <a:gd name="connsiteX28" fmla="*/ 256522 w 612041"/>
              <a:gd name="connsiteY28" fmla="*/ 238172 h 535240"/>
              <a:gd name="connsiteX29" fmla="*/ 256666 w 612041"/>
              <a:gd name="connsiteY29" fmla="*/ 239086 h 535240"/>
              <a:gd name="connsiteX30" fmla="*/ 247512 w 612041"/>
              <a:gd name="connsiteY30" fmla="*/ 261471 h 535240"/>
              <a:gd name="connsiteX31" fmla="*/ 240637 w 612041"/>
              <a:gd name="connsiteY31" fmla="*/ 267352 h 535240"/>
              <a:gd name="connsiteX32" fmla="*/ 208074 w 612041"/>
              <a:gd name="connsiteY32" fmla="*/ 273114 h 535240"/>
              <a:gd name="connsiteX33" fmla="*/ 206427 w 612041"/>
              <a:gd name="connsiteY33" fmla="*/ 272380 h 535240"/>
              <a:gd name="connsiteX34" fmla="*/ 178381 w 612041"/>
              <a:gd name="connsiteY34" fmla="*/ 242800 h 535240"/>
              <a:gd name="connsiteX35" fmla="*/ 176698 w 612041"/>
              <a:gd name="connsiteY35" fmla="*/ 239217 h 535240"/>
              <a:gd name="connsiteX36" fmla="*/ 124185 w 612041"/>
              <a:gd name="connsiteY36" fmla="*/ 223353 h 535240"/>
              <a:gd name="connsiteX37" fmla="*/ 108331 w 612041"/>
              <a:gd name="connsiteY37" fmla="*/ 275898 h 535240"/>
              <a:gd name="connsiteX38" fmla="*/ 150788 w 612041"/>
              <a:gd name="connsiteY38" fmla="*/ 295475 h 535240"/>
              <a:gd name="connsiteX39" fmla="*/ 156940 w 612041"/>
              <a:gd name="connsiteY39" fmla="*/ 293666 h 535240"/>
              <a:gd name="connsiteX40" fmla="*/ 196993 w 612041"/>
              <a:gd name="connsiteY40" fmla="*/ 294860 h 535240"/>
              <a:gd name="connsiteX41" fmla="*/ 202190 w 612041"/>
              <a:gd name="connsiteY41" fmla="*/ 297171 h 535240"/>
              <a:gd name="connsiteX42" fmla="*/ 219650 w 612041"/>
              <a:gd name="connsiteY42" fmla="*/ 321509 h 535240"/>
              <a:gd name="connsiteX43" fmla="*/ 219650 w 612041"/>
              <a:gd name="connsiteY43" fmla="*/ 321735 h 535240"/>
              <a:gd name="connsiteX44" fmla="*/ 219686 w 612041"/>
              <a:gd name="connsiteY44" fmla="*/ 322237 h 535240"/>
              <a:gd name="connsiteX45" fmla="*/ 203402 w 612041"/>
              <a:gd name="connsiteY45" fmla="*/ 355412 h 535240"/>
              <a:gd name="connsiteX46" fmla="*/ 202005 w 612041"/>
              <a:gd name="connsiteY46" fmla="*/ 356331 h 535240"/>
              <a:gd name="connsiteX47" fmla="*/ 141270 w 612041"/>
              <a:gd name="connsiteY47" fmla="*/ 357848 h 535240"/>
              <a:gd name="connsiteX48" fmla="*/ 118594 w 612041"/>
              <a:gd name="connsiteY48" fmla="*/ 348700 h 535240"/>
              <a:gd name="connsiteX49" fmla="*/ 2954 w 612041"/>
              <a:gd name="connsiteY49" fmla="*/ 417055 h 535240"/>
              <a:gd name="connsiteX50" fmla="*/ 71369 w 612041"/>
              <a:gd name="connsiteY50" fmla="*/ 532309 h 535240"/>
              <a:gd name="connsiteX51" fmla="*/ 75517 w 612041"/>
              <a:gd name="connsiteY51" fmla="*/ 533268 h 535240"/>
              <a:gd name="connsiteX52" fmla="*/ 187278 w 612041"/>
              <a:gd name="connsiteY52" fmla="*/ 460745 h 535240"/>
              <a:gd name="connsiteX53" fmla="*/ 189432 w 612041"/>
              <a:gd name="connsiteY53" fmla="*/ 437160 h 535240"/>
              <a:gd name="connsiteX54" fmla="*/ 215372 w 612041"/>
              <a:gd name="connsiteY54" fmla="*/ 388037 h 535240"/>
              <a:gd name="connsiteX55" fmla="*/ 224090 w 612041"/>
              <a:gd name="connsiteY55" fmla="*/ 382311 h 535240"/>
              <a:gd name="connsiteX56" fmla="*/ 258193 w 612041"/>
              <a:gd name="connsiteY56" fmla="*/ 379952 h 535240"/>
              <a:gd name="connsiteX57" fmla="*/ 262370 w 612041"/>
              <a:gd name="connsiteY57" fmla="*/ 381869 h 535240"/>
              <a:gd name="connsiteX58" fmla="*/ 276942 w 612041"/>
              <a:gd name="connsiteY58" fmla="*/ 402504 h 535240"/>
              <a:gd name="connsiteX59" fmla="*/ 277360 w 612041"/>
              <a:gd name="connsiteY59" fmla="*/ 409162 h 535240"/>
              <a:gd name="connsiteX60" fmla="*/ 272294 w 612041"/>
              <a:gd name="connsiteY60" fmla="*/ 418321 h 535240"/>
              <a:gd name="connsiteX61" fmla="*/ 255044 w 612041"/>
              <a:gd name="connsiteY61" fmla="*/ 480308 h 535240"/>
              <a:gd name="connsiteX62" fmla="*/ 316993 w 612041"/>
              <a:gd name="connsiteY62" fmla="*/ 497568 h 535240"/>
              <a:gd name="connsiteX63" fmla="*/ 331704 w 612041"/>
              <a:gd name="connsiteY63" fmla="*/ 484306 h 535240"/>
              <a:gd name="connsiteX64" fmla="*/ 326405 w 612041"/>
              <a:gd name="connsiteY64" fmla="*/ 425385 h 535240"/>
              <a:gd name="connsiteX65" fmla="*/ 308503 w 612041"/>
              <a:gd name="connsiteY65" fmla="*/ 414637 h 535240"/>
              <a:gd name="connsiteX66" fmla="*/ 301522 w 612041"/>
              <a:gd name="connsiteY66" fmla="*/ 405902 h 535240"/>
              <a:gd name="connsiteX67" fmla="*/ 301522 w 612041"/>
              <a:gd name="connsiteY67" fmla="*/ 405645 h 535240"/>
              <a:gd name="connsiteX68" fmla="*/ 316506 w 612041"/>
              <a:gd name="connsiteY68" fmla="*/ 381761 h 535240"/>
              <a:gd name="connsiteX69" fmla="*/ 316864 w 612041"/>
              <a:gd name="connsiteY69" fmla="*/ 381606 h 535240"/>
              <a:gd name="connsiteX70" fmla="*/ 363749 w 612041"/>
              <a:gd name="connsiteY70" fmla="*/ 383714 h 535240"/>
              <a:gd name="connsiteX71" fmla="*/ 370909 w 612041"/>
              <a:gd name="connsiteY71" fmla="*/ 387410 h 535240"/>
              <a:gd name="connsiteX72" fmla="*/ 424615 w 612041"/>
              <a:gd name="connsiteY72" fmla="*/ 457270 h 535240"/>
              <a:gd name="connsiteX73" fmla="*/ 426912 w 612041"/>
              <a:gd name="connsiteY73" fmla="*/ 465957 h 535240"/>
              <a:gd name="connsiteX74" fmla="*/ 542612 w 612041"/>
              <a:gd name="connsiteY74" fmla="*/ 528760 h 535240"/>
              <a:gd name="connsiteX75" fmla="*/ 608567 w 612041"/>
              <a:gd name="connsiteY75" fmla="*/ 412060 h 535240"/>
              <a:gd name="connsiteX76" fmla="*/ 604785 w 612041"/>
              <a:gd name="connsiteY76" fmla="*/ 401083 h 53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12041" h="535240">
                <a:moveTo>
                  <a:pt x="604785" y="401083"/>
                </a:moveTo>
                <a:cubicBezTo>
                  <a:pt x="587104" y="358122"/>
                  <a:pt x="539927" y="334257"/>
                  <a:pt x="494838" y="345345"/>
                </a:cubicBezTo>
                <a:cubicBezTo>
                  <a:pt x="489499" y="346655"/>
                  <a:pt x="484283" y="348421"/>
                  <a:pt x="479245" y="350623"/>
                </a:cubicBezTo>
                <a:cubicBezTo>
                  <a:pt x="451128" y="362917"/>
                  <a:pt x="418904" y="361245"/>
                  <a:pt x="391628" y="347190"/>
                </a:cubicBezTo>
                <a:lnTo>
                  <a:pt x="387874" y="345261"/>
                </a:lnTo>
                <a:cubicBezTo>
                  <a:pt x="372025" y="337087"/>
                  <a:pt x="360825" y="321909"/>
                  <a:pt x="358157" y="304271"/>
                </a:cubicBezTo>
                <a:cubicBezTo>
                  <a:pt x="357574" y="300312"/>
                  <a:pt x="356633" y="296415"/>
                  <a:pt x="355347" y="292627"/>
                </a:cubicBezTo>
                <a:cubicBezTo>
                  <a:pt x="350342" y="278418"/>
                  <a:pt x="353511" y="262607"/>
                  <a:pt x="363605" y="251428"/>
                </a:cubicBezTo>
                <a:lnTo>
                  <a:pt x="364071" y="250914"/>
                </a:lnTo>
                <a:cubicBezTo>
                  <a:pt x="372879" y="241259"/>
                  <a:pt x="385553" y="235987"/>
                  <a:pt x="398395" y="237366"/>
                </a:cubicBezTo>
                <a:cubicBezTo>
                  <a:pt x="401525" y="237688"/>
                  <a:pt x="404680" y="237688"/>
                  <a:pt x="407811" y="237366"/>
                </a:cubicBezTo>
                <a:cubicBezTo>
                  <a:pt x="432794" y="234813"/>
                  <a:pt x="450978" y="212478"/>
                  <a:pt x="448426" y="187480"/>
                </a:cubicBezTo>
                <a:cubicBezTo>
                  <a:pt x="445874" y="162482"/>
                  <a:pt x="423552" y="144287"/>
                  <a:pt x="398570" y="146840"/>
                </a:cubicBezTo>
                <a:cubicBezTo>
                  <a:pt x="376623" y="149083"/>
                  <a:pt x="359452" y="166766"/>
                  <a:pt x="357841" y="188781"/>
                </a:cubicBezTo>
                <a:cubicBezTo>
                  <a:pt x="357616" y="191927"/>
                  <a:pt x="357714" y="195088"/>
                  <a:pt x="358133" y="198215"/>
                </a:cubicBezTo>
                <a:cubicBezTo>
                  <a:pt x="359810" y="210658"/>
                  <a:pt x="356343" y="223239"/>
                  <a:pt x="347893" y="232518"/>
                </a:cubicBezTo>
                <a:lnTo>
                  <a:pt x="340345" y="240794"/>
                </a:lnTo>
                <a:cubicBezTo>
                  <a:pt x="332145" y="249827"/>
                  <a:pt x="319627" y="253586"/>
                  <a:pt x="307811" y="250562"/>
                </a:cubicBezTo>
                <a:lnTo>
                  <a:pt x="307405" y="250455"/>
                </a:lnTo>
                <a:cubicBezTo>
                  <a:pt x="298307" y="248146"/>
                  <a:pt x="291464" y="240627"/>
                  <a:pt x="290017" y="231348"/>
                </a:cubicBezTo>
                <a:lnTo>
                  <a:pt x="289802" y="229962"/>
                </a:lnTo>
                <a:cubicBezTo>
                  <a:pt x="286007" y="205565"/>
                  <a:pt x="295131" y="181233"/>
                  <a:pt x="313253" y="164467"/>
                </a:cubicBezTo>
                <a:cubicBezTo>
                  <a:pt x="318293" y="159795"/>
                  <a:pt x="322811" y="154590"/>
                  <a:pt x="326728" y="148943"/>
                </a:cubicBezTo>
                <a:cubicBezTo>
                  <a:pt x="355597" y="107439"/>
                  <a:pt x="345226" y="47108"/>
                  <a:pt x="304100" y="17702"/>
                </a:cubicBezTo>
                <a:cubicBezTo>
                  <a:pt x="261548" y="-12756"/>
                  <a:pt x="202377" y="-2931"/>
                  <a:pt x="171938" y="39647"/>
                </a:cubicBezTo>
                <a:cubicBezTo>
                  <a:pt x="171105" y="40812"/>
                  <a:pt x="170298" y="41996"/>
                  <a:pt x="169519" y="43197"/>
                </a:cubicBezTo>
                <a:cubicBezTo>
                  <a:pt x="142386" y="84964"/>
                  <a:pt x="154064" y="144238"/>
                  <a:pt x="194958" y="172647"/>
                </a:cubicBezTo>
                <a:cubicBezTo>
                  <a:pt x="200712" y="176650"/>
                  <a:pt x="206892" y="180003"/>
                  <a:pt x="213385" y="182643"/>
                </a:cubicBezTo>
                <a:cubicBezTo>
                  <a:pt x="236550" y="192053"/>
                  <a:pt x="252679" y="213453"/>
                  <a:pt x="256522" y="238172"/>
                </a:cubicBezTo>
                <a:lnTo>
                  <a:pt x="256666" y="239086"/>
                </a:lnTo>
                <a:cubicBezTo>
                  <a:pt x="257990" y="247668"/>
                  <a:pt x="254468" y="256279"/>
                  <a:pt x="247512" y="261471"/>
                </a:cubicBezTo>
                <a:cubicBezTo>
                  <a:pt x="245096" y="263281"/>
                  <a:pt x="242800" y="265246"/>
                  <a:pt x="240637" y="267352"/>
                </a:cubicBezTo>
                <a:cubicBezTo>
                  <a:pt x="231978" y="275748"/>
                  <a:pt x="219086" y="278030"/>
                  <a:pt x="208074" y="273114"/>
                </a:cubicBezTo>
                <a:lnTo>
                  <a:pt x="206427" y="272380"/>
                </a:lnTo>
                <a:cubicBezTo>
                  <a:pt x="193526" y="266648"/>
                  <a:pt x="183751" y="255870"/>
                  <a:pt x="178381" y="242800"/>
                </a:cubicBezTo>
                <a:cubicBezTo>
                  <a:pt x="177887" y="241606"/>
                  <a:pt x="177326" y="240411"/>
                  <a:pt x="176698" y="239217"/>
                </a:cubicBezTo>
                <a:cubicBezTo>
                  <a:pt x="166575" y="220327"/>
                  <a:pt x="143064" y="213224"/>
                  <a:pt x="124185" y="223353"/>
                </a:cubicBezTo>
                <a:cubicBezTo>
                  <a:pt x="105306" y="233482"/>
                  <a:pt x="98208" y="257007"/>
                  <a:pt x="108331" y="275898"/>
                </a:cubicBezTo>
                <a:cubicBezTo>
                  <a:pt x="116522" y="291183"/>
                  <a:pt x="133854" y="299175"/>
                  <a:pt x="150788" y="295475"/>
                </a:cubicBezTo>
                <a:cubicBezTo>
                  <a:pt x="152884" y="295041"/>
                  <a:pt x="154942" y="294436"/>
                  <a:pt x="156940" y="293666"/>
                </a:cubicBezTo>
                <a:cubicBezTo>
                  <a:pt x="169818" y="288507"/>
                  <a:pt x="184312" y="289254"/>
                  <a:pt x="196993" y="294860"/>
                </a:cubicBezTo>
                <a:lnTo>
                  <a:pt x="202190" y="297171"/>
                </a:lnTo>
                <a:cubicBezTo>
                  <a:pt x="211934" y="301585"/>
                  <a:pt x="218588" y="310860"/>
                  <a:pt x="219650" y="321509"/>
                </a:cubicBezTo>
                <a:lnTo>
                  <a:pt x="219650" y="321735"/>
                </a:lnTo>
                <a:cubicBezTo>
                  <a:pt x="219650" y="321903"/>
                  <a:pt x="219650" y="322070"/>
                  <a:pt x="219686" y="322237"/>
                </a:cubicBezTo>
                <a:cubicBezTo>
                  <a:pt x="220384" y="335457"/>
                  <a:pt x="214459" y="348139"/>
                  <a:pt x="203402" y="355412"/>
                </a:cubicBezTo>
                <a:lnTo>
                  <a:pt x="202005" y="356331"/>
                </a:lnTo>
                <a:cubicBezTo>
                  <a:pt x="183698" y="368363"/>
                  <a:pt x="160354" y="368607"/>
                  <a:pt x="141270" y="357848"/>
                </a:cubicBezTo>
                <a:cubicBezTo>
                  <a:pt x="134139" y="353830"/>
                  <a:pt x="126517" y="350755"/>
                  <a:pt x="118594" y="348700"/>
                </a:cubicBezTo>
                <a:cubicBezTo>
                  <a:pt x="68833" y="335779"/>
                  <a:pt x="15629" y="367186"/>
                  <a:pt x="2954" y="417055"/>
                </a:cubicBezTo>
                <a:cubicBezTo>
                  <a:pt x="-9961" y="467786"/>
                  <a:pt x="20670" y="519387"/>
                  <a:pt x="71369" y="532309"/>
                </a:cubicBezTo>
                <a:cubicBezTo>
                  <a:pt x="72744" y="532660"/>
                  <a:pt x="74127" y="532979"/>
                  <a:pt x="75517" y="533268"/>
                </a:cubicBezTo>
                <a:cubicBezTo>
                  <a:pt x="126018" y="543788"/>
                  <a:pt x="176221" y="511175"/>
                  <a:pt x="187278" y="460745"/>
                </a:cubicBezTo>
                <a:cubicBezTo>
                  <a:pt x="188981" y="453004"/>
                  <a:pt x="189705" y="445081"/>
                  <a:pt x="189432" y="437160"/>
                </a:cubicBezTo>
                <a:cubicBezTo>
                  <a:pt x="188746" y="417456"/>
                  <a:pt x="198878" y="398880"/>
                  <a:pt x="215372" y="388037"/>
                </a:cubicBezTo>
                <a:lnTo>
                  <a:pt x="224090" y="382311"/>
                </a:lnTo>
                <a:cubicBezTo>
                  <a:pt x="234264" y="375623"/>
                  <a:pt x="247297" y="374548"/>
                  <a:pt x="258193" y="379952"/>
                </a:cubicBezTo>
                <a:cubicBezTo>
                  <a:pt x="259562" y="380633"/>
                  <a:pt x="260954" y="381272"/>
                  <a:pt x="262370" y="381869"/>
                </a:cubicBezTo>
                <a:cubicBezTo>
                  <a:pt x="270751" y="385419"/>
                  <a:pt x="276397" y="393414"/>
                  <a:pt x="276942" y="402504"/>
                </a:cubicBezTo>
                <a:lnTo>
                  <a:pt x="277360" y="409162"/>
                </a:lnTo>
                <a:cubicBezTo>
                  <a:pt x="277572" y="412936"/>
                  <a:pt x="275602" y="416497"/>
                  <a:pt x="272294" y="418321"/>
                </a:cubicBezTo>
                <a:cubicBezTo>
                  <a:pt x="250424" y="430672"/>
                  <a:pt x="242701" y="458424"/>
                  <a:pt x="255044" y="480308"/>
                </a:cubicBezTo>
                <a:cubicBezTo>
                  <a:pt x="267387" y="502191"/>
                  <a:pt x="295123" y="509919"/>
                  <a:pt x="316993" y="497568"/>
                </a:cubicBezTo>
                <a:cubicBezTo>
                  <a:pt x="322811" y="494282"/>
                  <a:pt x="327834" y="489754"/>
                  <a:pt x="331704" y="484306"/>
                </a:cubicBezTo>
                <a:cubicBezTo>
                  <a:pt x="344629" y="466214"/>
                  <a:pt x="342344" y="440885"/>
                  <a:pt x="326405" y="425385"/>
                </a:cubicBezTo>
                <a:cubicBezTo>
                  <a:pt x="321352" y="420461"/>
                  <a:pt x="315223" y="416781"/>
                  <a:pt x="308503" y="414637"/>
                </a:cubicBezTo>
                <a:cubicBezTo>
                  <a:pt x="304595" y="413450"/>
                  <a:pt x="301820" y="409978"/>
                  <a:pt x="301522" y="405902"/>
                </a:cubicBezTo>
                <a:lnTo>
                  <a:pt x="301522" y="405645"/>
                </a:lnTo>
                <a:cubicBezTo>
                  <a:pt x="300925" y="395304"/>
                  <a:pt x="306938" y="385718"/>
                  <a:pt x="316506" y="381761"/>
                </a:cubicBezTo>
                <a:lnTo>
                  <a:pt x="316864" y="381606"/>
                </a:lnTo>
                <a:cubicBezTo>
                  <a:pt x="331919" y="375116"/>
                  <a:pt x="349176" y="376196"/>
                  <a:pt x="363749" y="383714"/>
                </a:cubicBezTo>
                <a:lnTo>
                  <a:pt x="370909" y="387410"/>
                </a:lnTo>
                <a:cubicBezTo>
                  <a:pt x="398351" y="401489"/>
                  <a:pt x="418054" y="427119"/>
                  <a:pt x="424615" y="457270"/>
                </a:cubicBezTo>
                <a:cubicBezTo>
                  <a:pt x="425240" y="460172"/>
                  <a:pt x="426005" y="463067"/>
                  <a:pt x="426912" y="465957"/>
                </a:cubicBezTo>
                <a:cubicBezTo>
                  <a:pt x="442177" y="514376"/>
                  <a:pt x="493746" y="542385"/>
                  <a:pt x="542612" y="528760"/>
                </a:cubicBezTo>
                <a:cubicBezTo>
                  <a:pt x="593031" y="514758"/>
                  <a:pt x="622560" y="462510"/>
                  <a:pt x="608567" y="412060"/>
                </a:cubicBezTo>
                <a:cubicBezTo>
                  <a:pt x="607532" y="408327"/>
                  <a:pt x="606269" y="404661"/>
                  <a:pt x="604785" y="401083"/>
                </a:cubicBezTo>
                <a:close/>
              </a:path>
            </a:pathLst>
          </a:custGeom>
          <a:solidFill>
            <a:schemeClr val="bg1"/>
          </a:solidFill>
          <a:ln w="521" cap="flat">
            <a:noFill/>
            <a:prstDash val="solid"/>
            <a:miter/>
          </a:ln>
          <a:effectLst/>
        </p:spPr>
        <p:txBody>
          <a:bodyPr lIns="82296" tIns="41148" rIns="82296" bIns="41148" rtlCol="0" anchor="ctr"/>
          <a:lstStyle/>
          <a:p>
            <a:endParaRPr lang="zh-CN" altLang="en-US" sz="1620"/>
          </a:p>
        </p:txBody>
      </p:sp>
      <p:grpSp>
        <p:nvGrpSpPr>
          <p:cNvPr id="81" name="组合 80">
            <a:extLst>
              <a:ext uri="{FF2B5EF4-FFF2-40B4-BE49-F238E27FC236}">
                <a16:creationId xmlns:a16="http://schemas.microsoft.com/office/drawing/2014/main" id="{C43B8AA2-0224-467F-8F12-70E7EBAC5CE7}"/>
              </a:ext>
            </a:extLst>
          </p:cNvPr>
          <p:cNvGrpSpPr/>
          <p:nvPr/>
        </p:nvGrpSpPr>
        <p:grpSpPr>
          <a:xfrm>
            <a:off x="5887183" y="2342923"/>
            <a:ext cx="493370" cy="493440"/>
            <a:chOff x="6382964" y="2342923"/>
            <a:chExt cx="493370" cy="493440"/>
          </a:xfrm>
        </p:grpSpPr>
        <p:sp>
          <p:nvSpPr>
            <p:cNvPr id="20" name="图形 88">
              <a:extLst>
                <a:ext uri="{FF2B5EF4-FFF2-40B4-BE49-F238E27FC236}">
                  <a16:creationId xmlns:a16="http://schemas.microsoft.com/office/drawing/2014/main" id="{3149DB45-1323-4B85-9099-3E12F0AFFCE5}"/>
                </a:ext>
              </a:extLst>
            </p:cNvPr>
            <p:cNvSpPr/>
            <p:nvPr/>
          </p:nvSpPr>
          <p:spPr>
            <a:xfrm>
              <a:off x="6382964" y="2342923"/>
              <a:ext cx="422884" cy="493440"/>
            </a:xfrm>
            <a:custGeom>
              <a:avLst/>
              <a:gdLst>
                <a:gd name="connsiteX0" fmla="*/ 430712 w 469871"/>
                <a:gd name="connsiteY0" fmla="*/ 0 h 548267"/>
                <a:gd name="connsiteX1" fmla="*/ 469871 w 469871"/>
                <a:gd name="connsiteY1" fmla="*/ 39159 h 548267"/>
                <a:gd name="connsiteX2" fmla="*/ 469871 w 469871"/>
                <a:gd name="connsiteY2" fmla="*/ 299372 h 548267"/>
                <a:gd name="connsiteX3" fmla="*/ 299182 w 469871"/>
                <a:gd name="connsiteY3" fmla="*/ 391212 h 548267"/>
                <a:gd name="connsiteX4" fmla="*/ 360108 w 469871"/>
                <a:gd name="connsiteY4" fmla="*/ 548268 h 548267"/>
                <a:gd name="connsiteX5" fmla="*/ 39159 w 469871"/>
                <a:gd name="connsiteY5" fmla="*/ 548229 h 548267"/>
                <a:gd name="connsiteX6" fmla="*/ 0 w 469871"/>
                <a:gd name="connsiteY6" fmla="*/ 509069 h 548267"/>
                <a:gd name="connsiteX7" fmla="*/ 0 w 469871"/>
                <a:gd name="connsiteY7" fmla="*/ 39159 h 548267"/>
                <a:gd name="connsiteX8" fmla="*/ 39159 w 469871"/>
                <a:gd name="connsiteY8" fmla="*/ 0 h 548267"/>
                <a:gd name="connsiteX9" fmla="*/ 430751 w 469871"/>
                <a:gd name="connsiteY9" fmla="*/ 0 h 548267"/>
                <a:gd name="connsiteX10" fmla="*/ 215336 w 469871"/>
                <a:gd name="connsiteY10" fmla="*/ 372012 h 548267"/>
                <a:gd name="connsiteX11" fmla="*/ 58700 w 469871"/>
                <a:gd name="connsiteY11" fmla="*/ 372012 h 548267"/>
                <a:gd name="connsiteX12" fmla="*/ 39120 w 469871"/>
                <a:gd name="connsiteY12" fmla="*/ 391592 h 548267"/>
                <a:gd name="connsiteX13" fmla="*/ 39120 w 469871"/>
                <a:gd name="connsiteY13" fmla="*/ 399424 h 548267"/>
                <a:gd name="connsiteX14" fmla="*/ 58700 w 469871"/>
                <a:gd name="connsiteY14" fmla="*/ 419003 h 548267"/>
                <a:gd name="connsiteX15" fmla="*/ 215336 w 469871"/>
                <a:gd name="connsiteY15" fmla="*/ 419003 h 548267"/>
                <a:gd name="connsiteX16" fmla="*/ 234916 w 469871"/>
                <a:gd name="connsiteY16" fmla="*/ 399424 h 548267"/>
                <a:gd name="connsiteX17" fmla="*/ 234916 w 469871"/>
                <a:gd name="connsiteY17" fmla="*/ 391592 h 548267"/>
                <a:gd name="connsiteX18" fmla="*/ 215336 w 469871"/>
                <a:gd name="connsiteY18" fmla="*/ 372012 h 548267"/>
                <a:gd name="connsiteX19" fmla="*/ 254496 w 469871"/>
                <a:gd name="connsiteY19" fmla="*/ 234955 h 548267"/>
                <a:gd name="connsiteX20" fmla="*/ 58700 w 469871"/>
                <a:gd name="connsiteY20" fmla="*/ 234955 h 548267"/>
                <a:gd name="connsiteX21" fmla="*/ 39120 w 469871"/>
                <a:gd name="connsiteY21" fmla="*/ 254535 h 548267"/>
                <a:gd name="connsiteX22" fmla="*/ 39120 w 469871"/>
                <a:gd name="connsiteY22" fmla="*/ 262367 h 548267"/>
                <a:gd name="connsiteX23" fmla="*/ 58700 w 469871"/>
                <a:gd name="connsiteY23" fmla="*/ 281946 h 548267"/>
                <a:gd name="connsiteX24" fmla="*/ 254496 w 469871"/>
                <a:gd name="connsiteY24" fmla="*/ 281946 h 548267"/>
                <a:gd name="connsiteX25" fmla="*/ 274075 w 469871"/>
                <a:gd name="connsiteY25" fmla="*/ 262367 h 548267"/>
                <a:gd name="connsiteX26" fmla="*/ 274075 w 469871"/>
                <a:gd name="connsiteY26" fmla="*/ 254535 h 548267"/>
                <a:gd name="connsiteX27" fmla="*/ 254496 w 469871"/>
                <a:gd name="connsiteY27" fmla="*/ 234955 h 548267"/>
                <a:gd name="connsiteX28" fmla="*/ 371973 w 469871"/>
                <a:gd name="connsiteY28" fmla="*/ 97898 h 548267"/>
                <a:gd name="connsiteX29" fmla="*/ 58700 w 469871"/>
                <a:gd name="connsiteY29" fmla="*/ 97898 h 548267"/>
                <a:gd name="connsiteX30" fmla="*/ 39120 w 469871"/>
                <a:gd name="connsiteY30" fmla="*/ 117478 h 548267"/>
                <a:gd name="connsiteX31" fmla="*/ 39120 w 469871"/>
                <a:gd name="connsiteY31" fmla="*/ 125309 h 548267"/>
                <a:gd name="connsiteX32" fmla="*/ 58700 w 469871"/>
                <a:gd name="connsiteY32" fmla="*/ 144889 h 548267"/>
                <a:gd name="connsiteX33" fmla="*/ 371973 w 469871"/>
                <a:gd name="connsiteY33" fmla="*/ 144889 h 548267"/>
                <a:gd name="connsiteX34" fmla="*/ 391553 w 469871"/>
                <a:gd name="connsiteY34" fmla="*/ 125309 h 548267"/>
                <a:gd name="connsiteX35" fmla="*/ 391553 w 469871"/>
                <a:gd name="connsiteY35" fmla="*/ 117478 h 548267"/>
                <a:gd name="connsiteX36" fmla="*/ 371973 w 469871"/>
                <a:gd name="connsiteY36" fmla="*/ 97898 h 548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9871" h="548267">
                  <a:moveTo>
                    <a:pt x="430712" y="0"/>
                  </a:moveTo>
                  <a:cubicBezTo>
                    <a:pt x="452339" y="0"/>
                    <a:pt x="469871" y="17532"/>
                    <a:pt x="469871" y="39159"/>
                  </a:cubicBezTo>
                  <a:lnTo>
                    <a:pt x="469871" y="299372"/>
                  </a:lnTo>
                  <a:cubicBezTo>
                    <a:pt x="397376" y="277599"/>
                    <a:pt x="320956" y="318717"/>
                    <a:pt x="299182" y="391212"/>
                  </a:cubicBezTo>
                  <a:cubicBezTo>
                    <a:pt x="281124" y="451339"/>
                    <a:pt x="306226" y="516048"/>
                    <a:pt x="360108" y="548268"/>
                  </a:cubicBezTo>
                  <a:lnTo>
                    <a:pt x="39159" y="548229"/>
                  </a:lnTo>
                  <a:cubicBezTo>
                    <a:pt x="17532" y="548229"/>
                    <a:pt x="0" y="530697"/>
                    <a:pt x="0" y="509069"/>
                  </a:cubicBezTo>
                  <a:lnTo>
                    <a:pt x="0" y="39159"/>
                  </a:lnTo>
                  <a:cubicBezTo>
                    <a:pt x="0" y="17532"/>
                    <a:pt x="17532" y="0"/>
                    <a:pt x="39159" y="0"/>
                  </a:cubicBezTo>
                  <a:lnTo>
                    <a:pt x="430751" y="0"/>
                  </a:lnTo>
                  <a:close/>
                  <a:moveTo>
                    <a:pt x="215336" y="372012"/>
                  </a:moveTo>
                  <a:lnTo>
                    <a:pt x="58700" y="372012"/>
                  </a:lnTo>
                  <a:cubicBezTo>
                    <a:pt x="47886" y="372012"/>
                    <a:pt x="39120" y="380778"/>
                    <a:pt x="39120" y="391592"/>
                  </a:cubicBezTo>
                  <a:lnTo>
                    <a:pt x="39120" y="399424"/>
                  </a:lnTo>
                  <a:cubicBezTo>
                    <a:pt x="39120" y="410237"/>
                    <a:pt x="47886" y="419003"/>
                    <a:pt x="58700" y="419003"/>
                  </a:cubicBezTo>
                  <a:lnTo>
                    <a:pt x="215336" y="419003"/>
                  </a:lnTo>
                  <a:cubicBezTo>
                    <a:pt x="226150" y="419003"/>
                    <a:pt x="234916" y="410237"/>
                    <a:pt x="234916" y="399424"/>
                  </a:cubicBezTo>
                  <a:lnTo>
                    <a:pt x="234916" y="391592"/>
                  </a:lnTo>
                  <a:cubicBezTo>
                    <a:pt x="234916" y="380778"/>
                    <a:pt x="226150" y="372012"/>
                    <a:pt x="215336" y="372012"/>
                  </a:cubicBezTo>
                  <a:close/>
                  <a:moveTo>
                    <a:pt x="254496" y="234955"/>
                  </a:moveTo>
                  <a:lnTo>
                    <a:pt x="58700" y="234955"/>
                  </a:lnTo>
                  <a:cubicBezTo>
                    <a:pt x="47886" y="234955"/>
                    <a:pt x="39120" y="243721"/>
                    <a:pt x="39120" y="254535"/>
                  </a:cubicBezTo>
                  <a:lnTo>
                    <a:pt x="39120" y="262367"/>
                  </a:lnTo>
                  <a:cubicBezTo>
                    <a:pt x="39120" y="273180"/>
                    <a:pt x="47886" y="281946"/>
                    <a:pt x="58700" y="281946"/>
                  </a:cubicBezTo>
                  <a:lnTo>
                    <a:pt x="254496" y="281946"/>
                  </a:lnTo>
                  <a:cubicBezTo>
                    <a:pt x="265309" y="281946"/>
                    <a:pt x="274075" y="273180"/>
                    <a:pt x="274075" y="262367"/>
                  </a:cubicBezTo>
                  <a:lnTo>
                    <a:pt x="274075" y="254535"/>
                  </a:lnTo>
                  <a:cubicBezTo>
                    <a:pt x="274075" y="243721"/>
                    <a:pt x="265309" y="234955"/>
                    <a:pt x="254496" y="234955"/>
                  </a:cubicBezTo>
                  <a:close/>
                  <a:moveTo>
                    <a:pt x="371973" y="97898"/>
                  </a:moveTo>
                  <a:lnTo>
                    <a:pt x="58700" y="97898"/>
                  </a:lnTo>
                  <a:cubicBezTo>
                    <a:pt x="47886" y="97898"/>
                    <a:pt x="39120" y="106664"/>
                    <a:pt x="39120" y="117478"/>
                  </a:cubicBezTo>
                  <a:lnTo>
                    <a:pt x="39120" y="125309"/>
                  </a:lnTo>
                  <a:cubicBezTo>
                    <a:pt x="39120" y="136123"/>
                    <a:pt x="47886" y="144889"/>
                    <a:pt x="58700" y="144889"/>
                  </a:cubicBezTo>
                  <a:lnTo>
                    <a:pt x="371973" y="144889"/>
                  </a:lnTo>
                  <a:cubicBezTo>
                    <a:pt x="382787" y="144889"/>
                    <a:pt x="391553" y="136123"/>
                    <a:pt x="391553" y="125309"/>
                  </a:cubicBezTo>
                  <a:lnTo>
                    <a:pt x="391553" y="117478"/>
                  </a:lnTo>
                  <a:cubicBezTo>
                    <a:pt x="391553" y="106664"/>
                    <a:pt x="382787" y="97898"/>
                    <a:pt x="371973" y="97898"/>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21" name="图形 88">
              <a:extLst>
                <a:ext uri="{FF2B5EF4-FFF2-40B4-BE49-F238E27FC236}">
                  <a16:creationId xmlns:a16="http://schemas.microsoft.com/office/drawing/2014/main" id="{2546DB4F-7CF1-4D58-BCBC-6B5FAAA45E38}"/>
                </a:ext>
              </a:extLst>
            </p:cNvPr>
            <p:cNvSpPr/>
            <p:nvPr/>
          </p:nvSpPr>
          <p:spPr>
            <a:xfrm>
              <a:off x="6664875" y="2483914"/>
              <a:ext cx="211459" cy="211459"/>
            </a:xfrm>
            <a:custGeom>
              <a:avLst/>
              <a:gdLst>
                <a:gd name="connsiteX0" fmla="*/ 117478 w 234955"/>
                <a:gd name="connsiteY0" fmla="*/ 0 h 234955"/>
                <a:gd name="connsiteX1" fmla="*/ 234955 w 234955"/>
                <a:gd name="connsiteY1" fmla="*/ 117478 h 234955"/>
                <a:gd name="connsiteX2" fmla="*/ 117478 w 234955"/>
                <a:gd name="connsiteY2" fmla="*/ 234955 h 234955"/>
                <a:gd name="connsiteX3" fmla="*/ 0 w 234955"/>
                <a:gd name="connsiteY3" fmla="*/ 117478 h 234955"/>
                <a:gd name="connsiteX4" fmla="*/ 117478 w 234955"/>
                <a:gd name="connsiteY4" fmla="*/ 0 h 234955"/>
                <a:gd name="connsiteX5" fmla="*/ 77731 w 234955"/>
                <a:gd name="connsiteY5" fmla="*/ 54392 h 234955"/>
                <a:gd name="connsiteX6" fmla="*/ 79493 w 234955"/>
                <a:gd name="connsiteY6" fmla="*/ 64574 h 234955"/>
                <a:gd name="connsiteX7" fmla="*/ 69141 w 234955"/>
                <a:gd name="connsiteY7" fmla="*/ 79499 h 234955"/>
                <a:gd name="connsiteX8" fmla="*/ 64534 w 234955"/>
                <a:gd name="connsiteY8" fmla="*/ 79493 h 234955"/>
                <a:gd name="connsiteX9" fmla="*/ 54353 w 234955"/>
                <a:gd name="connsiteY9" fmla="*/ 77731 h 234955"/>
                <a:gd name="connsiteX10" fmla="*/ 44720 w 234955"/>
                <a:gd name="connsiteY10" fmla="*/ 100952 h 234955"/>
                <a:gd name="connsiteX11" fmla="*/ 53256 w 234955"/>
                <a:gd name="connsiteY11" fmla="*/ 106905 h 234955"/>
                <a:gd name="connsiteX12" fmla="*/ 53256 w 234955"/>
                <a:gd name="connsiteY12" fmla="*/ 128051 h 234955"/>
                <a:gd name="connsiteX13" fmla="*/ 44720 w 234955"/>
                <a:gd name="connsiteY13" fmla="*/ 134003 h 234955"/>
                <a:gd name="connsiteX14" fmla="*/ 54392 w 234955"/>
                <a:gd name="connsiteY14" fmla="*/ 157224 h 234955"/>
                <a:gd name="connsiteX15" fmla="*/ 64574 w 234955"/>
                <a:gd name="connsiteY15" fmla="*/ 155462 h 234955"/>
                <a:gd name="connsiteX16" fmla="*/ 79466 w 234955"/>
                <a:gd name="connsiteY16" fmla="*/ 165862 h 234955"/>
                <a:gd name="connsiteX17" fmla="*/ 79454 w 234955"/>
                <a:gd name="connsiteY17" fmla="*/ 170421 h 234955"/>
                <a:gd name="connsiteX18" fmla="*/ 77731 w 234955"/>
                <a:gd name="connsiteY18" fmla="*/ 180602 h 234955"/>
                <a:gd name="connsiteX19" fmla="*/ 100952 w 234955"/>
                <a:gd name="connsiteY19" fmla="*/ 190235 h 234955"/>
                <a:gd name="connsiteX20" fmla="*/ 106905 w 234955"/>
                <a:gd name="connsiteY20" fmla="*/ 181699 h 234955"/>
                <a:gd name="connsiteX21" fmla="*/ 124641 w 234955"/>
                <a:gd name="connsiteY21" fmla="*/ 178328 h 234955"/>
                <a:gd name="connsiteX22" fmla="*/ 128011 w 234955"/>
                <a:gd name="connsiteY22" fmla="*/ 181699 h 234955"/>
                <a:gd name="connsiteX23" fmla="*/ 133964 w 234955"/>
                <a:gd name="connsiteY23" fmla="*/ 190235 h 234955"/>
                <a:gd name="connsiteX24" fmla="*/ 157146 w 234955"/>
                <a:gd name="connsiteY24" fmla="*/ 180563 h 234955"/>
                <a:gd name="connsiteX25" fmla="*/ 155384 w 234955"/>
                <a:gd name="connsiteY25" fmla="*/ 170382 h 234955"/>
                <a:gd name="connsiteX26" fmla="*/ 165736 w 234955"/>
                <a:gd name="connsiteY26" fmla="*/ 155456 h 234955"/>
                <a:gd name="connsiteX27" fmla="*/ 170342 w 234955"/>
                <a:gd name="connsiteY27" fmla="*/ 155462 h 234955"/>
                <a:gd name="connsiteX28" fmla="*/ 180524 w 234955"/>
                <a:gd name="connsiteY28" fmla="*/ 157224 h 234955"/>
                <a:gd name="connsiteX29" fmla="*/ 190196 w 234955"/>
                <a:gd name="connsiteY29" fmla="*/ 134003 h 234955"/>
                <a:gd name="connsiteX30" fmla="*/ 181620 w 234955"/>
                <a:gd name="connsiteY30" fmla="*/ 128051 h 234955"/>
                <a:gd name="connsiteX31" fmla="*/ 178271 w 234955"/>
                <a:gd name="connsiteY31" fmla="*/ 110254 h 234955"/>
                <a:gd name="connsiteX32" fmla="*/ 181620 w 234955"/>
                <a:gd name="connsiteY32" fmla="*/ 106905 h 234955"/>
                <a:gd name="connsiteX33" fmla="*/ 190196 w 234955"/>
                <a:gd name="connsiteY33" fmla="*/ 100952 h 234955"/>
                <a:gd name="connsiteX34" fmla="*/ 180524 w 234955"/>
                <a:gd name="connsiteY34" fmla="*/ 77731 h 234955"/>
                <a:gd name="connsiteX35" fmla="*/ 170342 w 234955"/>
                <a:gd name="connsiteY35" fmla="*/ 79493 h 234955"/>
                <a:gd name="connsiteX36" fmla="*/ 155384 w 234955"/>
                <a:gd name="connsiteY36" fmla="*/ 69189 h 234955"/>
                <a:gd name="connsiteX37" fmla="*/ 155384 w 234955"/>
                <a:gd name="connsiteY37" fmla="*/ 64534 h 234955"/>
                <a:gd name="connsiteX38" fmla="*/ 157146 w 234955"/>
                <a:gd name="connsiteY38" fmla="*/ 54353 h 234955"/>
                <a:gd name="connsiteX39" fmla="*/ 133964 w 234955"/>
                <a:gd name="connsiteY39" fmla="*/ 44720 h 234955"/>
                <a:gd name="connsiteX40" fmla="*/ 128011 w 234955"/>
                <a:gd name="connsiteY40" fmla="*/ 53256 h 234955"/>
                <a:gd name="connsiteX41" fmla="*/ 110284 w 234955"/>
                <a:gd name="connsiteY41" fmla="*/ 56675 h 234955"/>
                <a:gd name="connsiteX42" fmla="*/ 106865 w 234955"/>
                <a:gd name="connsiteY42" fmla="*/ 53256 h 234955"/>
                <a:gd name="connsiteX43" fmla="*/ 100952 w 234955"/>
                <a:gd name="connsiteY43" fmla="*/ 44720 h 234955"/>
                <a:gd name="connsiteX44" fmla="*/ 77731 w 234955"/>
                <a:gd name="connsiteY44" fmla="*/ 54392 h 234955"/>
                <a:gd name="connsiteX45" fmla="*/ 117478 w 234955"/>
                <a:gd name="connsiteY45" fmla="*/ 86150 h 234955"/>
                <a:gd name="connsiteX46" fmla="*/ 147238 w 234955"/>
                <a:gd name="connsiteY46" fmla="*/ 119044 h 234955"/>
                <a:gd name="connsiteX47" fmla="*/ 117478 w 234955"/>
                <a:gd name="connsiteY47" fmla="*/ 148805 h 234955"/>
                <a:gd name="connsiteX48" fmla="*/ 87717 w 234955"/>
                <a:gd name="connsiteY48" fmla="*/ 115911 h 234955"/>
                <a:gd name="connsiteX49" fmla="*/ 117478 w 234955"/>
                <a:gd name="connsiteY49" fmla="*/ 86150 h 23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34955" h="234955">
                  <a:moveTo>
                    <a:pt x="117478" y="0"/>
                  </a:moveTo>
                  <a:cubicBezTo>
                    <a:pt x="182359" y="0"/>
                    <a:pt x="234955" y="52596"/>
                    <a:pt x="234955" y="117478"/>
                  </a:cubicBezTo>
                  <a:cubicBezTo>
                    <a:pt x="234955" y="182359"/>
                    <a:pt x="182359" y="234955"/>
                    <a:pt x="117478" y="234955"/>
                  </a:cubicBezTo>
                  <a:cubicBezTo>
                    <a:pt x="52596" y="234955"/>
                    <a:pt x="0" y="182359"/>
                    <a:pt x="0" y="117478"/>
                  </a:cubicBezTo>
                  <a:cubicBezTo>
                    <a:pt x="0" y="52596"/>
                    <a:pt x="52596" y="0"/>
                    <a:pt x="117478" y="0"/>
                  </a:cubicBezTo>
                  <a:close/>
                  <a:moveTo>
                    <a:pt x="77731" y="54392"/>
                  </a:moveTo>
                  <a:lnTo>
                    <a:pt x="79493" y="64574"/>
                  </a:lnTo>
                  <a:cubicBezTo>
                    <a:pt x="80756" y="71554"/>
                    <a:pt x="76121" y="78236"/>
                    <a:pt x="69141" y="79499"/>
                  </a:cubicBezTo>
                  <a:cubicBezTo>
                    <a:pt x="67617" y="79775"/>
                    <a:pt x="66057" y="79773"/>
                    <a:pt x="64534" y="79493"/>
                  </a:cubicBezTo>
                  <a:lnTo>
                    <a:pt x="54353" y="77731"/>
                  </a:lnTo>
                  <a:cubicBezTo>
                    <a:pt x="40843" y="75381"/>
                    <a:pt x="33481" y="93042"/>
                    <a:pt x="44720" y="100952"/>
                  </a:cubicBezTo>
                  <a:lnTo>
                    <a:pt x="53256" y="106905"/>
                  </a:lnTo>
                  <a:cubicBezTo>
                    <a:pt x="60697" y="112034"/>
                    <a:pt x="60697" y="122842"/>
                    <a:pt x="53256" y="128051"/>
                  </a:cubicBezTo>
                  <a:lnTo>
                    <a:pt x="44720" y="134003"/>
                  </a:lnTo>
                  <a:cubicBezTo>
                    <a:pt x="33442" y="141835"/>
                    <a:pt x="40686" y="159613"/>
                    <a:pt x="54392" y="157224"/>
                  </a:cubicBezTo>
                  <a:lnTo>
                    <a:pt x="64574" y="155462"/>
                  </a:lnTo>
                  <a:cubicBezTo>
                    <a:pt x="71558" y="154221"/>
                    <a:pt x="78225" y="158878"/>
                    <a:pt x="79466" y="165862"/>
                  </a:cubicBezTo>
                  <a:cubicBezTo>
                    <a:pt x="79734" y="167370"/>
                    <a:pt x="79730" y="168914"/>
                    <a:pt x="79454" y="170421"/>
                  </a:cubicBezTo>
                  <a:lnTo>
                    <a:pt x="77731" y="180602"/>
                  </a:lnTo>
                  <a:cubicBezTo>
                    <a:pt x="75342" y="194112"/>
                    <a:pt x="93003" y="201474"/>
                    <a:pt x="100952" y="190235"/>
                  </a:cubicBezTo>
                  <a:lnTo>
                    <a:pt x="106905" y="181699"/>
                  </a:lnTo>
                  <a:cubicBezTo>
                    <a:pt x="110872" y="175870"/>
                    <a:pt x="118812" y="174361"/>
                    <a:pt x="124641" y="178328"/>
                  </a:cubicBezTo>
                  <a:cubicBezTo>
                    <a:pt x="125966" y="179230"/>
                    <a:pt x="127109" y="180373"/>
                    <a:pt x="128011" y="181699"/>
                  </a:cubicBezTo>
                  <a:lnTo>
                    <a:pt x="133964" y="190235"/>
                  </a:lnTo>
                  <a:cubicBezTo>
                    <a:pt x="141795" y="201513"/>
                    <a:pt x="159535" y="194269"/>
                    <a:pt x="157146" y="180563"/>
                  </a:cubicBezTo>
                  <a:lnTo>
                    <a:pt x="155384" y="170382"/>
                  </a:lnTo>
                  <a:cubicBezTo>
                    <a:pt x="154121" y="163401"/>
                    <a:pt x="158756" y="156719"/>
                    <a:pt x="165736" y="155456"/>
                  </a:cubicBezTo>
                  <a:cubicBezTo>
                    <a:pt x="167259" y="155180"/>
                    <a:pt x="168820" y="155182"/>
                    <a:pt x="170342" y="155462"/>
                  </a:cubicBezTo>
                  <a:lnTo>
                    <a:pt x="180524" y="157224"/>
                  </a:lnTo>
                  <a:cubicBezTo>
                    <a:pt x="194190" y="159730"/>
                    <a:pt x="201591" y="141874"/>
                    <a:pt x="190196" y="134003"/>
                  </a:cubicBezTo>
                  <a:lnTo>
                    <a:pt x="181620" y="128051"/>
                  </a:lnTo>
                  <a:cubicBezTo>
                    <a:pt x="175781" y="124061"/>
                    <a:pt x="174281" y="116093"/>
                    <a:pt x="178271" y="110254"/>
                  </a:cubicBezTo>
                  <a:cubicBezTo>
                    <a:pt x="179169" y="108939"/>
                    <a:pt x="180305" y="107803"/>
                    <a:pt x="181620" y="106905"/>
                  </a:cubicBezTo>
                  <a:lnTo>
                    <a:pt x="190196" y="100952"/>
                  </a:lnTo>
                  <a:cubicBezTo>
                    <a:pt x="201474" y="93121"/>
                    <a:pt x="194190" y="75342"/>
                    <a:pt x="180524" y="77731"/>
                  </a:cubicBezTo>
                  <a:lnTo>
                    <a:pt x="170342" y="79493"/>
                  </a:lnTo>
                  <a:cubicBezTo>
                    <a:pt x="163366" y="80778"/>
                    <a:pt x="156669" y="76165"/>
                    <a:pt x="155384" y="69189"/>
                  </a:cubicBezTo>
                  <a:cubicBezTo>
                    <a:pt x="155100" y="67650"/>
                    <a:pt x="155100" y="66073"/>
                    <a:pt x="155384" y="64534"/>
                  </a:cubicBezTo>
                  <a:lnTo>
                    <a:pt x="157146" y="54353"/>
                  </a:lnTo>
                  <a:cubicBezTo>
                    <a:pt x="159535" y="40843"/>
                    <a:pt x="141874" y="33481"/>
                    <a:pt x="133964" y="44720"/>
                  </a:cubicBezTo>
                  <a:lnTo>
                    <a:pt x="128011" y="53256"/>
                  </a:lnTo>
                  <a:cubicBezTo>
                    <a:pt x="124060" y="59096"/>
                    <a:pt x="116124" y="60627"/>
                    <a:pt x="110284" y="56675"/>
                  </a:cubicBezTo>
                  <a:cubicBezTo>
                    <a:pt x="108937" y="55764"/>
                    <a:pt x="107777" y="54604"/>
                    <a:pt x="106865" y="53256"/>
                  </a:cubicBezTo>
                  <a:lnTo>
                    <a:pt x="100952" y="44720"/>
                  </a:lnTo>
                  <a:cubicBezTo>
                    <a:pt x="93081" y="33442"/>
                    <a:pt x="75342" y="40686"/>
                    <a:pt x="77731" y="54392"/>
                  </a:cubicBezTo>
                  <a:close/>
                  <a:moveTo>
                    <a:pt x="117478" y="86150"/>
                  </a:moveTo>
                  <a:cubicBezTo>
                    <a:pt x="134779" y="87016"/>
                    <a:pt x="148103" y="101743"/>
                    <a:pt x="147238" y="119044"/>
                  </a:cubicBezTo>
                  <a:cubicBezTo>
                    <a:pt x="146433" y="135136"/>
                    <a:pt x="133569" y="148000"/>
                    <a:pt x="117478" y="148805"/>
                  </a:cubicBezTo>
                  <a:cubicBezTo>
                    <a:pt x="100176" y="147940"/>
                    <a:pt x="86852" y="133212"/>
                    <a:pt x="87717" y="115911"/>
                  </a:cubicBezTo>
                  <a:cubicBezTo>
                    <a:pt x="88522" y="99820"/>
                    <a:pt x="101386" y="86955"/>
                    <a:pt x="117478" y="86150"/>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grpSp>
      <p:sp>
        <p:nvSpPr>
          <p:cNvPr id="22" name="图形 90">
            <a:extLst>
              <a:ext uri="{FF2B5EF4-FFF2-40B4-BE49-F238E27FC236}">
                <a16:creationId xmlns:a16="http://schemas.microsoft.com/office/drawing/2014/main" id="{0C50CE03-C1A7-4633-97A0-C6C89C1BB95A}"/>
              </a:ext>
            </a:extLst>
          </p:cNvPr>
          <p:cNvSpPr/>
          <p:nvPr/>
        </p:nvSpPr>
        <p:spPr>
          <a:xfrm>
            <a:off x="6013302" y="3296105"/>
            <a:ext cx="514670" cy="537613"/>
          </a:xfrm>
          <a:custGeom>
            <a:avLst/>
            <a:gdLst>
              <a:gd name="connsiteX0" fmla="*/ 285551 w 571856"/>
              <a:gd name="connsiteY0" fmla="*/ 380872 h 597348"/>
              <a:gd name="connsiteX1" fmla="*/ 218258 w 571856"/>
              <a:gd name="connsiteY1" fmla="*/ 352982 h 597348"/>
              <a:gd name="connsiteX2" fmla="*/ 190368 w 571856"/>
              <a:gd name="connsiteY2" fmla="*/ 285688 h 597348"/>
              <a:gd name="connsiteX3" fmla="*/ 218258 w 571856"/>
              <a:gd name="connsiteY3" fmla="*/ 218395 h 597348"/>
              <a:gd name="connsiteX4" fmla="*/ 285551 w 571856"/>
              <a:gd name="connsiteY4" fmla="*/ 190505 h 597348"/>
              <a:gd name="connsiteX5" fmla="*/ 352845 w 571856"/>
              <a:gd name="connsiteY5" fmla="*/ 218395 h 597348"/>
              <a:gd name="connsiteX6" fmla="*/ 380735 w 571856"/>
              <a:gd name="connsiteY6" fmla="*/ 285688 h 597348"/>
              <a:gd name="connsiteX7" fmla="*/ 378200 w 571856"/>
              <a:gd name="connsiteY7" fmla="*/ 308234 h 597348"/>
              <a:gd name="connsiteX8" fmla="*/ 571103 w 571856"/>
              <a:gd name="connsiteY8" fmla="*/ 308234 h 597348"/>
              <a:gd name="connsiteX9" fmla="*/ 571103 w 571856"/>
              <a:gd name="connsiteY9" fmla="*/ 245121 h 597348"/>
              <a:gd name="connsiteX10" fmla="*/ 568156 w 571856"/>
              <a:gd name="connsiteY10" fmla="*/ 236349 h 597348"/>
              <a:gd name="connsiteX11" fmla="*/ 560344 w 571856"/>
              <a:gd name="connsiteY11" fmla="*/ 231689 h 597348"/>
              <a:gd name="connsiteX12" fmla="*/ 492297 w 571856"/>
              <a:gd name="connsiteY12" fmla="*/ 221273 h 597348"/>
              <a:gd name="connsiteX13" fmla="*/ 477084 w 571856"/>
              <a:gd name="connsiteY13" fmla="*/ 184817 h 597348"/>
              <a:gd name="connsiteX14" fmla="*/ 497162 w 571856"/>
              <a:gd name="connsiteY14" fmla="*/ 158571 h 597348"/>
              <a:gd name="connsiteX15" fmla="*/ 516144 w 571856"/>
              <a:gd name="connsiteY15" fmla="*/ 133833 h 597348"/>
              <a:gd name="connsiteX16" fmla="*/ 519091 w 571856"/>
              <a:gd name="connsiteY16" fmla="*/ 125267 h 597348"/>
              <a:gd name="connsiteX17" fmla="*/ 516487 w 571856"/>
              <a:gd name="connsiteY17" fmla="*/ 117112 h 597348"/>
              <a:gd name="connsiteX18" fmla="*/ 455155 w 571856"/>
              <a:gd name="connsiteY18" fmla="*/ 53862 h 597348"/>
              <a:gd name="connsiteX19" fmla="*/ 445836 w 571856"/>
              <a:gd name="connsiteY19" fmla="*/ 50162 h 597348"/>
              <a:gd name="connsiteX20" fmla="*/ 436927 w 571856"/>
              <a:gd name="connsiteY20" fmla="*/ 53519 h 597348"/>
              <a:gd name="connsiteX21" fmla="*/ 384093 w 571856"/>
              <a:gd name="connsiteY21" fmla="*/ 93402 h 597348"/>
              <a:gd name="connsiteX22" fmla="*/ 350652 w 571856"/>
              <a:gd name="connsiteY22" fmla="*/ 79628 h 597348"/>
              <a:gd name="connsiteX23" fmla="*/ 340236 w 571856"/>
              <a:gd name="connsiteY23" fmla="*/ 11170 h 597348"/>
              <a:gd name="connsiteX24" fmla="*/ 335987 w 571856"/>
              <a:gd name="connsiteY24" fmla="*/ 3152 h 597348"/>
              <a:gd name="connsiteX25" fmla="*/ 326873 w 571856"/>
              <a:gd name="connsiteY25" fmla="*/ 0 h 597348"/>
              <a:gd name="connsiteX26" fmla="*/ 244298 w 571856"/>
              <a:gd name="connsiteY26" fmla="*/ 0 h 597348"/>
              <a:gd name="connsiteX27" fmla="*/ 230936 w 571856"/>
              <a:gd name="connsiteY27" fmla="*/ 10416 h 597348"/>
              <a:gd name="connsiteX28" fmla="*/ 220177 w 571856"/>
              <a:gd name="connsiteY28" fmla="*/ 79560 h 597348"/>
              <a:gd name="connsiteX29" fmla="*/ 186325 w 571856"/>
              <a:gd name="connsiteY29" fmla="*/ 93676 h 597348"/>
              <a:gd name="connsiteX30" fmla="*/ 134998 w 571856"/>
              <a:gd name="connsiteY30" fmla="*/ 53862 h 597348"/>
              <a:gd name="connsiteX31" fmla="*/ 125336 w 571856"/>
              <a:gd name="connsiteY31" fmla="*/ 50162 h 597348"/>
              <a:gd name="connsiteX32" fmla="*/ 90181 w 571856"/>
              <a:gd name="connsiteY32" fmla="*/ 76750 h 597348"/>
              <a:gd name="connsiteX33" fmla="*/ 53519 w 571856"/>
              <a:gd name="connsiteY33" fmla="*/ 116701 h 597348"/>
              <a:gd name="connsiteX34" fmla="*/ 50162 w 571856"/>
              <a:gd name="connsiteY34" fmla="*/ 125267 h 597348"/>
              <a:gd name="connsiteX35" fmla="*/ 53862 w 571856"/>
              <a:gd name="connsiteY35" fmla="*/ 134176 h 597348"/>
              <a:gd name="connsiteX36" fmla="*/ 93676 w 571856"/>
              <a:gd name="connsiteY36" fmla="*/ 185502 h 597348"/>
              <a:gd name="connsiteX37" fmla="*/ 79149 w 571856"/>
              <a:gd name="connsiteY37" fmla="*/ 219697 h 597348"/>
              <a:gd name="connsiteX38" fmla="*/ 10005 w 571856"/>
              <a:gd name="connsiteY38" fmla="*/ 230250 h 597348"/>
              <a:gd name="connsiteX39" fmla="*/ 2947 w 571856"/>
              <a:gd name="connsiteY39" fmla="*/ 235116 h 597348"/>
              <a:gd name="connsiteX40" fmla="*/ 0 w 571856"/>
              <a:gd name="connsiteY40" fmla="*/ 243681 h 597348"/>
              <a:gd name="connsiteX41" fmla="*/ 0 w 571856"/>
              <a:gd name="connsiteY41" fmla="*/ 326256 h 597348"/>
              <a:gd name="connsiteX42" fmla="*/ 2947 w 571856"/>
              <a:gd name="connsiteY42" fmla="*/ 335028 h 597348"/>
              <a:gd name="connsiteX43" fmla="*/ 10759 w 571856"/>
              <a:gd name="connsiteY43" fmla="*/ 339688 h 597348"/>
              <a:gd name="connsiteX44" fmla="*/ 78806 w 571856"/>
              <a:gd name="connsiteY44" fmla="*/ 349761 h 597348"/>
              <a:gd name="connsiteX45" fmla="*/ 94019 w 571856"/>
              <a:gd name="connsiteY45" fmla="*/ 386560 h 597348"/>
              <a:gd name="connsiteX46" fmla="*/ 73940 w 571856"/>
              <a:gd name="connsiteY46" fmla="*/ 412806 h 597348"/>
              <a:gd name="connsiteX47" fmla="*/ 54959 w 571856"/>
              <a:gd name="connsiteY47" fmla="*/ 437544 h 597348"/>
              <a:gd name="connsiteX48" fmla="*/ 52012 w 571856"/>
              <a:gd name="connsiteY48" fmla="*/ 446110 h 597348"/>
              <a:gd name="connsiteX49" fmla="*/ 54616 w 571856"/>
              <a:gd name="connsiteY49" fmla="*/ 454676 h 597348"/>
              <a:gd name="connsiteX50" fmla="*/ 115947 w 571856"/>
              <a:gd name="connsiteY50" fmla="*/ 517172 h 597348"/>
              <a:gd name="connsiteX51" fmla="*/ 125267 w 571856"/>
              <a:gd name="connsiteY51" fmla="*/ 521284 h 597348"/>
              <a:gd name="connsiteX52" fmla="*/ 134587 w 571856"/>
              <a:gd name="connsiteY52" fmla="*/ 517926 h 597348"/>
              <a:gd name="connsiteX53" fmla="*/ 187010 w 571856"/>
              <a:gd name="connsiteY53" fmla="*/ 478112 h 597348"/>
              <a:gd name="connsiteX54" fmla="*/ 220451 w 571856"/>
              <a:gd name="connsiteY54" fmla="*/ 491886 h 597348"/>
              <a:gd name="connsiteX55" fmla="*/ 230867 w 571856"/>
              <a:gd name="connsiteY55" fmla="*/ 560344 h 597348"/>
              <a:gd name="connsiteX56" fmla="*/ 235116 w 571856"/>
              <a:gd name="connsiteY56" fmla="*/ 568362 h 597348"/>
              <a:gd name="connsiteX57" fmla="*/ 244230 w 571856"/>
              <a:gd name="connsiteY57" fmla="*/ 571514 h 597348"/>
              <a:gd name="connsiteX58" fmla="*/ 285483 w 571856"/>
              <a:gd name="connsiteY58" fmla="*/ 571514 h 597348"/>
              <a:gd name="connsiteX59" fmla="*/ 285483 w 571856"/>
              <a:gd name="connsiteY59" fmla="*/ 380872 h 597348"/>
              <a:gd name="connsiteX60" fmla="*/ 306726 w 571856"/>
              <a:gd name="connsiteY60" fmla="*/ 329409 h 597348"/>
              <a:gd name="connsiteX61" fmla="*/ 306726 w 571856"/>
              <a:gd name="connsiteY61" fmla="*/ 597349 h 597348"/>
              <a:gd name="connsiteX62" fmla="*/ 571857 w 571856"/>
              <a:gd name="connsiteY62" fmla="*/ 597349 h 597348"/>
              <a:gd name="connsiteX63" fmla="*/ 571857 w 571856"/>
              <a:gd name="connsiteY63" fmla="*/ 329409 h 597348"/>
              <a:gd name="connsiteX64" fmla="*/ 306726 w 571856"/>
              <a:gd name="connsiteY64" fmla="*/ 329409 h 597348"/>
              <a:gd name="connsiteX65" fmla="*/ 529507 w 571856"/>
              <a:gd name="connsiteY65" fmla="*/ 554999 h 597348"/>
              <a:gd name="connsiteX66" fmla="*/ 349007 w 571856"/>
              <a:gd name="connsiteY66" fmla="*/ 554999 h 597348"/>
              <a:gd name="connsiteX67" fmla="*/ 349007 w 571856"/>
              <a:gd name="connsiteY67" fmla="*/ 380119 h 597348"/>
              <a:gd name="connsiteX68" fmla="*/ 529507 w 571856"/>
              <a:gd name="connsiteY68" fmla="*/ 380119 h 597348"/>
              <a:gd name="connsiteX69" fmla="*/ 529507 w 571856"/>
              <a:gd name="connsiteY69" fmla="*/ 554999 h 597348"/>
              <a:gd name="connsiteX70" fmla="*/ 485513 w 571856"/>
              <a:gd name="connsiteY70" fmla="*/ 401225 h 597348"/>
              <a:gd name="connsiteX71" fmla="*/ 476193 w 571856"/>
              <a:gd name="connsiteY71" fmla="*/ 391905 h 597348"/>
              <a:gd name="connsiteX72" fmla="*/ 471533 w 571856"/>
              <a:gd name="connsiteY72" fmla="*/ 389986 h 597348"/>
              <a:gd name="connsiteX73" fmla="*/ 466873 w 571856"/>
              <a:gd name="connsiteY73" fmla="*/ 391905 h 597348"/>
              <a:gd name="connsiteX74" fmla="*/ 422057 w 571856"/>
              <a:gd name="connsiteY74" fmla="*/ 436790 h 597348"/>
              <a:gd name="connsiteX75" fmla="*/ 401979 w 571856"/>
              <a:gd name="connsiteY75" fmla="*/ 416643 h 597348"/>
              <a:gd name="connsiteX76" fmla="*/ 397319 w 571856"/>
              <a:gd name="connsiteY76" fmla="*/ 414725 h 597348"/>
              <a:gd name="connsiteX77" fmla="*/ 392659 w 571856"/>
              <a:gd name="connsiteY77" fmla="*/ 416643 h 597348"/>
              <a:gd name="connsiteX78" fmla="*/ 383476 w 571856"/>
              <a:gd name="connsiteY78" fmla="*/ 425963 h 597348"/>
              <a:gd name="connsiteX79" fmla="*/ 381558 w 571856"/>
              <a:gd name="connsiteY79" fmla="*/ 430623 h 597348"/>
              <a:gd name="connsiteX80" fmla="*/ 383476 w 571856"/>
              <a:gd name="connsiteY80" fmla="*/ 435283 h 597348"/>
              <a:gd name="connsiteX81" fmla="*/ 408214 w 571856"/>
              <a:gd name="connsiteY81" fmla="*/ 460021 h 597348"/>
              <a:gd name="connsiteX82" fmla="*/ 417534 w 571856"/>
              <a:gd name="connsiteY82" fmla="*/ 469340 h 597348"/>
              <a:gd name="connsiteX83" fmla="*/ 422194 w 571856"/>
              <a:gd name="connsiteY83" fmla="*/ 471259 h 597348"/>
              <a:gd name="connsiteX84" fmla="*/ 426854 w 571856"/>
              <a:gd name="connsiteY84" fmla="*/ 469340 h 597348"/>
              <a:gd name="connsiteX85" fmla="*/ 436173 w 571856"/>
              <a:gd name="connsiteY85" fmla="*/ 460021 h 597348"/>
              <a:gd name="connsiteX86" fmla="*/ 485650 w 571856"/>
              <a:gd name="connsiteY86" fmla="*/ 410544 h 597348"/>
              <a:gd name="connsiteX87" fmla="*/ 487569 w 571856"/>
              <a:gd name="connsiteY87" fmla="*/ 405885 h 597348"/>
              <a:gd name="connsiteX88" fmla="*/ 485513 w 571856"/>
              <a:gd name="connsiteY88" fmla="*/ 401225 h 597348"/>
              <a:gd name="connsiteX89" fmla="*/ 485513 w 571856"/>
              <a:gd name="connsiteY89" fmla="*/ 476673 h 597348"/>
              <a:gd name="connsiteX90" fmla="*/ 476193 w 571856"/>
              <a:gd name="connsiteY90" fmla="*/ 467353 h 597348"/>
              <a:gd name="connsiteX91" fmla="*/ 471533 w 571856"/>
              <a:gd name="connsiteY91" fmla="*/ 465434 h 597348"/>
              <a:gd name="connsiteX92" fmla="*/ 466873 w 571856"/>
              <a:gd name="connsiteY92" fmla="*/ 467353 h 597348"/>
              <a:gd name="connsiteX93" fmla="*/ 422057 w 571856"/>
              <a:gd name="connsiteY93" fmla="*/ 512238 h 597348"/>
              <a:gd name="connsiteX94" fmla="*/ 401979 w 571856"/>
              <a:gd name="connsiteY94" fmla="*/ 492091 h 597348"/>
              <a:gd name="connsiteX95" fmla="*/ 397319 w 571856"/>
              <a:gd name="connsiteY95" fmla="*/ 490173 h 597348"/>
              <a:gd name="connsiteX96" fmla="*/ 392659 w 571856"/>
              <a:gd name="connsiteY96" fmla="*/ 492091 h 597348"/>
              <a:gd name="connsiteX97" fmla="*/ 383476 w 571856"/>
              <a:gd name="connsiteY97" fmla="*/ 501411 h 597348"/>
              <a:gd name="connsiteX98" fmla="*/ 381558 w 571856"/>
              <a:gd name="connsiteY98" fmla="*/ 506071 h 597348"/>
              <a:gd name="connsiteX99" fmla="*/ 383476 w 571856"/>
              <a:gd name="connsiteY99" fmla="*/ 510731 h 597348"/>
              <a:gd name="connsiteX100" fmla="*/ 408214 w 571856"/>
              <a:gd name="connsiteY100" fmla="*/ 535469 h 597348"/>
              <a:gd name="connsiteX101" fmla="*/ 417534 w 571856"/>
              <a:gd name="connsiteY101" fmla="*/ 544789 h 597348"/>
              <a:gd name="connsiteX102" fmla="*/ 422194 w 571856"/>
              <a:gd name="connsiteY102" fmla="*/ 546707 h 597348"/>
              <a:gd name="connsiteX103" fmla="*/ 426854 w 571856"/>
              <a:gd name="connsiteY103" fmla="*/ 544789 h 597348"/>
              <a:gd name="connsiteX104" fmla="*/ 436173 w 571856"/>
              <a:gd name="connsiteY104" fmla="*/ 535469 h 597348"/>
              <a:gd name="connsiteX105" fmla="*/ 485650 w 571856"/>
              <a:gd name="connsiteY105" fmla="*/ 485992 h 597348"/>
              <a:gd name="connsiteX106" fmla="*/ 487569 w 571856"/>
              <a:gd name="connsiteY106" fmla="*/ 481333 h 597348"/>
              <a:gd name="connsiteX107" fmla="*/ 485513 w 571856"/>
              <a:gd name="connsiteY107" fmla="*/ 476673 h 59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71856" h="597348">
                <a:moveTo>
                  <a:pt x="285551" y="380872"/>
                </a:moveTo>
                <a:cubicBezTo>
                  <a:pt x="259237" y="380872"/>
                  <a:pt x="236829" y="371553"/>
                  <a:pt x="218258" y="352982"/>
                </a:cubicBezTo>
                <a:cubicBezTo>
                  <a:pt x="199687" y="334411"/>
                  <a:pt x="190368" y="311934"/>
                  <a:pt x="190368" y="285688"/>
                </a:cubicBezTo>
                <a:cubicBezTo>
                  <a:pt x="190368" y="259443"/>
                  <a:pt x="199687" y="236966"/>
                  <a:pt x="218258" y="218395"/>
                </a:cubicBezTo>
                <a:cubicBezTo>
                  <a:pt x="236829" y="199824"/>
                  <a:pt x="259306" y="190505"/>
                  <a:pt x="285551" y="190505"/>
                </a:cubicBezTo>
                <a:cubicBezTo>
                  <a:pt x="311797" y="190505"/>
                  <a:pt x="334274" y="199824"/>
                  <a:pt x="352845" y="218395"/>
                </a:cubicBezTo>
                <a:cubicBezTo>
                  <a:pt x="371416" y="236966"/>
                  <a:pt x="380735" y="259443"/>
                  <a:pt x="380735" y="285688"/>
                </a:cubicBezTo>
                <a:cubicBezTo>
                  <a:pt x="380735" y="293569"/>
                  <a:pt x="379913" y="301107"/>
                  <a:pt x="378200" y="308234"/>
                </a:cubicBezTo>
                <a:lnTo>
                  <a:pt x="571103" y="308234"/>
                </a:lnTo>
                <a:lnTo>
                  <a:pt x="571103" y="245121"/>
                </a:lnTo>
                <a:cubicBezTo>
                  <a:pt x="571103" y="241900"/>
                  <a:pt x="570143" y="238953"/>
                  <a:pt x="568156" y="236349"/>
                </a:cubicBezTo>
                <a:cubicBezTo>
                  <a:pt x="566169" y="233745"/>
                  <a:pt x="563565" y="232169"/>
                  <a:pt x="560344" y="231689"/>
                </a:cubicBezTo>
                <a:lnTo>
                  <a:pt x="492297" y="221273"/>
                </a:lnTo>
                <a:cubicBezTo>
                  <a:pt x="488597" y="209350"/>
                  <a:pt x="483526" y="197220"/>
                  <a:pt x="477084" y="184817"/>
                </a:cubicBezTo>
                <a:cubicBezTo>
                  <a:pt x="481538" y="178650"/>
                  <a:pt x="488254" y="169878"/>
                  <a:pt x="497162" y="158571"/>
                </a:cubicBezTo>
                <a:cubicBezTo>
                  <a:pt x="506071" y="147264"/>
                  <a:pt x="512375" y="139041"/>
                  <a:pt x="516144" y="133833"/>
                </a:cubicBezTo>
                <a:cubicBezTo>
                  <a:pt x="518132" y="131092"/>
                  <a:pt x="519091" y="128282"/>
                  <a:pt x="519091" y="125267"/>
                </a:cubicBezTo>
                <a:cubicBezTo>
                  <a:pt x="519091" y="121772"/>
                  <a:pt x="518200" y="119100"/>
                  <a:pt x="516487" y="117112"/>
                </a:cubicBezTo>
                <a:cubicBezTo>
                  <a:pt x="507578" y="104435"/>
                  <a:pt x="487089" y="83397"/>
                  <a:pt x="455155" y="53862"/>
                </a:cubicBezTo>
                <a:cubicBezTo>
                  <a:pt x="452209" y="51395"/>
                  <a:pt x="449057" y="50162"/>
                  <a:pt x="445836" y="50162"/>
                </a:cubicBezTo>
                <a:cubicBezTo>
                  <a:pt x="442135" y="50162"/>
                  <a:pt x="439120" y="51258"/>
                  <a:pt x="436927" y="53519"/>
                </a:cubicBezTo>
                <a:lnTo>
                  <a:pt x="384093" y="93402"/>
                </a:lnTo>
                <a:cubicBezTo>
                  <a:pt x="373951" y="88194"/>
                  <a:pt x="362781" y="83603"/>
                  <a:pt x="350652" y="79628"/>
                </a:cubicBezTo>
                <a:lnTo>
                  <a:pt x="340236" y="11170"/>
                </a:lnTo>
                <a:cubicBezTo>
                  <a:pt x="339962" y="7949"/>
                  <a:pt x="338591" y="5277"/>
                  <a:pt x="335987" y="3152"/>
                </a:cubicBezTo>
                <a:cubicBezTo>
                  <a:pt x="333383" y="1028"/>
                  <a:pt x="330368" y="0"/>
                  <a:pt x="326873" y="0"/>
                </a:cubicBezTo>
                <a:lnTo>
                  <a:pt x="244298" y="0"/>
                </a:lnTo>
                <a:cubicBezTo>
                  <a:pt x="237103" y="0"/>
                  <a:pt x="232649" y="3495"/>
                  <a:pt x="230936" y="10416"/>
                </a:cubicBezTo>
                <a:cubicBezTo>
                  <a:pt x="227715" y="22819"/>
                  <a:pt x="224083" y="45844"/>
                  <a:pt x="220177" y="79560"/>
                </a:cubicBezTo>
                <a:cubicBezTo>
                  <a:pt x="208527" y="83260"/>
                  <a:pt x="197220" y="87988"/>
                  <a:pt x="186325" y="93676"/>
                </a:cubicBezTo>
                <a:lnTo>
                  <a:pt x="134998" y="53862"/>
                </a:lnTo>
                <a:cubicBezTo>
                  <a:pt x="131777" y="51395"/>
                  <a:pt x="128556" y="50162"/>
                  <a:pt x="125336" y="50162"/>
                </a:cubicBezTo>
                <a:cubicBezTo>
                  <a:pt x="119853" y="50162"/>
                  <a:pt x="108135" y="59002"/>
                  <a:pt x="90181" y="76750"/>
                </a:cubicBezTo>
                <a:cubicBezTo>
                  <a:pt x="72227" y="94499"/>
                  <a:pt x="60030" y="107793"/>
                  <a:pt x="53519" y="116701"/>
                </a:cubicBezTo>
                <a:cubicBezTo>
                  <a:pt x="51258" y="119922"/>
                  <a:pt x="50162" y="122800"/>
                  <a:pt x="50162" y="125267"/>
                </a:cubicBezTo>
                <a:cubicBezTo>
                  <a:pt x="50162" y="128214"/>
                  <a:pt x="51395" y="131229"/>
                  <a:pt x="53862" y="134176"/>
                </a:cubicBezTo>
                <a:cubicBezTo>
                  <a:pt x="70446" y="154254"/>
                  <a:pt x="83740" y="171386"/>
                  <a:pt x="93676" y="185502"/>
                </a:cubicBezTo>
                <a:cubicBezTo>
                  <a:pt x="87509" y="196878"/>
                  <a:pt x="82643" y="208322"/>
                  <a:pt x="79149" y="219697"/>
                </a:cubicBezTo>
                <a:lnTo>
                  <a:pt x="10005" y="230250"/>
                </a:lnTo>
                <a:cubicBezTo>
                  <a:pt x="7264" y="230730"/>
                  <a:pt x="4934" y="232375"/>
                  <a:pt x="2947" y="235116"/>
                </a:cubicBezTo>
                <a:cubicBezTo>
                  <a:pt x="959" y="237857"/>
                  <a:pt x="0" y="240666"/>
                  <a:pt x="0" y="243681"/>
                </a:cubicBezTo>
                <a:lnTo>
                  <a:pt x="0" y="326256"/>
                </a:lnTo>
                <a:cubicBezTo>
                  <a:pt x="0" y="329477"/>
                  <a:pt x="959" y="332424"/>
                  <a:pt x="2947" y="335028"/>
                </a:cubicBezTo>
                <a:cubicBezTo>
                  <a:pt x="4934" y="337632"/>
                  <a:pt x="7538" y="339208"/>
                  <a:pt x="10759" y="339688"/>
                </a:cubicBezTo>
                <a:lnTo>
                  <a:pt x="78806" y="349761"/>
                </a:lnTo>
                <a:cubicBezTo>
                  <a:pt x="82301" y="361890"/>
                  <a:pt x="87372" y="374157"/>
                  <a:pt x="94019" y="386560"/>
                </a:cubicBezTo>
                <a:cubicBezTo>
                  <a:pt x="89565" y="392727"/>
                  <a:pt x="82849" y="401499"/>
                  <a:pt x="73940" y="412806"/>
                </a:cubicBezTo>
                <a:cubicBezTo>
                  <a:pt x="65032" y="424113"/>
                  <a:pt x="58659" y="432336"/>
                  <a:pt x="54959" y="437544"/>
                </a:cubicBezTo>
                <a:cubicBezTo>
                  <a:pt x="52971" y="440285"/>
                  <a:pt x="52012" y="443095"/>
                  <a:pt x="52012" y="446110"/>
                </a:cubicBezTo>
                <a:cubicBezTo>
                  <a:pt x="52012" y="449331"/>
                  <a:pt x="52903" y="452209"/>
                  <a:pt x="54616" y="454676"/>
                </a:cubicBezTo>
                <a:cubicBezTo>
                  <a:pt x="64278" y="468038"/>
                  <a:pt x="84768" y="488871"/>
                  <a:pt x="115947" y="517172"/>
                </a:cubicBezTo>
                <a:cubicBezTo>
                  <a:pt x="118689" y="519913"/>
                  <a:pt x="121772" y="521284"/>
                  <a:pt x="125267" y="521284"/>
                </a:cubicBezTo>
                <a:cubicBezTo>
                  <a:pt x="128968" y="521284"/>
                  <a:pt x="132051" y="520187"/>
                  <a:pt x="134587" y="517926"/>
                </a:cubicBezTo>
                <a:lnTo>
                  <a:pt x="187010" y="478112"/>
                </a:lnTo>
                <a:cubicBezTo>
                  <a:pt x="197152" y="483320"/>
                  <a:pt x="208322" y="487911"/>
                  <a:pt x="220451" y="491886"/>
                </a:cubicBezTo>
                <a:lnTo>
                  <a:pt x="230867" y="560344"/>
                </a:lnTo>
                <a:cubicBezTo>
                  <a:pt x="231141" y="563565"/>
                  <a:pt x="232512" y="566237"/>
                  <a:pt x="235116" y="568362"/>
                </a:cubicBezTo>
                <a:cubicBezTo>
                  <a:pt x="237720" y="570486"/>
                  <a:pt x="240735" y="571514"/>
                  <a:pt x="244230" y="571514"/>
                </a:cubicBezTo>
                <a:lnTo>
                  <a:pt x="285483" y="571514"/>
                </a:lnTo>
                <a:lnTo>
                  <a:pt x="285483" y="380872"/>
                </a:lnTo>
                <a:close/>
                <a:moveTo>
                  <a:pt x="306726" y="329409"/>
                </a:moveTo>
                <a:lnTo>
                  <a:pt x="306726" y="597349"/>
                </a:lnTo>
                <a:lnTo>
                  <a:pt x="571857" y="597349"/>
                </a:lnTo>
                <a:lnTo>
                  <a:pt x="571857" y="329409"/>
                </a:lnTo>
                <a:lnTo>
                  <a:pt x="306726" y="329409"/>
                </a:lnTo>
                <a:close/>
                <a:moveTo>
                  <a:pt x="529507" y="554999"/>
                </a:moveTo>
                <a:lnTo>
                  <a:pt x="349007" y="554999"/>
                </a:lnTo>
                <a:lnTo>
                  <a:pt x="349007" y="380119"/>
                </a:lnTo>
                <a:lnTo>
                  <a:pt x="529507" y="380119"/>
                </a:lnTo>
                <a:lnTo>
                  <a:pt x="529507" y="554999"/>
                </a:lnTo>
                <a:close/>
                <a:moveTo>
                  <a:pt x="485513" y="401225"/>
                </a:moveTo>
                <a:lnTo>
                  <a:pt x="476193" y="391905"/>
                </a:lnTo>
                <a:cubicBezTo>
                  <a:pt x="474891" y="390603"/>
                  <a:pt x="473384" y="389986"/>
                  <a:pt x="471533" y="389986"/>
                </a:cubicBezTo>
                <a:cubicBezTo>
                  <a:pt x="469683" y="389986"/>
                  <a:pt x="468175" y="390603"/>
                  <a:pt x="466873" y="391905"/>
                </a:cubicBezTo>
                <a:lnTo>
                  <a:pt x="422057" y="436790"/>
                </a:lnTo>
                <a:lnTo>
                  <a:pt x="401979" y="416643"/>
                </a:lnTo>
                <a:cubicBezTo>
                  <a:pt x="400677" y="415341"/>
                  <a:pt x="399169" y="414725"/>
                  <a:pt x="397319" y="414725"/>
                </a:cubicBezTo>
                <a:cubicBezTo>
                  <a:pt x="395468" y="414725"/>
                  <a:pt x="393961" y="415341"/>
                  <a:pt x="392659" y="416643"/>
                </a:cubicBezTo>
                <a:lnTo>
                  <a:pt x="383476" y="425963"/>
                </a:lnTo>
                <a:cubicBezTo>
                  <a:pt x="382174" y="427265"/>
                  <a:pt x="381558" y="428773"/>
                  <a:pt x="381558" y="430623"/>
                </a:cubicBezTo>
                <a:cubicBezTo>
                  <a:pt x="381558" y="432473"/>
                  <a:pt x="382174" y="433981"/>
                  <a:pt x="383476" y="435283"/>
                </a:cubicBezTo>
                <a:lnTo>
                  <a:pt x="408214" y="460021"/>
                </a:lnTo>
                <a:lnTo>
                  <a:pt x="417534" y="469340"/>
                </a:lnTo>
                <a:cubicBezTo>
                  <a:pt x="418836" y="470642"/>
                  <a:pt x="420344" y="471259"/>
                  <a:pt x="422194" y="471259"/>
                </a:cubicBezTo>
                <a:cubicBezTo>
                  <a:pt x="424044" y="471259"/>
                  <a:pt x="425552" y="470642"/>
                  <a:pt x="426854" y="469340"/>
                </a:cubicBezTo>
                <a:lnTo>
                  <a:pt x="436173" y="460021"/>
                </a:lnTo>
                <a:lnTo>
                  <a:pt x="485650" y="410544"/>
                </a:lnTo>
                <a:cubicBezTo>
                  <a:pt x="486952" y="409242"/>
                  <a:pt x="487569" y="407735"/>
                  <a:pt x="487569" y="405885"/>
                </a:cubicBezTo>
                <a:cubicBezTo>
                  <a:pt x="487432" y="404034"/>
                  <a:pt x="486815" y="402527"/>
                  <a:pt x="485513" y="401225"/>
                </a:cubicBezTo>
                <a:close/>
                <a:moveTo>
                  <a:pt x="485513" y="476673"/>
                </a:moveTo>
                <a:lnTo>
                  <a:pt x="476193" y="467353"/>
                </a:lnTo>
                <a:cubicBezTo>
                  <a:pt x="474891" y="466051"/>
                  <a:pt x="473384" y="465434"/>
                  <a:pt x="471533" y="465434"/>
                </a:cubicBezTo>
                <a:cubicBezTo>
                  <a:pt x="469683" y="465434"/>
                  <a:pt x="468175" y="466051"/>
                  <a:pt x="466873" y="467353"/>
                </a:cubicBezTo>
                <a:lnTo>
                  <a:pt x="422057" y="512238"/>
                </a:lnTo>
                <a:lnTo>
                  <a:pt x="401979" y="492091"/>
                </a:lnTo>
                <a:cubicBezTo>
                  <a:pt x="400677" y="490789"/>
                  <a:pt x="399169" y="490173"/>
                  <a:pt x="397319" y="490173"/>
                </a:cubicBezTo>
                <a:cubicBezTo>
                  <a:pt x="395468" y="490173"/>
                  <a:pt x="393961" y="490789"/>
                  <a:pt x="392659" y="492091"/>
                </a:cubicBezTo>
                <a:lnTo>
                  <a:pt x="383476" y="501411"/>
                </a:lnTo>
                <a:cubicBezTo>
                  <a:pt x="382174" y="502713"/>
                  <a:pt x="381558" y="504221"/>
                  <a:pt x="381558" y="506071"/>
                </a:cubicBezTo>
                <a:cubicBezTo>
                  <a:pt x="381558" y="507921"/>
                  <a:pt x="382174" y="509429"/>
                  <a:pt x="383476" y="510731"/>
                </a:cubicBezTo>
                <a:lnTo>
                  <a:pt x="408214" y="535469"/>
                </a:lnTo>
                <a:lnTo>
                  <a:pt x="417534" y="544789"/>
                </a:lnTo>
                <a:cubicBezTo>
                  <a:pt x="418836" y="546091"/>
                  <a:pt x="420344" y="546707"/>
                  <a:pt x="422194" y="546707"/>
                </a:cubicBezTo>
                <a:cubicBezTo>
                  <a:pt x="424044" y="546707"/>
                  <a:pt x="425552" y="546091"/>
                  <a:pt x="426854" y="544789"/>
                </a:cubicBezTo>
                <a:lnTo>
                  <a:pt x="436173" y="535469"/>
                </a:lnTo>
                <a:lnTo>
                  <a:pt x="485650" y="485992"/>
                </a:lnTo>
                <a:cubicBezTo>
                  <a:pt x="486952" y="484690"/>
                  <a:pt x="487569" y="483183"/>
                  <a:pt x="487569" y="481333"/>
                </a:cubicBezTo>
                <a:cubicBezTo>
                  <a:pt x="487432" y="479482"/>
                  <a:pt x="486815" y="477906"/>
                  <a:pt x="485513" y="476673"/>
                </a:cubicBezTo>
                <a:close/>
              </a:path>
            </a:pathLst>
          </a:custGeom>
          <a:solidFill>
            <a:schemeClr val="bg1"/>
          </a:solidFill>
          <a:ln w="679" cap="flat">
            <a:noFill/>
            <a:prstDash val="solid"/>
            <a:miter/>
          </a:ln>
          <a:effectLst/>
        </p:spPr>
        <p:txBody>
          <a:bodyPr lIns="82296" tIns="41148" rIns="82296" bIns="41148" rtlCol="0" anchor="ctr"/>
          <a:lstStyle/>
          <a:p>
            <a:endParaRPr lang="zh-CN" altLang="en-US" sz="1620"/>
          </a:p>
        </p:txBody>
      </p:sp>
      <p:sp>
        <p:nvSpPr>
          <p:cNvPr id="23" name="图形 92">
            <a:extLst>
              <a:ext uri="{FF2B5EF4-FFF2-40B4-BE49-F238E27FC236}">
                <a16:creationId xmlns:a16="http://schemas.microsoft.com/office/drawing/2014/main" id="{F6B8AE44-FD1C-4863-8C88-0AF4274BDEAC}"/>
              </a:ext>
            </a:extLst>
          </p:cNvPr>
          <p:cNvSpPr/>
          <p:nvPr/>
        </p:nvSpPr>
        <p:spPr>
          <a:xfrm>
            <a:off x="5128485" y="3291800"/>
            <a:ext cx="473652" cy="546223"/>
          </a:xfrm>
          <a:custGeom>
            <a:avLst/>
            <a:gdLst>
              <a:gd name="connsiteX0" fmla="*/ 516160 w 526280"/>
              <a:gd name="connsiteY0" fmla="*/ 481338 h 606915"/>
              <a:gd name="connsiteX1" fmla="*/ 318805 w 526280"/>
              <a:gd name="connsiteY1" fmla="*/ 602940 h 606915"/>
              <a:gd name="connsiteX2" fmla="*/ 288442 w 526280"/>
              <a:gd name="connsiteY2" fmla="*/ 582673 h 606915"/>
              <a:gd name="connsiteX3" fmla="*/ 288442 w 526280"/>
              <a:gd name="connsiteY3" fmla="*/ 298936 h 606915"/>
              <a:gd name="connsiteX4" fmla="*/ 298563 w 526280"/>
              <a:gd name="connsiteY4" fmla="*/ 278670 h 606915"/>
              <a:gd name="connsiteX5" fmla="*/ 495918 w 526280"/>
              <a:gd name="connsiteY5" fmla="*/ 157068 h 606915"/>
              <a:gd name="connsiteX6" fmla="*/ 526281 w 526280"/>
              <a:gd name="connsiteY6" fmla="*/ 177335 h 606915"/>
              <a:gd name="connsiteX7" fmla="*/ 526281 w 526280"/>
              <a:gd name="connsiteY7" fmla="*/ 466138 h 606915"/>
              <a:gd name="connsiteX8" fmla="*/ 516160 w 526280"/>
              <a:gd name="connsiteY8" fmla="*/ 481338 h 606915"/>
              <a:gd name="connsiteX9" fmla="*/ 10121 w 526280"/>
              <a:gd name="connsiteY9" fmla="*/ 481338 h 606915"/>
              <a:gd name="connsiteX10" fmla="*/ 207476 w 526280"/>
              <a:gd name="connsiteY10" fmla="*/ 602940 h 606915"/>
              <a:gd name="connsiteX11" fmla="*/ 237838 w 526280"/>
              <a:gd name="connsiteY11" fmla="*/ 582673 h 606915"/>
              <a:gd name="connsiteX12" fmla="*/ 237838 w 526280"/>
              <a:gd name="connsiteY12" fmla="*/ 298936 h 606915"/>
              <a:gd name="connsiteX13" fmla="*/ 227718 w 526280"/>
              <a:gd name="connsiteY13" fmla="*/ 278670 h 606915"/>
              <a:gd name="connsiteX14" fmla="*/ 30362 w 526280"/>
              <a:gd name="connsiteY14" fmla="*/ 157068 h 606915"/>
              <a:gd name="connsiteX15" fmla="*/ 0 w 526280"/>
              <a:gd name="connsiteY15" fmla="*/ 177335 h 606915"/>
              <a:gd name="connsiteX16" fmla="*/ 0 w 526280"/>
              <a:gd name="connsiteY16" fmla="*/ 466138 h 606915"/>
              <a:gd name="connsiteX17" fmla="*/ 10121 w 526280"/>
              <a:gd name="connsiteY17" fmla="*/ 481338 h 606915"/>
              <a:gd name="connsiteX18" fmla="*/ 258080 w 526280"/>
              <a:gd name="connsiteY18" fmla="*/ 0 h 606915"/>
              <a:gd name="connsiteX19" fmla="*/ 30362 w 526280"/>
              <a:gd name="connsiteY19" fmla="*/ 86134 h 606915"/>
              <a:gd name="connsiteX20" fmla="*/ 30362 w 526280"/>
              <a:gd name="connsiteY20" fmla="*/ 111468 h 606915"/>
              <a:gd name="connsiteX21" fmla="*/ 258080 w 526280"/>
              <a:gd name="connsiteY21" fmla="*/ 253336 h 606915"/>
              <a:gd name="connsiteX22" fmla="*/ 268201 w 526280"/>
              <a:gd name="connsiteY22" fmla="*/ 253336 h 606915"/>
              <a:gd name="connsiteX23" fmla="*/ 500979 w 526280"/>
              <a:gd name="connsiteY23" fmla="*/ 111468 h 606915"/>
              <a:gd name="connsiteX24" fmla="*/ 500979 w 526280"/>
              <a:gd name="connsiteY24" fmla="*/ 86134 h 606915"/>
              <a:gd name="connsiteX25" fmla="*/ 268201 w 526280"/>
              <a:gd name="connsiteY25" fmla="*/ 0 h 606915"/>
              <a:gd name="connsiteX26" fmla="*/ 258080 w 526280"/>
              <a:gd name="connsiteY26" fmla="*/ 0 h 606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26280" h="606915">
                <a:moveTo>
                  <a:pt x="516160" y="481338"/>
                </a:moveTo>
                <a:lnTo>
                  <a:pt x="318805" y="602940"/>
                </a:lnTo>
                <a:cubicBezTo>
                  <a:pt x="303623" y="613073"/>
                  <a:pt x="288442" y="602940"/>
                  <a:pt x="288442" y="582673"/>
                </a:cubicBezTo>
                <a:lnTo>
                  <a:pt x="288442" y="298936"/>
                </a:lnTo>
                <a:cubicBezTo>
                  <a:pt x="288442" y="293870"/>
                  <a:pt x="293503" y="283736"/>
                  <a:pt x="298563" y="278670"/>
                </a:cubicBezTo>
                <a:lnTo>
                  <a:pt x="495918" y="157068"/>
                </a:lnTo>
                <a:cubicBezTo>
                  <a:pt x="511099" y="146935"/>
                  <a:pt x="526281" y="157068"/>
                  <a:pt x="526281" y="177335"/>
                </a:cubicBezTo>
                <a:lnTo>
                  <a:pt x="526281" y="466138"/>
                </a:lnTo>
                <a:cubicBezTo>
                  <a:pt x="526281" y="471205"/>
                  <a:pt x="521220" y="481338"/>
                  <a:pt x="516160" y="481338"/>
                </a:cubicBezTo>
                <a:close/>
                <a:moveTo>
                  <a:pt x="10121" y="481338"/>
                </a:moveTo>
                <a:lnTo>
                  <a:pt x="207476" y="602940"/>
                </a:lnTo>
                <a:cubicBezTo>
                  <a:pt x="222657" y="613073"/>
                  <a:pt x="237838" y="602940"/>
                  <a:pt x="237838" y="582673"/>
                </a:cubicBezTo>
                <a:lnTo>
                  <a:pt x="237838" y="298936"/>
                </a:lnTo>
                <a:cubicBezTo>
                  <a:pt x="237838" y="293870"/>
                  <a:pt x="232778" y="283736"/>
                  <a:pt x="227718" y="278670"/>
                </a:cubicBezTo>
                <a:lnTo>
                  <a:pt x="30362" y="157068"/>
                </a:lnTo>
                <a:cubicBezTo>
                  <a:pt x="20242" y="152002"/>
                  <a:pt x="0" y="162135"/>
                  <a:pt x="0" y="177335"/>
                </a:cubicBezTo>
                <a:lnTo>
                  <a:pt x="0" y="466138"/>
                </a:lnTo>
                <a:cubicBezTo>
                  <a:pt x="0" y="471205"/>
                  <a:pt x="5060" y="481338"/>
                  <a:pt x="10121" y="481338"/>
                </a:cubicBezTo>
                <a:close/>
                <a:moveTo>
                  <a:pt x="258080" y="0"/>
                </a:moveTo>
                <a:lnTo>
                  <a:pt x="30362" y="86134"/>
                </a:lnTo>
                <a:cubicBezTo>
                  <a:pt x="20242" y="91201"/>
                  <a:pt x="20242" y="106401"/>
                  <a:pt x="30362" y="111468"/>
                </a:cubicBezTo>
                <a:lnTo>
                  <a:pt x="258080" y="253336"/>
                </a:lnTo>
                <a:lnTo>
                  <a:pt x="268201" y="253336"/>
                </a:lnTo>
                <a:lnTo>
                  <a:pt x="500979" y="111468"/>
                </a:lnTo>
                <a:cubicBezTo>
                  <a:pt x="511099" y="106401"/>
                  <a:pt x="511099" y="91201"/>
                  <a:pt x="500979" y="86134"/>
                </a:cubicBezTo>
                <a:lnTo>
                  <a:pt x="268201" y="0"/>
                </a:lnTo>
                <a:lnTo>
                  <a:pt x="258080" y="0"/>
                </a:lnTo>
                <a:close/>
              </a:path>
            </a:pathLst>
          </a:custGeom>
          <a:solidFill>
            <a:schemeClr val="bg1"/>
          </a:solidFill>
          <a:ln w="589" cap="flat">
            <a:noFill/>
            <a:prstDash val="solid"/>
            <a:miter/>
          </a:ln>
          <a:effectLst/>
        </p:spPr>
        <p:txBody>
          <a:bodyPr lIns="82296" tIns="41148" rIns="82296" bIns="41148" rtlCol="0" anchor="ctr"/>
          <a:lstStyle/>
          <a:p>
            <a:endParaRPr lang="zh-CN" altLang="en-US" sz="1620"/>
          </a:p>
        </p:txBody>
      </p:sp>
      <p:sp>
        <p:nvSpPr>
          <p:cNvPr id="24" name="图形 94">
            <a:extLst>
              <a:ext uri="{FF2B5EF4-FFF2-40B4-BE49-F238E27FC236}">
                <a16:creationId xmlns:a16="http://schemas.microsoft.com/office/drawing/2014/main" id="{F73BA9B6-E1E4-447F-8D6F-790F318B7F74}"/>
              </a:ext>
            </a:extLst>
          </p:cNvPr>
          <p:cNvSpPr/>
          <p:nvPr/>
        </p:nvSpPr>
        <p:spPr>
          <a:xfrm>
            <a:off x="4182506" y="3335971"/>
            <a:ext cx="534814" cy="457881"/>
          </a:xfrm>
          <a:custGeom>
            <a:avLst/>
            <a:gdLst>
              <a:gd name="connsiteX0" fmla="*/ 541054 w 594238"/>
              <a:gd name="connsiteY0" fmla="*/ 0 h 508757"/>
              <a:gd name="connsiteX1" fmla="*/ 53184 w 594238"/>
              <a:gd name="connsiteY1" fmla="*/ 0 h 508757"/>
              <a:gd name="connsiteX2" fmla="*/ 0 w 594238"/>
              <a:gd name="connsiteY2" fmla="*/ 52947 h 508757"/>
              <a:gd name="connsiteX3" fmla="*/ 0 w 594238"/>
              <a:gd name="connsiteY3" fmla="*/ 384443 h 508757"/>
              <a:gd name="connsiteX4" fmla="*/ 52947 w 594238"/>
              <a:gd name="connsiteY4" fmla="*/ 437627 h 508757"/>
              <a:gd name="connsiteX5" fmla="*/ 248095 w 594238"/>
              <a:gd name="connsiteY5" fmla="*/ 437627 h 508757"/>
              <a:gd name="connsiteX6" fmla="*/ 248095 w 594238"/>
              <a:gd name="connsiteY6" fmla="*/ 473073 h 508757"/>
              <a:gd name="connsiteX7" fmla="*/ 177232 w 594238"/>
              <a:gd name="connsiteY7" fmla="*/ 473073 h 508757"/>
              <a:gd name="connsiteX8" fmla="*/ 150640 w 594238"/>
              <a:gd name="connsiteY8" fmla="*/ 499665 h 508757"/>
              <a:gd name="connsiteX9" fmla="*/ 150640 w 594238"/>
              <a:gd name="connsiteY9" fmla="*/ 508757 h 508757"/>
              <a:gd name="connsiteX10" fmla="*/ 443302 w 594238"/>
              <a:gd name="connsiteY10" fmla="*/ 508757 h 508757"/>
              <a:gd name="connsiteX11" fmla="*/ 443302 w 594238"/>
              <a:gd name="connsiteY11" fmla="*/ 499844 h 508757"/>
              <a:gd name="connsiteX12" fmla="*/ 416710 w 594238"/>
              <a:gd name="connsiteY12" fmla="*/ 473252 h 508757"/>
              <a:gd name="connsiteX13" fmla="*/ 345847 w 594238"/>
              <a:gd name="connsiteY13" fmla="*/ 473252 h 508757"/>
              <a:gd name="connsiteX14" fmla="*/ 345847 w 594238"/>
              <a:gd name="connsiteY14" fmla="*/ 437850 h 508757"/>
              <a:gd name="connsiteX15" fmla="*/ 541054 w 594238"/>
              <a:gd name="connsiteY15" fmla="*/ 437850 h 508757"/>
              <a:gd name="connsiteX16" fmla="*/ 594238 w 594238"/>
              <a:gd name="connsiteY16" fmla="*/ 384903 h 508757"/>
              <a:gd name="connsiteX17" fmla="*/ 594238 w 594238"/>
              <a:gd name="connsiteY17" fmla="*/ 384888 h 508757"/>
              <a:gd name="connsiteX18" fmla="*/ 594238 w 594238"/>
              <a:gd name="connsiteY18" fmla="*/ 53184 h 508757"/>
              <a:gd name="connsiteX19" fmla="*/ 541054 w 594238"/>
              <a:gd name="connsiteY19" fmla="*/ 0 h 508757"/>
              <a:gd name="connsiteX20" fmla="*/ 132515 w 594238"/>
              <a:gd name="connsiteY20" fmla="*/ 344658 h 508757"/>
              <a:gd name="connsiteX21" fmla="*/ 95375 w 594238"/>
              <a:gd name="connsiteY21" fmla="*/ 306271 h 508757"/>
              <a:gd name="connsiteX22" fmla="*/ 159583 w 594238"/>
              <a:gd name="connsiteY22" fmla="*/ 239894 h 508757"/>
              <a:gd name="connsiteX23" fmla="*/ 95375 w 594238"/>
              <a:gd name="connsiteY23" fmla="*/ 173607 h 508757"/>
              <a:gd name="connsiteX24" fmla="*/ 132515 w 594238"/>
              <a:gd name="connsiteY24" fmla="*/ 135219 h 508757"/>
              <a:gd name="connsiteX25" fmla="*/ 233922 w 594238"/>
              <a:gd name="connsiteY25" fmla="*/ 239954 h 508757"/>
              <a:gd name="connsiteX26" fmla="*/ 386255 w 594238"/>
              <a:gd name="connsiteY26" fmla="*/ 347719 h 508757"/>
              <a:gd name="connsiteX27" fmla="*/ 275816 w 594238"/>
              <a:gd name="connsiteY27" fmla="*/ 347719 h 508757"/>
              <a:gd name="connsiteX28" fmla="*/ 275816 w 594238"/>
              <a:gd name="connsiteY28" fmla="*/ 292365 h 508757"/>
              <a:gd name="connsiteX29" fmla="*/ 386255 w 594238"/>
              <a:gd name="connsiteY29" fmla="*/ 292365 h 508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4238" h="508757">
                <a:moveTo>
                  <a:pt x="541054" y="0"/>
                </a:moveTo>
                <a:lnTo>
                  <a:pt x="53184" y="0"/>
                </a:lnTo>
                <a:cubicBezTo>
                  <a:pt x="23877" y="-66"/>
                  <a:pt x="66" y="23639"/>
                  <a:pt x="0" y="52947"/>
                </a:cubicBezTo>
                <a:lnTo>
                  <a:pt x="0" y="384443"/>
                </a:lnTo>
                <a:cubicBezTo>
                  <a:pt x="-66" y="413750"/>
                  <a:pt x="23639" y="437561"/>
                  <a:pt x="52947" y="437627"/>
                </a:cubicBezTo>
                <a:lnTo>
                  <a:pt x="248095" y="437627"/>
                </a:lnTo>
                <a:lnTo>
                  <a:pt x="248095" y="473073"/>
                </a:lnTo>
                <a:lnTo>
                  <a:pt x="177232" y="473073"/>
                </a:lnTo>
                <a:cubicBezTo>
                  <a:pt x="162579" y="473154"/>
                  <a:pt x="150721" y="485013"/>
                  <a:pt x="150640" y="499665"/>
                </a:cubicBezTo>
                <a:lnTo>
                  <a:pt x="150640" y="508757"/>
                </a:lnTo>
                <a:lnTo>
                  <a:pt x="443302" y="508757"/>
                </a:lnTo>
                <a:lnTo>
                  <a:pt x="443302" y="499844"/>
                </a:lnTo>
                <a:cubicBezTo>
                  <a:pt x="443221" y="485191"/>
                  <a:pt x="431362" y="473333"/>
                  <a:pt x="416710" y="473252"/>
                </a:cubicBezTo>
                <a:lnTo>
                  <a:pt x="345847" y="473252"/>
                </a:lnTo>
                <a:lnTo>
                  <a:pt x="345847" y="437850"/>
                </a:lnTo>
                <a:lnTo>
                  <a:pt x="541054" y="437850"/>
                </a:lnTo>
                <a:cubicBezTo>
                  <a:pt x="570361" y="437915"/>
                  <a:pt x="594173" y="414211"/>
                  <a:pt x="594238" y="384903"/>
                </a:cubicBezTo>
                <a:cubicBezTo>
                  <a:pt x="594238" y="384898"/>
                  <a:pt x="594238" y="384893"/>
                  <a:pt x="594238" y="384888"/>
                </a:cubicBezTo>
                <a:lnTo>
                  <a:pt x="594238" y="53184"/>
                </a:lnTo>
                <a:cubicBezTo>
                  <a:pt x="594222" y="23818"/>
                  <a:pt x="570420" y="17"/>
                  <a:pt x="541054" y="0"/>
                </a:cubicBezTo>
                <a:close/>
                <a:moveTo>
                  <a:pt x="132515" y="344658"/>
                </a:moveTo>
                <a:lnTo>
                  <a:pt x="95375" y="306271"/>
                </a:lnTo>
                <a:lnTo>
                  <a:pt x="159583" y="239894"/>
                </a:lnTo>
                <a:lnTo>
                  <a:pt x="95375" y="173607"/>
                </a:lnTo>
                <a:lnTo>
                  <a:pt x="132515" y="135219"/>
                </a:lnTo>
                <a:lnTo>
                  <a:pt x="233922" y="239954"/>
                </a:lnTo>
                <a:close/>
                <a:moveTo>
                  <a:pt x="386255" y="347719"/>
                </a:moveTo>
                <a:lnTo>
                  <a:pt x="275816" y="347719"/>
                </a:lnTo>
                <a:lnTo>
                  <a:pt x="275816" y="292365"/>
                </a:lnTo>
                <a:lnTo>
                  <a:pt x="386255" y="292365"/>
                </a:lnTo>
                <a:close/>
              </a:path>
            </a:pathLst>
          </a:custGeom>
          <a:solidFill>
            <a:schemeClr val="bg1"/>
          </a:solidFill>
          <a:ln w="735" cap="flat">
            <a:noFill/>
            <a:prstDash val="solid"/>
            <a:miter/>
          </a:ln>
          <a:effectLst/>
        </p:spPr>
        <p:txBody>
          <a:bodyPr lIns="82296" tIns="41148" rIns="82296" bIns="41148" rtlCol="0" anchor="ctr"/>
          <a:lstStyle/>
          <a:p>
            <a:endParaRPr lang="zh-CN" altLang="en-US" sz="1620"/>
          </a:p>
        </p:txBody>
      </p:sp>
      <p:sp>
        <p:nvSpPr>
          <p:cNvPr id="25" name="图形 96">
            <a:extLst>
              <a:ext uri="{FF2B5EF4-FFF2-40B4-BE49-F238E27FC236}">
                <a16:creationId xmlns:a16="http://schemas.microsoft.com/office/drawing/2014/main" id="{4368A10E-AA77-463B-AAC0-F9FDD1FD74BB}"/>
              </a:ext>
            </a:extLst>
          </p:cNvPr>
          <p:cNvSpPr/>
          <p:nvPr/>
        </p:nvSpPr>
        <p:spPr>
          <a:xfrm>
            <a:off x="4934544" y="2339085"/>
            <a:ext cx="526255" cy="501117"/>
          </a:xfrm>
          <a:custGeom>
            <a:avLst/>
            <a:gdLst>
              <a:gd name="connsiteX0" fmla="*/ 437277 w 584728"/>
              <a:gd name="connsiteY0" fmla="*/ 376270 h 556797"/>
              <a:gd name="connsiteX1" fmla="*/ 401807 w 584728"/>
              <a:gd name="connsiteY1" fmla="*/ 413741 h 556797"/>
              <a:gd name="connsiteX2" fmla="*/ 310232 w 584728"/>
              <a:gd name="connsiteY2" fmla="*/ 395762 h 556797"/>
              <a:gd name="connsiteX3" fmla="*/ 288093 w 584728"/>
              <a:gd name="connsiteY3" fmla="*/ 317121 h 556797"/>
              <a:gd name="connsiteX4" fmla="*/ 223123 w 584728"/>
              <a:gd name="connsiteY4" fmla="*/ 257907 h 556797"/>
              <a:gd name="connsiteX5" fmla="*/ 264391 w 584728"/>
              <a:gd name="connsiteY5" fmla="*/ 140947 h 556797"/>
              <a:gd name="connsiteX6" fmla="*/ 298125 w 584728"/>
              <a:gd name="connsiteY6" fmla="*/ 130882 h 556797"/>
              <a:gd name="connsiteX7" fmla="*/ 322116 w 584728"/>
              <a:gd name="connsiteY7" fmla="*/ 34101 h 556797"/>
              <a:gd name="connsiteX8" fmla="*/ 225348 w 584728"/>
              <a:gd name="connsiteY8" fmla="*/ 10146 h 556797"/>
              <a:gd name="connsiteX9" fmla="*/ 192366 w 584728"/>
              <a:gd name="connsiteY9" fmla="*/ 58303 h 556797"/>
              <a:gd name="connsiteX10" fmla="*/ 104166 w 584728"/>
              <a:gd name="connsiteY10" fmla="*/ 63703 h 556797"/>
              <a:gd name="connsiteX11" fmla="*/ 86789 w 584728"/>
              <a:gd name="connsiteY11" fmla="*/ 42668 h 556797"/>
              <a:gd name="connsiteX12" fmla="*/ 10431 w 584728"/>
              <a:gd name="connsiteY12" fmla="*/ 54785 h 556797"/>
              <a:gd name="connsiteX13" fmla="*/ 22555 w 584728"/>
              <a:gd name="connsiteY13" fmla="*/ 131168 h 556797"/>
              <a:gd name="connsiteX14" fmla="*/ 98904 w 584728"/>
              <a:gd name="connsiteY14" fmla="*/ 119006 h 556797"/>
              <a:gd name="connsiteX15" fmla="*/ 109110 w 584728"/>
              <a:gd name="connsiteY15" fmla="*/ 91343 h 556797"/>
              <a:gd name="connsiteX16" fmla="*/ 193044 w 584728"/>
              <a:gd name="connsiteY16" fmla="*/ 86203 h 556797"/>
              <a:gd name="connsiteX17" fmla="*/ 201363 w 584728"/>
              <a:gd name="connsiteY17" fmla="*/ 106887 h 556797"/>
              <a:gd name="connsiteX18" fmla="*/ 229101 w 584728"/>
              <a:gd name="connsiteY18" fmla="*/ 132914 h 556797"/>
              <a:gd name="connsiteX19" fmla="*/ 189156 w 584728"/>
              <a:gd name="connsiteY19" fmla="*/ 246135 h 556797"/>
              <a:gd name="connsiteX20" fmla="*/ 76252 w 584728"/>
              <a:gd name="connsiteY20" fmla="*/ 264614 h 556797"/>
              <a:gd name="connsiteX21" fmla="*/ 23762 w 584728"/>
              <a:gd name="connsiteY21" fmla="*/ 476470 h 556797"/>
              <a:gd name="connsiteX22" fmla="*/ 235602 w 584728"/>
              <a:gd name="connsiteY22" fmla="*/ 528961 h 556797"/>
              <a:gd name="connsiteX23" fmla="*/ 305137 w 584728"/>
              <a:gd name="connsiteY23" fmla="*/ 435980 h 556797"/>
              <a:gd name="connsiteX24" fmla="*/ 390534 w 584728"/>
              <a:gd name="connsiteY24" fmla="*/ 452759 h 556797"/>
              <a:gd name="connsiteX25" fmla="*/ 404188 w 584728"/>
              <a:gd name="connsiteY25" fmla="*/ 509725 h 556797"/>
              <a:gd name="connsiteX26" fmla="*/ 537676 w 584728"/>
              <a:gd name="connsiteY26" fmla="*/ 542804 h 556797"/>
              <a:gd name="connsiteX27" fmla="*/ 570757 w 584728"/>
              <a:gd name="connsiteY27" fmla="*/ 409341 h 556797"/>
              <a:gd name="connsiteX28" fmla="*/ 437277 w 584728"/>
              <a:gd name="connsiteY28" fmla="*/ 376269 h 55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84728" h="556797">
                <a:moveTo>
                  <a:pt x="437277" y="376270"/>
                </a:moveTo>
                <a:cubicBezTo>
                  <a:pt x="421680" y="385647"/>
                  <a:pt x="409780" y="398772"/>
                  <a:pt x="401807" y="413741"/>
                </a:cubicBezTo>
                <a:lnTo>
                  <a:pt x="310232" y="395762"/>
                </a:lnTo>
                <a:cubicBezTo>
                  <a:pt x="310083" y="368925"/>
                  <a:pt x="302954" y="341791"/>
                  <a:pt x="288093" y="317121"/>
                </a:cubicBezTo>
                <a:cubicBezTo>
                  <a:pt x="272016" y="290474"/>
                  <a:pt x="249174" y="270469"/>
                  <a:pt x="223123" y="257907"/>
                </a:cubicBezTo>
                <a:lnTo>
                  <a:pt x="264391" y="140947"/>
                </a:lnTo>
                <a:cubicBezTo>
                  <a:pt x="275936" y="140512"/>
                  <a:pt x="287530" y="137271"/>
                  <a:pt x="298125" y="130882"/>
                </a:cubicBezTo>
                <a:cubicBezTo>
                  <a:pt x="331478" y="110773"/>
                  <a:pt x="342213" y="67446"/>
                  <a:pt x="322116" y="34101"/>
                </a:cubicBezTo>
                <a:cubicBezTo>
                  <a:pt x="302011" y="763"/>
                  <a:pt x="258676" y="-9975"/>
                  <a:pt x="225348" y="10146"/>
                </a:cubicBezTo>
                <a:cubicBezTo>
                  <a:pt x="207178" y="21066"/>
                  <a:pt x="195774" y="38935"/>
                  <a:pt x="192366" y="58303"/>
                </a:cubicBezTo>
                <a:lnTo>
                  <a:pt x="104166" y="63703"/>
                </a:lnTo>
                <a:cubicBezTo>
                  <a:pt x="100257" y="55328"/>
                  <a:pt x="94276" y="48088"/>
                  <a:pt x="86789" y="42668"/>
                </a:cubicBezTo>
                <a:cubicBezTo>
                  <a:pt x="62360" y="24929"/>
                  <a:pt x="28154" y="30350"/>
                  <a:pt x="10431" y="54785"/>
                </a:cubicBezTo>
                <a:cubicBezTo>
                  <a:pt x="-7300" y="79244"/>
                  <a:pt x="-1884" y="113416"/>
                  <a:pt x="22555" y="131168"/>
                </a:cubicBezTo>
                <a:cubicBezTo>
                  <a:pt x="47001" y="148900"/>
                  <a:pt x="81165" y="143440"/>
                  <a:pt x="98904" y="119006"/>
                </a:cubicBezTo>
                <a:cubicBezTo>
                  <a:pt x="105041" y="110604"/>
                  <a:pt x="108324" y="101007"/>
                  <a:pt x="109110" y="91343"/>
                </a:cubicBezTo>
                <a:lnTo>
                  <a:pt x="193044" y="86203"/>
                </a:lnTo>
                <a:cubicBezTo>
                  <a:pt x="194665" y="93324"/>
                  <a:pt x="197394" y="100308"/>
                  <a:pt x="201363" y="106887"/>
                </a:cubicBezTo>
                <a:cubicBezTo>
                  <a:pt x="208294" y="118412"/>
                  <a:pt x="218019" y="127128"/>
                  <a:pt x="229101" y="132914"/>
                </a:cubicBezTo>
                <a:lnTo>
                  <a:pt x="189156" y="246135"/>
                </a:lnTo>
                <a:cubicBezTo>
                  <a:pt x="151891" y="237915"/>
                  <a:pt x="111524" y="243368"/>
                  <a:pt x="76252" y="264614"/>
                </a:cubicBezTo>
                <a:cubicBezTo>
                  <a:pt x="3253" y="308615"/>
                  <a:pt x="-20243" y="403478"/>
                  <a:pt x="23762" y="476470"/>
                </a:cubicBezTo>
                <a:cubicBezTo>
                  <a:pt x="67751" y="549445"/>
                  <a:pt x="162602" y="572950"/>
                  <a:pt x="235602" y="528961"/>
                </a:cubicBezTo>
                <a:cubicBezTo>
                  <a:pt x="271420" y="507368"/>
                  <a:pt x="295296" y="473501"/>
                  <a:pt x="305137" y="435980"/>
                </a:cubicBezTo>
                <a:lnTo>
                  <a:pt x="390534" y="452759"/>
                </a:lnTo>
                <a:cubicBezTo>
                  <a:pt x="389170" y="472046"/>
                  <a:pt x="393461" y="491926"/>
                  <a:pt x="404188" y="509725"/>
                </a:cubicBezTo>
                <a:cubicBezTo>
                  <a:pt x="431934" y="555756"/>
                  <a:pt x="491678" y="570551"/>
                  <a:pt x="537676" y="542804"/>
                </a:cubicBezTo>
                <a:cubicBezTo>
                  <a:pt x="583666" y="515083"/>
                  <a:pt x="598478" y="455339"/>
                  <a:pt x="570757" y="409341"/>
                </a:cubicBezTo>
                <a:cubicBezTo>
                  <a:pt x="543027" y="363335"/>
                  <a:pt x="483276" y="348556"/>
                  <a:pt x="437277" y="376269"/>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grpSp>
        <p:nvGrpSpPr>
          <p:cNvPr id="84" name="组合 83">
            <a:extLst>
              <a:ext uri="{FF2B5EF4-FFF2-40B4-BE49-F238E27FC236}">
                <a16:creationId xmlns:a16="http://schemas.microsoft.com/office/drawing/2014/main" id="{4DE8AEAF-B87F-40A9-BEEE-62E10DB9FB2E}"/>
              </a:ext>
            </a:extLst>
          </p:cNvPr>
          <p:cNvGrpSpPr/>
          <p:nvPr/>
        </p:nvGrpSpPr>
        <p:grpSpPr>
          <a:xfrm>
            <a:off x="2102475" y="3269232"/>
            <a:ext cx="632006" cy="591359"/>
            <a:chOff x="1944870" y="3269232"/>
            <a:chExt cx="632006" cy="591359"/>
          </a:xfrm>
        </p:grpSpPr>
        <p:sp>
          <p:nvSpPr>
            <p:cNvPr id="26" name="图形 98">
              <a:extLst>
                <a:ext uri="{FF2B5EF4-FFF2-40B4-BE49-F238E27FC236}">
                  <a16:creationId xmlns:a16="http://schemas.microsoft.com/office/drawing/2014/main" id="{05EE91A2-A722-4725-BE0B-8FAF442B6544}"/>
                </a:ext>
              </a:extLst>
            </p:cNvPr>
            <p:cNvSpPr/>
            <p:nvPr/>
          </p:nvSpPr>
          <p:spPr>
            <a:xfrm>
              <a:off x="2237796" y="3348129"/>
              <a:ext cx="339080" cy="433565"/>
            </a:xfrm>
            <a:custGeom>
              <a:avLst/>
              <a:gdLst>
                <a:gd name="connsiteX0" fmla="*/ 370193 w 376755"/>
                <a:gd name="connsiteY0" fmla="*/ 389117 h 481739"/>
                <a:gd name="connsiteX1" fmla="*/ 273012 w 376755"/>
                <a:gd name="connsiteY1" fmla="*/ 192746 h 481739"/>
                <a:gd name="connsiteX2" fmla="*/ 252045 w 376755"/>
                <a:gd name="connsiteY2" fmla="*/ 102579 h 481739"/>
                <a:gd name="connsiteX3" fmla="*/ 252045 w 376755"/>
                <a:gd name="connsiteY3" fmla="*/ 20391 h 481739"/>
                <a:gd name="connsiteX4" fmla="*/ 278126 w 376755"/>
                <a:gd name="connsiteY4" fmla="*/ 20391 h 481739"/>
                <a:gd name="connsiteX5" fmla="*/ 288311 w 376755"/>
                <a:gd name="connsiteY5" fmla="*/ 10195 h 481739"/>
                <a:gd name="connsiteX6" fmla="*/ 278126 w 376755"/>
                <a:gd name="connsiteY6" fmla="*/ 0 h 481739"/>
                <a:gd name="connsiteX7" fmla="*/ 98615 w 376755"/>
                <a:gd name="connsiteY7" fmla="*/ 0 h 481739"/>
                <a:gd name="connsiteX8" fmla="*/ 88430 w 376755"/>
                <a:gd name="connsiteY8" fmla="*/ 10195 h 481739"/>
                <a:gd name="connsiteX9" fmla="*/ 98615 w 376755"/>
                <a:gd name="connsiteY9" fmla="*/ 20391 h 481739"/>
                <a:gd name="connsiteX10" fmla="*/ 124705 w 376755"/>
                <a:gd name="connsiteY10" fmla="*/ 20391 h 481739"/>
                <a:gd name="connsiteX11" fmla="*/ 124705 w 376755"/>
                <a:gd name="connsiteY11" fmla="*/ 102579 h 481739"/>
                <a:gd name="connsiteX12" fmla="*/ 103747 w 376755"/>
                <a:gd name="connsiteY12" fmla="*/ 192702 h 481739"/>
                <a:gd name="connsiteX13" fmla="*/ 6574 w 376755"/>
                <a:gd name="connsiteY13" fmla="*/ 389134 h 481739"/>
                <a:gd name="connsiteX14" fmla="*/ 9650 w 376755"/>
                <a:gd name="connsiteY14" fmla="*/ 450800 h 481739"/>
                <a:gd name="connsiteX15" fmla="*/ 65820 w 376755"/>
                <a:gd name="connsiteY15" fmla="*/ 481738 h 481739"/>
                <a:gd name="connsiteX16" fmla="*/ 310912 w 376755"/>
                <a:gd name="connsiteY16" fmla="*/ 481738 h 481739"/>
                <a:gd name="connsiteX17" fmla="*/ 367082 w 376755"/>
                <a:gd name="connsiteY17" fmla="*/ 450800 h 481739"/>
                <a:gd name="connsiteX18" fmla="*/ 370193 w 376755"/>
                <a:gd name="connsiteY18" fmla="*/ 389117 h 481739"/>
                <a:gd name="connsiteX19" fmla="*/ 102675 w 376755"/>
                <a:gd name="connsiteY19" fmla="*/ 345872 h 481739"/>
                <a:gd name="connsiteX20" fmla="*/ 92130 w 376755"/>
                <a:gd name="connsiteY20" fmla="*/ 366474 h 481739"/>
                <a:gd name="connsiteX21" fmla="*/ 78336 w 376755"/>
                <a:gd name="connsiteY21" fmla="*/ 370625 h 481739"/>
                <a:gd name="connsiteX22" fmla="*/ 74018 w 376755"/>
                <a:gd name="connsiteY22" fmla="*/ 357149 h 481739"/>
                <a:gd name="connsiteX23" fmla="*/ 84564 w 376755"/>
                <a:gd name="connsiteY23" fmla="*/ 336556 h 481739"/>
                <a:gd name="connsiteX24" fmla="*/ 98391 w 376755"/>
                <a:gd name="connsiteY24" fmla="*/ 332520 h 481739"/>
                <a:gd name="connsiteX25" fmla="*/ 102675 w 376755"/>
                <a:gd name="connsiteY25" fmla="*/ 345872 h 481739"/>
                <a:gd name="connsiteX26" fmla="*/ 156076 w 376755"/>
                <a:gd name="connsiteY26" fmla="*/ 241647 h 481739"/>
                <a:gd name="connsiteX27" fmla="*/ 121137 w 376755"/>
                <a:gd name="connsiteY27" fmla="*/ 309849 h 481739"/>
                <a:gd name="connsiteX28" fmla="*/ 107402 w 376755"/>
                <a:gd name="connsiteY28" fmla="*/ 314274 h 481739"/>
                <a:gd name="connsiteX29" fmla="*/ 102982 w 376755"/>
                <a:gd name="connsiteY29" fmla="*/ 300524 h 481739"/>
                <a:gd name="connsiteX30" fmla="*/ 137921 w 376755"/>
                <a:gd name="connsiteY30" fmla="*/ 232323 h 481739"/>
                <a:gd name="connsiteX31" fmla="*/ 151656 w 376755"/>
                <a:gd name="connsiteY31" fmla="*/ 227898 h 481739"/>
                <a:gd name="connsiteX32" fmla="*/ 156076 w 376755"/>
                <a:gd name="connsiteY32" fmla="*/ 241647 h 481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6755" h="481739">
                  <a:moveTo>
                    <a:pt x="370193" y="389117"/>
                  </a:moveTo>
                  <a:lnTo>
                    <a:pt x="273012" y="192746"/>
                  </a:lnTo>
                  <a:cubicBezTo>
                    <a:pt x="259197" y="164702"/>
                    <a:pt x="252023" y="133848"/>
                    <a:pt x="252045" y="102579"/>
                  </a:cubicBezTo>
                  <a:lnTo>
                    <a:pt x="252045" y="20391"/>
                  </a:lnTo>
                  <a:lnTo>
                    <a:pt x="278126" y="20391"/>
                  </a:lnTo>
                  <a:cubicBezTo>
                    <a:pt x="283751" y="20391"/>
                    <a:pt x="288311" y="15826"/>
                    <a:pt x="288311" y="10195"/>
                  </a:cubicBezTo>
                  <a:cubicBezTo>
                    <a:pt x="288311" y="4565"/>
                    <a:pt x="283751" y="0"/>
                    <a:pt x="278126" y="0"/>
                  </a:cubicBezTo>
                  <a:lnTo>
                    <a:pt x="98615" y="0"/>
                  </a:lnTo>
                  <a:cubicBezTo>
                    <a:pt x="92990" y="0"/>
                    <a:pt x="88430" y="4565"/>
                    <a:pt x="88430" y="10195"/>
                  </a:cubicBezTo>
                  <a:cubicBezTo>
                    <a:pt x="88430" y="15826"/>
                    <a:pt x="92990" y="20391"/>
                    <a:pt x="98615" y="20391"/>
                  </a:cubicBezTo>
                  <a:lnTo>
                    <a:pt x="124705" y="20391"/>
                  </a:lnTo>
                  <a:lnTo>
                    <a:pt x="124705" y="102579"/>
                  </a:lnTo>
                  <a:cubicBezTo>
                    <a:pt x="124726" y="133833"/>
                    <a:pt x="117555" y="164671"/>
                    <a:pt x="103747" y="192702"/>
                  </a:cubicBezTo>
                  <a:lnTo>
                    <a:pt x="6574" y="389134"/>
                  </a:lnTo>
                  <a:cubicBezTo>
                    <a:pt x="-3182" y="408826"/>
                    <a:pt x="-2017" y="432178"/>
                    <a:pt x="9650" y="450800"/>
                  </a:cubicBezTo>
                  <a:cubicBezTo>
                    <a:pt x="21735" y="470179"/>
                    <a:pt x="42999" y="481891"/>
                    <a:pt x="65820" y="481738"/>
                  </a:cubicBezTo>
                  <a:lnTo>
                    <a:pt x="310912" y="481738"/>
                  </a:lnTo>
                  <a:cubicBezTo>
                    <a:pt x="333736" y="481907"/>
                    <a:pt x="355008" y="470190"/>
                    <a:pt x="367082" y="450800"/>
                  </a:cubicBezTo>
                  <a:cubicBezTo>
                    <a:pt x="378765" y="432180"/>
                    <a:pt x="379943" y="408820"/>
                    <a:pt x="370193" y="389117"/>
                  </a:cubicBezTo>
                  <a:close/>
                  <a:moveTo>
                    <a:pt x="102675" y="345872"/>
                  </a:moveTo>
                  <a:lnTo>
                    <a:pt x="92130" y="366474"/>
                  </a:lnTo>
                  <a:cubicBezTo>
                    <a:pt x="89466" y="371433"/>
                    <a:pt x="83290" y="373292"/>
                    <a:pt x="78336" y="370625"/>
                  </a:cubicBezTo>
                  <a:cubicBezTo>
                    <a:pt x="73510" y="368027"/>
                    <a:pt x="71602" y="362072"/>
                    <a:pt x="74018" y="357149"/>
                  </a:cubicBezTo>
                  <a:lnTo>
                    <a:pt x="84564" y="336556"/>
                  </a:lnTo>
                  <a:cubicBezTo>
                    <a:pt x="87268" y="331619"/>
                    <a:pt x="93459" y="329812"/>
                    <a:pt x="98391" y="332520"/>
                  </a:cubicBezTo>
                  <a:cubicBezTo>
                    <a:pt x="103135" y="335124"/>
                    <a:pt x="105017" y="340989"/>
                    <a:pt x="102675" y="345872"/>
                  </a:cubicBezTo>
                  <a:close/>
                  <a:moveTo>
                    <a:pt x="156076" y="241647"/>
                  </a:moveTo>
                  <a:lnTo>
                    <a:pt x="121137" y="309849"/>
                  </a:lnTo>
                  <a:cubicBezTo>
                    <a:pt x="118565" y="314868"/>
                    <a:pt x="112416" y="316849"/>
                    <a:pt x="107402" y="314274"/>
                  </a:cubicBezTo>
                  <a:cubicBezTo>
                    <a:pt x="102389" y="311699"/>
                    <a:pt x="100410" y="305543"/>
                    <a:pt x="102982" y="300524"/>
                  </a:cubicBezTo>
                  <a:lnTo>
                    <a:pt x="137921" y="232323"/>
                  </a:lnTo>
                  <a:cubicBezTo>
                    <a:pt x="140493" y="227304"/>
                    <a:pt x="146643" y="225323"/>
                    <a:pt x="151656" y="227898"/>
                  </a:cubicBezTo>
                  <a:cubicBezTo>
                    <a:pt x="156669" y="230473"/>
                    <a:pt x="158648" y="236629"/>
                    <a:pt x="156076" y="241647"/>
                  </a:cubicBezTo>
                  <a:close/>
                </a:path>
              </a:pathLst>
            </a:custGeom>
            <a:solidFill>
              <a:schemeClr val="bg1"/>
            </a:solidFill>
            <a:ln w="665" cap="flat">
              <a:noFill/>
              <a:prstDash val="solid"/>
              <a:miter/>
            </a:ln>
            <a:effectLst/>
          </p:spPr>
          <p:txBody>
            <a:bodyPr lIns="82296" tIns="41148" rIns="82296" bIns="41148" rtlCol="0" anchor="ctr"/>
            <a:lstStyle/>
            <a:p>
              <a:endParaRPr lang="zh-CN" altLang="en-US" sz="1620"/>
            </a:p>
          </p:txBody>
        </p:sp>
        <p:sp>
          <p:nvSpPr>
            <p:cNvPr id="27" name="图形 98">
              <a:extLst>
                <a:ext uri="{FF2B5EF4-FFF2-40B4-BE49-F238E27FC236}">
                  <a16:creationId xmlns:a16="http://schemas.microsoft.com/office/drawing/2014/main" id="{B5731E62-0D0D-48E7-9105-794535BD6FA1}"/>
                </a:ext>
              </a:extLst>
            </p:cNvPr>
            <p:cNvSpPr/>
            <p:nvPr/>
          </p:nvSpPr>
          <p:spPr>
            <a:xfrm>
              <a:off x="1944870" y="3269232"/>
              <a:ext cx="374987" cy="591359"/>
            </a:xfrm>
            <a:custGeom>
              <a:avLst/>
              <a:gdLst>
                <a:gd name="connsiteX0" fmla="*/ 372346 w 416652"/>
                <a:gd name="connsiteY0" fmla="*/ 262883 h 657066"/>
                <a:gd name="connsiteX1" fmla="*/ 343751 w 416652"/>
                <a:gd name="connsiteY1" fmla="*/ 139869 h 657066"/>
                <a:gd name="connsiteX2" fmla="*/ 343751 w 416652"/>
                <a:gd name="connsiteY2" fmla="*/ 27815 h 657066"/>
                <a:gd name="connsiteX3" fmla="*/ 379323 w 416652"/>
                <a:gd name="connsiteY3" fmla="*/ 27815 h 657066"/>
                <a:gd name="connsiteX4" fmla="*/ 393216 w 416652"/>
                <a:gd name="connsiteY4" fmla="*/ 13908 h 657066"/>
                <a:gd name="connsiteX5" fmla="*/ 379323 w 416652"/>
                <a:gd name="connsiteY5" fmla="*/ 0 h 657066"/>
                <a:gd name="connsiteX6" fmla="*/ 134495 w 416652"/>
                <a:gd name="connsiteY6" fmla="*/ 0 h 657066"/>
                <a:gd name="connsiteX7" fmla="*/ 120602 w 416652"/>
                <a:gd name="connsiteY7" fmla="*/ 13908 h 657066"/>
                <a:gd name="connsiteX8" fmla="*/ 134495 w 416652"/>
                <a:gd name="connsiteY8" fmla="*/ 27815 h 657066"/>
                <a:gd name="connsiteX9" fmla="*/ 170066 w 416652"/>
                <a:gd name="connsiteY9" fmla="*/ 27815 h 657066"/>
                <a:gd name="connsiteX10" fmla="*/ 170066 w 416652"/>
                <a:gd name="connsiteY10" fmla="*/ 139869 h 657066"/>
                <a:gd name="connsiteX11" fmla="*/ 141472 w 416652"/>
                <a:gd name="connsiteY11" fmla="*/ 262830 h 657066"/>
                <a:gd name="connsiteX12" fmla="*/ 8956 w 416652"/>
                <a:gd name="connsiteY12" fmla="*/ 530736 h 657066"/>
                <a:gd name="connsiteX13" fmla="*/ 13174 w 416652"/>
                <a:gd name="connsiteY13" fmla="*/ 614842 h 657066"/>
                <a:gd name="connsiteX14" fmla="*/ 89784 w 416652"/>
                <a:gd name="connsiteY14" fmla="*/ 657066 h 657066"/>
                <a:gd name="connsiteX15" fmla="*/ 304919 w 416652"/>
                <a:gd name="connsiteY15" fmla="*/ 657066 h 657066"/>
                <a:gd name="connsiteX16" fmla="*/ 307125 w 416652"/>
                <a:gd name="connsiteY16" fmla="*/ 582822 h 657066"/>
                <a:gd name="connsiteX17" fmla="*/ 404289 w 416652"/>
                <a:gd name="connsiteY17" fmla="*/ 386328 h 657066"/>
                <a:gd name="connsiteX18" fmla="*/ 416653 w 416652"/>
                <a:gd name="connsiteY18" fmla="*/ 352408 h 657066"/>
                <a:gd name="connsiteX19" fmla="*/ 140031 w 416652"/>
                <a:gd name="connsiteY19" fmla="*/ 471736 h 657066"/>
                <a:gd name="connsiteX20" fmla="*/ 125654 w 416652"/>
                <a:gd name="connsiteY20" fmla="*/ 499824 h 657066"/>
                <a:gd name="connsiteX21" fmla="*/ 113308 w 416652"/>
                <a:gd name="connsiteY21" fmla="*/ 507372 h 657066"/>
                <a:gd name="connsiteX22" fmla="*/ 106955 w 416652"/>
                <a:gd name="connsiteY22" fmla="*/ 505823 h 657066"/>
                <a:gd name="connsiteX23" fmla="*/ 100942 w 416652"/>
                <a:gd name="connsiteY23" fmla="*/ 487151 h 657066"/>
                <a:gd name="connsiteX24" fmla="*/ 100961 w 416652"/>
                <a:gd name="connsiteY24" fmla="*/ 487113 h 657066"/>
                <a:gd name="connsiteX25" fmla="*/ 115373 w 416652"/>
                <a:gd name="connsiteY25" fmla="*/ 459016 h 657066"/>
                <a:gd name="connsiteX26" fmla="*/ 134073 w 416652"/>
                <a:gd name="connsiteY26" fmla="*/ 453016 h 657066"/>
                <a:gd name="connsiteX27" fmla="*/ 140066 w 416652"/>
                <a:gd name="connsiteY27" fmla="*/ 471736 h 657066"/>
                <a:gd name="connsiteX28" fmla="*/ 212897 w 416652"/>
                <a:gd name="connsiteY28" fmla="*/ 329571 h 657066"/>
                <a:gd name="connsiteX29" fmla="*/ 165242 w 416652"/>
                <a:gd name="connsiteY29" fmla="*/ 422588 h 657066"/>
                <a:gd name="connsiteX30" fmla="*/ 152896 w 416652"/>
                <a:gd name="connsiteY30" fmla="*/ 430162 h 657066"/>
                <a:gd name="connsiteX31" fmla="*/ 138989 w 416652"/>
                <a:gd name="connsiteY31" fmla="*/ 416286 h 657066"/>
                <a:gd name="connsiteX32" fmla="*/ 140514 w 416652"/>
                <a:gd name="connsiteY32" fmla="*/ 409930 h 657066"/>
                <a:gd name="connsiteX33" fmla="*/ 188142 w 416652"/>
                <a:gd name="connsiteY33" fmla="*/ 316860 h 657066"/>
                <a:gd name="connsiteX34" fmla="*/ 206881 w 416652"/>
                <a:gd name="connsiteY34" fmla="*/ 310864 h 657066"/>
                <a:gd name="connsiteX35" fmla="*/ 212897 w 416652"/>
                <a:gd name="connsiteY35" fmla="*/ 329571 h 65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16652" h="657066">
                  <a:moveTo>
                    <a:pt x="372346" y="262883"/>
                  </a:moveTo>
                  <a:cubicBezTo>
                    <a:pt x="353504" y="224621"/>
                    <a:pt x="343719" y="182528"/>
                    <a:pt x="343751" y="139869"/>
                  </a:cubicBezTo>
                  <a:lnTo>
                    <a:pt x="343751" y="27815"/>
                  </a:lnTo>
                  <a:lnTo>
                    <a:pt x="379323" y="27815"/>
                  </a:lnTo>
                  <a:cubicBezTo>
                    <a:pt x="386996" y="27815"/>
                    <a:pt x="393216" y="21589"/>
                    <a:pt x="393216" y="13908"/>
                  </a:cubicBezTo>
                  <a:cubicBezTo>
                    <a:pt x="393216" y="6227"/>
                    <a:pt x="386996" y="0"/>
                    <a:pt x="379323" y="0"/>
                  </a:cubicBezTo>
                  <a:lnTo>
                    <a:pt x="134495" y="0"/>
                  </a:lnTo>
                  <a:cubicBezTo>
                    <a:pt x="126822" y="0"/>
                    <a:pt x="120602" y="6227"/>
                    <a:pt x="120602" y="13908"/>
                  </a:cubicBezTo>
                  <a:cubicBezTo>
                    <a:pt x="120602" y="21589"/>
                    <a:pt x="126822" y="27815"/>
                    <a:pt x="134495" y="27815"/>
                  </a:cubicBezTo>
                  <a:lnTo>
                    <a:pt x="170066" y="27815"/>
                  </a:lnTo>
                  <a:lnTo>
                    <a:pt x="170066" y="139869"/>
                  </a:lnTo>
                  <a:cubicBezTo>
                    <a:pt x="170093" y="182510"/>
                    <a:pt x="160308" y="224585"/>
                    <a:pt x="141472" y="262830"/>
                  </a:cubicBezTo>
                  <a:lnTo>
                    <a:pt x="8956" y="530736"/>
                  </a:lnTo>
                  <a:cubicBezTo>
                    <a:pt x="-4342" y="557598"/>
                    <a:pt x="-2745" y="589448"/>
                    <a:pt x="13174" y="614842"/>
                  </a:cubicBezTo>
                  <a:cubicBezTo>
                    <a:pt x="29616" y="641232"/>
                    <a:pt x="58245" y="657066"/>
                    <a:pt x="89784" y="657066"/>
                  </a:cubicBezTo>
                  <a:lnTo>
                    <a:pt x="304919" y="657066"/>
                  </a:lnTo>
                  <a:cubicBezTo>
                    <a:pt x="295253" y="633157"/>
                    <a:pt x="295473" y="606485"/>
                    <a:pt x="307125" y="582822"/>
                  </a:cubicBezTo>
                  <a:lnTo>
                    <a:pt x="404289" y="386328"/>
                  </a:lnTo>
                  <a:cubicBezTo>
                    <a:pt x="409546" y="375469"/>
                    <a:pt x="413689" y="364104"/>
                    <a:pt x="416653" y="352408"/>
                  </a:cubicBezTo>
                  <a:close/>
                  <a:moveTo>
                    <a:pt x="140031" y="471736"/>
                  </a:moveTo>
                  <a:lnTo>
                    <a:pt x="125654" y="499824"/>
                  </a:lnTo>
                  <a:cubicBezTo>
                    <a:pt x="123283" y="504463"/>
                    <a:pt x="118513" y="507378"/>
                    <a:pt x="113308" y="507372"/>
                  </a:cubicBezTo>
                  <a:cubicBezTo>
                    <a:pt x="111096" y="507378"/>
                    <a:pt x="108916" y="506847"/>
                    <a:pt x="106955" y="505823"/>
                  </a:cubicBezTo>
                  <a:cubicBezTo>
                    <a:pt x="100143" y="502329"/>
                    <a:pt x="97451" y="493969"/>
                    <a:pt x="100942" y="487151"/>
                  </a:cubicBezTo>
                  <a:cubicBezTo>
                    <a:pt x="100948" y="487138"/>
                    <a:pt x="100955" y="487125"/>
                    <a:pt x="100961" y="487113"/>
                  </a:cubicBezTo>
                  <a:lnTo>
                    <a:pt x="115373" y="459016"/>
                  </a:lnTo>
                  <a:cubicBezTo>
                    <a:pt x="118882" y="452190"/>
                    <a:pt x="127254" y="449504"/>
                    <a:pt x="134073" y="453016"/>
                  </a:cubicBezTo>
                  <a:cubicBezTo>
                    <a:pt x="140892" y="456529"/>
                    <a:pt x="143575" y="464910"/>
                    <a:pt x="140066" y="471736"/>
                  </a:cubicBezTo>
                  <a:close/>
                  <a:moveTo>
                    <a:pt x="212897" y="329571"/>
                  </a:moveTo>
                  <a:lnTo>
                    <a:pt x="165242" y="422588"/>
                  </a:lnTo>
                  <a:cubicBezTo>
                    <a:pt x="162864" y="427224"/>
                    <a:pt x="158102" y="430146"/>
                    <a:pt x="152896" y="430162"/>
                  </a:cubicBezTo>
                  <a:cubicBezTo>
                    <a:pt x="145228" y="430175"/>
                    <a:pt x="139001" y="423962"/>
                    <a:pt x="138989" y="416286"/>
                  </a:cubicBezTo>
                  <a:cubicBezTo>
                    <a:pt x="138985" y="414076"/>
                    <a:pt x="139508" y="411897"/>
                    <a:pt x="140514" y="409930"/>
                  </a:cubicBezTo>
                  <a:lnTo>
                    <a:pt x="188142" y="316860"/>
                  </a:lnTo>
                  <a:cubicBezTo>
                    <a:pt x="191663" y="310024"/>
                    <a:pt x="200052" y="307340"/>
                    <a:pt x="206881" y="310864"/>
                  </a:cubicBezTo>
                  <a:cubicBezTo>
                    <a:pt x="213690" y="314378"/>
                    <a:pt x="216379" y="322741"/>
                    <a:pt x="212897" y="329571"/>
                  </a:cubicBezTo>
                  <a:close/>
                </a:path>
              </a:pathLst>
            </a:custGeom>
            <a:solidFill>
              <a:schemeClr val="bg1"/>
            </a:solidFill>
            <a:ln w="665" cap="flat">
              <a:noFill/>
              <a:prstDash val="solid"/>
              <a:miter/>
            </a:ln>
            <a:effectLst/>
          </p:spPr>
          <p:txBody>
            <a:bodyPr lIns="82296" tIns="41148" rIns="82296" bIns="41148" rtlCol="0" anchor="ctr"/>
            <a:lstStyle/>
            <a:p>
              <a:endParaRPr lang="zh-CN" altLang="en-US" sz="1620"/>
            </a:p>
          </p:txBody>
        </p:sp>
      </p:grpSp>
      <p:sp>
        <p:nvSpPr>
          <p:cNvPr id="28" name="图形 100">
            <a:extLst>
              <a:ext uri="{FF2B5EF4-FFF2-40B4-BE49-F238E27FC236}">
                <a16:creationId xmlns:a16="http://schemas.microsoft.com/office/drawing/2014/main" id="{90F45554-4418-4535-8A61-366EE1E0E2D5}"/>
              </a:ext>
            </a:extLst>
          </p:cNvPr>
          <p:cNvSpPr/>
          <p:nvPr/>
        </p:nvSpPr>
        <p:spPr>
          <a:xfrm>
            <a:off x="9659170" y="2326375"/>
            <a:ext cx="526220" cy="526536"/>
          </a:xfrm>
          <a:custGeom>
            <a:avLst/>
            <a:gdLst>
              <a:gd name="connsiteX0" fmla="*/ 73139 w 584689"/>
              <a:gd name="connsiteY0" fmla="*/ 351 h 585040"/>
              <a:gd name="connsiteX1" fmla="*/ 161 w 584689"/>
              <a:gd name="connsiteY1" fmla="*/ 73329 h 585040"/>
              <a:gd name="connsiteX2" fmla="*/ 73139 w 584689"/>
              <a:gd name="connsiteY2" fmla="*/ 146308 h 585040"/>
              <a:gd name="connsiteX3" fmla="*/ 95945 w 584689"/>
              <a:gd name="connsiteY3" fmla="*/ 142799 h 585040"/>
              <a:gd name="connsiteX4" fmla="*/ 167169 w 584689"/>
              <a:gd name="connsiteY4" fmla="*/ 225952 h 585040"/>
              <a:gd name="connsiteX5" fmla="*/ 146118 w 584689"/>
              <a:gd name="connsiteY5" fmla="*/ 292615 h 585040"/>
              <a:gd name="connsiteX6" fmla="*/ 167169 w 584689"/>
              <a:gd name="connsiteY6" fmla="*/ 359278 h 585040"/>
              <a:gd name="connsiteX7" fmla="*/ 95945 w 584689"/>
              <a:gd name="connsiteY7" fmla="*/ 442431 h 585040"/>
              <a:gd name="connsiteX8" fmla="*/ 3669 w 584689"/>
              <a:gd name="connsiteY8" fmla="*/ 489095 h 585040"/>
              <a:gd name="connsiteX9" fmla="*/ 50333 w 584689"/>
              <a:gd name="connsiteY9" fmla="*/ 581371 h 585040"/>
              <a:gd name="connsiteX10" fmla="*/ 142609 w 584689"/>
              <a:gd name="connsiteY10" fmla="*/ 534707 h 585040"/>
              <a:gd name="connsiteX11" fmla="*/ 146118 w 584689"/>
              <a:gd name="connsiteY11" fmla="*/ 511901 h 585040"/>
              <a:gd name="connsiteX12" fmla="*/ 139802 w 584689"/>
              <a:gd name="connsiteY12" fmla="*/ 481727 h 585040"/>
              <a:gd name="connsiteX13" fmla="*/ 212079 w 584689"/>
              <a:gd name="connsiteY13" fmla="*/ 397522 h 585040"/>
              <a:gd name="connsiteX14" fmla="*/ 263304 w 584689"/>
              <a:gd name="connsiteY14" fmla="*/ 409451 h 585040"/>
              <a:gd name="connsiteX15" fmla="*/ 306109 w 584689"/>
              <a:gd name="connsiteY15" fmla="*/ 401381 h 585040"/>
              <a:gd name="connsiteX16" fmla="*/ 360842 w 584689"/>
              <a:gd name="connsiteY16" fmla="*/ 475412 h 585040"/>
              <a:gd name="connsiteX17" fmla="*/ 350667 w 584689"/>
              <a:gd name="connsiteY17" fmla="*/ 511901 h 585040"/>
              <a:gd name="connsiteX18" fmla="*/ 423646 w 584689"/>
              <a:gd name="connsiteY18" fmla="*/ 584879 h 585040"/>
              <a:gd name="connsiteX19" fmla="*/ 496624 w 584689"/>
              <a:gd name="connsiteY19" fmla="*/ 511901 h 585040"/>
              <a:gd name="connsiteX20" fmla="*/ 423646 w 584689"/>
              <a:gd name="connsiteY20" fmla="*/ 438923 h 585040"/>
              <a:gd name="connsiteX21" fmla="*/ 408208 w 584689"/>
              <a:gd name="connsiteY21" fmla="*/ 440677 h 585040"/>
              <a:gd name="connsiteX22" fmla="*/ 353474 w 584689"/>
              <a:gd name="connsiteY22" fmla="*/ 366646 h 585040"/>
              <a:gd name="connsiteX23" fmla="*/ 377333 w 584689"/>
              <a:gd name="connsiteY23" fmla="*/ 315421 h 585040"/>
              <a:gd name="connsiteX24" fmla="*/ 446802 w 584689"/>
              <a:gd name="connsiteY24" fmla="*/ 310860 h 585040"/>
              <a:gd name="connsiteX25" fmla="*/ 511711 w 584689"/>
              <a:gd name="connsiteY25" fmla="*/ 351208 h 585040"/>
              <a:gd name="connsiteX26" fmla="*/ 584689 w 584689"/>
              <a:gd name="connsiteY26" fmla="*/ 277879 h 585040"/>
              <a:gd name="connsiteX27" fmla="*/ 511711 w 584689"/>
              <a:gd name="connsiteY27" fmla="*/ 204901 h 585040"/>
              <a:gd name="connsiteX28" fmla="*/ 443294 w 584689"/>
              <a:gd name="connsiteY28" fmla="*/ 252267 h 585040"/>
              <a:gd name="connsiteX29" fmla="*/ 373824 w 584689"/>
              <a:gd name="connsiteY29" fmla="*/ 256828 h 585040"/>
              <a:gd name="connsiteX30" fmla="*/ 352773 w 584689"/>
              <a:gd name="connsiteY30" fmla="*/ 217532 h 585040"/>
              <a:gd name="connsiteX31" fmla="*/ 405752 w 584689"/>
              <a:gd name="connsiteY31" fmla="*/ 143501 h 585040"/>
              <a:gd name="connsiteX32" fmla="*/ 423997 w 584689"/>
              <a:gd name="connsiteY32" fmla="*/ 146308 h 585040"/>
              <a:gd name="connsiteX33" fmla="*/ 496975 w 584689"/>
              <a:gd name="connsiteY33" fmla="*/ 72978 h 585040"/>
              <a:gd name="connsiteX34" fmla="*/ 423646 w 584689"/>
              <a:gd name="connsiteY34" fmla="*/ 0 h 585040"/>
              <a:gd name="connsiteX35" fmla="*/ 350667 w 584689"/>
              <a:gd name="connsiteY35" fmla="*/ 73329 h 585040"/>
              <a:gd name="connsiteX36" fmla="*/ 359088 w 584689"/>
              <a:gd name="connsiteY36" fmla="*/ 107012 h 585040"/>
              <a:gd name="connsiteX37" fmla="*/ 305056 w 584689"/>
              <a:gd name="connsiteY37" fmla="*/ 183849 h 585040"/>
              <a:gd name="connsiteX38" fmla="*/ 262953 w 584689"/>
              <a:gd name="connsiteY38" fmla="*/ 175780 h 585040"/>
              <a:gd name="connsiteX39" fmla="*/ 211728 w 584689"/>
              <a:gd name="connsiteY39" fmla="*/ 187709 h 585040"/>
              <a:gd name="connsiteX40" fmla="*/ 139451 w 584689"/>
              <a:gd name="connsiteY40" fmla="*/ 103503 h 585040"/>
              <a:gd name="connsiteX41" fmla="*/ 145767 w 584689"/>
              <a:gd name="connsiteY41" fmla="*/ 73329 h 585040"/>
              <a:gd name="connsiteX42" fmla="*/ 73139 w 584689"/>
              <a:gd name="connsiteY42" fmla="*/ 351 h 585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4689" h="585040">
                <a:moveTo>
                  <a:pt x="73139" y="351"/>
                </a:moveTo>
                <a:cubicBezTo>
                  <a:pt x="32791" y="351"/>
                  <a:pt x="161" y="32981"/>
                  <a:pt x="161" y="73329"/>
                </a:cubicBezTo>
                <a:cubicBezTo>
                  <a:pt x="161" y="113678"/>
                  <a:pt x="32791" y="146308"/>
                  <a:pt x="73139" y="146308"/>
                </a:cubicBezTo>
                <a:cubicBezTo>
                  <a:pt x="80858" y="146308"/>
                  <a:pt x="88577" y="144904"/>
                  <a:pt x="95945" y="142799"/>
                </a:cubicBezTo>
                <a:lnTo>
                  <a:pt x="167169" y="225952"/>
                </a:lnTo>
                <a:cubicBezTo>
                  <a:pt x="153486" y="245600"/>
                  <a:pt x="146118" y="268757"/>
                  <a:pt x="146118" y="292615"/>
                </a:cubicBezTo>
                <a:cubicBezTo>
                  <a:pt x="146118" y="317175"/>
                  <a:pt x="154187" y="340332"/>
                  <a:pt x="167169" y="359278"/>
                </a:cubicBezTo>
                <a:lnTo>
                  <a:pt x="95945" y="442431"/>
                </a:lnTo>
                <a:cubicBezTo>
                  <a:pt x="57701" y="429800"/>
                  <a:pt x="16300" y="450852"/>
                  <a:pt x="3669" y="489095"/>
                </a:cubicBezTo>
                <a:cubicBezTo>
                  <a:pt x="-8961" y="527339"/>
                  <a:pt x="12090" y="568740"/>
                  <a:pt x="50333" y="581371"/>
                </a:cubicBezTo>
                <a:cubicBezTo>
                  <a:pt x="88577" y="594002"/>
                  <a:pt x="129978" y="572950"/>
                  <a:pt x="142609" y="534707"/>
                </a:cubicBezTo>
                <a:cubicBezTo>
                  <a:pt x="145065" y="527339"/>
                  <a:pt x="146118" y="519620"/>
                  <a:pt x="146118" y="511901"/>
                </a:cubicBezTo>
                <a:cubicBezTo>
                  <a:pt x="146118" y="501025"/>
                  <a:pt x="144012" y="490850"/>
                  <a:pt x="139802" y="481727"/>
                </a:cubicBezTo>
                <a:lnTo>
                  <a:pt x="212079" y="397522"/>
                </a:lnTo>
                <a:cubicBezTo>
                  <a:pt x="227867" y="405240"/>
                  <a:pt x="245410" y="409451"/>
                  <a:pt x="263304" y="409451"/>
                </a:cubicBezTo>
                <a:cubicBezTo>
                  <a:pt x="278391" y="409451"/>
                  <a:pt x="293127" y="406293"/>
                  <a:pt x="306109" y="401381"/>
                </a:cubicBezTo>
                <a:lnTo>
                  <a:pt x="360842" y="475412"/>
                </a:lnTo>
                <a:cubicBezTo>
                  <a:pt x="354176" y="486639"/>
                  <a:pt x="351018" y="499270"/>
                  <a:pt x="350667" y="511901"/>
                </a:cubicBezTo>
                <a:cubicBezTo>
                  <a:pt x="350667" y="552250"/>
                  <a:pt x="383297" y="584879"/>
                  <a:pt x="423646" y="584879"/>
                </a:cubicBezTo>
                <a:cubicBezTo>
                  <a:pt x="463994" y="584879"/>
                  <a:pt x="496624" y="552250"/>
                  <a:pt x="496624" y="511901"/>
                </a:cubicBezTo>
                <a:cubicBezTo>
                  <a:pt x="496624" y="471552"/>
                  <a:pt x="463994" y="438923"/>
                  <a:pt x="423646" y="438923"/>
                </a:cubicBezTo>
                <a:cubicBezTo>
                  <a:pt x="418383" y="438923"/>
                  <a:pt x="413120" y="439624"/>
                  <a:pt x="408208" y="440677"/>
                </a:cubicBezTo>
                <a:lnTo>
                  <a:pt x="353474" y="366646"/>
                </a:lnTo>
                <a:cubicBezTo>
                  <a:pt x="365403" y="351910"/>
                  <a:pt x="373473" y="334367"/>
                  <a:pt x="377333" y="315421"/>
                </a:cubicBezTo>
                <a:lnTo>
                  <a:pt x="446802" y="310860"/>
                </a:lnTo>
                <a:cubicBezTo>
                  <a:pt x="459082" y="335420"/>
                  <a:pt x="484344" y="350858"/>
                  <a:pt x="511711" y="351208"/>
                </a:cubicBezTo>
                <a:cubicBezTo>
                  <a:pt x="552060" y="351208"/>
                  <a:pt x="584689" y="318579"/>
                  <a:pt x="584689" y="277879"/>
                </a:cubicBezTo>
                <a:cubicBezTo>
                  <a:pt x="584689" y="237180"/>
                  <a:pt x="552060" y="204901"/>
                  <a:pt x="511711" y="204901"/>
                </a:cubicBezTo>
                <a:cubicBezTo>
                  <a:pt x="481186" y="204901"/>
                  <a:pt x="453820" y="223847"/>
                  <a:pt x="443294" y="252267"/>
                </a:cubicBezTo>
                <a:lnTo>
                  <a:pt x="373824" y="256828"/>
                </a:lnTo>
                <a:cubicBezTo>
                  <a:pt x="369263" y="242443"/>
                  <a:pt x="362246" y="229110"/>
                  <a:pt x="352773" y="217532"/>
                </a:cubicBezTo>
                <a:lnTo>
                  <a:pt x="405752" y="143501"/>
                </a:lnTo>
                <a:cubicBezTo>
                  <a:pt x="411717" y="144904"/>
                  <a:pt x="417681" y="146308"/>
                  <a:pt x="423997" y="146308"/>
                </a:cubicBezTo>
                <a:cubicBezTo>
                  <a:pt x="464345" y="146308"/>
                  <a:pt x="496975" y="113678"/>
                  <a:pt x="496975" y="72978"/>
                </a:cubicBezTo>
                <a:cubicBezTo>
                  <a:pt x="496975" y="32279"/>
                  <a:pt x="464345" y="0"/>
                  <a:pt x="423646" y="0"/>
                </a:cubicBezTo>
                <a:cubicBezTo>
                  <a:pt x="383297" y="0"/>
                  <a:pt x="350667" y="32630"/>
                  <a:pt x="350667" y="73329"/>
                </a:cubicBezTo>
                <a:cubicBezTo>
                  <a:pt x="350667" y="84908"/>
                  <a:pt x="353474" y="96486"/>
                  <a:pt x="359088" y="107012"/>
                </a:cubicBezTo>
                <a:lnTo>
                  <a:pt x="305056" y="183849"/>
                </a:lnTo>
                <a:cubicBezTo>
                  <a:pt x="291723" y="178586"/>
                  <a:pt x="277338" y="175780"/>
                  <a:pt x="262953" y="175780"/>
                </a:cubicBezTo>
                <a:cubicBezTo>
                  <a:pt x="244709" y="175780"/>
                  <a:pt x="227166" y="179990"/>
                  <a:pt x="211728" y="187709"/>
                </a:cubicBezTo>
                <a:lnTo>
                  <a:pt x="139451" y="103503"/>
                </a:lnTo>
                <a:cubicBezTo>
                  <a:pt x="143662" y="94381"/>
                  <a:pt x="145767" y="84206"/>
                  <a:pt x="145767" y="73329"/>
                </a:cubicBezTo>
                <a:cubicBezTo>
                  <a:pt x="146118" y="32981"/>
                  <a:pt x="113488" y="351"/>
                  <a:pt x="73139" y="351"/>
                </a:cubicBezTo>
                <a:close/>
              </a:path>
            </a:pathLst>
          </a:custGeom>
          <a:solidFill>
            <a:schemeClr val="bg1"/>
          </a:solidFill>
          <a:ln w="679" cap="flat">
            <a:noFill/>
            <a:prstDash val="solid"/>
            <a:miter/>
          </a:ln>
          <a:effectLst/>
        </p:spPr>
        <p:txBody>
          <a:bodyPr lIns="82296" tIns="41148" rIns="82296" bIns="41148" rtlCol="0" anchor="ctr"/>
          <a:lstStyle/>
          <a:p>
            <a:endParaRPr lang="zh-CN" altLang="en-US" sz="1620"/>
          </a:p>
        </p:txBody>
      </p:sp>
      <p:grpSp>
        <p:nvGrpSpPr>
          <p:cNvPr id="29" name="组合 28">
            <a:extLst>
              <a:ext uri="{FF2B5EF4-FFF2-40B4-BE49-F238E27FC236}">
                <a16:creationId xmlns:a16="http://schemas.microsoft.com/office/drawing/2014/main" id="{B5443A95-47F2-4B4D-B698-AE75803D3D62}"/>
              </a:ext>
            </a:extLst>
          </p:cNvPr>
          <p:cNvGrpSpPr/>
          <p:nvPr/>
        </p:nvGrpSpPr>
        <p:grpSpPr>
          <a:xfrm>
            <a:off x="8668485" y="2313336"/>
            <a:ext cx="564301" cy="552614"/>
            <a:chOff x="8844961" y="2724820"/>
            <a:chExt cx="564301" cy="552614"/>
          </a:xfrm>
          <a:solidFill>
            <a:schemeClr val="bg1"/>
          </a:solidFill>
        </p:grpSpPr>
        <p:sp>
          <p:nvSpPr>
            <p:cNvPr id="30" name="图形 102">
              <a:extLst>
                <a:ext uri="{FF2B5EF4-FFF2-40B4-BE49-F238E27FC236}">
                  <a16:creationId xmlns:a16="http://schemas.microsoft.com/office/drawing/2014/main" id="{8A374D0B-740D-48C4-BC09-FB1FE6C88C8C}"/>
                </a:ext>
              </a:extLst>
            </p:cNvPr>
            <p:cNvSpPr/>
            <p:nvPr/>
          </p:nvSpPr>
          <p:spPr>
            <a:xfrm>
              <a:off x="9106506" y="2890312"/>
              <a:ext cx="302756" cy="387122"/>
            </a:xfrm>
            <a:custGeom>
              <a:avLst/>
              <a:gdLst>
                <a:gd name="connsiteX0" fmla="*/ 330537 w 336396"/>
                <a:gd name="connsiteY0" fmla="*/ 347434 h 430135"/>
                <a:gd name="connsiteX1" fmla="*/ 243767 w 336396"/>
                <a:gd name="connsiteY1" fmla="*/ 172099 h 430135"/>
                <a:gd name="connsiteX2" fmla="*/ 225045 w 336396"/>
                <a:gd name="connsiteY2" fmla="*/ 91591 h 430135"/>
                <a:gd name="connsiteX3" fmla="*/ 225045 w 336396"/>
                <a:gd name="connsiteY3" fmla="*/ 18207 h 430135"/>
                <a:gd name="connsiteX4" fmla="*/ 248333 w 336396"/>
                <a:gd name="connsiteY4" fmla="*/ 18207 h 430135"/>
                <a:gd name="connsiteX5" fmla="*/ 257500 w 336396"/>
                <a:gd name="connsiteY5" fmla="*/ 9177 h 430135"/>
                <a:gd name="connsiteX6" fmla="*/ 248480 w 336396"/>
                <a:gd name="connsiteY6" fmla="*/ 0 h 430135"/>
                <a:gd name="connsiteX7" fmla="*/ 248333 w 336396"/>
                <a:gd name="connsiteY7" fmla="*/ 0 h 430135"/>
                <a:gd name="connsiteX8" fmla="*/ 88051 w 336396"/>
                <a:gd name="connsiteY8" fmla="*/ 0 h 430135"/>
                <a:gd name="connsiteX9" fmla="*/ 78883 w 336396"/>
                <a:gd name="connsiteY9" fmla="*/ 9030 h 430135"/>
                <a:gd name="connsiteX10" fmla="*/ 87903 w 336396"/>
                <a:gd name="connsiteY10" fmla="*/ 18207 h 430135"/>
                <a:gd name="connsiteX11" fmla="*/ 88051 w 336396"/>
                <a:gd name="connsiteY11" fmla="*/ 18207 h 430135"/>
                <a:gd name="connsiteX12" fmla="*/ 111346 w 336396"/>
                <a:gd name="connsiteY12" fmla="*/ 18207 h 430135"/>
                <a:gd name="connsiteX13" fmla="*/ 111346 w 336396"/>
                <a:gd name="connsiteY13" fmla="*/ 91591 h 430135"/>
                <a:gd name="connsiteX14" fmla="*/ 92634 w 336396"/>
                <a:gd name="connsiteY14" fmla="*/ 172060 h 430135"/>
                <a:gd name="connsiteX15" fmla="*/ 5870 w 336396"/>
                <a:gd name="connsiteY15" fmla="*/ 347449 h 430135"/>
                <a:gd name="connsiteX16" fmla="*/ 8616 w 336396"/>
                <a:gd name="connsiteY16" fmla="*/ 402509 h 430135"/>
                <a:gd name="connsiteX17" fmla="*/ 58769 w 336396"/>
                <a:gd name="connsiteY17" fmla="*/ 430134 h 430135"/>
                <a:gd name="connsiteX18" fmla="*/ 277607 w 336396"/>
                <a:gd name="connsiteY18" fmla="*/ 430134 h 430135"/>
                <a:gd name="connsiteX19" fmla="*/ 327759 w 336396"/>
                <a:gd name="connsiteY19" fmla="*/ 402509 h 430135"/>
                <a:gd name="connsiteX20" fmla="*/ 330537 w 336396"/>
                <a:gd name="connsiteY20" fmla="*/ 347433 h 430135"/>
                <a:gd name="connsiteX21" fmla="*/ 91676 w 336396"/>
                <a:gd name="connsiteY21" fmla="*/ 308822 h 430135"/>
                <a:gd name="connsiteX22" fmla="*/ 82260 w 336396"/>
                <a:gd name="connsiteY22" fmla="*/ 327217 h 430135"/>
                <a:gd name="connsiteX23" fmla="*/ 69941 w 336396"/>
                <a:gd name="connsiteY23" fmla="*/ 330912 h 430135"/>
                <a:gd name="connsiteX24" fmla="*/ 66089 w 336396"/>
                <a:gd name="connsiteY24" fmla="*/ 318891 h 430135"/>
                <a:gd name="connsiteX25" fmla="*/ 75505 w 336396"/>
                <a:gd name="connsiteY25" fmla="*/ 300504 h 430135"/>
                <a:gd name="connsiteX26" fmla="*/ 87858 w 336396"/>
                <a:gd name="connsiteY26" fmla="*/ 296920 h 430135"/>
                <a:gd name="connsiteX27" fmla="*/ 91676 w 336396"/>
                <a:gd name="connsiteY27" fmla="*/ 308822 h 430135"/>
                <a:gd name="connsiteX28" fmla="*/ 139357 w 336396"/>
                <a:gd name="connsiteY28" fmla="*/ 215762 h 430135"/>
                <a:gd name="connsiteX29" fmla="*/ 108161 w 336396"/>
                <a:gd name="connsiteY29" fmla="*/ 276658 h 430135"/>
                <a:gd name="connsiteX30" fmla="*/ 95897 w 336396"/>
                <a:gd name="connsiteY30" fmla="*/ 280608 h 430135"/>
                <a:gd name="connsiteX31" fmla="*/ 91951 w 336396"/>
                <a:gd name="connsiteY31" fmla="*/ 268332 h 430135"/>
                <a:gd name="connsiteX32" fmla="*/ 123147 w 336396"/>
                <a:gd name="connsiteY32" fmla="*/ 207436 h 430135"/>
                <a:gd name="connsiteX33" fmla="*/ 135410 w 336396"/>
                <a:gd name="connsiteY33" fmla="*/ 203486 h 430135"/>
                <a:gd name="connsiteX34" fmla="*/ 139357 w 336396"/>
                <a:gd name="connsiteY34" fmla="*/ 215762 h 4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36396" h="430135">
                  <a:moveTo>
                    <a:pt x="330537" y="347434"/>
                  </a:moveTo>
                  <a:lnTo>
                    <a:pt x="243767" y="172099"/>
                  </a:lnTo>
                  <a:cubicBezTo>
                    <a:pt x="231432" y="147059"/>
                    <a:pt x="225026" y="119510"/>
                    <a:pt x="225045" y="91591"/>
                  </a:cubicBezTo>
                  <a:lnTo>
                    <a:pt x="225045" y="18207"/>
                  </a:lnTo>
                  <a:lnTo>
                    <a:pt x="248333" y="18207"/>
                  </a:lnTo>
                  <a:cubicBezTo>
                    <a:pt x="253355" y="18248"/>
                    <a:pt x="257460" y="14205"/>
                    <a:pt x="257500" y="9177"/>
                  </a:cubicBezTo>
                  <a:cubicBezTo>
                    <a:pt x="257541" y="4150"/>
                    <a:pt x="253503" y="41"/>
                    <a:pt x="248480" y="0"/>
                  </a:cubicBezTo>
                  <a:cubicBezTo>
                    <a:pt x="248431" y="0"/>
                    <a:pt x="248382" y="0"/>
                    <a:pt x="248333" y="0"/>
                  </a:cubicBezTo>
                  <a:lnTo>
                    <a:pt x="88051" y="0"/>
                  </a:lnTo>
                  <a:cubicBezTo>
                    <a:pt x="83028" y="-41"/>
                    <a:pt x="78924" y="4002"/>
                    <a:pt x="78883" y="9030"/>
                  </a:cubicBezTo>
                  <a:cubicBezTo>
                    <a:pt x="78842" y="14057"/>
                    <a:pt x="82881" y="18166"/>
                    <a:pt x="87903" y="18207"/>
                  </a:cubicBezTo>
                  <a:cubicBezTo>
                    <a:pt x="87952" y="18207"/>
                    <a:pt x="88001" y="18207"/>
                    <a:pt x="88051" y="18207"/>
                  </a:cubicBezTo>
                  <a:lnTo>
                    <a:pt x="111346" y="18207"/>
                  </a:lnTo>
                  <a:lnTo>
                    <a:pt x="111346" y="91591"/>
                  </a:lnTo>
                  <a:cubicBezTo>
                    <a:pt x="111365" y="119497"/>
                    <a:pt x="104962" y="147032"/>
                    <a:pt x="92634" y="172060"/>
                  </a:cubicBezTo>
                  <a:lnTo>
                    <a:pt x="5870" y="347449"/>
                  </a:lnTo>
                  <a:cubicBezTo>
                    <a:pt x="-2841" y="365032"/>
                    <a:pt x="-1801" y="385882"/>
                    <a:pt x="8616" y="402509"/>
                  </a:cubicBezTo>
                  <a:cubicBezTo>
                    <a:pt x="19406" y="419812"/>
                    <a:pt x="38393" y="430270"/>
                    <a:pt x="58769" y="430134"/>
                  </a:cubicBezTo>
                  <a:lnTo>
                    <a:pt x="277607" y="430134"/>
                  </a:lnTo>
                  <a:cubicBezTo>
                    <a:pt x="297986" y="430284"/>
                    <a:pt x="316979" y="419822"/>
                    <a:pt x="327759" y="402509"/>
                  </a:cubicBezTo>
                  <a:cubicBezTo>
                    <a:pt x="338191" y="385883"/>
                    <a:pt x="339243" y="365026"/>
                    <a:pt x="330537" y="347433"/>
                  </a:cubicBezTo>
                  <a:close/>
                  <a:moveTo>
                    <a:pt x="91676" y="308822"/>
                  </a:moveTo>
                  <a:lnTo>
                    <a:pt x="82260" y="327217"/>
                  </a:lnTo>
                  <a:cubicBezTo>
                    <a:pt x="79878" y="331643"/>
                    <a:pt x="74362" y="333297"/>
                    <a:pt x="69941" y="330912"/>
                  </a:cubicBezTo>
                  <a:cubicBezTo>
                    <a:pt x="65639" y="328592"/>
                    <a:pt x="63938" y="323283"/>
                    <a:pt x="66089" y="318891"/>
                  </a:cubicBezTo>
                  <a:lnTo>
                    <a:pt x="75505" y="300504"/>
                  </a:lnTo>
                  <a:cubicBezTo>
                    <a:pt x="77928" y="296099"/>
                    <a:pt x="83458" y="294495"/>
                    <a:pt x="87858" y="296920"/>
                  </a:cubicBezTo>
                  <a:cubicBezTo>
                    <a:pt x="92080" y="299247"/>
                    <a:pt x="93755" y="304468"/>
                    <a:pt x="91676" y="308822"/>
                  </a:cubicBezTo>
                  <a:close/>
                  <a:moveTo>
                    <a:pt x="139357" y="215762"/>
                  </a:moveTo>
                  <a:lnTo>
                    <a:pt x="108161" y="276658"/>
                  </a:lnTo>
                  <a:cubicBezTo>
                    <a:pt x="105864" y="281139"/>
                    <a:pt x="100373" y="282907"/>
                    <a:pt x="95897" y="280608"/>
                  </a:cubicBezTo>
                  <a:cubicBezTo>
                    <a:pt x="91421" y="278309"/>
                    <a:pt x="89654" y="272813"/>
                    <a:pt x="91951" y="268332"/>
                  </a:cubicBezTo>
                  <a:lnTo>
                    <a:pt x="123147" y="207436"/>
                  </a:lnTo>
                  <a:cubicBezTo>
                    <a:pt x="125444" y="202955"/>
                    <a:pt x="130934" y="201187"/>
                    <a:pt x="135410" y="203486"/>
                  </a:cubicBezTo>
                  <a:cubicBezTo>
                    <a:pt x="139887" y="205785"/>
                    <a:pt x="141654" y="211281"/>
                    <a:pt x="139357" y="215762"/>
                  </a:cubicBezTo>
                  <a:close/>
                </a:path>
              </a:pathLst>
            </a:custGeom>
            <a:grpFill/>
            <a:ln w="592" cap="flat">
              <a:noFill/>
              <a:prstDash val="solid"/>
              <a:miter/>
            </a:ln>
            <a:effectLst/>
          </p:spPr>
          <p:txBody>
            <a:bodyPr lIns="82296" tIns="41148" rIns="82296" bIns="41148" rtlCol="0" anchor="ctr"/>
            <a:lstStyle/>
            <a:p>
              <a:endParaRPr lang="zh-CN" altLang="en-US" sz="1620"/>
            </a:p>
          </p:txBody>
        </p:sp>
        <p:sp>
          <p:nvSpPr>
            <p:cNvPr id="31" name="图形 102">
              <a:extLst>
                <a:ext uri="{FF2B5EF4-FFF2-40B4-BE49-F238E27FC236}">
                  <a16:creationId xmlns:a16="http://schemas.microsoft.com/office/drawing/2014/main" id="{2F20B313-D16A-46DE-98C3-981EE8E2BFBE}"/>
                </a:ext>
              </a:extLst>
            </p:cNvPr>
            <p:cNvSpPr/>
            <p:nvPr/>
          </p:nvSpPr>
          <p:spPr>
            <a:xfrm>
              <a:off x="8844961" y="2724820"/>
              <a:ext cx="334818" cy="528013"/>
            </a:xfrm>
            <a:custGeom>
              <a:avLst/>
              <a:gdLst>
                <a:gd name="connsiteX0" fmla="*/ 332460 w 372020"/>
                <a:gd name="connsiteY0" fmla="*/ 234722 h 586681"/>
                <a:gd name="connsiteX1" fmla="*/ 306929 w 372020"/>
                <a:gd name="connsiteY1" fmla="*/ 124885 h 586681"/>
                <a:gd name="connsiteX2" fmla="*/ 306929 w 372020"/>
                <a:gd name="connsiteY2" fmla="*/ 24836 h 586681"/>
                <a:gd name="connsiteX3" fmla="*/ 338690 w 372020"/>
                <a:gd name="connsiteY3" fmla="*/ 24836 h 586681"/>
                <a:gd name="connsiteX4" fmla="*/ 351181 w 372020"/>
                <a:gd name="connsiteY4" fmla="*/ 12505 h 586681"/>
                <a:gd name="connsiteX5" fmla="*/ 338862 w 372020"/>
                <a:gd name="connsiteY5" fmla="*/ 0 h 586681"/>
                <a:gd name="connsiteX6" fmla="*/ 338690 w 372020"/>
                <a:gd name="connsiteY6" fmla="*/ 0 h 586681"/>
                <a:gd name="connsiteX7" fmla="*/ 120087 w 372020"/>
                <a:gd name="connsiteY7" fmla="*/ 0 h 586681"/>
                <a:gd name="connsiteX8" fmla="*/ 107769 w 372020"/>
                <a:gd name="connsiteY8" fmla="*/ 12505 h 586681"/>
                <a:gd name="connsiteX9" fmla="*/ 120087 w 372020"/>
                <a:gd name="connsiteY9" fmla="*/ 24836 h 586681"/>
                <a:gd name="connsiteX10" fmla="*/ 151849 w 372020"/>
                <a:gd name="connsiteY10" fmla="*/ 24836 h 586681"/>
                <a:gd name="connsiteX11" fmla="*/ 151849 w 372020"/>
                <a:gd name="connsiteY11" fmla="*/ 124886 h 586681"/>
                <a:gd name="connsiteX12" fmla="*/ 126317 w 372020"/>
                <a:gd name="connsiteY12" fmla="*/ 234676 h 586681"/>
                <a:gd name="connsiteX13" fmla="*/ 7997 w 372020"/>
                <a:gd name="connsiteY13" fmla="*/ 473883 h 586681"/>
                <a:gd name="connsiteX14" fmla="*/ 11763 w 372020"/>
                <a:gd name="connsiteY14" fmla="*/ 548980 h 586681"/>
                <a:gd name="connsiteX15" fmla="*/ 80166 w 372020"/>
                <a:gd name="connsiteY15" fmla="*/ 586681 h 586681"/>
                <a:gd name="connsiteX16" fmla="*/ 272257 w 372020"/>
                <a:gd name="connsiteY16" fmla="*/ 586681 h 586681"/>
                <a:gd name="connsiteX17" fmla="*/ 274226 w 372020"/>
                <a:gd name="connsiteY17" fmla="*/ 520390 h 586681"/>
                <a:gd name="connsiteX18" fmla="*/ 360981 w 372020"/>
                <a:gd name="connsiteY18" fmla="*/ 344945 h 586681"/>
                <a:gd name="connsiteX19" fmla="*/ 372020 w 372020"/>
                <a:gd name="connsiteY19" fmla="*/ 314658 h 586681"/>
                <a:gd name="connsiteX20" fmla="*/ 125031 w 372020"/>
                <a:gd name="connsiteY20" fmla="*/ 421203 h 586681"/>
                <a:gd name="connsiteX21" fmla="*/ 112194 w 372020"/>
                <a:gd name="connsiteY21" fmla="*/ 446282 h 586681"/>
                <a:gd name="connsiteX22" fmla="*/ 101170 w 372020"/>
                <a:gd name="connsiteY22" fmla="*/ 453022 h 586681"/>
                <a:gd name="connsiteX23" fmla="*/ 95498 w 372020"/>
                <a:gd name="connsiteY23" fmla="*/ 451639 h 586681"/>
                <a:gd name="connsiteX24" fmla="*/ 90129 w 372020"/>
                <a:gd name="connsiteY24" fmla="*/ 434967 h 586681"/>
                <a:gd name="connsiteX25" fmla="*/ 90147 w 372020"/>
                <a:gd name="connsiteY25" fmla="*/ 434932 h 586681"/>
                <a:gd name="connsiteX26" fmla="*/ 103014 w 372020"/>
                <a:gd name="connsiteY26" fmla="*/ 409845 h 586681"/>
                <a:gd name="connsiteX27" fmla="*/ 119711 w 372020"/>
                <a:gd name="connsiteY27" fmla="*/ 404488 h 586681"/>
                <a:gd name="connsiteX28" fmla="*/ 125062 w 372020"/>
                <a:gd name="connsiteY28" fmla="*/ 421203 h 586681"/>
                <a:gd name="connsiteX29" fmla="*/ 190090 w 372020"/>
                <a:gd name="connsiteY29" fmla="*/ 294267 h 586681"/>
                <a:gd name="connsiteX30" fmla="*/ 147541 w 372020"/>
                <a:gd name="connsiteY30" fmla="*/ 377320 h 586681"/>
                <a:gd name="connsiteX31" fmla="*/ 136518 w 372020"/>
                <a:gd name="connsiteY31" fmla="*/ 384083 h 586681"/>
                <a:gd name="connsiteX32" fmla="*/ 124100 w 372020"/>
                <a:gd name="connsiteY32" fmla="*/ 371694 h 586681"/>
                <a:gd name="connsiteX33" fmla="*/ 125462 w 372020"/>
                <a:gd name="connsiteY33" fmla="*/ 366017 h 586681"/>
                <a:gd name="connsiteX34" fmla="*/ 167989 w 372020"/>
                <a:gd name="connsiteY34" fmla="*/ 282917 h 586681"/>
                <a:gd name="connsiteX35" fmla="*/ 184737 w 372020"/>
                <a:gd name="connsiteY35" fmla="*/ 277617 h 586681"/>
                <a:gd name="connsiteX36" fmla="*/ 190092 w 372020"/>
                <a:gd name="connsiteY36" fmla="*/ 294267 h 58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72020" h="586681">
                  <a:moveTo>
                    <a:pt x="332460" y="234722"/>
                  </a:moveTo>
                  <a:cubicBezTo>
                    <a:pt x="315636" y="200559"/>
                    <a:pt x="306900" y="162975"/>
                    <a:pt x="306929" y="124885"/>
                  </a:cubicBezTo>
                  <a:lnTo>
                    <a:pt x="306929" y="24836"/>
                  </a:lnTo>
                  <a:lnTo>
                    <a:pt x="338690" y="24836"/>
                  </a:lnTo>
                  <a:cubicBezTo>
                    <a:pt x="345541" y="24884"/>
                    <a:pt x="351133" y="19363"/>
                    <a:pt x="351181" y="12505"/>
                  </a:cubicBezTo>
                  <a:cubicBezTo>
                    <a:pt x="351228" y="5646"/>
                    <a:pt x="345713" y="48"/>
                    <a:pt x="338862" y="0"/>
                  </a:cubicBezTo>
                  <a:cubicBezTo>
                    <a:pt x="338805" y="0"/>
                    <a:pt x="338747" y="0"/>
                    <a:pt x="338690" y="0"/>
                  </a:cubicBezTo>
                  <a:lnTo>
                    <a:pt x="120087" y="0"/>
                  </a:lnTo>
                  <a:cubicBezTo>
                    <a:pt x="113236" y="48"/>
                    <a:pt x="107721" y="5646"/>
                    <a:pt x="107769" y="12505"/>
                  </a:cubicBezTo>
                  <a:cubicBezTo>
                    <a:pt x="107816" y="19295"/>
                    <a:pt x="113303" y="24789"/>
                    <a:pt x="120087" y="24836"/>
                  </a:cubicBezTo>
                  <a:lnTo>
                    <a:pt x="151849" y="24836"/>
                  </a:lnTo>
                  <a:lnTo>
                    <a:pt x="151849" y="124886"/>
                  </a:lnTo>
                  <a:cubicBezTo>
                    <a:pt x="151872" y="162959"/>
                    <a:pt x="143136" y="200527"/>
                    <a:pt x="126317" y="234676"/>
                  </a:cubicBezTo>
                  <a:lnTo>
                    <a:pt x="7997" y="473883"/>
                  </a:lnTo>
                  <a:cubicBezTo>
                    <a:pt x="-3877" y="497868"/>
                    <a:pt x="-2451" y="526306"/>
                    <a:pt x="11763" y="548980"/>
                  </a:cubicBezTo>
                  <a:cubicBezTo>
                    <a:pt x="26444" y="572543"/>
                    <a:pt x="52006" y="586681"/>
                    <a:pt x="80166" y="586681"/>
                  </a:cubicBezTo>
                  <a:lnTo>
                    <a:pt x="272257" y="586681"/>
                  </a:lnTo>
                  <a:cubicBezTo>
                    <a:pt x="263625" y="565333"/>
                    <a:pt x="263822" y="541518"/>
                    <a:pt x="274226" y="520390"/>
                  </a:cubicBezTo>
                  <a:lnTo>
                    <a:pt x="360981" y="344945"/>
                  </a:lnTo>
                  <a:cubicBezTo>
                    <a:pt x="365675" y="335249"/>
                    <a:pt x="369374" y="325102"/>
                    <a:pt x="372020" y="314658"/>
                  </a:cubicBezTo>
                  <a:close/>
                  <a:moveTo>
                    <a:pt x="125031" y="421203"/>
                  </a:moveTo>
                  <a:lnTo>
                    <a:pt x="112194" y="446282"/>
                  </a:lnTo>
                  <a:cubicBezTo>
                    <a:pt x="110077" y="450424"/>
                    <a:pt x="105818" y="453028"/>
                    <a:pt x="101170" y="453022"/>
                  </a:cubicBezTo>
                  <a:cubicBezTo>
                    <a:pt x="99196" y="453027"/>
                    <a:pt x="97249" y="452553"/>
                    <a:pt x="95498" y="451639"/>
                  </a:cubicBezTo>
                  <a:cubicBezTo>
                    <a:pt x="89416" y="448519"/>
                    <a:pt x="87012" y="441055"/>
                    <a:pt x="90129" y="434967"/>
                  </a:cubicBezTo>
                  <a:cubicBezTo>
                    <a:pt x="90135" y="434955"/>
                    <a:pt x="90141" y="434944"/>
                    <a:pt x="90147" y="434932"/>
                  </a:cubicBezTo>
                  <a:lnTo>
                    <a:pt x="103014" y="409845"/>
                  </a:lnTo>
                  <a:cubicBezTo>
                    <a:pt x="106147" y="403750"/>
                    <a:pt x="113622" y="401352"/>
                    <a:pt x="119711" y="404488"/>
                  </a:cubicBezTo>
                  <a:cubicBezTo>
                    <a:pt x="125799" y="407625"/>
                    <a:pt x="128195" y="415108"/>
                    <a:pt x="125062" y="421203"/>
                  </a:cubicBezTo>
                  <a:close/>
                  <a:moveTo>
                    <a:pt x="190090" y="294267"/>
                  </a:moveTo>
                  <a:lnTo>
                    <a:pt x="147541" y="377320"/>
                  </a:lnTo>
                  <a:cubicBezTo>
                    <a:pt x="145418" y="381459"/>
                    <a:pt x="141166" y="384068"/>
                    <a:pt x="136518" y="384083"/>
                  </a:cubicBezTo>
                  <a:cubicBezTo>
                    <a:pt x="129671" y="384095"/>
                    <a:pt x="124111" y="378548"/>
                    <a:pt x="124100" y="371694"/>
                  </a:cubicBezTo>
                  <a:cubicBezTo>
                    <a:pt x="124096" y="369720"/>
                    <a:pt x="124563" y="367774"/>
                    <a:pt x="125462" y="366017"/>
                  </a:cubicBezTo>
                  <a:lnTo>
                    <a:pt x="167989" y="282917"/>
                  </a:lnTo>
                  <a:cubicBezTo>
                    <a:pt x="171152" y="276824"/>
                    <a:pt x="178650" y="274451"/>
                    <a:pt x="184737" y="277617"/>
                  </a:cubicBezTo>
                  <a:cubicBezTo>
                    <a:pt x="190779" y="280760"/>
                    <a:pt x="193167" y="288186"/>
                    <a:pt x="190092" y="294267"/>
                  </a:cubicBezTo>
                  <a:close/>
                </a:path>
              </a:pathLst>
            </a:custGeom>
            <a:grpFill/>
            <a:ln w="592" cap="flat">
              <a:noFill/>
              <a:prstDash val="solid"/>
              <a:miter/>
            </a:ln>
            <a:effectLst/>
          </p:spPr>
          <p:txBody>
            <a:bodyPr lIns="82296" tIns="41148" rIns="82296" bIns="41148" rtlCol="0" anchor="ctr"/>
            <a:lstStyle/>
            <a:p>
              <a:endParaRPr lang="zh-CN" altLang="en-US" sz="1620"/>
            </a:p>
          </p:txBody>
        </p:sp>
      </p:grpSp>
      <p:sp>
        <p:nvSpPr>
          <p:cNvPr id="32" name="图形 104">
            <a:extLst>
              <a:ext uri="{FF2B5EF4-FFF2-40B4-BE49-F238E27FC236}">
                <a16:creationId xmlns:a16="http://schemas.microsoft.com/office/drawing/2014/main" id="{EC02F1D6-15F8-482F-A89A-FFD4AE10000A}"/>
              </a:ext>
            </a:extLst>
          </p:cNvPr>
          <p:cNvSpPr/>
          <p:nvPr/>
        </p:nvSpPr>
        <p:spPr>
          <a:xfrm>
            <a:off x="3145646" y="3250602"/>
            <a:ext cx="625695" cy="628619"/>
          </a:xfrm>
          <a:custGeom>
            <a:avLst/>
            <a:gdLst>
              <a:gd name="connsiteX0" fmla="*/ 402836 w 695217"/>
              <a:gd name="connsiteY0" fmla="*/ 503545 h 698466"/>
              <a:gd name="connsiteX1" fmla="*/ 402836 w 695217"/>
              <a:gd name="connsiteY1" fmla="*/ 594509 h 698466"/>
              <a:gd name="connsiteX2" fmla="*/ 503545 w 695217"/>
              <a:gd name="connsiteY2" fmla="*/ 695218 h 698466"/>
              <a:gd name="connsiteX3" fmla="*/ 594509 w 695217"/>
              <a:gd name="connsiteY3" fmla="*/ 695218 h 698466"/>
              <a:gd name="connsiteX4" fmla="*/ 695218 w 695217"/>
              <a:gd name="connsiteY4" fmla="*/ 594509 h 698466"/>
              <a:gd name="connsiteX5" fmla="*/ 695218 w 695217"/>
              <a:gd name="connsiteY5" fmla="*/ 503545 h 698466"/>
              <a:gd name="connsiteX6" fmla="*/ 594509 w 695217"/>
              <a:gd name="connsiteY6" fmla="*/ 402836 h 698466"/>
              <a:gd name="connsiteX7" fmla="*/ 575016 w 695217"/>
              <a:gd name="connsiteY7" fmla="*/ 402836 h 698466"/>
              <a:gd name="connsiteX8" fmla="*/ 536032 w 695217"/>
              <a:gd name="connsiteY8" fmla="*/ 341111 h 698466"/>
              <a:gd name="connsiteX9" fmla="*/ 474307 w 695217"/>
              <a:gd name="connsiteY9" fmla="*/ 321619 h 698466"/>
              <a:gd name="connsiteX10" fmla="*/ 389842 w 695217"/>
              <a:gd name="connsiteY10" fmla="*/ 321619 h 698466"/>
              <a:gd name="connsiteX11" fmla="*/ 484053 w 695217"/>
              <a:gd name="connsiteY11" fmla="*/ 237154 h 698466"/>
              <a:gd name="connsiteX12" fmla="*/ 513292 w 695217"/>
              <a:gd name="connsiteY12" fmla="*/ 165683 h 698466"/>
              <a:gd name="connsiteX13" fmla="*/ 484053 w 695217"/>
              <a:gd name="connsiteY13" fmla="*/ 94212 h 698466"/>
              <a:gd name="connsiteX14" fmla="*/ 419080 w 695217"/>
              <a:gd name="connsiteY14" fmla="*/ 29238 h 698466"/>
              <a:gd name="connsiteX15" fmla="*/ 347609 w 695217"/>
              <a:gd name="connsiteY15" fmla="*/ 0 h 698466"/>
              <a:gd name="connsiteX16" fmla="*/ 276138 w 695217"/>
              <a:gd name="connsiteY16" fmla="*/ 29238 h 698466"/>
              <a:gd name="connsiteX17" fmla="*/ 211164 w 695217"/>
              <a:gd name="connsiteY17" fmla="*/ 94212 h 698466"/>
              <a:gd name="connsiteX18" fmla="*/ 181926 w 695217"/>
              <a:gd name="connsiteY18" fmla="*/ 165683 h 698466"/>
              <a:gd name="connsiteX19" fmla="*/ 211164 w 695217"/>
              <a:gd name="connsiteY19" fmla="*/ 237154 h 698466"/>
              <a:gd name="connsiteX20" fmla="*/ 276138 w 695217"/>
              <a:gd name="connsiteY20" fmla="*/ 302127 h 698466"/>
              <a:gd name="connsiteX21" fmla="*/ 324868 w 695217"/>
              <a:gd name="connsiteY21" fmla="*/ 324868 h 698466"/>
              <a:gd name="connsiteX22" fmla="*/ 220910 w 695217"/>
              <a:gd name="connsiteY22" fmla="*/ 324868 h 698466"/>
              <a:gd name="connsiteX23" fmla="*/ 152688 w 695217"/>
              <a:gd name="connsiteY23" fmla="*/ 350858 h 698466"/>
              <a:gd name="connsiteX24" fmla="*/ 120201 w 695217"/>
              <a:gd name="connsiteY24" fmla="*/ 406085 h 698466"/>
              <a:gd name="connsiteX25" fmla="*/ 100709 w 695217"/>
              <a:gd name="connsiteY25" fmla="*/ 406085 h 698466"/>
              <a:gd name="connsiteX26" fmla="*/ 0 w 695217"/>
              <a:gd name="connsiteY26" fmla="*/ 506794 h 698466"/>
              <a:gd name="connsiteX27" fmla="*/ 0 w 695217"/>
              <a:gd name="connsiteY27" fmla="*/ 597757 h 698466"/>
              <a:gd name="connsiteX28" fmla="*/ 100709 w 695217"/>
              <a:gd name="connsiteY28" fmla="*/ 698466 h 698466"/>
              <a:gd name="connsiteX29" fmla="*/ 191672 w 695217"/>
              <a:gd name="connsiteY29" fmla="*/ 698466 h 698466"/>
              <a:gd name="connsiteX30" fmla="*/ 292381 w 695217"/>
              <a:gd name="connsiteY30" fmla="*/ 597757 h 698466"/>
              <a:gd name="connsiteX31" fmla="*/ 292381 w 695217"/>
              <a:gd name="connsiteY31" fmla="*/ 506794 h 698466"/>
              <a:gd name="connsiteX32" fmla="*/ 191672 w 695217"/>
              <a:gd name="connsiteY32" fmla="*/ 406085 h 698466"/>
              <a:gd name="connsiteX33" fmla="*/ 175429 w 695217"/>
              <a:gd name="connsiteY33" fmla="*/ 406085 h 698466"/>
              <a:gd name="connsiteX34" fmla="*/ 224159 w 695217"/>
              <a:gd name="connsiteY34" fmla="*/ 373598 h 698466"/>
              <a:gd name="connsiteX35" fmla="*/ 474307 w 695217"/>
              <a:gd name="connsiteY35" fmla="*/ 373598 h 698466"/>
              <a:gd name="connsiteX36" fmla="*/ 519789 w 695217"/>
              <a:gd name="connsiteY36" fmla="*/ 402836 h 698466"/>
              <a:gd name="connsiteX37" fmla="*/ 503545 w 695217"/>
              <a:gd name="connsiteY37" fmla="*/ 402836 h 698466"/>
              <a:gd name="connsiteX38" fmla="*/ 402836 w 695217"/>
              <a:gd name="connsiteY38" fmla="*/ 503545 h 69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95217" h="698466">
                <a:moveTo>
                  <a:pt x="402836" y="503545"/>
                </a:moveTo>
                <a:lnTo>
                  <a:pt x="402836" y="594509"/>
                </a:lnTo>
                <a:cubicBezTo>
                  <a:pt x="402836" y="649736"/>
                  <a:pt x="448318" y="695218"/>
                  <a:pt x="503545" y="695218"/>
                </a:cubicBezTo>
                <a:lnTo>
                  <a:pt x="594509" y="695218"/>
                </a:lnTo>
                <a:cubicBezTo>
                  <a:pt x="649736" y="695218"/>
                  <a:pt x="695218" y="649736"/>
                  <a:pt x="695218" y="594509"/>
                </a:cubicBezTo>
                <a:lnTo>
                  <a:pt x="695218" y="503545"/>
                </a:lnTo>
                <a:cubicBezTo>
                  <a:pt x="695218" y="448318"/>
                  <a:pt x="649736" y="402836"/>
                  <a:pt x="594509" y="402836"/>
                </a:cubicBezTo>
                <a:lnTo>
                  <a:pt x="575016" y="402836"/>
                </a:lnTo>
                <a:cubicBezTo>
                  <a:pt x="568519" y="376847"/>
                  <a:pt x="555524" y="357355"/>
                  <a:pt x="536032" y="341111"/>
                </a:cubicBezTo>
                <a:cubicBezTo>
                  <a:pt x="519789" y="328117"/>
                  <a:pt x="497048" y="321619"/>
                  <a:pt x="474307" y="321619"/>
                </a:cubicBezTo>
                <a:lnTo>
                  <a:pt x="389842" y="321619"/>
                </a:lnTo>
                <a:cubicBezTo>
                  <a:pt x="422328" y="295630"/>
                  <a:pt x="454815" y="266392"/>
                  <a:pt x="484053" y="237154"/>
                </a:cubicBezTo>
                <a:cubicBezTo>
                  <a:pt x="503545" y="217662"/>
                  <a:pt x="513292" y="191672"/>
                  <a:pt x="513292" y="165683"/>
                </a:cubicBezTo>
                <a:cubicBezTo>
                  <a:pt x="513292" y="139693"/>
                  <a:pt x="503545" y="113704"/>
                  <a:pt x="484053" y="94212"/>
                </a:cubicBezTo>
                <a:lnTo>
                  <a:pt x="419080" y="29238"/>
                </a:lnTo>
                <a:cubicBezTo>
                  <a:pt x="399588" y="9746"/>
                  <a:pt x="373598" y="0"/>
                  <a:pt x="347609" y="0"/>
                </a:cubicBezTo>
                <a:cubicBezTo>
                  <a:pt x="321619" y="0"/>
                  <a:pt x="295630" y="9746"/>
                  <a:pt x="276138" y="29238"/>
                </a:cubicBezTo>
                <a:lnTo>
                  <a:pt x="211164" y="94212"/>
                </a:lnTo>
                <a:cubicBezTo>
                  <a:pt x="191672" y="113704"/>
                  <a:pt x="181926" y="139693"/>
                  <a:pt x="181926" y="165683"/>
                </a:cubicBezTo>
                <a:cubicBezTo>
                  <a:pt x="181926" y="191672"/>
                  <a:pt x="191672" y="217662"/>
                  <a:pt x="211164" y="237154"/>
                </a:cubicBezTo>
                <a:lnTo>
                  <a:pt x="276138" y="302127"/>
                </a:lnTo>
                <a:cubicBezTo>
                  <a:pt x="289133" y="315122"/>
                  <a:pt x="308625" y="321619"/>
                  <a:pt x="324868" y="324868"/>
                </a:cubicBezTo>
                <a:lnTo>
                  <a:pt x="220910" y="324868"/>
                </a:lnTo>
                <a:cubicBezTo>
                  <a:pt x="194921" y="324868"/>
                  <a:pt x="172180" y="334614"/>
                  <a:pt x="152688" y="350858"/>
                </a:cubicBezTo>
                <a:cubicBezTo>
                  <a:pt x="133196" y="363852"/>
                  <a:pt x="123450" y="383344"/>
                  <a:pt x="120201" y="406085"/>
                </a:cubicBezTo>
                <a:lnTo>
                  <a:pt x="100709" y="406085"/>
                </a:lnTo>
                <a:cubicBezTo>
                  <a:pt x="45482" y="406085"/>
                  <a:pt x="0" y="451567"/>
                  <a:pt x="0" y="506794"/>
                </a:cubicBezTo>
                <a:lnTo>
                  <a:pt x="0" y="597757"/>
                </a:lnTo>
                <a:cubicBezTo>
                  <a:pt x="0" y="652985"/>
                  <a:pt x="45482" y="698466"/>
                  <a:pt x="100709" y="698466"/>
                </a:cubicBezTo>
                <a:lnTo>
                  <a:pt x="191672" y="698466"/>
                </a:lnTo>
                <a:cubicBezTo>
                  <a:pt x="246900" y="698466"/>
                  <a:pt x="292381" y="652985"/>
                  <a:pt x="292381" y="597757"/>
                </a:cubicBezTo>
                <a:lnTo>
                  <a:pt x="292381" y="506794"/>
                </a:lnTo>
                <a:cubicBezTo>
                  <a:pt x="292381" y="451567"/>
                  <a:pt x="246900" y="406085"/>
                  <a:pt x="191672" y="406085"/>
                </a:cubicBezTo>
                <a:lnTo>
                  <a:pt x="175429" y="406085"/>
                </a:lnTo>
                <a:cubicBezTo>
                  <a:pt x="185175" y="386593"/>
                  <a:pt x="201418" y="373598"/>
                  <a:pt x="224159" y="373598"/>
                </a:cubicBezTo>
                <a:lnTo>
                  <a:pt x="474307" y="373598"/>
                </a:lnTo>
                <a:cubicBezTo>
                  <a:pt x="493799" y="373598"/>
                  <a:pt x="513292" y="386593"/>
                  <a:pt x="519789" y="402836"/>
                </a:cubicBezTo>
                <a:lnTo>
                  <a:pt x="503545" y="402836"/>
                </a:lnTo>
                <a:cubicBezTo>
                  <a:pt x="448318" y="402836"/>
                  <a:pt x="402836" y="448318"/>
                  <a:pt x="402836" y="503545"/>
                </a:cubicBezTo>
                <a:close/>
              </a:path>
            </a:pathLst>
          </a:custGeom>
          <a:solidFill>
            <a:schemeClr val="bg1"/>
          </a:solidFill>
          <a:ln w="679" cap="flat">
            <a:noFill/>
            <a:prstDash val="solid"/>
            <a:miter/>
          </a:ln>
          <a:effectLst/>
        </p:spPr>
        <p:txBody>
          <a:bodyPr lIns="82296" tIns="41148" rIns="82296" bIns="41148" rtlCol="0" anchor="ctr"/>
          <a:lstStyle/>
          <a:p>
            <a:endParaRPr lang="zh-CN" altLang="en-US" sz="1620"/>
          </a:p>
        </p:txBody>
      </p:sp>
      <p:sp>
        <p:nvSpPr>
          <p:cNvPr id="33" name="图形 106">
            <a:extLst>
              <a:ext uri="{FF2B5EF4-FFF2-40B4-BE49-F238E27FC236}">
                <a16:creationId xmlns:a16="http://schemas.microsoft.com/office/drawing/2014/main" id="{9E904D30-8908-452B-A7FD-6640E6331175}"/>
              </a:ext>
            </a:extLst>
          </p:cNvPr>
          <p:cNvSpPr/>
          <p:nvPr/>
        </p:nvSpPr>
        <p:spPr>
          <a:xfrm>
            <a:off x="3016569" y="2333465"/>
            <a:ext cx="512364" cy="512357"/>
          </a:xfrm>
          <a:custGeom>
            <a:avLst/>
            <a:gdLst>
              <a:gd name="connsiteX0" fmla="*/ 317855 w 569293"/>
              <a:gd name="connsiteY0" fmla="*/ 246690 h 569286"/>
              <a:gd name="connsiteX1" fmla="*/ 251439 w 569293"/>
              <a:gd name="connsiteY1" fmla="*/ 246690 h 569286"/>
              <a:gd name="connsiteX2" fmla="*/ 241948 w 569293"/>
              <a:gd name="connsiteY2" fmla="*/ 241948 h 569286"/>
              <a:gd name="connsiteX3" fmla="*/ 232457 w 569293"/>
              <a:gd name="connsiteY3" fmla="*/ 227715 h 569286"/>
              <a:gd name="connsiteX4" fmla="*/ 237199 w 569293"/>
              <a:gd name="connsiteY4" fmla="*/ 218224 h 569286"/>
              <a:gd name="connsiteX5" fmla="*/ 251432 w 569293"/>
              <a:gd name="connsiteY5" fmla="*/ 213482 h 569286"/>
              <a:gd name="connsiteX6" fmla="*/ 317848 w 569293"/>
              <a:gd name="connsiteY6" fmla="*/ 213482 h 569286"/>
              <a:gd name="connsiteX7" fmla="*/ 327339 w 569293"/>
              <a:gd name="connsiteY7" fmla="*/ 218224 h 569286"/>
              <a:gd name="connsiteX8" fmla="*/ 336830 w 569293"/>
              <a:gd name="connsiteY8" fmla="*/ 227715 h 569286"/>
              <a:gd name="connsiteX9" fmla="*/ 317855 w 569293"/>
              <a:gd name="connsiteY9" fmla="*/ 246690 h 569286"/>
              <a:gd name="connsiteX10" fmla="*/ 555061 w 569293"/>
              <a:gd name="connsiteY10" fmla="*/ 147065 h 569286"/>
              <a:gd name="connsiteX11" fmla="*/ 512362 w 569293"/>
              <a:gd name="connsiteY11" fmla="*/ 132832 h 569286"/>
              <a:gd name="connsiteX12" fmla="*/ 56932 w 569293"/>
              <a:gd name="connsiteY12" fmla="*/ 132832 h 569286"/>
              <a:gd name="connsiteX13" fmla="*/ 14233 w 569293"/>
              <a:gd name="connsiteY13" fmla="*/ 147065 h 569286"/>
              <a:gd name="connsiteX14" fmla="*/ 0 w 569293"/>
              <a:gd name="connsiteY14" fmla="*/ 180274 h 569286"/>
              <a:gd name="connsiteX15" fmla="*/ 0 w 569293"/>
              <a:gd name="connsiteY15" fmla="*/ 275156 h 569286"/>
              <a:gd name="connsiteX16" fmla="*/ 14233 w 569293"/>
              <a:gd name="connsiteY16" fmla="*/ 313106 h 569286"/>
              <a:gd name="connsiteX17" fmla="*/ 56932 w 569293"/>
              <a:gd name="connsiteY17" fmla="*/ 327339 h 569286"/>
              <a:gd name="connsiteX18" fmla="*/ 512362 w 569293"/>
              <a:gd name="connsiteY18" fmla="*/ 327339 h 569286"/>
              <a:gd name="connsiteX19" fmla="*/ 555061 w 569293"/>
              <a:gd name="connsiteY19" fmla="*/ 313106 h 569286"/>
              <a:gd name="connsiteX20" fmla="*/ 569294 w 569293"/>
              <a:gd name="connsiteY20" fmla="*/ 275156 h 569286"/>
              <a:gd name="connsiteX21" fmla="*/ 569294 w 569293"/>
              <a:gd name="connsiteY21" fmla="*/ 180274 h 569286"/>
              <a:gd name="connsiteX22" fmla="*/ 555061 w 569293"/>
              <a:gd name="connsiteY22" fmla="*/ 147065 h 569286"/>
              <a:gd name="connsiteX23" fmla="*/ 332088 w 569293"/>
              <a:gd name="connsiteY23" fmla="*/ 483889 h 569286"/>
              <a:gd name="connsiteX24" fmla="*/ 322597 w 569293"/>
              <a:gd name="connsiteY24" fmla="*/ 488631 h 569286"/>
              <a:gd name="connsiteX25" fmla="*/ 251439 w 569293"/>
              <a:gd name="connsiteY25" fmla="*/ 488631 h 569286"/>
              <a:gd name="connsiteX26" fmla="*/ 237206 w 569293"/>
              <a:gd name="connsiteY26" fmla="*/ 483889 h 569286"/>
              <a:gd name="connsiteX27" fmla="*/ 232464 w 569293"/>
              <a:gd name="connsiteY27" fmla="*/ 469656 h 569286"/>
              <a:gd name="connsiteX28" fmla="*/ 237206 w 569293"/>
              <a:gd name="connsiteY28" fmla="*/ 460165 h 569286"/>
              <a:gd name="connsiteX29" fmla="*/ 251439 w 569293"/>
              <a:gd name="connsiteY29" fmla="*/ 455423 h 569286"/>
              <a:gd name="connsiteX30" fmla="*/ 317855 w 569293"/>
              <a:gd name="connsiteY30" fmla="*/ 455423 h 569286"/>
              <a:gd name="connsiteX31" fmla="*/ 327346 w 569293"/>
              <a:gd name="connsiteY31" fmla="*/ 460165 h 569286"/>
              <a:gd name="connsiteX32" fmla="*/ 332088 w 569293"/>
              <a:gd name="connsiteY32" fmla="*/ 469656 h 569286"/>
              <a:gd name="connsiteX33" fmla="*/ 332088 w 569293"/>
              <a:gd name="connsiteY33" fmla="*/ 483889 h 569286"/>
              <a:gd name="connsiteX34" fmla="*/ 512362 w 569293"/>
              <a:gd name="connsiteY34" fmla="*/ 370031 h 569286"/>
              <a:gd name="connsiteX35" fmla="*/ 56932 w 569293"/>
              <a:gd name="connsiteY35" fmla="*/ 370031 h 569286"/>
              <a:gd name="connsiteX36" fmla="*/ 14233 w 569293"/>
              <a:gd name="connsiteY36" fmla="*/ 384264 h 569286"/>
              <a:gd name="connsiteX37" fmla="*/ 0 w 569293"/>
              <a:gd name="connsiteY37" fmla="*/ 422215 h 569286"/>
              <a:gd name="connsiteX38" fmla="*/ 0 w 569293"/>
              <a:gd name="connsiteY38" fmla="*/ 512355 h 569286"/>
              <a:gd name="connsiteX39" fmla="*/ 18975 w 569293"/>
              <a:gd name="connsiteY39" fmla="*/ 555054 h 569286"/>
              <a:gd name="connsiteX40" fmla="*/ 56925 w 569293"/>
              <a:gd name="connsiteY40" fmla="*/ 569287 h 569286"/>
              <a:gd name="connsiteX41" fmla="*/ 507613 w 569293"/>
              <a:gd name="connsiteY41" fmla="*/ 569287 h 569286"/>
              <a:gd name="connsiteX42" fmla="*/ 550312 w 569293"/>
              <a:gd name="connsiteY42" fmla="*/ 555054 h 569286"/>
              <a:gd name="connsiteX43" fmla="*/ 564545 w 569293"/>
              <a:gd name="connsiteY43" fmla="*/ 517104 h 569286"/>
              <a:gd name="connsiteX44" fmla="*/ 564545 w 569293"/>
              <a:gd name="connsiteY44" fmla="*/ 422215 h 569286"/>
              <a:gd name="connsiteX45" fmla="*/ 550312 w 569293"/>
              <a:gd name="connsiteY45" fmla="*/ 384264 h 569286"/>
              <a:gd name="connsiteX46" fmla="*/ 512362 w 569293"/>
              <a:gd name="connsiteY46" fmla="*/ 370031 h 569286"/>
              <a:gd name="connsiteX47" fmla="*/ 507620 w 569293"/>
              <a:gd name="connsiteY47" fmla="*/ 52183 h 569286"/>
              <a:gd name="connsiteX48" fmla="*/ 488644 w 569293"/>
              <a:gd name="connsiteY48" fmla="*/ 33208 h 569286"/>
              <a:gd name="connsiteX49" fmla="*/ 474411 w 569293"/>
              <a:gd name="connsiteY49" fmla="*/ 14233 h 569286"/>
              <a:gd name="connsiteX50" fmla="*/ 450694 w 569293"/>
              <a:gd name="connsiteY50" fmla="*/ 0 h 569286"/>
              <a:gd name="connsiteX51" fmla="*/ 137581 w 569293"/>
              <a:gd name="connsiteY51" fmla="*/ 0 h 569286"/>
              <a:gd name="connsiteX52" fmla="*/ 113864 w 569293"/>
              <a:gd name="connsiteY52" fmla="*/ 4742 h 569286"/>
              <a:gd name="connsiteX53" fmla="*/ 99631 w 569293"/>
              <a:gd name="connsiteY53" fmla="*/ 14233 h 569286"/>
              <a:gd name="connsiteX54" fmla="*/ 85398 w 569293"/>
              <a:gd name="connsiteY54" fmla="*/ 28466 h 569286"/>
              <a:gd name="connsiteX55" fmla="*/ 61681 w 569293"/>
              <a:gd name="connsiteY55" fmla="*/ 52183 h 569286"/>
              <a:gd name="connsiteX56" fmla="*/ 42706 w 569293"/>
              <a:gd name="connsiteY56" fmla="*/ 80649 h 569286"/>
              <a:gd name="connsiteX57" fmla="*/ 531344 w 569293"/>
              <a:gd name="connsiteY57" fmla="*/ 80649 h 569286"/>
              <a:gd name="connsiteX58" fmla="*/ 507620 w 569293"/>
              <a:gd name="connsiteY58" fmla="*/ 52183 h 569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69293" h="569286">
                <a:moveTo>
                  <a:pt x="317855" y="246690"/>
                </a:moveTo>
                <a:lnTo>
                  <a:pt x="251439" y="246690"/>
                </a:lnTo>
                <a:cubicBezTo>
                  <a:pt x="246697" y="246690"/>
                  <a:pt x="241948" y="246690"/>
                  <a:pt x="241948" y="241948"/>
                </a:cubicBezTo>
                <a:cubicBezTo>
                  <a:pt x="237206" y="237206"/>
                  <a:pt x="237206" y="237206"/>
                  <a:pt x="232457" y="227715"/>
                </a:cubicBezTo>
                <a:cubicBezTo>
                  <a:pt x="232457" y="222973"/>
                  <a:pt x="232457" y="218224"/>
                  <a:pt x="237199" y="218224"/>
                </a:cubicBezTo>
                <a:cubicBezTo>
                  <a:pt x="241941" y="213482"/>
                  <a:pt x="241941" y="213482"/>
                  <a:pt x="251432" y="213482"/>
                </a:cubicBezTo>
                <a:lnTo>
                  <a:pt x="317848" y="213482"/>
                </a:lnTo>
                <a:cubicBezTo>
                  <a:pt x="322590" y="213482"/>
                  <a:pt x="327339" y="213482"/>
                  <a:pt x="327339" y="218224"/>
                </a:cubicBezTo>
                <a:cubicBezTo>
                  <a:pt x="332081" y="218224"/>
                  <a:pt x="336830" y="222966"/>
                  <a:pt x="336830" y="227715"/>
                </a:cubicBezTo>
                <a:cubicBezTo>
                  <a:pt x="332088" y="241941"/>
                  <a:pt x="327346" y="246690"/>
                  <a:pt x="317855" y="246690"/>
                </a:cubicBezTo>
                <a:close/>
                <a:moveTo>
                  <a:pt x="555061" y="147065"/>
                </a:moveTo>
                <a:cubicBezTo>
                  <a:pt x="545570" y="137575"/>
                  <a:pt x="531344" y="132832"/>
                  <a:pt x="512362" y="132832"/>
                </a:cubicBezTo>
                <a:lnTo>
                  <a:pt x="56932" y="132832"/>
                </a:lnTo>
                <a:cubicBezTo>
                  <a:pt x="37957" y="132832"/>
                  <a:pt x="23724" y="137575"/>
                  <a:pt x="14233" y="147065"/>
                </a:cubicBezTo>
                <a:cubicBezTo>
                  <a:pt x="4742" y="156556"/>
                  <a:pt x="0" y="166041"/>
                  <a:pt x="0" y="180274"/>
                </a:cubicBezTo>
                <a:lnTo>
                  <a:pt x="0" y="275156"/>
                </a:lnTo>
                <a:cubicBezTo>
                  <a:pt x="0" y="289389"/>
                  <a:pt x="4742" y="303622"/>
                  <a:pt x="14233" y="313106"/>
                </a:cubicBezTo>
                <a:cubicBezTo>
                  <a:pt x="23724" y="322597"/>
                  <a:pt x="37950" y="327339"/>
                  <a:pt x="56932" y="327339"/>
                </a:cubicBezTo>
                <a:lnTo>
                  <a:pt x="512362" y="327339"/>
                </a:lnTo>
                <a:cubicBezTo>
                  <a:pt x="531337" y="327339"/>
                  <a:pt x="545570" y="322597"/>
                  <a:pt x="555061" y="313106"/>
                </a:cubicBezTo>
                <a:cubicBezTo>
                  <a:pt x="564552" y="303615"/>
                  <a:pt x="569294" y="289382"/>
                  <a:pt x="569294" y="275156"/>
                </a:cubicBezTo>
                <a:lnTo>
                  <a:pt x="569294" y="180274"/>
                </a:lnTo>
                <a:cubicBezTo>
                  <a:pt x="569287" y="166041"/>
                  <a:pt x="564545" y="156550"/>
                  <a:pt x="555061" y="147065"/>
                </a:cubicBezTo>
                <a:close/>
                <a:moveTo>
                  <a:pt x="332088" y="483889"/>
                </a:moveTo>
                <a:cubicBezTo>
                  <a:pt x="327346" y="488631"/>
                  <a:pt x="327346" y="488631"/>
                  <a:pt x="322597" y="488631"/>
                </a:cubicBezTo>
                <a:lnTo>
                  <a:pt x="251439" y="488631"/>
                </a:lnTo>
                <a:cubicBezTo>
                  <a:pt x="246697" y="488631"/>
                  <a:pt x="241948" y="488631"/>
                  <a:pt x="237206" y="483889"/>
                </a:cubicBezTo>
                <a:cubicBezTo>
                  <a:pt x="237206" y="479147"/>
                  <a:pt x="232464" y="474398"/>
                  <a:pt x="232464" y="469656"/>
                </a:cubicBezTo>
                <a:cubicBezTo>
                  <a:pt x="232464" y="464914"/>
                  <a:pt x="232464" y="460165"/>
                  <a:pt x="237206" y="460165"/>
                </a:cubicBezTo>
                <a:cubicBezTo>
                  <a:pt x="241948" y="455423"/>
                  <a:pt x="241948" y="455423"/>
                  <a:pt x="251439" y="455423"/>
                </a:cubicBezTo>
                <a:lnTo>
                  <a:pt x="317855" y="455423"/>
                </a:lnTo>
                <a:cubicBezTo>
                  <a:pt x="322597" y="455423"/>
                  <a:pt x="327346" y="455423"/>
                  <a:pt x="327346" y="460165"/>
                </a:cubicBezTo>
                <a:cubicBezTo>
                  <a:pt x="332088" y="464907"/>
                  <a:pt x="332088" y="464907"/>
                  <a:pt x="332088" y="469656"/>
                </a:cubicBezTo>
                <a:cubicBezTo>
                  <a:pt x="336830" y="474405"/>
                  <a:pt x="332088" y="479147"/>
                  <a:pt x="332088" y="483889"/>
                </a:cubicBezTo>
                <a:close/>
                <a:moveTo>
                  <a:pt x="512362" y="370031"/>
                </a:moveTo>
                <a:lnTo>
                  <a:pt x="56932" y="370031"/>
                </a:lnTo>
                <a:cubicBezTo>
                  <a:pt x="37957" y="370031"/>
                  <a:pt x="23724" y="374773"/>
                  <a:pt x="14233" y="384264"/>
                </a:cubicBezTo>
                <a:cubicBezTo>
                  <a:pt x="4742" y="398497"/>
                  <a:pt x="0" y="407981"/>
                  <a:pt x="0" y="422215"/>
                </a:cubicBezTo>
                <a:lnTo>
                  <a:pt x="0" y="512355"/>
                </a:lnTo>
                <a:cubicBezTo>
                  <a:pt x="0" y="531330"/>
                  <a:pt x="4742" y="545563"/>
                  <a:pt x="18975" y="555054"/>
                </a:cubicBezTo>
                <a:cubicBezTo>
                  <a:pt x="28466" y="564545"/>
                  <a:pt x="42692" y="569287"/>
                  <a:pt x="56925" y="569287"/>
                </a:cubicBezTo>
                <a:lnTo>
                  <a:pt x="507613" y="569287"/>
                </a:lnTo>
                <a:cubicBezTo>
                  <a:pt x="526588" y="569287"/>
                  <a:pt x="540821" y="564545"/>
                  <a:pt x="550312" y="555054"/>
                </a:cubicBezTo>
                <a:cubicBezTo>
                  <a:pt x="559803" y="545563"/>
                  <a:pt x="564545" y="531337"/>
                  <a:pt x="564545" y="517104"/>
                </a:cubicBezTo>
                <a:lnTo>
                  <a:pt x="564545" y="422215"/>
                </a:lnTo>
                <a:cubicBezTo>
                  <a:pt x="564545" y="407981"/>
                  <a:pt x="559803" y="393748"/>
                  <a:pt x="550312" y="384264"/>
                </a:cubicBezTo>
                <a:cubicBezTo>
                  <a:pt x="545570" y="374773"/>
                  <a:pt x="531337" y="370031"/>
                  <a:pt x="512362" y="370031"/>
                </a:cubicBezTo>
                <a:close/>
                <a:moveTo>
                  <a:pt x="507620" y="52183"/>
                </a:moveTo>
                <a:cubicBezTo>
                  <a:pt x="502878" y="47441"/>
                  <a:pt x="498129" y="37950"/>
                  <a:pt x="488644" y="33208"/>
                </a:cubicBezTo>
                <a:cubicBezTo>
                  <a:pt x="483902" y="28466"/>
                  <a:pt x="479154" y="18975"/>
                  <a:pt x="474411" y="14233"/>
                </a:cubicBezTo>
                <a:cubicBezTo>
                  <a:pt x="469669" y="4742"/>
                  <a:pt x="460178" y="0"/>
                  <a:pt x="450694" y="0"/>
                </a:cubicBezTo>
                <a:lnTo>
                  <a:pt x="137581" y="0"/>
                </a:lnTo>
                <a:cubicBezTo>
                  <a:pt x="128090" y="0"/>
                  <a:pt x="118606" y="0"/>
                  <a:pt x="113864" y="4742"/>
                </a:cubicBezTo>
                <a:cubicBezTo>
                  <a:pt x="109122" y="9484"/>
                  <a:pt x="104373" y="9484"/>
                  <a:pt x="99631" y="14233"/>
                </a:cubicBezTo>
                <a:lnTo>
                  <a:pt x="85398" y="28466"/>
                </a:lnTo>
                <a:lnTo>
                  <a:pt x="61681" y="52183"/>
                </a:lnTo>
                <a:cubicBezTo>
                  <a:pt x="56939" y="61674"/>
                  <a:pt x="47448" y="71158"/>
                  <a:pt x="42706" y="80649"/>
                </a:cubicBezTo>
                <a:lnTo>
                  <a:pt x="531344" y="80649"/>
                </a:lnTo>
                <a:cubicBezTo>
                  <a:pt x="521853" y="71158"/>
                  <a:pt x="517104" y="61667"/>
                  <a:pt x="507620" y="52183"/>
                </a:cubicBezTo>
                <a:close/>
              </a:path>
            </a:pathLst>
          </a:custGeom>
          <a:solidFill>
            <a:schemeClr val="bg1"/>
          </a:solidFill>
          <a:ln w="679" cap="flat">
            <a:noFill/>
            <a:prstDash val="solid"/>
            <a:miter/>
          </a:ln>
          <a:effectLst/>
        </p:spPr>
        <p:txBody>
          <a:bodyPr lIns="82296" tIns="41148" rIns="82296" bIns="41148" rtlCol="0" anchor="ctr"/>
          <a:lstStyle/>
          <a:p>
            <a:endParaRPr lang="zh-CN" altLang="en-US" sz="1620"/>
          </a:p>
        </p:txBody>
      </p:sp>
      <p:grpSp>
        <p:nvGrpSpPr>
          <p:cNvPr id="82" name="组合 81">
            <a:extLst>
              <a:ext uri="{FF2B5EF4-FFF2-40B4-BE49-F238E27FC236}">
                <a16:creationId xmlns:a16="http://schemas.microsoft.com/office/drawing/2014/main" id="{957E4513-2BB9-4AFE-B62C-0355E95CE8E5}"/>
              </a:ext>
            </a:extLst>
          </p:cNvPr>
          <p:cNvGrpSpPr/>
          <p:nvPr/>
        </p:nvGrpSpPr>
        <p:grpSpPr>
          <a:xfrm>
            <a:off x="2046220" y="2336745"/>
            <a:ext cx="543965" cy="505796"/>
            <a:chOff x="2777647" y="2336745"/>
            <a:chExt cx="543965" cy="505796"/>
          </a:xfrm>
        </p:grpSpPr>
        <p:sp>
          <p:nvSpPr>
            <p:cNvPr id="34" name="图形 108">
              <a:extLst>
                <a:ext uri="{FF2B5EF4-FFF2-40B4-BE49-F238E27FC236}">
                  <a16:creationId xmlns:a16="http://schemas.microsoft.com/office/drawing/2014/main" id="{0C7D840E-3008-44B2-B933-E283BCD07422}"/>
                </a:ext>
              </a:extLst>
            </p:cNvPr>
            <p:cNvSpPr/>
            <p:nvPr/>
          </p:nvSpPr>
          <p:spPr>
            <a:xfrm>
              <a:off x="2777647" y="2336745"/>
              <a:ext cx="543965" cy="505796"/>
            </a:xfrm>
            <a:custGeom>
              <a:avLst/>
              <a:gdLst>
                <a:gd name="connsiteX0" fmla="*/ 562050 w 604406"/>
                <a:gd name="connsiteY0" fmla="*/ 352112 h 561995"/>
                <a:gd name="connsiteX1" fmla="*/ 386848 w 604406"/>
                <a:gd name="connsiteY1" fmla="*/ 352112 h 561995"/>
                <a:gd name="connsiteX2" fmla="*/ 366221 w 604406"/>
                <a:gd name="connsiteY2" fmla="*/ 367605 h 561995"/>
                <a:gd name="connsiteX3" fmla="*/ 281409 w 604406"/>
                <a:gd name="connsiteY3" fmla="*/ 414974 h 561995"/>
                <a:gd name="connsiteX4" fmla="*/ 234040 w 604406"/>
                <a:gd name="connsiteY4" fmla="*/ 367605 h 561995"/>
                <a:gd name="connsiteX5" fmla="*/ 213413 w 604406"/>
                <a:gd name="connsiteY5" fmla="*/ 352112 h 561995"/>
                <a:gd name="connsiteX6" fmla="*/ 42356 w 604406"/>
                <a:gd name="connsiteY6" fmla="*/ 352112 h 561995"/>
                <a:gd name="connsiteX7" fmla="*/ 0 w 604406"/>
                <a:gd name="connsiteY7" fmla="*/ 394468 h 561995"/>
                <a:gd name="connsiteX8" fmla="*/ 0 w 604406"/>
                <a:gd name="connsiteY8" fmla="*/ 519639 h 561995"/>
                <a:gd name="connsiteX9" fmla="*/ 42356 w 604406"/>
                <a:gd name="connsiteY9" fmla="*/ 561996 h 561995"/>
                <a:gd name="connsiteX10" fmla="*/ 562050 w 604406"/>
                <a:gd name="connsiteY10" fmla="*/ 561996 h 561995"/>
                <a:gd name="connsiteX11" fmla="*/ 604407 w 604406"/>
                <a:gd name="connsiteY11" fmla="*/ 519639 h 561995"/>
                <a:gd name="connsiteX12" fmla="*/ 604407 w 604406"/>
                <a:gd name="connsiteY12" fmla="*/ 394468 h 561995"/>
                <a:gd name="connsiteX13" fmla="*/ 562050 w 604406"/>
                <a:gd name="connsiteY13" fmla="*/ 352112 h 561995"/>
                <a:gd name="connsiteX14" fmla="*/ 392371 w 604406"/>
                <a:gd name="connsiteY14" fmla="*/ 2275 h 561995"/>
                <a:gd name="connsiteX15" fmla="*/ 392371 w 604406"/>
                <a:gd name="connsiteY15" fmla="*/ 4564 h 561995"/>
                <a:gd name="connsiteX16" fmla="*/ 392371 w 604406"/>
                <a:gd name="connsiteY16" fmla="*/ 2275 h 561995"/>
                <a:gd name="connsiteX17" fmla="*/ 392371 w 604406"/>
                <a:gd name="connsiteY17" fmla="*/ 0 h 56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4406" h="561995">
                  <a:moveTo>
                    <a:pt x="562050" y="352112"/>
                  </a:moveTo>
                  <a:lnTo>
                    <a:pt x="386848" y="352112"/>
                  </a:lnTo>
                  <a:cubicBezTo>
                    <a:pt x="377281" y="352081"/>
                    <a:pt x="368857" y="358409"/>
                    <a:pt x="366221" y="367605"/>
                  </a:cubicBezTo>
                  <a:cubicBezTo>
                    <a:pt x="355881" y="404106"/>
                    <a:pt x="317909" y="425314"/>
                    <a:pt x="281409" y="414974"/>
                  </a:cubicBezTo>
                  <a:cubicBezTo>
                    <a:pt x="258468" y="408476"/>
                    <a:pt x="240538" y="390546"/>
                    <a:pt x="234040" y="367605"/>
                  </a:cubicBezTo>
                  <a:cubicBezTo>
                    <a:pt x="231400" y="358411"/>
                    <a:pt x="222979" y="352086"/>
                    <a:pt x="213413" y="352112"/>
                  </a:cubicBezTo>
                  <a:lnTo>
                    <a:pt x="42356" y="352112"/>
                  </a:lnTo>
                  <a:cubicBezTo>
                    <a:pt x="18964" y="352112"/>
                    <a:pt x="0" y="371075"/>
                    <a:pt x="0" y="394468"/>
                  </a:cubicBezTo>
                  <a:lnTo>
                    <a:pt x="0" y="519639"/>
                  </a:lnTo>
                  <a:cubicBezTo>
                    <a:pt x="0" y="543032"/>
                    <a:pt x="18964" y="561996"/>
                    <a:pt x="42356" y="561996"/>
                  </a:cubicBezTo>
                  <a:lnTo>
                    <a:pt x="562050" y="561996"/>
                  </a:lnTo>
                  <a:cubicBezTo>
                    <a:pt x="585443" y="561996"/>
                    <a:pt x="604407" y="543032"/>
                    <a:pt x="604407" y="519639"/>
                  </a:cubicBezTo>
                  <a:lnTo>
                    <a:pt x="604407" y="394468"/>
                  </a:lnTo>
                  <a:cubicBezTo>
                    <a:pt x="604407" y="371075"/>
                    <a:pt x="585443" y="352112"/>
                    <a:pt x="562050" y="352112"/>
                  </a:cubicBezTo>
                  <a:close/>
                  <a:moveTo>
                    <a:pt x="392371" y="2275"/>
                  </a:moveTo>
                  <a:lnTo>
                    <a:pt x="392371" y="4564"/>
                  </a:lnTo>
                  <a:cubicBezTo>
                    <a:pt x="391912" y="3193"/>
                    <a:pt x="391912" y="2734"/>
                    <a:pt x="392371" y="2275"/>
                  </a:cubicBezTo>
                  <a:cubicBezTo>
                    <a:pt x="391912" y="1371"/>
                    <a:pt x="392371" y="905"/>
                    <a:pt x="392371" y="0"/>
                  </a:cubicBezTo>
                  <a:close/>
                </a:path>
              </a:pathLst>
            </a:custGeom>
            <a:solidFill>
              <a:schemeClr val="bg1"/>
            </a:solidFill>
            <a:ln w="679" cap="flat">
              <a:noFill/>
              <a:prstDash val="solid"/>
              <a:miter/>
            </a:ln>
            <a:effectLst/>
          </p:spPr>
          <p:txBody>
            <a:bodyPr lIns="82296" tIns="41148" rIns="82296" bIns="41148" rtlCol="0" anchor="ctr"/>
            <a:lstStyle/>
            <a:p>
              <a:endParaRPr lang="zh-CN" altLang="en-US" sz="1620"/>
            </a:p>
          </p:txBody>
        </p:sp>
        <p:sp>
          <p:nvSpPr>
            <p:cNvPr id="35" name="图形 108">
              <a:extLst>
                <a:ext uri="{FF2B5EF4-FFF2-40B4-BE49-F238E27FC236}">
                  <a16:creationId xmlns:a16="http://schemas.microsoft.com/office/drawing/2014/main" id="{A26ED518-6AC7-4ED5-92A6-37DFA1C5A9B5}"/>
                </a:ext>
              </a:extLst>
            </p:cNvPr>
            <p:cNvSpPr/>
            <p:nvPr/>
          </p:nvSpPr>
          <p:spPr>
            <a:xfrm>
              <a:off x="2816710" y="2399564"/>
              <a:ext cx="460219" cy="380159"/>
            </a:xfrm>
            <a:custGeom>
              <a:avLst/>
              <a:gdLst>
                <a:gd name="connsiteX0" fmla="*/ 488089 w 511354"/>
                <a:gd name="connsiteY0" fmla="*/ 0 h 422399"/>
                <a:gd name="connsiteX1" fmla="*/ 139562 w 511354"/>
                <a:gd name="connsiteY1" fmla="*/ 0 h 422399"/>
                <a:gd name="connsiteX2" fmla="*/ 116263 w 511354"/>
                <a:gd name="connsiteY2" fmla="*/ 25999 h 422399"/>
                <a:gd name="connsiteX3" fmla="*/ 116263 w 511354"/>
                <a:gd name="connsiteY3" fmla="*/ 369490 h 422399"/>
                <a:gd name="connsiteX4" fmla="*/ 208925 w 511354"/>
                <a:gd name="connsiteY4" fmla="*/ 369490 h 422399"/>
                <a:gd name="connsiteX5" fmla="*/ 255454 w 511354"/>
                <a:gd name="connsiteY5" fmla="*/ 422400 h 422399"/>
                <a:gd name="connsiteX6" fmla="*/ 301977 w 511354"/>
                <a:gd name="connsiteY6" fmla="*/ 369490 h 422399"/>
                <a:gd name="connsiteX7" fmla="*/ 511354 w 511354"/>
                <a:gd name="connsiteY7" fmla="*/ 369490 h 422399"/>
                <a:gd name="connsiteX8" fmla="*/ 511354 w 511354"/>
                <a:gd name="connsiteY8" fmla="*/ 25999 h 422399"/>
                <a:gd name="connsiteX9" fmla="*/ 488089 w 511354"/>
                <a:gd name="connsiteY9" fmla="*/ 0 h 422399"/>
                <a:gd name="connsiteX10" fmla="*/ 214667 w 511354"/>
                <a:gd name="connsiteY10" fmla="*/ 115365 h 422399"/>
                <a:gd name="connsiteX11" fmla="*/ 413046 w 511354"/>
                <a:gd name="connsiteY11" fmla="*/ 115365 h 422399"/>
                <a:gd name="connsiteX12" fmla="*/ 429985 w 511354"/>
                <a:gd name="connsiteY12" fmla="*/ 132305 h 422399"/>
                <a:gd name="connsiteX13" fmla="*/ 413046 w 511354"/>
                <a:gd name="connsiteY13" fmla="*/ 149251 h 422399"/>
                <a:gd name="connsiteX14" fmla="*/ 214681 w 511354"/>
                <a:gd name="connsiteY14" fmla="*/ 149251 h 422399"/>
                <a:gd name="connsiteX15" fmla="*/ 197741 w 511354"/>
                <a:gd name="connsiteY15" fmla="*/ 132305 h 422399"/>
                <a:gd name="connsiteX16" fmla="*/ 214681 w 511354"/>
                <a:gd name="connsiteY16" fmla="*/ 115365 h 422399"/>
                <a:gd name="connsiteX17" fmla="*/ 413251 w 511354"/>
                <a:gd name="connsiteY17" fmla="*/ 267597 h 422399"/>
                <a:gd name="connsiteX18" fmla="*/ 214887 w 511354"/>
                <a:gd name="connsiteY18" fmla="*/ 267597 h 422399"/>
                <a:gd name="connsiteX19" fmla="*/ 197947 w 511354"/>
                <a:gd name="connsiteY19" fmla="*/ 250658 h 422399"/>
                <a:gd name="connsiteX20" fmla="*/ 214887 w 511354"/>
                <a:gd name="connsiteY20" fmla="*/ 233718 h 422399"/>
                <a:gd name="connsiteX21" fmla="*/ 413251 w 511354"/>
                <a:gd name="connsiteY21" fmla="*/ 233718 h 422399"/>
                <a:gd name="connsiteX22" fmla="*/ 430191 w 511354"/>
                <a:gd name="connsiteY22" fmla="*/ 250658 h 422399"/>
                <a:gd name="connsiteX23" fmla="*/ 413251 w 511354"/>
                <a:gd name="connsiteY23" fmla="*/ 267597 h 422399"/>
                <a:gd name="connsiteX24" fmla="*/ 41116 w 511354"/>
                <a:gd name="connsiteY24" fmla="*/ 52910 h 422399"/>
                <a:gd name="connsiteX25" fmla="*/ 69795 w 511354"/>
                <a:gd name="connsiteY25" fmla="*/ 52910 h 422399"/>
                <a:gd name="connsiteX26" fmla="*/ 69795 w 511354"/>
                <a:gd name="connsiteY26" fmla="*/ 369504 h 422399"/>
                <a:gd name="connsiteX27" fmla="*/ 0 w 511354"/>
                <a:gd name="connsiteY27" fmla="*/ 369504 h 422399"/>
                <a:gd name="connsiteX28" fmla="*/ 0 w 511354"/>
                <a:gd name="connsiteY28" fmla="*/ 94026 h 422399"/>
                <a:gd name="connsiteX29" fmla="*/ 41116 w 511354"/>
                <a:gd name="connsiteY29" fmla="*/ 52910 h 422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11354" h="422399">
                  <a:moveTo>
                    <a:pt x="488089" y="0"/>
                  </a:moveTo>
                  <a:lnTo>
                    <a:pt x="139562" y="0"/>
                  </a:lnTo>
                  <a:cubicBezTo>
                    <a:pt x="126788" y="0"/>
                    <a:pt x="116263" y="11855"/>
                    <a:pt x="116263" y="25999"/>
                  </a:cubicBezTo>
                  <a:lnTo>
                    <a:pt x="116263" y="369490"/>
                  </a:lnTo>
                  <a:lnTo>
                    <a:pt x="208925" y="369490"/>
                  </a:lnTo>
                  <a:cubicBezTo>
                    <a:pt x="208925" y="398682"/>
                    <a:pt x="229908" y="422400"/>
                    <a:pt x="255454" y="422400"/>
                  </a:cubicBezTo>
                  <a:cubicBezTo>
                    <a:pt x="281454" y="422400"/>
                    <a:pt x="301977" y="398682"/>
                    <a:pt x="301977" y="369490"/>
                  </a:cubicBezTo>
                  <a:lnTo>
                    <a:pt x="511354" y="369490"/>
                  </a:lnTo>
                  <a:lnTo>
                    <a:pt x="511354" y="25999"/>
                  </a:lnTo>
                  <a:cubicBezTo>
                    <a:pt x="511354" y="11403"/>
                    <a:pt x="500863" y="0"/>
                    <a:pt x="488089" y="0"/>
                  </a:cubicBezTo>
                  <a:close/>
                  <a:moveTo>
                    <a:pt x="214667" y="115365"/>
                  </a:moveTo>
                  <a:lnTo>
                    <a:pt x="413046" y="115365"/>
                  </a:lnTo>
                  <a:cubicBezTo>
                    <a:pt x="422543" y="115365"/>
                    <a:pt x="429574" y="123129"/>
                    <a:pt x="429985" y="132305"/>
                  </a:cubicBezTo>
                  <a:cubicBezTo>
                    <a:pt x="430397" y="141481"/>
                    <a:pt x="421892" y="149251"/>
                    <a:pt x="413046" y="149251"/>
                  </a:cubicBezTo>
                  <a:lnTo>
                    <a:pt x="214681" y="149251"/>
                  </a:lnTo>
                  <a:cubicBezTo>
                    <a:pt x="205183" y="149251"/>
                    <a:pt x="198152" y="141487"/>
                    <a:pt x="197741" y="132305"/>
                  </a:cubicBezTo>
                  <a:cubicBezTo>
                    <a:pt x="197330" y="123122"/>
                    <a:pt x="205820" y="115365"/>
                    <a:pt x="214681" y="115365"/>
                  </a:cubicBezTo>
                  <a:close/>
                  <a:moveTo>
                    <a:pt x="413251" y="267597"/>
                  </a:moveTo>
                  <a:lnTo>
                    <a:pt x="214887" y="267597"/>
                  </a:lnTo>
                  <a:cubicBezTo>
                    <a:pt x="205389" y="267597"/>
                    <a:pt x="198358" y="259840"/>
                    <a:pt x="197947" y="250658"/>
                  </a:cubicBezTo>
                  <a:cubicBezTo>
                    <a:pt x="197536" y="241475"/>
                    <a:pt x="206026" y="233718"/>
                    <a:pt x="214887" y="233718"/>
                  </a:cubicBezTo>
                  <a:lnTo>
                    <a:pt x="413251" y="233718"/>
                  </a:lnTo>
                  <a:cubicBezTo>
                    <a:pt x="422749" y="233718"/>
                    <a:pt x="429780" y="241482"/>
                    <a:pt x="430191" y="250658"/>
                  </a:cubicBezTo>
                  <a:cubicBezTo>
                    <a:pt x="430602" y="259833"/>
                    <a:pt x="422112" y="267597"/>
                    <a:pt x="413251" y="267597"/>
                  </a:cubicBezTo>
                  <a:close/>
                  <a:moveTo>
                    <a:pt x="41116" y="52910"/>
                  </a:moveTo>
                  <a:lnTo>
                    <a:pt x="69795" y="52910"/>
                  </a:lnTo>
                  <a:lnTo>
                    <a:pt x="69795" y="369504"/>
                  </a:lnTo>
                  <a:lnTo>
                    <a:pt x="0" y="369504"/>
                  </a:lnTo>
                  <a:lnTo>
                    <a:pt x="0" y="94026"/>
                  </a:lnTo>
                  <a:cubicBezTo>
                    <a:pt x="0" y="71318"/>
                    <a:pt x="18408" y="52910"/>
                    <a:pt x="41116" y="52910"/>
                  </a:cubicBezTo>
                  <a:close/>
                </a:path>
              </a:pathLst>
            </a:custGeom>
            <a:solidFill>
              <a:schemeClr val="bg1"/>
            </a:solidFill>
            <a:ln w="679" cap="flat">
              <a:noFill/>
              <a:prstDash val="solid"/>
              <a:miter/>
            </a:ln>
            <a:effectLst/>
          </p:spPr>
          <p:txBody>
            <a:bodyPr lIns="82296" tIns="41148" rIns="82296" bIns="41148" rtlCol="0" anchor="ctr"/>
            <a:lstStyle/>
            <a:p>
              <a:endParaRPr lang="zh-CN" altLang="en-US" sz="1620"/>
            </a:p>
          </p:txBody>
        </p:sp>
      </p:grpSp>
      <p:sp>
        <p:nvSpPr>
          <p:cNvPr id="36" name="图形 110">
            <a:extLst>
              <a:ext uri="{FF2B5EF4-FFF2-40B4-BE49-F238E27FC236}">
                <a16:creationId xmlns:a16="http://schemas.microsoft.com/office/drawing/2014/main" id="{B586CCFB-7E8E-42C7-8183-9B11BEC63BA6}"/>
              </a:ext>
            </a:extLst>
          </p:cNvPr>
          <p:cNvSpPr/>
          <p:nvPr/>
        </p:nvSpPr>
        <p:spPr>
          <a:xfrm>
            <a:off x="1076368" y="3256718"/>
            <a:ext cx="614942" cy="616386"/>
          </a:xfrm>
          <a:custGeom>
            <a:avLst/>
            <a:gdLst>
              <a:gd name="connsiteX0" fmla="*/ 128314 w 683269"/>
              <a:gd name="connsiteY0" fmla="*/ 165204 h 684873"/>
              <a:gd name="connsiteX1" fmla="*/ 176431 w 683269"/>
              <a:gd name="connsiteY1" fmla="*/ 165204 h 684873"/>
              <a:gd name="connsiteX2" fmla="*/ 213321 w 683269"/>
              <a:gd name="connsiteY2" fmla="*/ 240588 h 684873"/>
              <a:gd name="connsiteX3" fmla="*/ 128314 w 683269"/>
              <a:gd name="connsiteY3" fmla="*/ 522878 h 684873"/>
              <a:gd name="connsiteX4" fmla="*/ 176431 w 683269"/>
              <a:gd name="connsiteY4" fmla="*/ 522878 h 684873"/>
              <a:gd name="connsiteX5" fmla="*/ 213321 w 683269"/>
              <a:gd name="connsiteY5" fmla="*/ 425039 h 684873"/>
              <a:gd name="connsiteX6" fmla="*/ 554956 w 683269"/>
              <a:gd name="connsiteY6" fmla="*/ 522878 h 684873"/>
              <a:gd name="connsiteX7" fmla="*/ 508443 w 683269"/>
              <a:gd name="connsiteY7" fmla="*/ 522878 h 684873"/>
              <a:gd name="connsiteX8" fmla="*/ 469949 w 683269"/>
              <a:gd name="connsiteY8" fmla="*/ 425039 h 684873"/>
              <a:gd name="connsiteX9" fmla="*/ 561372 w 683269"/>
              <a:gd name="connsiteY9" fmla="*/ 165204 h 684873"/>
              <a:gd name="connsiteX10" fmla="*/ 518066 w 683269"/>
              <a:gd name="connsiteY10" fmla="*/ 165204 h 684873"/>
              <a:gd name="connsiteX11" fmla="*/ 484384 w 683269"/>
              <a:gd name="connsiteY11" fmla="*/ 240588 h 684873"/>
              <a:gd name="connsiteX12" fmla="*/ 0 w 683269"/>
              <a:gd name="connsiteY12" fmla="*/ 113878 h 684873"/>
              <a:gd name="connsiteX13" fmla="*/ 121898 w 683269"/>
              <a:gd name="connsiteY13" fmla="*/ 113878 h 684873"/>
              <a:gd name="connsiteX14" fmla="*/ 121898 w 683269"/>
              <a:gd name="connsiteY14" fmla="*/ 235776 h 684873"/>
              <a:gd name="connsiteX15" fmla="*/ 0 w 683269"/>
              <a:gd name="connsiteY15" fmla="*/ 235776 h 684873"/>
              <a:gd name="connsiteX16" fmla="*/ 561372 w 683269"/>
              <a:gd name="connsiteY16" fmla="*/ 113878 h 684873"/>
              <a:gd name="connsiteX17" fmla="*/ 683270 w 683269"/>
              <a:gd name="connsiteY17" fmla="*/ 113878 h 684873"/>
              <a:gd name="connsiteX18" fmla="*/ 683270 w 683269"/>
              <a:gd name="connsiteY18" fmla="*/ 235776 h 684873"/>
              <a:gd name="connsiteX19" fmla="*/ 561372 w 683269"/>
              <a:gd name="connsiteY19" fmla="*/ 235776 h 684873"/>
              <a:gd name="connsiteX20" fmla="*/ 561372 w 683269"/>
              <a:gd name="connsiteY20" fmla="*/ 461929 h 684873"/>
              <a:gd name="connsiteX21" fmla="*/ 683270 w 683269"/>
              <a:gd name="connsiteY21" fmla="*/ 461929 h 684873"/>
              <a:gd name="connsiteX22" fmla="*/ 683270 w 683269"/>
              <a:gd name="connsiteY22" fmla="*/ 583827 h 684873"/>
              <a:gd name="connsiteX23" fmla="*/ 561372 w 683269"/>
              <a:gd name="connsiteY23" fmla="*/ 583827 h 684873"/>
              <a:gd name="connsiteX24" fmla="*/ 0 w 683269"/>
              <a:gd name="connsiteY24" fmla="*/ 461929 h 684873"/>
              <a:gd name="connsiteX25" fmla="*/ 121898 w 683269"/>
              <a:gd name="connsiteY25" fmla="*/ 461929 h 684873"/>
              <a:gd name="connsiteX26" fmla="*/ 121898 w 683269"/>
              <a:gd name="connsiteY26" fmla="*/ 583827 h 684873"/>
              <a:gd name="connsiteX27" fmla="*/ 0 w 683269"/>
              <a:gd name="connsiteY27" fmla="*/ 583827 h 684873"/>
              <a:gd name="connsiteX28" fmla="*/ 283894 w 683269"/>
              <a:gd name="connsiteY28" fmla="*/ 0 h 684873"/>
              <a:gd name="connsiteX29" fmla="*/ 405792 w 683269"/>
              <a:gd name="connsiteY29" fmla="*/ 0 h 684873"/>
              <a:gd name="connsiteX30" fmla="*/ 405792 w 683269"/>
              <a:gd name="connsiteY30" fmla="*/ 121898 h 684873"/>
              <a:gd name="connsiteX31" fmla="*/ 283894 w 683269"/>
              <a:gd name="connsiteY31" fmla="*/ 121898 h 684873"/>
              <a:gd name="connsiteX32" fmla="*/ 283894 w 683269"/>
              <a:gd name="connsiteY32" fmla="*/ 0 h 684873"/>
              <a:gd name="connsiteX33" fmla="*/ 283894 w 683269"/>
              <a:gd name="connsiteY33" fmla="*/ 562976 h 684873"/>
              <a:gd name="connsiteX34" fmla="*/ 405792 w 683269"/>
              <a:gd name="connsiteY34" fmla="*/ 562976 h 684873"/>
              <a:gd name="connsiteX35" fmla="*/ 405792 w 683269"/>
              <a:gd name="connsiteY35" fmla="*/ 684874 h 684873"/>
              <a:gd name="connsiteX36" fmla="*/ 283894 w 683269"/>
              <a:gd name="connsiteY36" fmla="*/ 684874 h 684873"/>
              <a:gd name="connsiteX37" fmla="*/ 283894 w 683269"/>
              <a:gd name="connsiteY37" fmla="*/ 562976 h 684873"/>
              <a:gd name="connsiteX38" fmla="*/ 89820 w 683269"/>
              <a:gd name="connsiteY38" fmla="*/ 312764 h 684873"/>
              <a:gd name="connsiteX39" fmla="*/ 153976 w 683269"/>
              <a:gd name="connsiteY39" fmla="*/ 312764 h 684873"/>
              <a:gd name="connsiteX40" fmla="*/ 153976 w 683269"/>
              <a:gd name="connsiteY40" fmla="*/ 376921 h 684873"/>
              <a:gd name="connsiteX41" fmla="*/ 89820 w 683269"/>
              <a:gd name="connsiteY41" fmla="*/ 376921 h 684873"/>
              <a:gd name="connsiteX42" fmla="*/ 181243 w 683269"/>
              <a:gd name="connsiteY42" fmla="*/ 232568 h 684873"/>
              <a:gd name="connsiteX43" fmla="*/ 346447 w 683269"/>
              <a:gd name="connsiteY43" fmla="*/ 139541 h 684873"/>
              <a:gd name="connsiteX44" fmla="*/ 510047 w 683269"/>
              <a:gd name="connsiteY44" fmla="*/ 232568 h 684873"/>
              <a:gd name="connsiteX45" fmla="*/ 346447 w 683269"/>
              <a:gd name="connsiteY45" fmla="*/ 338427 h 684873"/>
              <a:gd name="connsiteX46" fmla="*/ 333615 w 683269"/>
              <a:gd name="connsiteY46" fmla="*/ 550145 h 684873"/>
              <a:gd name="connsiteX47" fmla="*/ 170016 w 683269"/>
              <a:gd name="connsiteY47" fmla="*/ 433058 h 684873"/>
              <a:gd name="connsiteX48" fmla="*/ 170016 w 683269"/>
              <a:gd name="connsiteY48" fmla="*/ 256627 h 684873"/>
              <a:gd name="connsiteX49" fmla="*/ 333615 w 683269"/>
              <a:gd name="connsiteY49" fmla="*/ 362486 h 684873"/>
              <a:gd name="connsiteX50" fmla="*/ 529294 w 683269"/>
              <a:gd name="connsiteY50" fmla="*/ 312764 h 684873"/>
              <a:gd name="connsiteX51" fmla="*/ 593450 w 683269"/>
              <a:gd name="connsiteY51" fmla="*/ 312764 h 684873"/>
              <a:gd name="connsiteX52" fmla="*/ 593450 w 683269"/>
              <a:gd name="connsiteY52" fmla="*/ 376921 h 684873"/>
              <a:gd name="connsiteX53" fmla="*/ 529294 w 683269"/>
              <a:gd name="connsiteY53" fmla="*/ 376921 h 684873"/>
              <a:gd name="connsiteX54" fmla="*/ 518066 w 683269"/>
              <a:gd name="connsiteY54" fmla="*/ 258231 h 684873"/>
              <a:gd name="connsiteX55" fmla="*/ 508443 w 683269"/>
              <a:gd name="connsiteY55" fmla="*/ 457117 h 684873"/>
              <a:gd name="connsiteX56" fmla="*/ 364090 w 683269"/>
              <a:gd name="connsiteY56" fmla="*/ 550145 h 684873"/>
              <a:gd name="connsiteX57" fmla="*/ 362486 w 683269"/>
              <a:gd name="connsiteY57" fmla="*/ 359278 h 68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83269" h="684873">
                <a:moveTo>
                  <a:pt x="128314" y="165204"/>
                </a:moveTo>
                <a:lnTo>
                  <a:pt x="176431" y="165204"/>
                </a:lnTo>
                <a:lnTo>
                  <a:pt x="213321" y="240588"/>
                </a:lnTo>
                <a:close/>
                <a:moveTo>
                  <a:pt x="128314" y="522878"/>
                </a:moveTo>
                <a:lnTo>
                  <a:pt x="176431" y="522878"/>
                </a:lnTo>
                <a:lnTo>
                  <a:pt x="213321" y="425039"/>
                </a:lnTo>
                <a:close/>
                <a:moveTo>
                  <a:pt x="554956" y="522878"/>
                </a:moveTo>
                <a:lnTo>
                  <a:pt x="508443" y="522878"/>
                </a:lnTo>
                <a:lnTo>
                  <a:pt x="469949" y="425039"/>
                </a:lnTo>
                <a:close/>
                <a:moveTo>
                  <a:pt x="561372" y="165204"/>
                </a:moveTo>
                <a:lnTo>
                  <a:pt x="518066" y="165204"/>
                </a:lnTo>
                <a:lnTo>
                  <a:pt x="484384" y="240588"/>
                </a:lnTo>
                <a:close/>
                <a:moveTo>
                  <a:pt x="0" y="113878"/>
                </a:moveTo>
                <a:lnTo>
                  <a:pt x="121898" y="113878"/>
                </a:lnTo>
                <a:lnTo>
                  <a:pt x="121898" y="235776"/>
                </a:lnTo>
                <a:lnTo>
                  <a:pt x="0" y="235776"/>
                </a:lnTo>
                <a:close/>
                <a:moveTo>
                  <a:pt x="561372" y="113878"/>
                </a:moveTo>
                <a:lnTo>
                  <a:pt x="683270" y="113878"/>
                </a:lnTo>
                <a:lnTo>
                  <a:pt x="683270" y="235776"/>
                </a:lnTo>
                <a:lnTo>
                  <a:pt x="561372" y="235776"/>
                </a:lnTo>
                <a:close/>
                <a:moveTo>
                  <a:pt x="561372" y="461929"/>
                </a:moveTo>
                <a:lnTo>
                  <a:pt x="683270" y="461929"/>
                </a:lnTo>
                <a:lnTo>
                  <a:pt x="683270" y="583827"/>
                </a:lnTo>
                <a:lnTo>
                  <a:pt x="561372" y="583827"/>
                </a:lnTo>
                <a:close/>
                <a:moveTo>
                  <a:pt x="0" y="461929"/>
                </a:moveTo>
                <a:lnTo>
                  <a:pt x="121898" y="461929"/>
                </a:lnTo>
                <a:lnTo>
                  <a:pt x="121898" y="583827"/>
                </a:lnTo>
                <a:lnTo>
                  <a:pt x="0" y="583827"/>
                </a:lnTo>
                <a:close/>
                <a:moveTo>
                  <a:pt x="283894" y="0"/>
                </a:moveTo>
                <a:lnTo>
                  <a:pt x="405792" y="0"/>
                </a:lnTo>
                <a:lnTo>
                  <a:pt x="405792" y="121898"/>
                </a:lnTo>
                <a:lnTo>
                  <a:pt x="283894" y="121898"/>
                </a:lnTo>
                <a:lnTo>
                  <a:pt x="283894" y="0"/>
                </a:lnTo>
                <a:close/>
                <a:moveTo>
                  <a:pt x="283894" y="562976"/>
                </a:moveTo>
                <a:lnTo>
                  <a:pt x="405792" y="562976"/>
                </a:lnTo>
                <a:lnTo>
                  <a:pt x="405792" y="684874"/>
                </a:lnTo>
                <a:lnTo>
                  <a:pt x="283894" y="684874"/>
                </a:lnTo>
                <a:lnTo>
                  <a:pt x="283894" y="562976"/>
                </a:lnTo>
                <a:close/>
                <a:moveTo>
                  <a:pt x="89820" y="312764"/>
                </a:moveTo>
                <a:lnTo>
                  <a:pt x="153976" y="312764"/>
                </a:lnTo>
                <a:lnTo>
                  <a:pt x="153976" y="376921"/>
                </a:lnTo>
                <a:lnTo>
                  <a:pt x="89820" y="376921"/>
                </a:lnTo>
                <a:close/>
                <a:moveTo>
                  <a:pt x="181243" y="232568"/>
                </a:moveTo>
                <a:lnTo>
                  <a:pt x="346447" y="139541"/>
                </a:lnTo>
                <a:lnTo>
                  <a:pt x="510047" y="232568"/>
                </a:lnTo>
                <a:lnTo>
                  <a:pt x="346447" y="338427"/>
                </a:lnTo>
                <a:close/>
                <a:moveTo>
                  <a:pt x="333615" y="550145"/>
                </a:moveTo>
                <a:lnTo>
                  <a:pt x="170016" y="433058"/>
                </a:lnTo>
                <a:lnTo>
                  <a:pt x="170016" y="256627"/>
                </a:lnTo>
                <a:lnTo>
                  <a:pt x="333615" y="362486"/>
                </a:lnTo>
                <a:close/>
                <a:moveTo>
                  <a:pt x="529294" y="312764"/>
                </a:moveTo>
                <a:lnTo>
                  <a:pt x="593450" y="312764"/>
                </a:lnTo>
                <a:lnTo>
                  <a:pt x="593450" y="376921"/>
                </a:lnTo>
                <a:lnTo>
                  <a:pt x="529294" y="376921"/>
                </a:lnTo>
                <a:close/>
                <a:moveTo>
                  <a:pt x="518066" y="258231"/>
                </a:moveTo>
                <a:lnTo>
                  <a:pt x="508443" y="457117"/>
                </a:lnTo>
                <a:lnTo>
                  <a:pt x="364090" y="550145"/>
                </a:lnTo>
                <a:lnTo>
                  <a:pt x="362486" y="359278"/>
                </a:lnTo>
                <a:close/>
              </a:path>
            </a:pathLst>
          </a:custGeom>
          <a:solidFill>
            <a:schemeClr val="bg1"/>
          </a:solidFill>
          <a:ln w="679" cap="flat">
            <a:noFill/>
            <a:prstDash val="solid"/>
            <a:miter/>
          </a:ln>
          <a:effectLst/>
        </p:spPr>
        <p:txBody>
          <a:bodyPr lIns="82296" tIns="41148" rIns="82296" bIns="41148" rtlCol="0" anchor="ctr"/>
          <a:lstStyle/>
          <a:p>
            <a:endParaRPr lang="zh-CN" altLang="en-US" sz="1620"/>
          </a:p>
        </p:txBody>
      </p:sp>
      <p:sp>
        <p:nvSpPr>
          <p:cNvPr id="37" name="图形 112">
            <a:extLst>
              <a:ext uri="{FF2B5EF4-FFF2-40B4-BE49-F238E27FC236}">
                <a16:creationId xmlns:a16="http://schemas.microsoft.com/office/drawing/2014/main" id="{BFD44D61-658B-4058-AB8A-7C2EF3F84369}"/>
              </a:ext>
            </a:extLst>
          </p:cNvPr>
          <p:cNvSpPr/>
          <p:nvPr/>
        </p:nvSpPr>
        <p:spPr>
          <a:xfrm>
            <a:off x="10611778" y="2336279"/>
            <a:ext cx="500543" cy="506729"/>
          </a:xfrm>
          <a:custGeom>
            <a:avLst/>
            <a:gdLst>
              <a:gd name="connsiteX0" fmla="*/ 529326 w 556159"/>
              <a:gd name="connsiteY0" fmla="*/ 513577 h 563032"/>
              <a:gd name="connsiteX1" fmla="*/ 492224 w 556159"/>
              <a:gd name="connsiteY1" fmla="*/ 513577 h 563032"/>
              <a:gd name="connsiteX2" fmla="*/ 492224 w 556159"/>
              <a:gd name="connsiteY2" fmla="*/ 454713 h 563032"/>
              <a:gd name="connsiteX3" fmla="*/ 492142 w 556159"/>
              <a:gd name="connsiteY3" fmla="*/ 450254 h 563032"/>
              <a:gd name="connsiteX4" fmla="*/ 492142 w 556159"/>
              <a:gd name="connsiteY4" fmla="*/ 449968 h 563032"/>
              <a:gd name="connsiteX5" fmla="*/ 492101 w 556159"/>
              <a:gd name="connsiteY5" fmla="*/ 448209 h 563032"/>
              <a:gd name="connsiteX6" fmla="*/ 349134 w 556159"/>
              <a:gd name="connsiteY6" fmla="*/ 284584 h 563032"/>
              <a:gd name="connsiteX7" fmla="*/ 492101 w 556159"/>
              <a:gd name="connsiteY7" fmla="*/ 122187 h 563032"/>
              <a:gd name="connsiteX8" fmla="*/ 492305 w 556159"/>
              <a:gd name="connsiteY8" fmla="*/ 119446 h 563032"/>
              <a:gd name="connsiteX9" fmla="*/ 492305 w 556159"/>
              <a:gd name="connsiteY9" fmla="*/ 49374 h 563032"/>
              <a:gd name="connsiteX10" fmla="*/ 529407 w 556159"/>
              <a:gd name="connsiteY10" fmla="*/ 49374 h 563032"/>
              <a:gd name="connsiteX11" fmla="*/ 556160 w 556159"/>
              <a:gd name="connsiteY11" fmla="*/ 24707 h 563032"/>
              <a:gd name="connsiteX12" fmla="*/ 529407 w 556159"/>
              <a:gd name="connsiteY12" fmla="*/ 0 h 563032"/>
              <a:gd name="connsiteX13" fmla="*/ 26753 w 556159"/>
              <a:gd name="connsiteY13" fmla="*/ 0 h 563032"/>
              <a:gd name="connsiteX14" fmla="*/ 0 w 556159"/>
              <a:gd name="connsiteY14" fmla="*/ 24707 h 563032"/>
              <a:gd name="connsiteX15" fmla="*/ 26753 w 556159"/>
              <a:gd name="connsiteY15" fmla="*/ 49374 h 563032"/>
              <a:gd name="connsiteX16" fmla="*/ 61646 w 556159"/>
              <a:gd name="connsiteY16" fmla="*/ 49374 h 563032"/>
              <a:gd name="connsiteX17" fmla="*/ 61646 w 556159"/>
              <a:gd name="connsiteY17" fmla="*/ 119446 h 563032"/>
              <a:gd name="connsiteX18" fmla="*/ 61850 w 556159"/>
              <a:gd name="connsiteY18" fmla="*/ 122187 h 563032"/>
              <a:gd name="connsiteX19" fmla="*/ 211321 w 556159"/>
              <a:gd name="connsiteY19" fmla="*/ 284625 h 563032"/>
              <a:gd name="connsiteX20" fmla="*/ 61932 w 556159"/>
              <a:gd name="connsiteY20" fmla="*/ 446695 h 563032"/>
              <a:gd name="connsiteX21" fmla="*/ 61646 w 556159"/>
              <a:gd name="connsiteY21" fmla="*/ 449968 h 563032"/>
              <a:gd name="connsiteX22" fmla="*/ 61646 w 556159"/>
              <a:gd name="connsiteY22" fmla="*/ 513618 h 563032"/>
              <a:gd name="connsiteX23" fmla="*/ 26753 w 556159"/>
              <a:gd name="connsiteY23" fmla="*/ 513618 h 563032"/>
              <a:gd name="connsiteX24" fmla="*/ 0 w 556159"/>
              <a:gd name="connsiteY24" fmla="*/ 538325 h 563032"/>
              <a:gd name="connsiteX25" fmla="*/ 26753 w 556159"/>
              <a:gd name="connsiteY25" fmla="*/ 563032 h 563032"/>
              <a:gd name="connsiteX26" fmla="*/ 529366 w 556159"/>
              <a:gd name="connsiteY26" fmla="*/ 563032 h 563032"/>
              <a:gd name="connsiteX27" fmla="*/ 556119 w 556159"/>
              <a:gd name="connsiteY27" fmla="*/ 538325 h 563032"/>
              <a:gd name="connsiteX28" fmla="*/ 529366 w 556159"/>
              <a:gd name="connsiteY28" fmla="*/ 513577 h 563032"/>
              <a:gd name="connsiteX29" fmla="*/ 434423 w 556159"/>
              <a:gd name="connsiteY29" fmla="*/ 482774 h 563032"/>
              <a:gd name="connsiteX30" fmla="*/ 407671 w 556159"/>
              <a:gd name="connsiteY30" fmla="*/ 507482 h 563032"/>
              <a:gd name="connsiteX31" fmla="*/ 145749 w 556159"/>
              <a:gd name="connsiteY31" fmla="*/ 507482 h 563032"/>
              <a:gd name="connsiteX32" fmla="*/ 118996 w 556159"/>
              <a:gd name="connsiteY32" fmla="*/ 482774 h 563032"/>
              <a:gd name="connsiteX33" fmla="*/ 145749 w 556159"/>
              <a:gd name="connsiteY33" fmla="*/ 458108 h 563032"/>
              <a:gd name="connsiteX34" fmla="*/ 407671 w 556159"/>
              <a:gd name="connsiteY34" fmla="*/ 458108 h 563032"/>
              <a:gd name="connsiteX35" fmla="*/ 434423 w 556159"/>
              <a:gd name="connsiteY35" fmla="*/ 482774 h 563032"/>
              <a:gd name="connsiteX36" fmla="*/ 276730 w 556159"/>
              <a:gd name="connsiteY36" fmla="*/ 314077 h 563032"/>
              <a:gd name="connsiteX37" fmla="*/ 303483 w 556159"/>
              <a:gd name="connsiteY37" fmla="*/ 338785 h 563032"/>
              <a:gd name="connsiteX38" fmla="*/ 303483 w 556159"/>
              <a:gd name="connsiteY38" fmla="*/ 386972 h 563032"/>
              <a:gd name="connsiteX39" fmla="*/ 276730 w 556159"/>
              <a:gd name="connsiteY39" fmla="*/ 411679 h 563032"/>
              <a:gd name="connsiteX40" fmla="*/ 249977 w 556159"/>
              <a:gd name="connsiteY40" fmla="*/ 386972 h 563032"/>
              <a:gd name="connsiteX41" fmla="*/ 249977 w 556159"/>
              <a:gd name="connsiteY41" fmla="*/ 338703 h 563032"/>
              <a:gd name="connsiteX42" fmla="*/ 276730 w 556159"/>
              <a:gd name="connsiteY42" fmla="*/ 314077 h 563032"/>
              <a:gd name="connsiteX43" fmla="*/ 276730 w 556159"/>
              <a:gd name="connsiteY43" fmla="*/ 206903 h 563032"/>
              <a:gd name="connsiteX44" fmla="*/ 303483 w 556159"/>
              <a:gd name="connsiteY44" fmla="*/ 231570 h 563032"/>
              <a:gd name="connsiteX45" fmla="*/ 276730 w 556159"/>
              <a:gd name="connsiteY45" fmla="*/ 256277 h 563032"/>
              <a:gd name="connsiteX46" fmla="*/ 249977 w 556159"/>
              <a:gd name="connsiteY46" fmla="*/ 231570 h 563032"/>
              <a:gd name="connsiteX47" fmla="*/ 276730 w 556159"/>
              <a:gd name="connsiteY47" fmla="*/ 206903 h 563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56159" h="563032">
                <a:moveTo>
                  <a:pt x="529326" y="513577"/>
                </a:moveTo>
                <a:lnTo>
                  <a:pt x="492224" y="513577"/>
                </a:lnTo>
                <a:lnTo>
                  <a:pt x="492224" y="454713"/>
                </a:lnTo>
                <a:cubicBezTo>
                  <a:pt x="492224" y="453199"/>
                  <a:pt x="492224" y="451727"/>
                  <a:pt x="492142" y="450254"/>
                </a:cubicBezTo>
                <a:lnTo>
                  <a:pt x="492142" y="449968"/>
                </a:lnTo>
                <a:lnTo>
                  <a:pt x="492101" y="448209"/>
                </a:lnTo>
                <a:cubicBezTo>
                  <a:pt x="489728" y="378791"/>
                  <a:pt x="409634" y="318373"/>
                  <a:pt x="349134" y="284584"/>
                </a:cubicBezTo>
                <a:cubicBezTo>
                  <a:pt x="409266" y="251041"/>
                  <a:pt x="489237" y="191114"/>
                  <a:pt x="492101" y="122187"/>
                </a:cubicBezTo>
                <a:cubicBezTo>
                  <a:pt x="492235" y="121279"/>
                  <a:pt x="492303" y="120363"/>
                  <a:pt x="492305" y="119446"/>
                </a:cubicBezTo>
                <a:lnTo>
                  <a:pt x="492305" y="49374"/>
                </a:lnTo>
                <a:lnTo>
                  <a:pt x="529407" y="49374"/>
                </a:lnTo>
                <a:cubicBezTo>
                  <a:pt x="544134" y="49374"/>
                  <a:pt x="556160" y="38329"/>
                  <a:pt x="556160" y="24707"/>
                </a:cubicBezTo>
                <a:cubicBezTo>
                  <a:pt x="556160" y="11086"/>
                  <a:pt x="544215" y="0"/>
                  <a:pt x="529407" y="0"/>
                </a:cubicBezTo>
                <a:lnTo>
                  <a:pt x="26753" y="0"/>
                </a:lnTo>
                <a:cubicBezTo>
                  <a:pt x="12026" y="0"/>
                  <a:pt x="0" y="11045"/>
                  <a:pt x="0" y="24707"/>
                </a:cubicBezTo>
                <a:cubicBezTo>
                  <a:pt x="0" y="38288"/>
                  <a:pt x="11945" y="49374"/>
                  <a:pt x="26753" y="49374"/>
                </a:cubicBezTo>
                <a:lnTo>
                  <a:pt x="61646" y="49374"/>
                </a:lnTo>
                <a:lnTo>
                  <a:pt x="61646" y="119446"/>
                </a:lnTo>
                <a:cubicBezTo>
                  <a:pt x="61646" y="120387"/>
                  <a:pt x="61727" y="121287"/>
                  <a:pt x="61850" y="122187"/>
                </a:cubicBezTo>
                <a:cubicBezTo>
                  <a:pt x="64714" y="191114"/>
                  <a:pt x="151230" y="251041"/>
                  <a:pt x="211321" y="284625"/>
                </a:cubicBezTo>
                <a:cubicBezTo>
                  <a:pt x="151394" y="318168"/>
                  <a:pt x="64877" y="377932"/>
                  <a:pt x="61932" y="446695"/>
                </a:cubicBezTo>
                <a:cubicBezTo>
                  <a:pt x="61771" y="447779"/>
                  <a:pt x="61675" y="448872"/>
                  <a:pt x="61646" y="449968"/>
                </a:cubicBezTo>
                <a:lnTo>
                  <a:pt x="61646" y="513618"/>
                </a:lnTo>
                <a:lnTo>
                  <a:pt x="26753" y="513618"/>
                </a:lnTo>
                <a:cubicBezTo>
                  <a:pt x="12026" y="513618"/>
                  <a:pt x="0" y="524662"/>
                  <a:pt x="0" y="538325"/>
                </a:cubicBezTo>
                <a:cubicBezTo>
                  <a:pt x="0" y="551947"/>
                  <a:pt x="11945" y="563032"/>
                  <a:pt x="26753" y="563032"/>
                </a:cubicBezTo>
                <a:lnTo>
                  <a:pt x="529366" y="563032"/>
                </a:lnTo>
                <a:cubicBezTo>
                  <a:pt x="544093" y="563032"/>
                  <a:pt x="556119" y="551988"/>
                  <a:pt x="556119" y="538325"/>
                </a:cubicBezTo>
                <a:cubicBezTo>
                  <a:pt x="556119" y="524662"/>
                  <a:pt x="544174" y="513577"/>
                  <a:pt x="529366" y="513577"/>
                </a:cubicBezTo>
                <a:close/>
                <a:moveTo>
                  <a:pt x="434423" y="482774"/>
                </a:moveTo>
                <a:cubicBezTo>
                  <a:pt x="434423" y="496396"/>
                  <a:pt x="422479" y="507482"/>
                  <a:pt x="407671" y="507482"/>
                </a:cubicBezTo>
                <a:lnTo>
                  <a:pt x="145749" y="507482"/>
                </a:lnTo>
                <a:cubicBezTo>
                  <a:pt x="131022" y="507482"/>
                  <a:pt x="118996" y="496437"/>
                  <a:pt x="118996" y="482774"/>
                </a:cubicBezTo>
                <a:cubicBezTo>
                  <a:pt x="118996" y="469193"/>
                  <a:pt x="130941" y="458108"/>
                  <a:pt x="145749" y="458108"/>
                </a:cubicBezTo>
                <a:lnTo>
                  <a:pt x="407671" y="458108"/>
                </a:lnTo>
                <a:cubicBezTo>
                  <a:pt x="422397" y="458149"/>
                  <a:pt x="434423" y="469153"/>
                  <a:pt x="434423" y="482774"/>
                </a:cubicBezTo>
                <a:close/>
                <a:moveTo>
                  <a:pt x="276730" y="314077"/>
                </a:moveTo>
                <a:cubicBezTo>
                  <a:pt x="291456" y="314077"/>
                  <a:pt x="303483" y="325122"/>
                  <a:pt x="303483" y="338785"/>
                </a:cubicBezTo>
                <a:lnTo>
                  <a:pt x="303483" y="386972"/>
                </a:lnTo>
                <a:cubicBezTo>
                  <a:pt x="303483" y="400594"/>
                  <a:pt x="291538" y="411679"/>
                  <a:pt x="276730" y="411679"/>
                </a:cubicBezTo>
                <a:cubicBezTo>
                  <a:pt x="262004" y="411679"/>
                  <a:pt x="249977" y="400635"/>
                  <a:pt x="249977" y="386972"/>
                </a:cubicBezTo>
                <a:lnTo>
                  <a:pt x="249977" y="338703"/>
                </a:lnTo>
                <a:cubicBezTo>
                  <a:pt x="250018" y="325122"/>
                  <a:pt x="261963" y="314077"/>
                  <a:pt x="276730" y="314077"/>
                </a:cubicBezTo>
                <a:close/>
                <a:moveTo>
                  <a:pt x="276730" y="206903"/>
                </a:moveTo>
                <a:cubicBezTo>
                  <a:pt x="291456" y="206903"/>
                  <a:pt x="303483" y="217907"/>
                  <a:pt x="303483" y="231570"/>
                </a:cubicBezTo>
                <a:cubicBezTo>
                  <a:pt x="303483" y="245191"/>
                  <a:pt x="291538" y="256277"/>
                  <a:pt x="276730" y="256277"/>
                </a:cubicBezTo>
                <a:cubicBezTo>
                  <a:pt x="262004" y="256277"/>
                  <a:pt x="249977" y="245232"/>
                  <a:pt x="249977" y="231570"/>
                </a:cubicBezTo>
                <a:cubicBezTo>
                  <a:pt x="250018" y="217907"/>
                  <a:pt x="261963" y="206903"/>
                  <a:pt x="276730" y="206903"/>
                </a:cubicBezTo>
                <a:close/>
              </a:path>
            </a:pathLst>
          </a:custGeom>
          <a:solidFill>
            <a:schemeClr val="bg1"/>
          </a:solidFill>
          <a:ln w="558" cap="flat">
            <a:noFill/>
            <a:prstDash val="solid"/>
            <a:miter/>
          </a:ln>
          <a:effectLst/>
        </p:spPr>
        <p:txBody>
          <a:bodyPr lIns="82296" tIns="41148" rIns="82296" bIns="41148" rtlCol="0" anchor="ctr"/>
          <a:lstStyle/>
          <a:p>
            <a:endParaRPr lang="zh-CN" altLang="en-US" sz="1620"/>
          </a:p>
        </p:txBody>
      </p:sp>
      <p:sp>
        <p:nvSpPr>
          <p:cNvPr id="39" name="图形 116">
            <a:extLst>
              <a:ext uri="{FF2B5EF4-FFF2-40B4-BE49-F238E27FC236}">
                <a16:creationId xmlns:a16="http://schemas.microsoft.com/office/drawing/2014/main" id="{3C2D2240-8944-4345-B42D-BA6F1A0D0EB2}"/>
              </a:ext>
            </a:extLst>
          </p:cNvPr>
          <p:cNvSpPr/>
          <p:nvPr/>
        </p:nvSpPr>
        <p:spPr>
          <a:xfrm>
            <a:off x="7755484" y="2337103"/>
            <a:ext cx="486617" cy="505081"/>
          </a:xfrm>
          <a:custGeom>
            <a:avLst/>
            <a:gdLst>
              <a:gd name="connsiteX0" fmla="*/ 105151 w 540686"/>
              <a:gd name="connsiteY0" fmla="*/ 378112 h 561201"/>
              <a:gd name="connsiteX1" fmla="*/ 25978 w 540686"/>
              <a:gd name="connsiteY1" fmla="*/ 378112 h 561201"/>
              <a:gd name="connsiteX2" fmla="*/ 0 w 540686"/>
              <a:gd name="connsiteY2" fmla="*/ 405974 h 561201"/>
              <a:gd name="connsiteX3" fmla="*/ 0 w 540686"/>
              <a:gd name="connsiteY3" fmla="*/ 533339 h 561201"/>
              <a:gd name="connsiteX4" fmla="*/ 25978 w 540686"/>
              <a:gd name="connsiteY4" fmla="*/ 561201 h 561201"/>
              <a:gd name="connsiteX5" fmla="*/ 105151 w 540686"/>
              <a:gd name="connsiteY5" fmla="*/ 561201 h 561201"/>
              <a:gd name="connsiteX6" fmla="*/ 131129 w 540686"/>
              <a:gd name="connsiteY6" fmla="*/ 533339 h 561201"/>
              <a:gd name="connsiteX7" fmla="*/ 131129 w 540686"/>
              <a:gd name="connsiteY7" fmla="*/ 405974 h 561201"/>
              <a:gd name="connsiteX8" fmla="*/ 105151 w 540686"/>
              <a:gd name="connsiteY8" fmla="*/ 378112 h 561201"/>
              <a:gd name="connsiteX9" fmla="*/ 310506 w 540686"/>
              <a:gd name="connsiteY9" fmla="*/ 278609 h 561201"/>
              <a:gd name="connsiteX10" fmla="*/ 231332 w 540686"/>
              <a:gd name="connsiteY10" fmla="*/ 278609 h 561201"/>
              <a:gd name="connsiteX11" fmla="*/ 205354 w 540686"/>
              <a:gd name="connsiteY11" fmla="*/ 306469 h 561201"/>
              <a:gd name="connsiteX12" fmla="*/ 205354 w 540686"/>
              <a:gd name="connsiteY12" fmla="*/ 533339 h 561201"/>
              <a:gd name="connsiteX13" fmla="*/ 231332 w 540686"/>
              <a:gd name="connsiteY13" fmla="*/ 561201 h 561201"/>
              <a:gd name="connsiteX14" fmla="*/ 310506 w 540686"/>
              <a:gd name="connsiteY14" fmla="*/ 561201 h 561201"/>
              <a:gd name="connsiteX15" fmla="*/ 336485 w 540686"/>
              <a:gd name="connsiteY15" fmla="*/ 533339 h 561201"/>
              <a:gd name="connsiteX16" fmla="*/ 336485 w 540686"/>
              <a:gd name="connsiteY16" fmla="*/ 306469 h 561201"/>
              <a:gd name="connsiteX17" fmla="*/ 310506 w 540686"/>
              <a:gd name="connsiteY17" fmla="*/ 278609 h 561201"/>
              <a:gd name="connsiteX18" fmla="*/ 514624 w 540686"/>
              <a:gd name="connsiteY18" fmla="*/ 165838 h 561201"/>
              <a:gd name="connsiteX19" fmla="*/ 435448 w 540686"/>
              <a:gd name="connsiteY19" fmla="*/ 165838 h 561201"/>
              <a:gd name="connsiteX20" fmla="*/ 409471 w 540686"/>
              <a:gd name="connsiteY20" fmla="*/ 193700 h 561201"/>
              <a:gd name="connsiteX21" fmla="*/ 409471 w 540686"/>
              <a:gd name="connsiteY21" fmla="*/ 533339 h 561201"/>
              <a:gd name="connsiteX22" fmla="*/ 435448 w 540686"/>
              <a:gd name="connsiteY22" fmla="*/ 561201 h 561201"/>
              <a:gd name="connsiteX23" fmla="*/ 514624 w 540686"/>
              <a:gd name="connsiteY23" fmla="*/ 561201 h 561201"/>
              <a:gd name="connsiteX24" fmla="*/ 540601 w 540686"/>
              <a:gd name="connsiteY24" fmla="*/ 533339 h 561201"/>
              <a:gd name="connsiteX25" fmla="*/ 540601 w 540686"/>
              <a:gd name="connsiteY25" fmla="*/ 193700 h 561201"/>
              <a:gd name="connsiteX26" fmla="*/ 514624 w 540686"/>
              <a:gd name="connsiteY26" fmla="*/ 165838 h 561201"/>
              <a:gd name="connsiteX27" fmla="*/ 39587 w 540686"/>
              <a:gd name="connsiteY27" fmla="*/ 307796 h 561201"/>
              <a:gd name="connsiteX28" fmla="*/ 379783 w 540686"/>
              <a:gd name="connsiteY28" fmla="*/ 34495 h 561201"/>
              <a:gd name="connsiteX29" fmla="*/ 373597 w 540686"/>
              <a:gd name="connsiteY29" fmla="*/ 0 h 561201"/>
              <a:gd name="connsiteX30" fmla="*/ 491117 w 540686"/>
              <a:gd name="connsiteY30" fmla="*/ 53068 h 561201"/>
              <a:gd name="connsiteX31" fmla="*/ 397102 w 540686"/>
              <a:gd name="connsiteY31" fmla="*/ 116752 h 561201"/>
              <a:gd name="connsiteX32" fmla="*/ 390914 w 540686"/>
              <a:gd name="connsiteY32" fmla="*/ 83584 h 561201"/>
              <a:gd name="connsiteX33" fmla="*/ 64329 w 540686"/>
              <a:gd name="connsiteY33" fmla="*/ 291875 h 561201"/>
              <a:gd name="connsiteX34" fmla="*/ 39587 w 540686"/>
              <a:gd name="connsiteY34" fmla="*/ 307796 h 56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40686" h="561201">
                <a:moveTo>
                  <a:pt x="105151" y="378112"/>
                </a:moveTo>
                <a:lnTo>
                  <a:pt x="25978" y="378112"/>
                </a:lnTo>
                <a:cubicBezTo>
                  <a:pt x="11134" y="378112"/>
                  <a:pt x="0" y="391380"/>
                  <a:pt x="0" y="405974"/>
                </a:cubicBezTo>
                <a:lnTo>
                  <a:pt x="0" y="533339"/>
                </a:lnTo>
                <a:cubicBezTo>
                  <a:pt x="0" y="549262"/>
                  <a:pt x="12371" y="561201"/>
                  <a:pt x="25978" y="561201"/>
                </a:cubicBezTo>
                <a:lnTo>
                  <a:pt x="105151" y="561201"/>
                </a:lnTo>
                <a:cubicBezTo>
                  <a:pt x="119995" y="561201"/>
                  <a:pt x="131129" y="547933"/>
                  <a:pt x="131129" y="533339"/>
                </a:cubicBezTo>
                <a:lnTo>
                  <a:pt x="131129" y="405974"/>
                </a:lnTo>
                <a:cubicBezTo>
                  <a:pt x="131129" y="391380"/>
                  <a:pt x="119995" y="378112"/>
                  <a:pt x="105151" y="378112"/>
                </a:cubicBezTo>
                <a:close/>
                <a:moveTo>
                  <a:pt x="310506" y="278609"/>
                </a:moveTo>
                <a:lnTo>
                  <a:pt x="231332" y="278609"/>
                </a:lnTo>
                <a:cubicBezTo>
                  <a:pt x="216487" y="278609"/>
                  <a:pt x="205354" y="291875"/>
                  <a:pt x="205354" y="306469"/>
                </a:cubicBezTo>
                <a:lnTo>
                  <a:pt x="205354" y="533339"/>
                </a:lnTo>
                <a:cubicBezTo>
                  <a:pt x="205354" y="549262"/>
                  <a:pt x="217723" y="561201"/>
                  <a:pt x="231332" y="561201"/>
                </a:cubicBezTo>
                <a:lnTo>
                  <a:pt x="310506" y="561201"/>
                </a:lnTo>
                <a:cubicBezTo>
                  <a:pt x="325352" y="561201"/>
                  <a:pt x="336485" y="547933"/>
                  <a:pt x="336485" y="533339"/>
                </a:cubicBezTo>
                <a:lnTo>
                  <a:pt x="336485" y="306469"/>
                </a:lnTo>
                <a:cubicBezTo>
                  <a:pt x="336485" y="291875"/>
                  <a:pt x="324112" y="278609"/>
                  <a:pt x="310506" y="278609"/>
                </a:cubicBezTo>
                <a:close/>
                <a:moveTo>
                  <a:pt x="514624" y="165838"/>
                </a:moveTo>
                <a:lnTo>
                  <a:pt x="435448" y="165838"/>
                </a:lnTo>
                <a:cubicBezTo>
                  <a:pt x="420603" y="165838"/>
                  <a:pt x="409471" y="179105"/>
                  <a:pt x="409471" y="193700"/>
                </a:cubicBezTo>
                <a:lnTo>
                  <a:pt x="409471" y="533339"/>
                </a:lnTo>
                <a:cubicBezTo>
                  <a:pt x="409471" y="549262"/>
                  <a:pt x="421841" y="561201"/>
                  <a:pt x="435448" y="561201"/>
                </a:cubicBezTo>
                <a:lnTo>
                  <a:pt x="514624" y="561201"/>
                </a:lnTo>
                <a:cubicBezTo>
                  <a:pt x="529468" y="561201"/>
                  <a:pt x="540601" y="547933"/>
                  <a:pt x="540601" y="533339"/>
                </a:cubicBezTo>
                <a:lnTo>
                  <a:pt x="540601" y="193700"/>
                </a:lnTo>
                <a:cubicBezTo>
                  <a:pt x="541839" y="177779"/>
                  <a:pt x="529468" y="165838"/>
                  <a:pt x="514624" y="165838"/>
                </a:cubicBezTo>
                <a:close/>
                <a:moveTo>
                  <a:pt x="39587" y="307796"/>
                </a:moveTo>
                <a:cubicBezTo>
                  <a:pt x="39587" y="307796"/>
                  <a:pt x="106389" y="68991"/>
                  <a:pt x="379783" y="34495"/>
                </a:cubicBezTo>
                <a:lnTo>
                  <a:pt x="373597" y="0"/>
                </a:lnTo>
                <a:lnTo>
                  <a:pt x="491117" y="53068"/>
                </a:lnTo>
                <a:lnTo>
                  <a:pt x="397102" y="116752"/>
                </a:lnTo>
                <a:lnTo>
                  <a:pt x="390914" y="83584"/>
                </a:lnTo>
                <a:cubicBezTo>
                  <a:pt x="390914" y="83584"/>
                  <a:pt x="174428" y="80930"/>
                  <a:pt x="64329" y="291875"/>
                </a:cubicBezTo>
                <a:lnTo>
                  <a:pt x="39587" y="307796"/>
                </a:lnTo>
                <a:close/>
              </a:path>
            </a:pathLst>
          </a:custGeom>
          <a:solidFill>
            <a:schemeClr val="bg1"/>
          </a:solidFill>
          <a:ln w="548" cap="flat">
            <a:noFill/>
            <a:prstDash val="solid"/>
            <a:miter/>
          </a:ln>
          <a:effectLst/>
        </p:spPr>
        <p:txBody>
          <a:bodyPr lIns="82296" tIns="41148" rIns="82296" bIns="41148" rtlCol="0" anchor="ctr"/>
          <a:lstStyle/>
          <a:p>
            <a:endParaRPr lang="zh-CN" altLang="en-US" sz="1620"/>
          </a:p>
        </p:txBody>
      </p:sp>
      <p:sp>
        <p:nvSpPr>
          <p:cNvPr id="40" name="图形 118">
            <a:extLst>
              <a:ext uri="{FF2B5EF4-FFF2-40B4-BE49-F238E27FC236}">
                <a16:creationId xmlns:a16="http://schemas.microsoft.com/office/drawing/2014/main" id="{A2C5B22E-090F-402C-B3FC-AF07017141DB}"/>
              </a:ext>
            </a:extLst>
          </p:cNvPr>
          <p:cNvSpPr/>
          <p:nvPr/>
        </p:nvSpPr>
        <p:spPr>
          <a:xfrm>
            <a:off x="6806937" y="2336546"/>
            <a:ext cx="522163" cy="506194"/>
          </a:xfrm>
          <a:custGeom>
            <a:avLst/>
            <a:gdLst>
              <a:gd name="connsiteX0" fmla="*/ 562055 w 580181"/>
              <a:gd name="connsiteY0" fmla="*/ 0 h 562438"/>
              <a:gd name="connsiteX1" fmla="*/ 18131 w 580181"/>
              <a:gd name="connsiteY1" fmla="*/ 0 h 562438"/>
              <a:gd name="connsiteX2" fmla="*/ 0 w 580181"/>
              <a:gd name="connsiteY2" fmla="*/ 18801 h 562438"/>
              <a:gd name="connsiteX3" fmla="*/ 18131 w 580181"/>
              <a:gd name="connsiteY3" fmla="*/ 37601 h 562438"/>
              <a:gd name="connsiteX4" fmla="*/ 36262 w 580181"/>
              <a:gd name="connsiteY4" fmla="*/ 37601 h 562438"/>
              <a:gd name="connsiteX5" fmla="*/ 36262 w 580181"/>
              <a:gd name="connsiteY5" fmla="*/ 338427 h 562438"/>
              <a:gd name="connsiteX6" fmla="*/ 108789 w 580181"/>
              <a:gd name="connsiteY6" fmla="*/ 413631 h 562438"/>
              <a:gd name="connsiteX7" fmla="*/ 210357 w 580181"/>
              <a:gd name="connsiteY7" fmla="*/ 413631 h 562438"/>
              <a:gd name="connsiteX8" fmla="*/ 152018 w 580181"/>
              <a:gd name="connsiteY8" fmla="*/ 525442 h 562438"/>
              <a:gd name="connsiteX9" fmla="*/ 163103 w 580181"/>
              <a:gd name="connsiteY9" fmla="*/ 559617 h 562438"/>
              <a:gd name="connsiteX10" fmla="*/ 197733 w 580181"/>
              <a:gd name="connsiteY10" fmla="*/ 548674 h 562438"/>
              <a:gd name="connsiteX11" fmla="*/ 266676 w 580181"/>
              <a:gd name="connsiteY11" fmla="*/ 416541 h 562438"/>
              <a:gd name="connsiteX12" fmla="*/ 267960 w 580181"/>
              <a:gd name="connsiteY12" fmla="*/ 413639 h 562438"/>
              <a:gd name="connsiteX13" fmla="*/ 328328 w 580181"/>
              <a:gd name="connsiteY13" fmla="*/ 413639 h 562438"/>
              <a:gd name="connsiteX14" fmla="*/ 329609 w 580181"/>
              <a:gd name="connsiteY14" fmla="*/ 416541 h 562438"/>
              <a:gd name="connsiteX15" fmla="*/ 398552 w 580181"/>
              <a:gd name="connsiteY15" fmla="*/ 548674 h 562438"/>
              <a:gd name="connsiteX16" fmla="*/ 433182 w 580181"/>
              <a:gd name="connsiteY16" fmla="*/ 559617 h 562438"/>
              <a:gd name="connsiteX17" fmla="*/ 444268 w 580181"/>
              <a:gd name="connsiteY17" fmla="*/ 525442 h 562438"/>
              <a:gd name="connsiteX18" fmla="*/ 385929 w 580181"/>
              <a:gd name="connsiteY18" fmla="*/ 413631 h 562438"/>
              <a:gd name="connsiteX19" fmla="*/ 471400 w 580181"/>
              <a:gd name="connsiteY19" fmla="*/ 413631 h 562438"/>
              <a:gd name="connsiteX20" fmla="*/ 543920 w 580181"/>
              <a:gd name="connsiteY20" fmla="*/ 338427 h 562438"/>
              <a:gd name="connsiteX21" fmla="*/ 543920 w 580181"/>
              <a:gd name="connsiteY21" fmla="*/ 37599 h 562438"/>
              <a:gd name="connsiteX22" fmla="*/ 562051 w 580181"/>
              <a:gd name="connsiteY22" fmla="*/ 37599 h 562438"/>
              <a:gd name="connsiteX23" fmla="*/ 580182 w 580181"/>
              <a:gd name="connsiteY23" fmla="*/ 18799 h 562438"/>
              <a:gd name="connsiteX24" fmla="*/ 562055 w 580181"/>
              <a:gd name="connsiteY24" fmla="*/ 0 h 562438"/>
              <a:gd name="connsiteX25" fmla="*/ 517525 w 580181"/>
              <a:gd name="connsiteY25" fmla="*/ 138870 h 562438"/>
              <a:gd name="connsiteX26" fmla="*/ 337351 w 580181"/>
              <a:gd name="connsiteY26" fmla="*/ 318835 h 562438"/>
              <a:gd name="connsiteX27" fmla="*/ 320034 w 580181"/>
              <a:gd name="connsiteY27" fmla="*/ 326230 h 562438"/>
              <a:gd name="connsiteX28" fmla="*/ 302717 w 580181"/>
              <a:gd name="connsiteY28" fmla="*/ 318835 h 562438"/>
              <a:gd name="connsiteX29" fmla="*/ 197771 w 580181"/>
              <a:gd name="connsiteY29" fmla="*/ 214017 h 562438"/>
              <a:gd name="connsiteX30" fmla="*/ 122858 w 580181"/>
              <a:gd name="connsiteY30" fmla="*/ 288838 h 562438"/>
              <a:gd name="connsiteX31" fmla="*/ 99787 w 580181"/>
              <a:gd name="connsiteY31" fmla="*/ 295893 h 562438"/>
              <a:gd name="connsiteX32" fmla="*/ 87860 w 580181"/>
              <a:gd name="connsiteY32" fmla="*/ 288479 h 562438"/>
              <a:gd name="connsiteX33" fmla="*/ 80821 w 580181"/>
              <a:gd name="connsiteY33" fmla="*/ 271543 h 562438"/>
              <a:gd name="connsiteX34" fmla="*/ 88211 w 580181"/>
              <a:gd name="connsiteY34" fmla="*/ 254245 h 562438"/>
              <a:gd name="connsiteX35" fmla="*/ 178301 w 580181"/>
              <a:gd name="connsiteY35" fmla="*/ 164256 h 562438"/>
              <a:gd name="connsiteX36" fmla="*/ 195616 w 580181"/>
              <a:gd name="connsiteY36" fmla="*/ 156875 h 562438"/>
              <a:gd name="connsiteX37" fmla="*/ 212933 w 580181"/>
              <a:gd name="connsiteY37" fmla="*/ 164256 h 562438"/>
              <a:gd name="connsiteX38" fmla="*/ 317876 w 580181"/>
              <a:gd name="connsiteY38" fmla="*/ 269082 h 562438"/>
              <a:gd name="connsiteX39" fmla="*/ 482879 w 580181"/>
              <a:gd name="connsiteY39" fmla="*/ 104265 h 562438"/>
              <a:gd name="connsiteX40" fmla="*/ 500194 w 580181"/>
              <a:gd name="connsiteY40" fmla="*/ 96883 h 562438"/>
              <a:gd name="connsiteX41" fmla="*/ 517511 w 580181"/>
              <a:gd name="connsiteY41" fmla="*/ 104265 h 562438"/>
              <a:gd name="connsiteX42" fmla="*/ 524901 w 580181"/>
              <a:gd name="connsiteY42" fmla="*/ 121568 h 562438"/>
              <a:gd name="connsiteX43" fmla="*/ 517525 w 580181"/>
              <a:gd name="connsiteY43" fmla="*/ 138870 h 56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80181" h="562438">
                <a:moveTo>
                  <a:pt x="562055" y="0"/>
                </a:moveTo>
                <a:lnTo>
                  <a:pt x="18131" y="0"/>
                </a:lnTo>
                <a:cubicBezTo>
                  <a:pt x="7247" y="0"/>
                  <a:pt x="0" y="7518"/>
                  <a:pt x="0" y="18801"/>
                </a:cubicBezTo>
                <a:cubicBezTo>
                  <a:pt x="0" y="30083"/>
                  <a:pt x="7255" y="37601"/>
                  <a:pt x="18131" y="37601"/>
                </a:cubicBezTo>
                <a:lnTo>
                  <a:pt x="36262" y="37601"/>
                </a:lnTo>
                <a:lnTo>
                  <a:pt x="36262" y="338427"/>
                </a:lnTo>
                <a:cubicBezTo>
                  <a:pt x="36262" y="379788"/>
                  <a:pt x="68900" y="413631"/>
                  <a:pt x="108789" y="413631"/>
                </a:cubicBezTo>
                <a:lnTo>
                  <a:pt x="210357" y="413631"/>
                </a:lnTo>
                <a:lnTo>
                  <a:pt x="152018" y="525442"/>
                </a:lnTo>
                <a:cubicBezTo>
                  <a:pt x="145520" y="537902"/>
                  <a:pt x="150480" y="553199"/>
                  <a:pt x="163103" y="559617"/>
                </a:cubicBezTo>
                <a:cubicBezTo>
                  <a:pt x="175727" y="566035"/>
                  <a:pt x="191230" y="561133"/>
                  <a:pt x="197733" y="548674"/>
                </a:cubicBezTo>
                <a:lnTo>
                  <a:pt x="266676" y="416541"/>
                </a:lnTo>
                <a:cubicBezTo>
                  <a:pt x="267171" y="415591"/>
                  <a:pt x="267594" y="414614"/>
                  <a:pt x="267960" y="413639"/>
                </a:cubicBezTo>
                <a:lnTo>
                  <a:pt x="328328" y="413639"/>
                </a:lnTo>
                <a:cubicBezTo>
                  <a:pt x="328694" y="414622"/>
                  <a:pt x="329114" y="415591"/>
                  <a:pt x="329609" y="416541"/>
                </a:cubicBezTo>
                <a:lnTo>
                  <a:pt x="398552" y="548674"/>
                </a:lnTo>
                <a:cubicBezTo>
                  <a:pt x="405050" y="561133"/>
                  <a:pt x="420553" y="566029"/>
                  <a:pt x="433182" y="559617"/>
                </a:cubicBezTo>
                <a:cubicBezTo>
                  <a:pt x="445806" y="553199"/>
                  <a:pt x="450771" y="537902"/>
                  <a:pt x="444268" y="525442"/>
                </a:cubicBezTo>
                <a:lnTo>
                  <a:pt x="385929" y="413631"/>
                </a:lnTo>
                <a:lnTo>
                  <a:pt x="471400" y="413631"/>
                </a:lnTo>
                <a:cubicBezTo>
                  <a:pt x="511291" y="413631"/>
                  <a:pt x="543920" y="379788"/>
                  <a:pt x="543920" y="338427"/>
                </a:cubicBezTo>
                <a:lnTo>
                  <a:pt x="543920" y="37599"/>
                </a:lnTo>
                <a:lnTo>
                  <a:pt x="562051" y="37599"/>
                </a:lnTo>
                <a:cubicBezTo>
                  <a:pt x="572929" y="37599"/>
                  <a:pt x="580182" y="30081"/>
                  <a:pt x="580182" y="18799"/>
                </a:cubicBezTo>
                <a:cubicBezTo>
                  <a:pt x="580186" y="7518"/>
                  <a:pt x="572933" y="0"/>
                  <a:pt x="562055" y="0"/>
                </a:cubicBezTo>
                <a:close/>
                <a:moveTo>
                  <a:pt x="517525" y="138870"/>
                </a:moveTo>
                <a:lnTo>
                  <a:pt x="337351" y="318835"/>
                </a:lnTo>
                <a:cubicBezTo>
                  <a:pt x="332419" y="323762"/>
                  <a:pt x="326224" y="326230"/>
                  <a:pt x="320034" y="326230"/>
                </a:cubicBezTo>
                <a:cubicBezTo>
                  <a:pt x="313844" y="326230"/>
                  <a:pt x="307651" y="323762"/>
                  <a:pt x="302717" y="318835"/>
                </a:cubicBezTo>
                <a:lnTo>
                  <a:pt x="197771" y="214017"/>
                </a:lnTo>
                <a:lnTo>
                  <a:pt x="122858" y="288838"/>
                </a:lnTo>
                <a:cubicBezTo>
                  <a:pt x="117300" y="294390"/>
                  <a:pt x="108024" y="297230"/>
                  <a:pt x="99787" y="295893"/>
                </a:cubicBezTo>
                <a:cubicBezTo>
                  <a:pt x="94241" y="294996"/>
                  <a:pt x="90030" y="292372"/>
                  <a:pt x="87860" y="288479"/>
                </a:cubicBezTo>
                <a:cubicBezTo>
                  <a:pt x="83317" y="283773"/>
                  <a:pt x="80821" y="277779"/>
                  <a:pt x="80821" y="271543"/>
                </a:cubicBezTo>
                <a:cubicBezTo>
                  <a:pt x="80821" y="265144"/>
                  <a:pt x="83447" y="259004"/>
                  <a:pt x="88211" y="254245"/>
                </a:cubicBezTo>
                <a:lnTo>
                  <a:pt x="178301" y="164256"/>
                </a:lnTo>
                <a:cubicBezTo>
                  <a:pt x="183066" y="159498"/>
                  <a:pt x="189217" y="156875"/>
                  <a:pt x="195616" y="156875"/>
                </a:cubicBezTo>
                <a:cubicBezTo>
                  <a:pt x="202022" y="156875"/>
                  <a:pt x="208169" y="159498"/>
                  <a:pt x="212933" y="164256"/>
                </a:cubicBezTo>
                <a:lnTo>
                  <a:pt x="317876" y="269082"/>
                </a:lnTo>
                <a:lnTo>
                  <a:pt x="482879" y="104265"/>
                </a:lnTo>
                <a:cubicBezTo>
                  <a:pt x="487643" y="99506"/>
                  <a:pt x="493795" y="96883"/>
                  <a:pt x="500194" y="96883"/>
                </a:cubicBezTo>
                <a:cubicBezTo>
                  <a:pt x="506600" y="96883"/>
                  <a:pt x="512747" y="99506"/>
                  <a:pt x="517511" y="104265"/>
                </a:cubicBezTo>
                <a:cubicBezTo>
                  <a:pt x="522275" y="109024"/>
                  <a:pt x="524901" y="115168"/>
                  <a:pt x="524901" y="121568"/>
                </a:cubicBezTo>
                <a:cubicBezTo>
                  <a:pt x="524917" y="127967"/>
                  <a:pt x="522289" y="134105"/>
                  <a:pt x="517525" y="138870"/>
                </a:cubicBezTo>
                <a:close/>
              </a:path>
            </a:pathLst>
          </a:custGeom>
          <a:solidFill>
            <a:schemeClr val="bg1"/>
          </a:solidFill>
          <a:ln w="565" cap="flat">
            <a:noFill/>
            <a:prstDash val="solid"/>
            <a:miter/>
          </a:ln>
          <a:effectLst/>
        </p:spPr>
        <p:txBody>
          <a:bodyPr lIns="82296" tIns="41148" rIns="82296" bIns="41148" rtlCol="0" anchor="ctr"/>
          <a:lstStyle/>
          <a:p>
            <a:endParaRPr lang="zh-CN" altLang="en-US" sz="1620"/>
          </a:p>
        </p:txBody>
      </p:sp>
      <p:sp>
        <p:nvSpPr>
          <p:cNvPr id="41" name="图形 120">
            <a:extLst>
              <a:ext uri="{FF2B5EF4-FFF2-40B4-BE49-F238E27FC236}">
                <a16:creationId xmlns:a16="http://schemas.microsoft.com/office/drawing/2014/main" id="{4BDAF6D0-B091-410A-B5DD-6E1824130C15}"/>
              </a:ext>
            </a:extLst>
          </p:cNvPr>
          <p:cNvSpPr/>
          <p:nvPr/>
        </p:nvSpPr>
        <p:spPr>
          <a:xfrm>
            <a:off x="3955317" y="2340275"/>
            <a:ext cx="552843" cy="498736"/>
          </a:xfrm>
          <a:custGeom>
            <a:avLst/>
            <a:gdLst>
              <a:gd name="connsiteX0" fmla="*/ 522122 w 614270"/>
              <a:gd name="connsiteY0" fmla="*/ 492583 h 554151"/>
              <a:gd name="connsiteX1" fmla="*/ 522122 w 614270"/>
              <a:gd name="connsiteY1" fmla="*/ 554151 h 554151"/>
              <a:gd name="connsiteX2" fmla="*/ 92148 w 614270"/>
              <a:gd name="connsiteY2" fmla="*/ 554151 h 554151"/>
              <a:gd name="connsiteX3" fmla="*/ 92148 w 614270"/>
              <a:gd name="connsiteY3" fmla="*/ 492583 h 554151"/>
              <a:gd name="connsiteX4" fmla="*/ 522122 w 614270"/>
              <a:gd name="connsiteY4" fmla="*/ 492583 h 554151"/>
              <a:gd name="connsiteX5" fmla="*/ 614271 w 614270"/>
              <a:gd name="connsiteY5" fmla="*/ 0 h 554151"/>
              <a:gd name="connsiteX6" fmla="*/ 614271 w 614270"/>
              <a:gd name="connsiteY6" fmla="*/ 431015 h 554151"/>
              <a:gd name="connsiteX7" fmla="*/ 0 w 614270"/>
              <a:gd name="connsiteY7" fmla="*/ 431015 h 554151"/>
              <a:gd name="connsiteX8" fmla="*/ 0 w 614270"/>
              <a:gd name="connsiteY8" fmla="*/ 0 h 554151"/>
              <a:gd name="connsiteX9" fmla="*/ 614232 w 614270"/>
              <a:gd name="connsiteY9" fmla="*/ 0 h 554151"/>
              <a:gd name="connsiteX10" fmla="*/ 366280 w 614270"/>
              <a:gd name="connsiteY10" fmla="*/ 77298 h 554151"/>
              <a:gd name="connsiteX11" fmla="*/ 192779 w 614270"/>
              <a:gd name="connsiteY11" fmla="*/ 262814 h 554151"/>
              <a:gd name="connsiteX12" fmla="*/ 289168 w 614270"/>
              <a:gd name="connsiteY12" fmla="*/ 262814 h 554151"/>
              <a:gd name="connsiteX13" fmla="*/ 250613 w 614270"/>
              <a:gd name="connsiteY13" fmla="*/ 386491 h 554151"/>
              <a:gd name="connsiteX14" fmla="*/ 424113 w 614270"/>
              <a:gd name="connsiteY14" fmla="*/ 200976 h 554151"/>
              <a:gd name="connsiteX15" fmla="*/ 327724 w 614270"/>
              <a:gd name="connsiteY15" fmla="*/ 200976 h 554151"/>
              <a:gd name="connsiteX16" fmla="*/ 366280 w 614270"/>
              <a:gd name="connsiteY16" fmla="*/ 77298 h 554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14270" h="554151">
                <a:moveTo>
                  <a:pt x="522122" y="492583"/>
                </a:moveTo>
                <a:lnTo>
                  <a:pt x="522122" y="554151"/>
                </a:lnTo>
                <a:lnTo>
                  <a:pt x="92148" y="554151"/>
                </a:lnTo>
                <a:lnTo>
                  <a:pt x="92148" y="492583"/>
                </a:lnTo>
                <a:lnTo>
                  <a:pt x="522122" y="492583"/>
                </a:lnTo>
                <a:close/>
                <a:moveTo>
                  <a:pt x="614271" y="0"/>
                </a:moveTo>
                <a:lnTo>
                  <a:pt x="614271" y="431015"/>
                </a:lnTo>
                <a:lnTo>
                  <a:pt x="0" y="431015"/>
                </a:lnTo>
                <a:lnTo>
                  <a:pt x="0" y="0"/>
                </a:lnTo>
                <a:lnTo>
                  <a:pt x="614232" y="0"/>
                </a:lnTo>
                <a:close/>
                <a:moveTo>
                  <a:pt x="366280" y="77298"/>
                </a:moveTo>
                <a:lnTo>
                  <a:pt x="192779" y="262814"/>
                </a:lnTo>
                <a:lnTo>
                  <a:pt x="289168" y="262814"/>
                </a:lnTo>
                <a:lnTo>
                  <a:pt x="250613" y="386491"/>
                </a:lnTo>
                <a:lnTo>
                  <a:pt x="424113" y="200976"/>
                </a:lnTo>
                <a:lnTo>
                  <a:pt x="327724" y="200976"/>
                </a:lnTo>
                <a:lnTo>
                  <a:pt x="366280" y="77298"/>
                </a:lnTo>
                <a:close/>
              </a:path>
            </a:pathLst>
          </a:custGeom>
          <a:solidFill>
            <a:schemeClr val="bg1"/>
          </a:solidFill>
          <a:ln w="637" cap="flat">
            <a:noFill/>
            <a:prstDash val="solid"/>
            <a:miter/>
          </a:ln>
          <a:effectLst/>
        </p:spPr>
        <p:txBody>
          <a:bodyPr lIns="82296" tIns="41148" rIns="82296" bIns="41148" rtlCol="0" anchor="ctr"/>
          <a:lstStyle/>
          <a:p>
            <a:endParaRPr lang="zh-CN" altLang="en-US" sz="1620"/>
          </a:p>
        </p:txBody>
      </p:sp>
      <p:sp>
        <p:nvSpPr>
          <p:cNvPr id="42" name="图形 122">
            <a:extLst>
              <a:ext uri="{FF2B5EF4-FFF2-40B4-BE49-F238E27FC236}">
                <a16:creationId xmlns:a16="http://schemas.microsoft.com/office/drawing/2014/main" id="{C996EC3F-1C34-42A1-9E9E-BC00A778643A}"/>
              </a:ext>
            </a:extLst>
          </p:cNvPr>
          <p:cNvSpPr/>
          <p:nvPr/>
        </p:nvSpPr>
        <p:spPr>
          <a:xfrm>
            <a:off x="9821790" y="1255908"/>
            <a:ext cx="421002" cy="552522"/>
          </a:xfrm>
          <a:custGeom>
            <a:avLst/>
            <a:gdLst>
              <a:gd name="connsiteX0" fmla="*/ 115244 w 467780"/>
              <a:gd name="connsiteY0" fmla="*/ 467815 h 613913"/>
              <a:gd name="connsiteX1" fmla="*/ 51308 w 467780"/>
              <a:gd name="connsiteY1" fmla="*/ 380100 h 613913"/>
              <a:gd name="connsiteX2" fmla="*/ 87696 w 467780"/>
              <a:gd name="connsiteY2" fmla="*/ 51308 h 613913"/>
              <a:gd name="connsiteX3" fmla="*/ 416488 w 467780"/>
              <a:gd name="connsiteY3" fmla="*/ 87696 h 613913"/>
              <a:gd name="connsiteX4" fmla="*/ 416488 w 467780"/>
              <a:gd name="connsiteY4" fmla="*/ 380100 h 613913"/>
              <a:gd name="connsiteX5" fmla="*/ 352621 w 467780"/>
              <a:gd name="connsiteY5" fmla="*/ 467815 h 613913"/>
              <a:gd name="connsiteX6" fmla="*/ 115244 w 467780"/>
              <a:gd name="connsiteY6" fmla="*/ 467815 h 613913"/>
              <a:gd name="connsiteX7" fmla="*/ 350839 w 467780"/>
              <a:gd name="connsiteY7" fmla="*/ 526200 h 613913"/>
              <a:gd name="connsiteX8" fmla="*/ 350839 w 467780"/>
              <a:gd name="connsiteY8" fmla="*/ 555461 h 613913"/>
              <a:gd name="connsiteX9" fmla="*/ 292454 w 467780"/>
              <a:gd name="connsiteY9" fmla="*/ 613914 h 613913"/>
              <a:gd name="connsiteX10" fmla="*/ 175411 w 467780"/>
              <a:gd name="connsiteY10" fmla="*/ 613914 h 613913"/>
              <a:gd name="connsiteX11" fmla="*/ 116889 w 467780"/>
              <a:gd name="connsiteY11" fmla="*/ 555392 h 613913"/>
              <a:gd name="connsiteX12" fmla="*/ 116889 w 467780"/>
              <a:gd name="connsiteY12" fmla="*/ 526200 h 613913"/>
              <a:gd name="connsiteX13" fmla="*/ 350839 w 467780"/>
              <a:gd name="connsiteY13" fmla="*/ 526200 h 613913"/>
              <a:gd name="connsiteX14" fmla="*/ 263125 w 467780"/>
              <a:gd name="connsiteY14" fmla="*/ 234001 h 613913"/>
              <a:gd name="connsiteX15" fmla="*/ 263125 w 467780"/>
              <a:gd name="connsiteY15" fmla="*/ 116889 h 613913"/>
              <a:gd name="connsiteX16" fmla="*/ 131553 w 467780"/>
              <a:gd name="connsiteY16" fmla="*/ 292317 h 613913"/>
              <a:gd name="connsiteX17" fmla="*/ 204672 w 467780"/>
              <a:gd name="connsiteY17" fmla="*/ 292317 h 613913"/>
              <a:gd name="connsiteX18" fmla="*/ 204672 w 467780"/>
              <a:gd name="connsiteY18" fmla="*/ 409293 h 613913"/>
              <a:gd name="connsiteX19" fmla="*/ 336243 w 467780"/>
              <a:gd name="connsiteY19" fmla="*/ 233864 h 613913"/>
              <a:gd name="connsiteX20" fmla="*/ 263125 w 467780"/>
              <a:gd name="connsiteY20" fmla="*/ 233864 h 613913"/>
              <a:gd name="connsiteX21" fmla="*/ 263125 w 467780"/>
              <a:gd name="connsiteY21" fmla="*/ 234001 h 61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67780" h="613913">
                <a:moveTo>
                  <a:pt x="115244" y="467815"/>
                </a:moveTo>
                <a:cubicBezTo>
                  <a:pt x="106473" y="430605"/>
                  <a:pt x="67344" y="400110"/>
                  <a:pt x="51308" y="380100"/>
                </a:cubicBezTo>
                <a:cubicBezTo>
                  <a:pt x="-29416" y="279229"/>
                  <a:pt x="-13107" y="132033"/>
                  <a:pt x="87696" y="51308"/>
                </a:cubicBezTo>
                <a:cubicBezTo>
                  <a:pt x="188499" y="-29416"/>
                  <a:pt x="335763" y="-13107"/>
                  <a:pt x="416488" y="87696"/>
                </a:cubicBezTo>
                <a:cubicBezTo>
                  <a:pt x="484878" y="173149"/>
                  <a:pt x="484878" y="294647"/>
                  <a:pt x="416488" y="380100"/>
                </a:cubicBezTo>
                <a:cubicBezTo>
                  <a:pt x="400384" y="400110"/>
                  <a:pt x="361255" y="430605"/>
                  <a:pt x="352621" y="467815"/>
                </a:cubicBezTo>
                <a:lnTo>
                  <a:pt x="115244" y="467815"/>
                </a:lnTo>
                <a:close/>
                <a:moveTo>
                  <a:pt x="350839" y="526200"/>
                </a:moveTo>
                <a:lnTo>
                  <a:pt x="350839" y="555461"/>
                </a:lnTo>
                <a:cubicBezTo>
                  <a:pt x="350839" y="587737"/>
                  <a:pt x="324662" y="613845"/>
                  <a:pt x="292454" y="613914"/>
                </a:cubicBezTo>
                <a:lnTo>
                  <a:pt x="175411" y="613914"/>
                </a:lnTo>
                <a:cubicBezTo>
                  <a:pt x="143066" y="613914"/>
                  <a:pt x="116889" y="587737"/>
                  <a:pt x="116889" y="555392"/>
                </a:cubicBezTo>
                <a:lnTo>
                  <a:pt x="116889" y="526200"/>
                </a:lnTo>
                <a:lnTo>
                  <a:pt x="350839" y="526200"/>
                </a:lnTo>
                <a:close/>
                <a:moveTo>
                  <a:pt x="263125" y="234001"/>
                </a:moveTo>
                <a:lnTo>
                  <a:pt x="263125" y="116889"/>
                </a:lnTo>
                <a:lnTo>
                  <a:pt x="131553" y="292317"/>
                </a:lnTo>
                <a:lnTo>
                  <a:pt x="204672" y="292317"/>
                </a:lnTo>
                <a:lnTo>
                  <a:pt x="204672" y="409293"/>
                </a:lnTo>
                <a:lnTo>
                  <a:pt x="336243" y="233864"/>
                </a:lnTo>
                <a:lnTo>
                  <a:pt x="263125" y="233864"/>
                </a:lnTo>
                <a:lnTo>
                  <a:pt x="263125" y="234001"/>
                </a:lnTo>
                <a:close/>
              </a:path>
            </a:pathLst>
          </a:custGeom>
          <a:solidFill>
            <a:schemeClr val="bg1"/>
          </a:solidFill>
          <a:ln w="679" cap="flat">
            <a:noFill/>
            <a:prstDash val="solid"/>
            <a:miter/>
          </a:ln>
          <a:effectLst/>
        </p:spPr>
        <p:txBody>
          <a:bodyPr lIns="82296" tIns="41148" rIns="82296" bIns="41148" rtlCol="0" anchor="ctr"/>
          <a:lstStyle/>
          <a:p>
            <a:endParaRPr lang="zh-CN" altLang="en-US" sz="1620"/>
          </a:p>
        </p:txBody>
      </p:sp>
      <p:grpSp>
        <p:nvGrpSpPr>
          <p:cNvPr id="80" name="组合 79">
            <a:extLst>
              <a:ext uri="{FF2B5EF4-FFF2-40B4-BE49-F238E27FC236}">
                <a16:creationId xmlns:a16="http://schemas.microsoft.com/office/drawing/2014/main" id="{BE2F28DD-BB74-43CD-BC82-8719D3C52B54}"/>
              </a:ext>
            </a:extLst>
          </p:cNvPr>
          <p:cNvGrpSpPr/>
          <p:nvPr/>
        </p:nvGrpSpPr>
        <p:grpSpPr>
          <a:xfrm>
            <a:off x="10683089" y="1312619"/>
            <a:ext cx="426415" cy="439101"/>
            <a:chOff x="10683089" y="1312619"/>
            <a:chExt cx="426415" cy="439101"/>
          </a:xfrm>
        </p:grpSpPr>
        <p:sp>
          <p:nvSpPr>
            <p:cNvPr id="44" name="图形 126">
              <a:extLst>
                <a:ext uri="{FF2B5EF4-FFF2-40B4-BE49-F238E27FC236}">
                  <a16:creationId xmlns:a16="http://schemas.microsoft.com/office/drawing/2014/main" id="{65E51F2A-29AB-44D1-B46F-CEE0B5A573DE}"/>
                </a:ext>
              </a:extLst>
            </p:cNvPr>
            <p:cNvSpPr/>
            <p:nvPr/>
          </p:nvSpPr>
          <p:spPr>
            <a:xfrm>
              <a:off x="10918851" y="1436843"/>
              <a:ext cx="190653" cy="190653"/>
            </a:xfrm>
            <a:custGeom>
              <a:avLst/>
              <a:gdLst>
                <a:gd name="connsiteX0" fmla="*/ 105922 w 211837"/>
                <a:gd name="connsiteY0" fmla="*/ 0 h 211837"/>
                <a:gd name="connsiteX1" fmla="*/ 0 w 211837"/>
                <a:gd name="connsiteY1" fmla="*/ 105922 h 211837"/>
                <a:gd name="connsiteX2" fmla="*/ 105922 w 211837"/>
                <a:gd name="connsiteY2" fmla="*/ 211837 h 211837"/>
                <a:gd name="connsiteX3" fmla="*/ 211837 w 211837"/>
                <a:gd name="connsiteY3" fmla="*/ 105922 h 211837"/>
                <a:gd name="connsiteX4" fmla="*/ 105922 w 211837"/>
                <a:gd name="connsiteY4" fmla="*/ 0 h 211837"/>
                <a:gd name="connsiteX5" fmla="*/ 43830 w 211837"/>
                <a:gd name="connsiteY5" fmla="*/ 109568 h 211837"/>
                <a:gd name="connsiteX6" fmla="*/ 36525 w 211837"/>
                <a:gd name="connsiteY6" fmla="*/ 116886 h 211837"/>
                <a:gd name="connsiteX7" fmla="*/ 29220 w 211837"/>
                <a:gd name="connsiteY7" fmla="*/ 109568 h 211837"/>
                <a:gd name="connsiteX8" fmla="*/ 80355 w 211837"/>
                <a:gd name="connsiteY8" fmla="*/ 58440 h 211837"/>
                <a:gd name="connsiteX9" fmla="*/ 112679 w 211837"/>
                <a:gd name="connsiteY9" fmla="*/ 58440 h 211837"/>
                <a:gd name="connsiteX10" fmla="*/ 90668 w 211837"/>
                <a:gd name="connsiteY10" fmla="*/ 42432 h 211837"/>
                <a:gd name="connsiteX11" fmla="*/ 89058 w 211837"/>
                <a:gd name="connsiteY11" fmla="*/ 32235 h 211837"/>
                <a:gd name="connsiteX12" fmla="*/ 99261 w 211837"/>
                <a:gd name="connsiteY12" fmla="*/ 30625 h 211837"/>
                <a:gd name="connsiteX13" fmla="*/ 132757 w 211837"/>
                <a:gd name="connsiteY13" fmla="*/ 54986 h 211837"/>
                <a:gd name="connsiteX14" fmla="*/ 132757 w 211837"/>
                <a:gd name="connsiteY14" fmla="*/ 76510 h 211837"/>
                <a:gd name="connsiteX15" fmla="*/ 99254 w 211837"/>
                <a:gd name="connsiteY15" fmla="*/ 100878 h 211837"/>
                <a:gd name="connsiteX16" fmla="*/ 94964 w 211837"/>
                <a:gd name="connsiteY16" fmla="*/ 102269 h 211837"/>
                <a:gd name="connsiteX17" fmla="*/ 88009 w 211837"/>
                <a:gd name="connsiteY17" fmla="*/ 97226 h 211837"/>
                <a:gd name="connsiteX18" fmla="*/ 90654 w 211837"/>
                <a:gd name="connsiteY18" fmla="*/ 89064 h 211837"/>
                <a:gd name="connsiteX19" fmla="*/ 112665 w 211837"/>
                <a:gd name="connsiteY19" fmla="*/ 73043 h 211837"/>
                <a:gd name="connsiteX20" fmla="*/ 80341 w 211837"/>
                <a:gd name="connsiteY20" fmla="*/ 73043 h 211837"/>
                <a:gd name="connsiteX21" fmla="*/ 43830 w 211837"/>
                <a:gd name="connsiteY21" fmla="*/ 109568 h 211837"/>
                <a:gd name="connsiteX22" fmla="*/ 127837 w 211837"/>
                <a:gd name="connsiteY22" fmla="*/ 153404 h 211837"/>
                <a:gd name="connsiteX23" fmla="*/ 95513 w 211837"/>
                <a:gd name="connsiteY23" fmla="*/ 153404 h 211837"/>
                <a:gd name="connsiteX24" fmla="*/ 117524 w 211837"/>
                <a:gd name="connsiteY24" fmla="*/ 169412 h 211837"/>
                <a:gd name="connsiteX25" fmla="*/ 120176 w 211837"/>
                <a:gd name="connsiteY25" fmla="*/ 177574 h 211837"/>
                <a:gd name="connsiteX26" fmla="*/ 113220 w 211837"/>
                <a:gd name="connsiteY26" fmla="*/ 182617 h 211837"/>
                <a:gd name="connsiteX27" fmla="*/ 108930 w 211837"/>
                <a:gd name="connsiteY27" fmla="*/ 181226 h 211837"/>
                <a:gd name="connsiteX28" fmla="*/ 75428 w 211837"/>
                <a:gd name="connsiteY28" fmla="*/ 156858 h 211837"/>
                <a:gd name="connsiteX29" fmla="*/ 75428 w 211837"/>
                <a:gd name="connsiteY29" fmla="*/ 135334 h 211837"/>
                <a:gd name="connsiteX30" fmla="*/ 108930 w 211837"/>
                <a:gd name="connsiteY30" fmla="*/ 110972 h 211837"/>
                <a:gd name="connsiteX31" fmla="*/ 119134 w 211837"/>
                <a:gd name="connsiteY31" fmla="*/ 112583 h 211837"/>
                <a:gd name="connsiteX32" fmla="*/ 117530 w 211837"/>
                <a:gd name="connsiteY32" fmla="*/ 122780 h 211837"/>
                <a:gd name="connsiteX33" fmla="*/ 95513 w 211837"/>
                <a:gd name="connsiteY33" fmla="*/ 138787 h 211837"/>
                <a:gd name="connsiteX34" fmla="*/ 127837 w 211837"/>
                <a:gd name="connsiteY34" fmla="*/ 138787 h 211837"/>
                <a:gd name="connsiteX35" fmla="*/ 164355 w 211837"/>
                <a:gd name="connsiteY35" fmla="*/ 102263 h 211837"/>
                <a:gd name="connsiteX36" fmla="*/ 171667 w 211837"/>
                <a:gd name="connsiteY36" fmla="*/ 94958 h 211837"/>
                <a:gd name="connsiteX37" fmla="*/ 178972 w 211837"/>
                <a:gd name="connsiteY37" fmla="*/ 102263 h 211837"/>
                <a:gd name="connsiteX38" fmla="*/ 127837 w 211837"/>
                <a:gd name="connsiteY38" fmla="*/ 153404 h 211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11837" h="211837">
                  <a:moveTo>
                    <a:pt x="105922" y="0"/>
                  </a:moveTo>
                  <a:cubicBezTo>
                    <a:pt x="47421" y="0"/>
                    <a:pt x="0" y="47427"/>
                    <a:pt x="0" y="105922"/>
                  </a:cubicBezTo>
                  <a:cubicBezTo>
                    <a:pt x="0" y="164416"/>
                    <a:pt x="47421" y="211837"/>
                    <a:pt x="105922" y="211837"/>
                  </a:cubicBezTo>
                  <a:cubicBezTo>
                    <a:pt x="164416" y="211837"/>
                    <a:pt x="211837" y="164416"/>
                    <a:pt x="211837" y="105922"/>
                  </a:cubicBezTo>
                  <a:cubicBezTo>
                    <a:pt x="211837" y="47427"/>
                    <a:pt x="164416" y="0"/>
                    <a:pt x="105922" y="0"/>
                  </a:cubicBezTo>
                  <a:close/>
                  <a:moveTo>
                    <a:pt x="43830" y="109568"/>
                  </a:moveTo>
                  <a:cubicBezTo>
                    <a:pt x="43830" y="113611"/>
                    <a:pt x="40561" y="116886"/>
                    <a:pt x="36525" y="116886"/>
                  </a:cubicBezTo>
                  <a:cubicBezTo>
                    <a:pt x="32489" y="116886"/>
                    <a:pt x="29220" y="113611"/>
                    <a:pt x="29220" y="109568"/>
                  </a:cubicBezTo>
                  <a:cubicBezTo>
                    <a:pt x="29220" y="81369"/>
                    <a:pt x="52163" y="58440"/>
                    <a:pt x="80355" y="58440"/>
                  </a:cubicBezTo>
                  <a:lnTo>
                    <a:pt x="112679" y="58440"/>
                  </a:lnTo>
                  <a:lnTo>
                    <a:pt x="90668" y="42432"/>
                  </a:lnTo>
                  <a:cubicBezTo>
                    <a:pt x="87406" y="40054"/>
                    <a:pt x="86686" y="35490"/>
                    <a:pt x="89058" y="32235"/>
                  </a:cubicBezTo>
                  <a:cubicBezTo>
                    <a:pt x="91435" y="28973"/>
                    <a:pt x="95999" y="28247"/>
                    <a:pt x="99261" y="30625"/>
                  </a:cubicBezTo>
                  <a:lnTo>
                    <a:pt x="132757" y="54986"/>
                  </a:lnTo>
                  <a:cubicBezTo>
                    <a:pt x="140062" y="60304"/>
                    <a:pt x="140062" y="71193"/>
                    <a:pt x="132757" y="76510"/>
                  </a:cubicBezTo>
                  <a:lnTo>
                    <a:pt x="99254" y="100878"/>
                  </a:lnTo>
                  <a:cubicBezTo>
                    <a:pt x="98008" y="101786"/>
                    <a:pt x="96506" y="102273"/>
                    <a:pt x="94964" y="102269"/>
                  </a:cubicBezTo>
                  <a:cubicBezTo>
                    <a:pt x="91799" y="102269"/>
                    <a:pt x="88989" y="100241"/>
                    <a:pt x="88009" y="97226"/>
                  </a:cubicBezTo>
                  <a:cubicBezTo>
                    <a:pt x="87029" y="94224"/>
                    <a:pt x="88098" y="90921"/>
                    <a:pt x="90654" y="89064"/>
                  </a:cubicBezTo>
                  <a:lnTo>
                    <a:pt x="112665" y="73043"/>
                  </a:lnTo>
                  <a:lnTo>
                    <a:pt x="80341" y="73043"/>
                  </a:lnTo>
                  <a:cubicBezTo>
                    <a:pt x="60215" y="73043"/>
                    <a:pt x="43830" y="89428"/>
                    <a:pt x="43830" y="109568"/>
                  </a:cubicBezTo>
                  <a:close/>
                  <a:moveTo>
                    <a:pt x="127837" y="153404"/>
                  </a:moveTo>
                  <a:lnTo>
                    <a:pt x="95513" y="153404"/>
                  </a:lnTo>
                  <a:lnTo>
                    <a:pt x="117524" y="169412"/>
                  </a:lnTo>
                  <a:cubicBezTo>
                    <a:pt x="120084" y="171269"/>
                    <a:pt x="121156" y="174566"/>
                    <a:pt x="120176" y="177574"/>
                  </a:cubicBezTo>
                  <a:cubicBezTo>
                    <a:pt x="119196" y="180589"/>
                    <a:pt x="116386" y="182631"/>
                    <a:pt x="113220" y="182617"/>
                  </a:cubicBezTo>
                  <a:cubicBezTo>
                    <a:pt x="111733" y="182617"/>
                    <a:pt x="110225" y="182179"/>
                    <a:pt x="108930" y="181226"/>
                  </a:cubicBezTo>
                  <a:lnTo>
                    <a:pt x="75428" y="156858"/>
                  </a:lnTo>
                  <a:cubicBezTo>
                    <a:pt x="68123" y="151540"/>
                    <a:pt x="68123" y="140651"/>
                    <a:pt x="75428" y="135334"/>
                  </a:cubicBezTo>
                  <a:lnTo>
                    <a:pt x="108930" y="110972"/>
                  </a:lnTo>
                  <a:cubicBezTo>
                    <a:pt x="112192" y="108594"/>
                    <a:pt x="116763" y="109321"/>
                    <a:pt x="119134" y="112583"/>
                  </a:cubicBezTo>
                  <a:cubicBezTo>
                    <a:pt x="121512" y="115845"/>
                    <a:pt x="120792" y="120402"/>
                    <a:pt x="117530" y="122780"/>
                  </a:cubicBezTo>
                  <a:lnTo>
                    <a:pt x="95513" y="138787"/>
                  </a:lnTo>
                  <a:lnTo>
                    <a:pt x="127837" y="138787"/>
                  </a:lnTo>
                  <a:cubicBezTo>
                    <a:pt x="147977" y="138787"/>
                    <a:pt x="164355" y="122403"/>
                    <a:pt x="164355" y="102263"/>
                  </a:cubicBezTo>
                  <a:cubicBezTo>
                    <a:pt x="164355" y="98233"/>
                    <a:pt x="167630" y="94958"/>
                    <a:pt x="171667" y="94958"/>
                  </a:cubicBezTo>
                  <a:cubicBezTo>
                    <a:pt x="175696" y="94958"/>
                    <a:pt x="178972" y="98233"/>
                    <a:pt x="178972" y="102263"/>
                  </a:cubicBezTo>
                  <a:cubicBezTo>
                    <a:pt x="178965" y="130461"/>
                    <a:pt x="156029" y="153404"/>
                    <a:pt x="127837" y="153404"/>
                  </a:cubicBezTo>
                  <a:close/>
                </a:path>
              </a:pathLst>
            </a:custGeom>
            <a:solidFill>
              <a:schemeClr val="bg1"/>
            </a:solidFill>
            <a:ln w="679" cap="flat">
              <a:noFill/>
              <a:prstDash val="solid"/>
              <a:miter/>
            </a:ln>
            <a:effectLst/>
          </p:spPr>
          <p:txBody>
            <a:bodyPr lIns="82296" tIns="41148" rIns="82296" bIns="41148" rtlCol="0" anchor="ctr"/>
            <a:lstStyle/>
            <a:p>
              <a:endParaRPr lang="zh-CN" altLang="en-US" sz="1620"/>
            </a:p>
          </p:txBody>
        </p:sp>
        <p:sp>
          <p:nvSpPr>
            <p:cNvPr id="45" name="图形 126">
              <a:extLst>
                <a:ext uri="{FF2B5EF4-FFF2-40B4-BE49-F238E27FC236}">
                  <a16:creationId xmlns:a16="http://schemas.microsoft.com/office/drawing/2014/main" id="{493CD6EC-7E0D-47A3-96D4-C44603EBDF8D}"/>
                </a:ext>
              </a:extLst>
            </p:cNvPr>
            <p:cNvSpPr/>
            <p:nvPr/>
          </p:nvSpPr>
          <p:spPr>
            <a:xfrm>
              <a:off x="10683089" y="1312619"/>
              <a:ext cx="369477" cy="439101"/>
            </a:xfrm>
            <a:custGeom>
              <a:avLst/>
              <a:gdLst>
                <a:gd name="connsiteX0" fmla="*/ 344005 w 410530"/>
                <a:gd name="connsiteY0" fmla="*/ 0 h 487890"/>
                <a:gd name="connsiteX1" fmla="*/ 66526 w 410530"/>
                <a:gd name="connsiteY1" fmla="*/ 0 h 487890"/>
                <a:gd name="connsiteX2" fmla="*/ 0 w 410530"/>
                <a:gd name="connsiteY2" fmla="*/ 66526 h 487890"/>
                <a:gd name="connsiteX3" fmla="*/ 0 w 410530"/>
                <a:gd name="connsiteY3" fmla="*/ 421365 h 487890"/>
                <a:gd name="connsiteX4" fmla="*/ 66526 w 410530"/>
                <a:gd name="connsiteY4" fmla="*/ 487891 h 487890"/>
                <a:gd name="connsiteX5" fmla="*/ 277890 w 410530"/>
                <a:gd name="connsiteY5" fmla="*/ 487891 h 487890"/>
                <a:gd name="connsiteX6" fmla="*/ 241886 w 410530"/>
                <a:gd name="connsiteY6" fmla="*/ 398792 h 487890"/>
                <a:gd name="connsiteX7" fmla="*/ 370470 w 410530"/>
                <a:gd name="connsiteY7" fmla="*/ 270208 h 487890"/>
                <a:gd name="connsiteX8" fmla="*/ 410531 w 410530"/>
                <a:gd name="connsiteY8" fmla="*/ 276657 h 487890"/>
                <a:gd name="connsiteX9" fmla="*/ 410531 w 410530"/>
                <a:gd name="connsiteY9" fmla="*/ 66526 h 487890"/>
                <a:gd name="connsiteX10" fmla="*/ 344005 w 410530"/>
                <a:gd name="connsiteY10" fmla="*/ 0 h 487890"/>
                <a:gd name="connsiteX11" fmla="*/ 187613 w 410530"/>
                <a:gd name="connsiteY11" fmla="*/ 422077 h 487890"/>
                <a:gd name="connsiteX12" fmla="*/ 109807 w 410530"/>
                <a:gd name="connsiteY12" fmla="*/ 422077 h 487890"/>
                <a:gd name="connsiteX13" fmla="*/ 92155 w 410530"/>
                <a:gd name="connsiteY13" fmla="*/ 404425 h 487890"/>
                <a:gd name="connsiteX14" fmla="*/ 109807 w 410530"/>
                <a:gd name="connsiteY14" fmla="*/ 386766 h 487890"/>
                <a:gd name="connsiteX15" fmla="*/ 187613 w 410530"/>
                <a:gd name="connsiteY15" fmla="*/ 386766 h 487890"/>
                <a:gd name="connsiteX16" fmla="*/ 205265 w 410530"/>
                <a:gd name="connsiteY16" fmla="*/ 404425 h 487890"/>
                <a:gd name="connsiteX17" fmla="*/ 187613 w 410530"/>
                <a:gd name="connsiteY17" fmla="*/ 422077 h 487890"/>
                <a:gd name="connsiteX18" fmla="*/ 187613 w 410530"/>
                <a:gd name="connsiteY18" fmla="*/ 344786 h 487890"/>
                <a:gd name="connsiteX19" fmla="*/ 109807 w 410530"/>
                <a:gd name="connsiteY19" fmla="*/ 344786 h 487890"/>
                <a:gd name="connsiteX20" fmla="*/ 92155 w 410530"/>
                <a:gd name="connsiteY20" fmla="*/ 327134 h 487890"/>
                <a:gd name="connsiteX21" fmla="*/ 109807 w 410530"/>
                <a:gd name="connsiteY21" fmla="*/ 309474 h 487890"/>
                <a:gd name="connsiteX22" fmla="*/ 187613 w 410530"/>
                <a:gd name="connsiteY22" fmla="*/ 309474 h 487890"/>
                <a:gd name="connsiteX23" fmla="*/ 205265 w 410530"/>
                <a:gd name="connsiteY23" fmla="*/ 327134 h 487890"/>
                <a:gd name="connsiteX24" fmla="*/ 187613 w 410530"/>
                <a:gd name="connsiteY24" fmla="*/ 344786 h 487890"/>
                <a:gd name="connsiteX25" fmla="*/ 293590 w 410530"/>
                <a:gd name="connsiteY25" fmla="*/ 156851 h 487890"/>
                <a:gd name="connsiteX26" fmla="*/ 258490 w 410530"/>
                <a:gd name="connsiteY26" fmla="*/ 191156 h 487890"/>
                <a:gd name="connsiteX27" fmla="*/ 266076 w 410530"/>
                <a:gd name="connsiteY27" fmla="*/ 235260 h 487890"/>
                <a:gd name="connsiteX28" fmla="*/ 265699 w 410530"/>
                <a:gd name="connsiteY28" fmla="*/ 246854 h 487890"/>
                <a:gd name="connsiteX29" fmla="*/ 248965 w 410530"/>
                <a:gd name="connsiteY29" fmla="*/ 252672 h 487890"/>
                <a:gd name="connsiteX30" fmla="*/ 205320 w 410530"/>
                <a:gd name="connsiteY30" fmla="*/ 229709 h 487890"/>
                <a:gd name="connsiteX31" fmla="*/ 161915 w 410530"/>
                <a:gd name="connsiteY31" fmla="*/ 252474 h 487890"/>
                <a:gd name="connsiteX32" fmla="*/ 149019 w 410530"/>
                <a:gd name="connsiteY32" fmla="*/ 251631 h 487890"/>
                <a:gd name="connsiteX33" fmla="*/ 143852 w 410530"/>
                <a:gd name="connsiteY33" fmla="*/ 239049 h 487890"/>
                <a:gd name="connsiteX34" fmla="*/ 152082 w 410530"/>
                <a:gd name="connsiteY34" fmla="*/ 191094 h 487890"/>
                <a:gd name="connsiteX35" fmla="*/ 119812 w 410530"/>
                <a:gd name="connsiteY35" fmla="*/ 159620 h 487890"/>
                <a:gd name="connsiteX36" fmla="*/ 114625 w 410530"/>
                <a:gd name="connsiteY36" fmla="*/ 153576 h 487890"/>
                <a:gd name="connsiteX37" fmla="*/ 115632 w 410530"/>
                <a:gd name="connsiteY37" fmla="*/ 140713 h 487890"/>
                <a:gd name="connsiteX38" fmla="*/ 124273 w 410530"/>
                <a:gd name="connsiteY38" fmla="*/ 135532 h 487890"/>
                <a:gd name="connsiteX39" fmla="*/ 172352 w 410530"/>
                <a:gd name="connsiteY39" fmla="*/ 128577 h 487890"/>
                <a:gd name="connsiteX40" fmla="*/ 194171 w 410530"/>
                <a:gd name="connsiteY40" fmla="*/ 84487 h 487890"/>
                <a:gd name="connsiteX41" fmla="*/ 203251 w 410530"/>
                <a:gd name="connsiteY41" fmla="*/ 77949 h 487890"/>
                <a:gd name="connsiteX42" fmla="*/ 214194 w 410530"/>
                <a:gd name="connsiteY42" fmla="*/ 81595 h 487890"/>
                <a:gd name="connsiteX43" fmla="*/ 217628 w 410530"/>
                <a:gd name="connsiteY43" fmla="*/ 87173 h 487890"/>
                <a:gd name="connsiteX44" fmla="*/ 237781 w 410530"/>
                <a:gd name="connsiteY44" fmla="*/ 128036 h 487890"/>
                <a:gd name="connsiteX45" fmla="*/ 239597 w 410530"/>
                <a:gd name="connsiteY45" fmla="*/ 128830 h 487890"/>
                <a:gd name="connsiteX46" fmla="*/ 286723 w 410530"/>
                <a:gd name="connsiteY46" fmla="*/ 135676 h 487890"/>
                <a:gd name="connsiteX47" fmla="*/ 297201 w 410530"/>
                <a:gd name="connsiteY47" fmla="*/ 148313 h 487890"/>
                <a:gd name="connsiteX48" fmla="*/ 293590 w 410530"/>
                <a:gd name="connsiteY48" fmla="*/ 156851 h 48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10530" h="487890">
                  <a:moveTo>
                    <a:pt x="344005" y="0"/>
                  </a:moveTo>
                  <a:lnTo>
                    <a:pt x="66526" y="0"/>
                  </a:lnTo>
                  <a:cubicBezTo>
                    <a:pt x="29782" y="0"/>
                    <a:pt x="0" y="29789"/>
                    <a:pt x="0" y="66526"/>
                  </a:cubicBezTo>
                  <a:lnTo>
                    <a:pt x="0" y="421365"/>
                  </a:lnTo>
                  <a:cubicBezTo>
                    <a:pt x="0" y="458102"/>
                    <a:pt x="29782" y="487891"/>
                    <a:pt x="66526" y="487891"/>
                  </a:cubicBezTo>
                  <a:lnTo>
                    <a:pt x="277890" y="487891"/>
                  </a:lnTo>
                  <a:cubicBezTo>
                    <a:pt x="255639" y="464770"/>
                    <a:pt x="241886" y="433419"/>
                    <a:pt x="241886" y="398792"/>
                  </a:cubicBezTo>
                  <a:cubicBezTo>
                    <a:pt x="241886" y="327778"/>
                    <a:pt x="299456" y="270208"/>
                    <a:pt x="370470" y="270208"/>
                  </a:cubicBezTo>
                  <a:cubicBezTo>
                    <a:pt x="384470" y="270208"/>
                    <a:pt x="397915" y="272524"/>
                    <a:pt x="410531" y="276657"/>
                  </a:cubicBezTo>
                  <a:lnTo>
                    <a:pt x="410531" y="66526"/>
                  </a:lnTo>
                  <a:cubicBezTo>
                    <a:pt x="410531" y="29789"/>
                    <a:pt x="380749" y="0"/>
                    <a:pt x="344005" y="0"/>
                  </a:cubicBezTo>
                  <a:close/>
                  <a:moveTo>
                    <a:pt x="187613" y="422077"/>
                  </a:moveTo>
                  <a:lnTo>
                    <a:pt x="109807" y="422077"/>
                  </a:lnTo>
                  <a:cubicBezTo>
                    <a:pt x="100056" y="422077"/>
                    <a:pt x="92155" y="414176"/>
                    <a:pt x="92155" y="404425"/>
                  </a:cubicBezTo>
                  <a:cubicBezTo>
                    <a:pt x="92155" y="394674"/>
                    <a:pt x="100056" y="386766"/>
                    <a:pt x="109807" y="386766"/>
                  </a:cubicBezTo>
                  <a:lnTo>
                    <a:pt x="187613" y="386766"/>
                  </a:lnTo>
                  <a:cubicBezTo>
                    <a:pt x="197364" y="386766"/>
                    <a:pt x="205265" y="394674"/>
                    <a:pt x="205265" y="404425"/>
                  </a:cubicBezTo>
                  <a:cubicBezTo>
                    <a:pt x="205265" y="414176"/>
                    <a:pt x="197357" y="422077"/>
                    <a:pt x="187613" y="422077"/>
                  </a:cubicBezTo>
                  <a:close/>
                  <a:moveTo>
                    <a:pt x="187613" y="344786"/>
                  </a:moveTo>
                  <a:lnTo>
                    <a:pt x="109807" y="344786"/>
                  </a:lnTo>
                  <a:cubicBezTo>
                    <a:pt x="100056" y="344786"/>
                    <a:pt x="92155" y="336878"/>
                    <a:pt x="92155" y="327134"/>
                  </a:cubicBezTo>
                  <a:cubicBezTo>
                    <a:pt x="92155" y="317382"/>
                    <a:pt x="100056" y="309474"/>
                    <a:pt x="109807" y="309474"/>
                  </a:cubicBezTo>
                  <a:lnTo>
                    <a:pt x="187613" y="309474"/>
                  </a:lnTo>
                  <a:cubicBezTo>
                    <a:pt x="197364" y="309474"/>
                    <a:pt x="205265" y="317382"/>
                    <a:pt x="205265" y="327134"/>
                  </a:cubicBezTo>
                  <a:cubicBezTo>
                    <a:pt x="205265" y="336878"/>
                    <a:pt x="197357" y="344786"/>
                    <a:pt x="187613" y="344786"/>
                  </a:cubicBezTo>
                  <a:close/>
                  <a:moveTo>
                    <a:pt x="293590" y="156851"/>
                  </a:moveTo>
                  <a:cubicBezTo>
                    <a:pt x="281913" y="168316"/>
                    <a:pt x="270105" y="179643"/>
                    <a:pt x="258490" y="191156"/>
                  </a:cubicBezTo>
                  <a:cubicBezTo>
                    <a:pt x="261074" y="205848"/>
                    <a:pt x="263541" y="220561"/>
                    <a:pt x="266076" y="235260"/>
                  </a:cubicBezTo>
                  <a:cubicBezTo>
                    <a:pt x="266823" y="239076"/>
                    <a:pt x="267638" y="243243"/>
                    <a:pt x="265699" y="246854"/>
                  </a:cubicBezTo>
                  <a:cubicBezTo>
                    <a:pt x="262944" y="252960"/>
                    <a:pt x="254906" y="255756"/>
                    <a:pt x="248965" y="252672"/>
                  </a:cubicBezTo>
                  <a:cubicBezTo>
                    <a:pt x="234396" y="245038"/>
                    <a:pt x="219855" y="237391"/>
                    <a:pt x="205320" y="229709"/>
                  </a:cubicBezTo>
                  <a:cubicBezTo>
                    <a:pt x="190820" y="237240"/>
                    <a:pt x="176395" y="244915"/>
                    <a:pt x="161915" y="252474"/>
                  </a:cubicBezTo>
                  <a:cubicBezTo>
                    <a:pt x="157893" y="254598"/>
                    <a:pt x="152726" y="254262"/>
                    <a:pt x="149019" y="251631"/>
                  </a:cubicBezTo>
                  <a:cubicBezTo>
                    <a:pt x="145044" y="248910"/>
                    <a:pt x="142933" y="243784"/>
                    <a:pt x="143852" y="239049"/>
                  </a:cubicBezTo>
                  <a:cubicBezTo>
                    <a:pt x="146600" y="223069"/>
                    <a:pt x="149299" y="207074"/>
                    <a:pt x="152082" y="191094"/>
                  </a:cubicBezTo>
                  <a:cubicBezTo>
                    <a:pt x="141391" y="180534"/>
                    <a:pt x="130564" y="170118"/>
                    <a:pt x="119812" y="159620"/>
                  </a:cubicBezTo>
                  <a:cubicBezTo>
                    <a:pt x="117942" y="157742"/>
                    <a:pt x="115776" y="156029"/>
                    <a:pt x="114625" y="153576"/>
                  </a:cubicBezTo>
                  <a:cubicBezTo>
                    <a:pt x="112562" y="149532"/>
                    <a:pt x="112939" y="144379"/>
                    <a:pt x="115632" y="140713"/>
                  </a:cubicBezTo>
                  <a:cubicBezTo>
                    <a:pt x="117626" y="137883"/>
                    <a:pt x="120840" y="135992"/>
                    <a:pt x="124273" y="135532"/>
                  </a:cubicBezTo>
                  <a:cubicBezTo>
                    <a:pt x="140302" y="133216"/>
                    <a:pt x="156323" y="130845"/>
                    <a:pt x="172352" y="128577"/>
                  </a:cubicBezTo>
                  <a:cubicBezTo>
                    <a:pt x="179684" y="113905"/>
                    <a:pt x="186866" y="99158"/>
                    <a:pt x="194171" y="84487"/>
                  </a:cubicBezTo>
                  <a:cubicBezTo>
                    <a:pt x="195946" y="81040"/>
                    <a:pt x="199413" y="78539"/>
                    <a:pt x="203251" y="77949"/>
                  </a:cubicBezTo>
                  <a:cubicBezTo>
                    <a:pt x="207198" y="77264"/>
                    <a:pt x="211426" y="78696"/>
                    <a:pt x="214194" y="81595"/>
                  </a:cubicBezTo>
                  <a:cubicBezTo>
                    <a:pt x="215777" y="83150"/>
                    <a:pt x="216655" y="85227"/>
                    <a:pt x="217628" y="87173"/>
                  </a:cubicBezTo>
                  <a:cubicBezTo>
                    <a:pt x="224336" y="100796"/>
                    <a:pt x="231073" y="114412"/>
                    <a:pt x="237781" y="128036"/>
                  </a:cubicBezTo>
                  <a:cubicBezTo>
                    <a:pt x="238035" y="128824"/>
                    <a:pt x="238967" y="128652"/>
                    <a:pt x="239597" y="128830"/>
                  </a:cubicBezTo>
                  <a:cubicBezTo>
                    <a:pt x="255311" y="131099"/>
                    <a:pt x="271024" y="133360"/>
                    <a:pt x="286723" y="135676"/>
                  </a:cubicBezTo>
                  <a:cubicBezTo>
                    <a:pt x="292719" y="136533"/>
                    <a:pt x="297468" y="142255"/>
                    <a:pt x="297201" y="148313"/>
                  </a:cubicBezTo>
                  <a:cubicBezTo>
                    <a:pt x="297139" y="151485"/>
                    <a:pt x="295817" y="154603"/>
                    <a:pt x="293590" y="156851"/>
                  </a:cubicBezTo>
                  <a:close/>
                </a:path>
              </a:pathLst>
            </a:custGeom>
            <a:solidFill>
              <a:schemeClr val="bg1"/>
            </a:solidFill>
            <a:ln w="679" cap="flat">
              <a:noFill/>
              <a:prstDash val="solid"/>
              <a:miter/>
            </a:ln>
            <a:effectLst/>
          </p:spPr>
          <p:txBody>
            <a:bodyPr lIns="82296" tIns="41148" rIns="82296" bIns="41148" rtlCol="0" anchor="ctr"/>
            <a:lstStyle/>
            <a:p>
              <a:endParaRPr lang="zh-CN" altLang="en-US" sz="1620"/>
            </a:p>
          </p:txBody>
        </p:sp>
      </p:grpSp>
      <p:sp>
        <p:nvSpPr>
          <p:cNvPr id="46" name="图形 167">
            <a:extLst>
              <a:ext uri="{FF2B5EF4-FFF2-40B4-BE49-F238E27FC236}">
                <a16:creationId xmlns:a16="http://schemas.microsoft.com/office/drawing/2014/main" id="{56D520D2-8308-41D6-B1FC-292CF2C9AE53}"/>
              </a:ext>
            </a:extLst>
          </p:cNvPr>
          <p:cNvSpPr/>
          <p:nvPr/>
        </p:nvSpPr>
        <p:spPr>
          <a:xfrm>
            <a:off x="2096997" y="5138817"/>
            <a:ext cx="465519" cy="446898"/>
          </a:xfrm>
          <a:custGeom>
            <a:avLst/>
            <a:gdLst>
              <a:gd name="connsiteX0" fmla="*/ 0 w 517243"/>
              <a:gd name="connsiteY0" fmla="*/ 465519 h 496553"/>
              <a:gd name="connsiteX1" fmla="*/ 0 w 517243"/>
              <a:gd name="connsiteY1" fmla="*/ 300001 h 496553"/>
              <a:gd name="connsiteX2" fmla="*/ 72414 w 517243"/>
              <a:gd name="connsiteY2" fmla="*/ 33621 h 496553"/>
              <a:gd name="connsiteX3" fmla="*/ 118966 w 517243"/>
              <a:gd name="connsiteY3" fmla="*/ 0 h 496553"/>
              <a:gd name="connsiteX4" fmla="*/ 398277 w 517243"/>
              <a:gd name="connsiteY4" fmla="*/ 0 h 496553"/>
              <a:gd name="connsiteX5" fmla="*/ 442243 w 517243"/>
              <a:gd name="connsiteY5" fmla="*/ 31035 h 496553"/>
              <a:gd name="connsiteX6" fmla="*/ 517244 w 517243"/>
              <a:gd name="connsiteY6" fmla="*/ 300001 h 496553"/>
              <a:gd name="connsiteX7" fmla="*/ 517244 w 517243"/>
              <a:gd name="connsiteY7" fmla="*/ 465519 h 496553"/>
              <a:gd name="connsiteX8" fmla="*/ 475864 w 517243"/>
              <a:gd name="connsiteY8" fmla="*/ 496554 h 496553"/>
              <a:gd name="connsiteX9" fmla="*/ 43966 w 517243"/>
              <a:gd name="connsiteY9" fmla="*/ 496554 h 496553"/>
              <a:gd name="connsiteX10" fmla="*/ 0 w 517243"/>
              <a:gd name="connsiteY10" fmla="*/ 465519 h 496553"/>
              <a:gd name="connsiteX11" fmla="*/ 144828 w 517243"/>
              <a:gd name="connsiteY11" fmla="*/ 41380 h 496553"/>
              <a:gd name="connsiteX12" fmla="*/ 126725 w 517243"/>
              <a:gd name="connsiteY12" fmla="*/ 54311 h 496553"/>
              <a:gd name="connsiteX13" fmla="*/ 59483 w 517243"/>
              <a:gd name="connsiteY13" fmla="*/ 287070 h 496553"/>
              <a:gd name="connsiteX14" fmla="*/ 69828 w 517243"/>
              <a:gd name="connsiteY14" fmla="*/ 302587 h 496553"/>
              <a:gd name="connsiteX15" fmla="*/ 121552 w 517243"/>
              <a:gd name="connsiteY15" fmla="*/ 302587 h 496553"/>
              <a:gd name="connsiteX16" fmla="*/ 152587 w 517243"/>
              <a:gd name="connsiteY16" fmla="*/ 320691 h 496553"/>
              <a:gd name="connsiteX17" fmla="*/ 183622 w 517243"/>
              <a:gd name="connsiteY17" fmla="*/ 380174 h 496553"/>
              <a:gd name="connsiteX18" fmla="*/ 206898 w 517243"/>
              <a:gd name="connsiteY18" fmla="*/ 393105 h 496553"/>
              <a:gd name="connsiteX19" fmla="*/ 307760 w 517243"/>
              <a:gd name="connsiteY19" fmla="*/ 393105 h 496553"/>
              <a:gd name="connsiteX20" fmla="*/ 331036 w 517243"/>
              <a:gd name="connsiteY20" fmla="*/ 380174 h 496553"/>
              <a:gd name="connsiteX21" fmla="*/ 362071 w 517243"/>
              <a:gd name="connsiteY21" fmla="*/ 318105 h 496553"/>
              <a:gd name="connsiteX22" fmla="*/ 390519 w 517243"/>
              <a:gd name="connsiteY22" fmla="*/ 300001 h 496553"/>
              <a:gd name="connsiteX23" fmla="*/ 450002 w 517243"/>
              <a:gd name="connsiteY23" fmla="*/ 300001 h 496553"/>
              <a:gd name="connsiteX24" fmla="*/ 462933 w 517243"/>
              <a:gd name="connsiteY24" fmla="*/ 281898 h 496553"/>
              <a:gd name="connsiteX25" fmla="*/ 393105 w 517243"/>
              <a:gd name="connsiteY25" fmla="*/ 54311 h 496553"/>
              <a:gd name="connsiteX26" fmla="*/ 372415 w 517243"/>
              <a:gd name="connsiteY26" fmla="*/ 41380 h 496553"/>
              <a:gd name="connsiteX27" fmla="*/ 144828 w 517243"/>
              <a:gd name="connsiteY27" fmla="*/ 41380 h 496553"/>
              <a:gd name="connsiteX28" fmla="*/ 343967 w 517243"/>
              <a:gd name="connsiteY28" fmla="*/ 95690 h 496553"/>
              <a:gd name="connsiteX29" fmla="*/ 173277 w 517243"/>
              <a:gd name="connsiteY29" fmla="*/ 95690 h 496553"/>
              <a:gd name="connsiteX30" fmla="*/ 165518 w 517243"/>
              <a:gd name="connsiteY30" fmla="*/ 87932 h 496553"/>
              <a:gd name="connsiteX31" fmla="*/ 173277 w 517243"/>
              <a:gd name="connsiteY31" fmla="*/ 80173 h 496553"/>
              <a:gd name="connsiteX32" fmla="*/ 343967 w 517243"/>
              <a:gd name="connsiteY32" fmla="*/ 80173 h 496553"/>
              <a:gd name="connsiteX33" fmla="*/ 351725 w 517243"/>
              <a:gd name="connsiteY33" fmla="*/ 87932 h 496553"/>
              <a:gd name="connsiteX34" fmla="*/ 343967 w 517243"/>
              <a:gd name="connsiteY34" fmla="*/ 95690 h 496553"/>
              <a:gd name="connsiteX35" fmla="*/ 356898 w 517243"/>
              <a:gd name="connsiteY35" fmla="*/ 147414 h 496553"/>
              <a:gd name="connsiteX36" fmla="*/ 160346 w 517243"/>
              <a:gd name="connsiteY36" fmla="*/ 147414 h 496553"/>
              <a:gd name="connsiteX37" fmla="*/ 152587 w 517243"/>
              <a:gd name="connsiteY37" fmla="*/ 139656 h 496553"/>
              <a:gd name="connsiteX38" fmla="*/ 160346 w 517243"/>
              <a:gd name="connsiteY38" fmla="*/ 131897 h 496553"/>
              <a:gd name="connsiteX39" fmla="*/ 354312 w 517243"/>
              <a:gd name="connsiteY39" fmla="*/ 131897 h 496553"/>
              <a:gd name="connsiteX40" fmla="*/ 362071 w 517243"/>
              <a:gd name="connsiteY40" fmla="*/ 139656 h 496553"/>
              <a:gd name="connsiteX41" fmla="*/ 356898 w 517243"/>
              <a:gd name="connsiteY41" fmla="*/ 147414 h 496553"/>
              <a:gd name="connsiteX42" fmla="*/ 372415 w 517243"/>
              <a:gd name="connsiteY42" fmla="*/ 196553 h 496553"/>
              <a:gd name="connsiteX43" fmla="*/ 144828 w 517243"/>
              <a:gd name="connsiteY43" fmla="*/ 196553 h 496553"/>
              <a:gd name="connsiteX44" fmla="*/ 137070 w 517243"/>
              <a:gd name="connsiteY44" fmla="*/ 188794 h 496553"/>
              <a:gd name="connsiteX45" fmla="*/ 144828 w 517243"/>
              <a:gd name="connsiteY45" fmla="*/ 181035 h 496553"/>
              <a:gd name="connsiteX46" fmla="*/ 375001 w 517243"/>
              <a:gd name="connsiteY46" fmla="*/ 181035 h 496553"/>
              <a:gd name="connsiteX47" fmla="*/ 382760 w 517243"/>
              <a:gd name="connsiteY47" fmla="*/ 188794 h 496553"/>
              <a:gd name="connsiteX48" fmla="*/ 372415 w 517243"/>
              <a:gd name="connsiteY48" fmla="*/ 196553 h 496553"/>
              <a:gd name="connsiteX49" fmla="*/ 390519 w 517243"/>
              <a:gd name="connsiteY49" fmla="*/ 248277 h 496553"/>
              <a:gd name="connsiteX50" fmla="*/ 126725 w 517243"/>
              <a:gd name="connsiteY50" fmla="*/ 248277 h 496553"/>
              <a:gd name="connsiteX51" fmla="*/ 118966 w 517243"/>
              <a:gd name="connsiteY51" fmla="*/ 240518 h 496553"/>
              <a:gd name="connsiteX52" fmla="*/ 126725 w 517243"/>
              <a:gd name="connsiteY52" fmla="*/ 232760 h 496553"/>
              <a:gd name="connsiteX53" fmla="*/ 390519 w 517243"/>
              <a:gd name="connsiteY53" fmla="*/ 232760 h 496553"/>
              <a:gd name="connsiteX54" fmla="*/ 398277 w 517243"/>
              <a:gd name="connsiteY54" fmla="*/ 240518 h 496553"/>
              <a:gd name="connsiteX55" fmla="*/ 390519 w 517243"/>
              <a:gd name="connsiteY55" fmla="*/ 248277 h 49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17243" h="496553">
                <a:moveTo>
                  <a:pt x="0" y="465519"/>
                </a:moveTo>
                <a:lnTo>
                  <a:pt x="0" y="300001"/>
                </a:lnTo>
                <a:cubicBezTo>
                  <a:pt x="12931" y="206897"/>
                  <a:pt x="46552" y="121552"/>
                  <a:pt x="72414" y="33621"/>
                </a:cubicBezTo>
                <a:cubicBezTo>
                  <a:pt x="82759" y="0"/>
                  <a:pt x="85345" y="0"/>
                  <a:pt x="118966" y="0"/>
                </a:cubicBezTo>
                <a:lnTo>
                  <a:pt x="398277" y="0"/>
                </a:lnTo>
                <a:cubicBezTo>
                  <a:pt x="429312" y="0"/>
                  <a:pt x="434484" y="2586"/>
                  <a:pt x="442243" y="31035"/>
                </a:cubicBezTo>
                <a:cubicBezTo>
                  <a:pt x="468105" y="118966"/>
                  <a:pt x="501726" y="206897"/>
                  <a:pt x="517244" y="300001"/>
                </a:cubicBezTo>
                <a:lnTo>
                  <a:pt x="517244" y="465519"/>
                </a:lnTo>
                <a:cubicBezTo>
                  <a:pt x="517244" y="491381"/>
                  <a:pt x="504312" y="496554"/>
                  <a:pt x="475864" y="496554"/>
                </a:cubicBezTo>
                <a:lnTo>
                  <a:pt x="43966" y="496554"/>
                </a:lnTo>
                <a:cubicBezTo>
                  <a:pt x="12931" y="496554"/>
                  <a:pt x="0" y="496554"/>
                  <a:pt x="0" y="465519"/>
                </a:cubicBezTo>
                <a:close/>
                <a:moveTo>
                  <a:pt x="144828" y="41380"/>
                </a:moveTo>
                <a:cubicBezTo>
                  <a:pt x="137070" y="41380"/>
                  <a:pt x="129311" y="41380"/>
                  <a:pt x="126725" y="54311"/>
                </a:cubicBezTo>
                <a:cubicBezTo>
                  <a:pt x="103449" y="131897"/>
                  <a:pt x="80173" y="209484"/>
                  <a:pt x="59483" y="287070"/>
                </a:cubicBezTo>
                <a:cubicBezTo>
                  <a:pt x="56897" y="297415"/>
                  <a:pt x="59483" y="302587"/>
                  <a:pt x="69828" y="302587"/>
                </a:cubicBezTo>
                <a:lnTo>
                  <a:pt x="121552" y="302587"/>
                </a:lnTo>
                <a:cubicBezTo>
                  <a:pt x="137070" y="300001"/>
                  <a:pt x="144828" y="307760"/>
                  <a:pt x="152587" y="320691"/>
                </a:cubicBezTo>
                <a:cubicBezTo>
                  <a:pt x="162931" y="341381"/>
                  <a:pt x="173277" y="362070"/>
                  <a:pt x="183622" y="380174"/>
                </a:cubicBezTo>
                <a:cubicBezTo>
                  <a:pt x="188794" y="390519"/>
                  <a:pt x="196552" y="393105"/>
                  <a:pt x="206898" y="393105"/>
                </a:cubicBezTo>
                <a:lnTo>
                  <a:pt x="307760" y="393105"/>
                </a:lnTo>
                <a:cubicBezTo>
                  <a:pt x="318104" y="393105"/>
                  <a:pt x="325863" y="390519"/>
                  <a:pt x="331036" y="380174"/>
                </a:cubicBezTo>
                <a:cubicBezTo>
                  <a:pt x="341380" y="359484"/>
                  <a:pt x="354312" y="338794"/>
                  <a:pt x="362071" y="318105"/>
                </a:cubicBezTo>
                <a:cubicBezTo>
                  <a:pt x="367243" y="305174"/>
                  <a:pt x="375001" y="300001"/>
                  <a:pt x="390519" y="300001"/>
                </a:cubicBezTo>
                <a:cubicBezTo>
                  <a:pt x="411208" y="302587"/>
                  <a:pt x="429312" y="300001"/>
                  <a:pt x="450002" y="300001"/>
                </a:cubicBezTo>
                <a:cubicBezTo>
                  <a:pt x="462933" y="300001"/>
                  <a:pt x="468105" y="297415"/>
                  <a:pt x="462933" y="281898"/>
                </a:cubicBezTo>
                <a:cubicBezTo>
                  <a:pt x="439657" y="206897"/>
                  <a:pt x="416381" y="129311"/>
                  <a:pt x="393105" y="54311"/>
                </a:cubicBezTo>
                <a:cubicBezTo>
                  <a:pt x="387932" y="43965"/>
                  <a:pt x="382760" y="41380"/>
                  <a:pt x="372415" y="41380"/>
                </a:cubicBezTo>
                <a:lnTo>
                  <a:pt x="144828" y="41380"/>
                </a:lnTo>
                <a:close/>
                <a:moveTo>
                  <a:pt x="343967" y="95690"/>
                </a:moveTo>
                <a:lnTo>
                  <a:pt x="173277" y="95690"/>
                </a:lnTo>
                <a:cubicBezTo>
                  <a:pt x="168104" y="95690"/>
                  <a:pt x="165518" y="93104"/>
                  <a:pt x="165518" y="87932"/>
                </a:cubicBezTo>
                <a:cubicBezTo>
                  <a:pt x="165518" y="82759"/>
                  <a:pt x="168104" y="80173"/>
                  <a:pt x="173277" y="80173"/>
                </a:cubicBezTo>
                <a:lnTo>
                  <a:pt x="343967" y="80173"/>
                </a:lnTo>
                <a:cubicBezTo>
                  <a:pt x="349139" y="80173"/>
                  <a:pt x="351725" y="82759"/>
                  <a:pt x="351725" y="87932"/>
                </a:cubicBezTo>
                <a:cubicBezTo>
                  <a:pt x="351725" y="93104"/>
                  <a:pt x="349139" y="95690"/>
                  <a:pt x="343967" y="95690"/>
                </a:cubicBezTo>
                <a:close/>
                <a:moveTo>
                  <a:pt x="356898" y="147414"/>
                </a:moveTo>
                <a:lnTo>
                  <a:pt x="160346" y="147414"/>
                </a:lnTo>
                <a:cubicBezTo>
                  <a:pt x="157759" y="147414"/>
                  <a:pt x="152587" y="144828"/>
                  <a:pt x="152587" y="139656"/>
                </a:cubicBezTo>
                <a:cubicBezTo>
                  <a:pt x="152587" y="134483"/>
                  <a:pt x="155173" y="131897"/>
                  <a:pt x="160346" y="131897"/>
                </a:cubicBezTo>
                <a:lnTo>
                  <a:pt x="354312" y="131897"/>
                </a:lnTo>
                <a:cubicBezTo>
                  <a:pt x="359484" y="131897"/>
                  <a:pt x="362071" y="134483"/>
                  <a:pt x="362071" y="139656"/>
                </a:cubicBezTo>
                <a:cubicBezTo>
                  <a:pt x="364656" y="144828"/>
                  <a:pt x="359484" y="147414"/>
                  <a:pt x="356898" y="147414"/>
                </a:cubicBezTo>
                <a:close/>
                <a:moveTo>
                  <a:pt x="372415" y="196553"/>
                </a:moveTo>
                <a:lnTo>
                  <a:pt x="144828" y="196553"/>
                </a:lnTo>
                <a:cubicBezTo>
                  <a:pt x="139656" y="196553"/>
                  <a:pt x="137070" y="193966"/>
                  <a:pt x="137070" y="188794"/>
                </a:cubicBezTo>
                <a:cubicBezTo>
                  <a:pt x="137070" y="183621"/>
                  <a:pt x="139656" y="181035"/>
                  <a:pt x="144828" y="181035"/>
                </a:cubicBezTo>
                <a:lnTo>
                  <a:pt x="375001" y="181035"/>
                </a:lnTo>
                <a:cubicBezTo>
                  <a:pt x="380174" y="181035"/>
                  <a:pt x="382760" y="183621"/>
                  <a:pt x="382760" y="188794"/>
                </a:cubicBezTo>
                <a:cubicBezTo>
                  <a:pt x="382760" y="193966"/>
                  <a:pt x="377588" y="196553"/>
                  <a:pt x="372415" y="196553"/>
                </a:cubicBezTo>
                <a:close/>
                <a:moveTo>
                  <a:pt x="390519" y="248277"/>
                </a:moveTo>
                <a:lnTo>
                  <a:pt x="126725" y="248277"/>
                </a:lnTo>
                <a:cubicBezTo>
                  <a:pt x="121552" y="248277"/>
                  <a:pt x="118966" y="245690"/>
                  <a:pt x="118966" y="240518"/>
                </a:cubicBezTo>
                <a:cubicBezTo>
                  <a:pt x="118966" y="235346"/>
                  <a:pt x="121552" y="232760"/>
                  <a:pt x="126725" y="232760"/>
                </a:cubicBezTo>
                <a:lnTo>
                  <a:pt x="390519" y="232760"/>
                </a:lnTo>
                <a:cubicBezTo>
                  <a:pt x="395691" y="232760"/>
                  <a:pt x="398277" y="235346"/>
                  <a:pt x="398277" y="240518"/>
                </a:cubicBezTo>
                <a:cubicBezTo>
                  <a:pt x="398277" y="245690"/>
                  <a:pt x="395691" y="248277"/>
                  <a:pt x="390519" y="248277"/>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47" name="图形 168">
            <a:extLst>
              <a:ext uri="{FF2B5EF4-FFF2-40B4-BE49-F238E27FC236}">
                <a16:creationId xmlns:a16="http://schemas.microsoft.com/office/drawing/2014/main" id="{9374642B-0B4E-4802-AA43-ACAA0E7978CD}"/>
              </a:ext>
            </a:extLst>
          </p:cNvPr>
          <p:cNvSpPr/>
          <p:nvPr/>
        </p:nvSpPr>
        <p:spPr>
          <a:xfrm>
            <a:off x="1090824" y="5101123"/>
            <a:ext cx="558623" cy="522287"/>
          </a:xfrm>
          <a:custGeom>
            <a:avLst/>
            <a:gdLst>
              <a:gd name="connsiteX0" fmla="*/ 92316 w 620692"/>
              <a:gd name="connsiteY0" fmla="*/ 584 h 580319"/>
              <a:gd name="connsiteX1" fmla="*/ 71707 w 620692"/>
              <a:gd name="connsiteY1" fmla="*/ 12585 h 580319"/>
              <a:gd name="connsiteX2" fmla="*/ 84981 w 620692"/>
              <a:gd name="connsiteY2" fmla="*/ 39801 h 580319"/>
              <a:gd name="connsiteX3" fmla="*/ 88618 w 620692"/>
              <a:gd name="connsiteY3" fmla="*/ 41256 h 580319"/>
              <a:gd name="connsiteX4" fmla="*/ 318771 w 620692"/>
              <a:gd name="connsiteY4" fmla="*/ 41801 h 580319"/>
              <a:gd name="connsiteX5" fmla="*/ 554865 w 620692"/>
              <a:gd name="connsiteY5" fmla="*/ 43014 h 580319"/>
              <a:gd name="connsiteX6" fmla="*/ 577353 w 620692"/>
              <a:gd name="connsiteY6" fmla="*/ 62532 h 580319"/>
              <a:gd name="connsiteX7" fmla="*/ 578807 w 620692"/>
              <a:gd name="connsiteY7" fmla="*/ 226979 h 580319"/>
              <a:gd name="connsiteX8" fmla="*/ 579232 w 620692"/>
              <a:gd name="connsiteY8" fmla="*/ 386395 h 580319"/>
              <a:gd name="connsiteX9" fmla="*/ 580808 w 620692"/>
              <a:gd name="connsiteY9" fmla="*/ 390456 h 580319"/>
              <a:gd name="connsiteX10" fmla="*/ 611600 w 620692"/>
              <a:gd name="connsiteY10" fmla="*/ 402094 h 580319"/>
              <a:gd name="connsiteX11" fmla="*/ 619419 w 620692"/>
              <a:gd name="connsiteY11" fmla="*/ 389365 h 580319"/>
              <a:gd name="connsiteX12" fmla="*/ 620692 w 620692"/>
              <a:gd name="connsiteY12" fmla="*/ 214553 h 580319"/>
              <a:gd name="connsiteX13" fmla="*/ 620692 w 620692"/>
              <a:gd name="connsiteY13" fmla="*/ 43862 h 580319"/>
              <a:gd name="connsiteX14" fmla="*/ 619298 w 620692"/>
              <a:gd name="connsiteY14" fmla="*/ 39256 h 580319"/>
              <a:gd name="connsiteX15" fmla="*/ 573352 w 620692"/>
              <a:gd name="connsiteY15" fmla="*/ 644 h 580319"/>
              <a:gd name="connsiteX16" fmla="*/ 92316 w 620692"/>
              <a:gd name="connsiteY16" fmla="*/ 584 h 580319"/>
              <a:gd name="connsiteX17" fmla="*/ 45158 w 620692"/>
              <a:gd name="connsiteY17" fmla="*/ 85565 h 580319"/>
              <a:gd name="connsiteX18" fmla="*/ 15154 w 620692"/>
              <a:gd name="connsiteY18" fmla="*/ 101264 h 580319"/>
              <a:gd name="connsiteX19" fmla="*/ 2667 w 620692"/>
              <a:gd name="connsiteY19" fmla="*/ 119509 h 580319"/>
              <a:gd name="connsiteX20" fmla="*/ 303 w 620692"/>
              <a:gd name="connsiteY20" fmla="*/ 124904 h 580319"/>
              <a:gd name="connsiteX21" fmla="*/ 121 w 620692"/>
              <a:gd name="connsiteY21" fmla="*/ 280077 h 580319"/>
              <a:gd name="connsiteX22" fmla="*/ 0 w 620692"/>
              <a:gd name="connsiteY22" fmla="*/ 435250 h 580319"/>
              <a:gd name="connsiteX23" fmla="*/ 1940 w 620692"/>
              <a:gd name="connsiteY23" fmla="*/ 440705 h 580319"/>
              <a:gd name="connsiteX24" fmla="*/ 39399 w 620692"/>
              <a:gd name="connsiteY24" fmla="*/ 475559 h 580319"/>
              <a:gd name="connsiteX25" fmla="*/ 45461 w 620692"/>
              <a:gd name="connsiteY25" fmla="*/ 477438 h 580319"/>
              <a:gd name="connsiteX26" fmla="*/ 153961 w 620692"/>
              <a:gd name="connsiteY26" fmla="*/ 478104 h 580319"/>
              <a:gd name="connsiteX27" fmla="*/ 154324 w 620692"/>
              <a:gd name="connsiteY27" fmla="*/ 521262 h 580319"/>
              <a:gd name="connsiteX28" fmla="*/ 156143 w 620692"/>
              <a:gd name="connsiteY28" fmla="*/ 568117 h 580319"/>
              <a:gd name="connsiteX29" fmla="*/ 186935 w 620692"/>
              <a:gd name="connsiteY29" fmla="*/ 575997 h 580319"/>
              <a:gd name="connsiteX30" fmla="*/ 238215 w 620692"/>
              <a:gd name="connsiteY30" fmla="*/ 526535 h 580319"/>
              <a:gd name="connsiteX31" fmla="*/ 286040 w 620692"/>
              <a:gd name="connsiteY31" fmla="*/ 479135 h 580319"/>
              <a:gd name="connsiteX32" fmla="*/ 390175 w 620692"/>
              <a:gd name="connsiteY32" fmla="*/ 479135 h 580319"/>
              <a:gd name="connsiteX33" fmla="*/ 503100 w 620692"/>
              <a:gd name="connsiteY33" fmla="*/ 478468 h 580319"/>
              <a:gd name="connsiteX34" fmla="*/ 548379 w 620692"/>
              <a:gd name="connsiteY34" fmla="*/ 448828 h 580319"/>
              <a:gd name="connsiteX35" fmla="*/ 549652 w 620692"/>
              <a:gd name="connsiteY35" fmla="*/ 285168 h 580319"/>
              <a:gd name="connsiteX36" fmla="*/ 545894 w 620692"/>
              <a:gd name="connsiteY36" fmla="*/ 112660 h 580319"/>
              <a:gd name="connsiteX37" fmla="*/ 511101 w 620692"/>
              <a:gd name="connsiteY37" fmla="*/ 86777 h 580319"/>
              <a:gd name="connsiteX38" fmla="*/ 505706 w 620692"/>
              <a:gd name="connsiteY38" fmla="*/ 85201 h 580319"/>
              <a:gd name="connsiteX39" fmla="*/ 277251 w 620692"/>
              <a:gd name="connsiteY39" fmla="*/ 85141 h 580319"/>
              <a:gd name="connsiteX40" fmla="*/ 45158 w 620692"/>
              <a:gd name="connsiteY40" fmla="*/ 85565 h 580319"/>
              <a:gd name="connsiteX41" fmla="*/ 139231 w 620692"/>
              <a:gd name="connsiteY41" fmla="*/ 239950 h 580319"/>
              <a:gd name="connsiteX42" fmla="*/ 166811 w 620692"/>
              <a:gd name="connsiteY42" fmla="*/ 265590 h 580319"/>
              <a:gd name="connsiteX43" fmla="*/ 148142 w 620692"/>
              <a:gd name="connsiteY43" fmla="*/ 305232 h 580319"/>
              <a:gd name="connsiteX44" fmla="*/ 106985 w 620692"/>
              <a:gd name="connsiteY44" fmla="*/ 297291 h 580319"/>
              <a:gd name="connsiteX45" fmla="*/ 112016 w 620692"/>
              <a:gd name="connsiteY45" fmla="*/ 246496 h 580319"/>
              <a:gd name="connsiteX46" fmla="*/ 139231 w 620692"/>
              <a:gd name="connsiteY46" fmla="*/ 239950 h 580319"/>
              <a:gd name="connsiteX47" fmla="*/ 280766 w 620692"/>
              <a:gd name="connsiteY47" fmla="*/ 239950 h 580319"/>
              <a:gd name="connsiteX48" fmla="*/ 308346 w 620692"/>
              <a:gd name="connsiteY48" fmla="*/ 265166 h 580319"/>
              <a:gd name="connsiteX49" fmla="*/ 299254 w 620692"/>
              <a:gd name="connsiteY49" fmla="*/ 298504 h 580319"/>
              <a:gd name="connsiteX50" fmla="*/ 274341 w 620692"/>
              <a:gd name="connsiteY50" fmla="*/ 308748 h 580319"/>
              <a:gd name="connsiteX51" fmla="*/ 240215 w 620692"/>
              <a:gd name="connsiteY51" fmla="*/ 281047 h 580319"/>
              <a:gd name="connsiteX52" fmla="*/ 240639 w 620692"/>
              <a:gd name="connsiteY52" fmla="*/ 265772 h 580319"/>
              <a:gd name="connsiteX53" fmla="*/ 258278 w 620692"/>
              <a:gd name="connsiteY53" fmla="*/ 243587 h 580319"/>
              <a:gd name="connsiteX54" fmla="*/ 280766 w 620692"/>
              <a:gd name="connsiteY54" fmla="*/ 239950 h 580319"/>
              <a:gd name="connsiteX55" fmla="*/ 422301 w 620692"/>
              <a:gd name="connsiteY55" fmla="*/ 239950 h 580319"/>
              <a:gd name="connsiteX56" fmla="*/ 439394 w 620692"/>
              <a:gd name="connsiteY56" fmla="*/ 248436 h 580319"/>
              <a:gd name="connsiteX57" fmla="*/ 445153 w 620692"/>
              <a:gd name="connsiteY57" fmla="*/ 293412 h 580319"/>
              <a:gd name="connsiteX58" fmla="*/ 397207 w 620692"/>
              <a:gd name="connsiteY58" fmla="*/ 303413 h 580319"/>
              <a:gd name="connsiteX59" fmla="*/ 381386 w 620692"/>
              <a:gd name="connsiteY59" fmla="*/ 278925 h 580319"/>
              <a:gd name="connsiteX60" fmla="*/ 408663 w 620692"/>
              <a:gd name="connsiteY60" fmla="*/ 240253 h 580319"/>
              <a:gd name="connsiteX61" fmla="*/ 422301 w 620692"/>
              <a:gd name="connsiteY61" fmla="*/ 239950 h 580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20692" h="580319">
                <a:moveTo>
                  <a:pt x="92316" y="584"/>
                </a:moveTo>
                <a:cubicBezTo>
                  <a:pt x="83284" y="1675"/>
                  <a:pt x="75465" y="6160"/>
                  <a:pt x="71707" y="12585"/>
                </a:cubicBezTo>
                <a:cubicBezTo>
                  <a:pt x="65464" y="23011"/>
                  <a:pt x="70980" y="34225"/>
                  <a:pt x="84981" y="39801"/>
                </a:cubicBezTo>
                <a:lnTo>
                  <a:pt x="88618" y="41256"/>
                </a:lnTo>
                <a:lnTo>
                  <a:pt x="318771" y="41801"/>
                </a:lnTo>
                <a:cubicBezTo>
                  <a:pt x="475278" y="42165"/>
                  <a:pt x="550804" y="42529"/>
                  <a:pt x="554865" y="43014"/>
                </a:cubicBezTo>
                <a:cubicBezTo>
                  <a:pt x="568927" y="44711"/>
                  <a:pt x="574383" y="49499"/>
                  <a:pt x="577353" y="62532"/>
                </a:cubicBezTo>
                <a:cubicBezTo>
                  <a:pt x="578383" y="67199"/>
                  <a:pt x="578504" y="80958"/>
                  <a:pt x="578807" y="226979"/>
                </a:cubicBezTo>
                <a:lnTo>
                  <a:pt x="579232" y="386395"/>
                </a:lnTo>
                <a:lnTo>
                  <a:pt x="580808" y="390456"/>
                </a:lnTo>
                <a:cubicBezTo>
                  <a:pt x="586809" y="406337"/>
                  <a:pt x="600750" y="411610"/>
                  <a:pt x="611600" y="402094"/>
                </a:cubicBezTo>
                <a:cubicBezTo>
                  <a:pt x="615237" y="398881"/>
                  <a:pt x="617722" y="394881"/>
                  <a:pt x="619419" y="389365"/>
                </a:cubicBezTo>
                <a:cubicBezTo>
                  <a:pt x="620631" y="385364"/>
                  <a:pt x="620692" y="379848"/>
                  <a:pt x="620692" y="214553"/>
                </a:cubicBezTo>
                <a:lnTo>
                  <a:pt x="620692" y="43862"/>
                </a:lnTo>
                <a:lnTo>
                  <a:pt x="619298" y="39256"/>
                </a:lnTo>
                <a:cubicBezTo>
                  <a:pt x="613055" y="19010"/>
                  <a:pt x="594567" y="3554"/>
                  <a:pt x="573352" y="644"/>
                </a:cubicBezTo>
                <a:cubicBezTo>
                  <a:pt x="567109" y="-204"/>
                  <a:pt x="99408" y="-204"/>
                  <a:pt x="92316" y="584"/>
                </a:cubicBezTo>
                <a:close/>
                <a:moveTo>
                  <a:pt x="45158" y="85565"/>
                </a:moveTo>
                <a:cubicBezTo>
                  <a:pt x="34490" y="87384"/>
                  <a:pt x="23033" y="93324"/>
                  <a:pt x="15154" y="101264"/>
                </a:cubicBezTo>
                <a:cubicBezTo>
                  <a:pt x="9577" y="106901"/>
                  <a:pt x="6001" y="112114"/>
                  <a:pt x="2667" y="119509"/>
                </a:cubicBezTo>
                <a:lnTo>
                  <a:pt x="303" y="124904"/>
                </a:lnTo>
                <a:lnTo>
                  <a:pt x="121" y="280077"/>
                </a:lnTo>
                <a:lnTo>
                  <a:pt x="0" y="435250"/>
                </a:lnTo>
                <a:lnTo>
                  <a:pt x="1940" y="440705"/>
                </a:lnTo>
                <a:cubicBezTo>
                  <a:pt x="8122" y="457556"/>
                  <a:pt x="21458" y="469982"/>
                  <a:pt x="39399" y="475559"/>
                </a:cubicBezTo>
                <a:lnTo>
                  <a:pt x="45461" y="477438"/>
                </a:lnTo>
                <a:lnTo>
                  <a:pt x="153961" y="478104"/>
                </a:lnTo>
                <a:lnTo>
                  <a:pt x="154324" y="521262"/>
                </a:lnTo>
                <a:cubicBezTo>
                  <a:pt x="154688" y="563934"/>
                  <a:pt x="154688" y="564480"/>
                  <a:pt x="156143" y="568117"/>
                </a:cubicBezTo>
                <a:cubicBezTo>
                  <a:pt x="161234" y="580725"/>
                  <a:pt x="173842" y="583937"/>
                  <a:pt x="186935" y="575997"/>
                </a:cubicBezTo>
                <a:cubicBezTo>
                  <a:pt x="188996" y="574724"/>
                  <a:pt x="208999" y="555448"/>
                  <a:pt x="238215" y="526535"/>
                </a:cubicBezTo>
                <a:lnTo>
                  <a:pt x="286040" y="479135"/>
                </a:lnTo>
                <a:lnTo>
                  <a:pt x="390175" y="479135"/>
                </a:lnTo>
                <a:cubicBezTo>
                  <a:pt x="453336" y="479135"/>
                  <a:pt x="497827" y="478892"/>
                  <a:pt x="503100" y="478468"/>
                </a:cubicBezTo>
                <a:cubicBezTo>
                  <a:pt x="528861" y="476528"/>
                  <a:pt x="542499" y="467497"/>
                  <a:pt x="548379" y="448828"/>
                </a:cubicBezTo>
                <a:cubicBezTo>
                  <a:pt x="549409" y="445372"/>
                  <a:pt x="549531" y="433310"/>
                  <a:pt x="549652" y="285168"/>
                </a:cubicBezTo>
                <a:cubicBezTo>
                  <a:pt x="549894" y="109629"/>
                  <a:pt x="550137" y="121085"/>
                  <a:pt x="545894" y="112660"/>
                </a:cubicBezTo>
                <a:cubicBezTo>
                  <a:pt x="540075" y="101204"/>
                  <a:pt x="526800" y="91323"/>
                  <a:pt x="511101" y="86777"/>
                </a:cubicBezTo>
                <a:lnTo>
                  <a:pt x="505706" y="85201"/>
                </a:lnTo>
                <a:lnTo>
                  <a:pt x="277251" y="85141"/>
                </a:lnTo>
                <a:cubicBezTo>
                  <a:pt x="142989" y="85020"/>
                  <a:pt x="47401" y="85262"/>
                  <a:pt x="45158" y="85565"/>
                </a:cubicBezTo>
                <a:close/>
                <a:moveTo>
                  <a:pt x="139231" y="239950"/>
                </a:moveTo>
                <a:cubicBezTo>
                  <a:pt x="152082" y="242253"/>
                  <a:pt x="163417" y="252800"/>
                  <a:pt x="166811" y="265590"/>
                </a:cubicBezTo>
                <a:cubicBezTo>
                  <a:pt x="170993" y="281168"/>
                  <a:pt x="163114" y="297898"/>
                  <a:pt x="148142" y="305232"/>
                </a:cubicBezTo>
                <a:cubicBezTo>
                  <a:pt x="133897" y="312263"/>
                  <a:pt x="118016" y="309232"/>
                  <a:pt x="106985" y="297291"/>
                </a:cubicBezTo>
                <a:cubicBezTo>
                  <a:pt x="93104" y="282259"/>
                  <a:pt x="95468" y="258983"/>
                  <a:pt x="112016" y="246496"/>
                </a:cubicBezTo>
                <a:cubicBezTo>
                  <a:pt x="119895" y="240435"/>
                  <a:pt x="129533" y="238192"/>
                  <a:pt x="139231" y="239950"/>
                </a:cubicBezTo>
                <a:close/>
                <a:moveTo>
                  <a:pt x="280766" y="239950"/>
                </a:moveTo>
                <a:cubicBezTo>
                  <a:pt x="293495" y="242253"/>
                  <a:pt x="305073" y="252861"/>
                  <a:pt x="308346" y="265166"/>
                </a:cubicBezTo>
                <a:cubicBezTo>
                  <a:pt x="311437" y="277167"/>
                  <a:pt x="307982" y="289775"/>
                  <a:pt x="299254" y="298504"/>
                </a:cubicBezTo>
                <a:cubicBezTo>
                  <a:pt x="292222" y="305535"/>
                  <a:pt x="284342" y="308748"/>
                  <a:pt x="274341" y="308748"/>
                </a:cubicBezTo>
                <a:cubicBezTo>
                  <a:pt x="257915" y="308687"/>
                  <a:pt x="243670" y="297170"/>
                  <a:pt x="240215" y="281047"/>
                </a:cubicBezTo>
                <a:cubicBezTo>
                  <a:pt x="238942" y="274985"/>
                  <a:pt x="239003" y="272015"/>
                  <a:pt x="240639" y="265772"/>
                </a:cubicBezTo>
                <a:cubicBezTo>
                  <a:pt x="243064" y="256316"/>
                  <a:pt x="249550" y="248194"/>
                  <a:pt x="258278" y="243587"/>
                </a:cubicBezTo>
                <a:cubicBezTo>
                  <a:pt x="265613" y="239647"/>
                  <a:pt x="272886" y="238495"/>
                  <a:pt x="280766" y="239950"/>
                </a:cubicBezTo>
                <a:close/>
                <a:moveTo>
                  <a:pt x="422301" y="239950"/>
                </a:moveTo>
                <a:cubicBezTo>
                  <a:pt x="427756" y="240981"/>
                  <a:pt x="435151" y="244617"/>
                  <a:pt x="439394" y="248436"/>
                </a:cubicBezTo>
                <a:cubicBezTo>
                  <a:pt x="452244" y="260013"/>
                  <a:pt x="454669" y="278986"/>
                  <a:pt x="445153" y="293412"/>
                </a:cubicBezTo>
                <a:cubicBezTo>
                  <a:pt x="434787" y="309111"/>
                  <a:pt x="413088" y="313657"/>
                  <a:pt x="397207" y="303413"/>
                </a:cubicBezTo>
                <a:cubicBezTo>
                  <a:pt x="388902" y="298019"/>
                  <a:pt x="382841" y="288745"/>
                  <a:pt x="381386" y="278925"/>
                </a:cubicBezTo>
                <a:cubicBezTo>
                  <a:pt x="378719" y="261711"/>
                  <a:pt x="391206" y="244011"/>
                  <a:pt x="408663" y="240253"/>
                </a:cubicBezTo>
                <a:cubicBezTo>
                  <a:pt x="413875" y="239041"/>
                  <a:pt x="417209" y="238980"/>
                  <a:pt x="422301" y="239950"/>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48" name="图形 169">
            <a:extLst>
              <a:ext uri="{FF2B5EF4-FFF2-40B4-BE49-F238E27FC236}">
                <a16:creationId xmlns:a16="http://schemas.microsoft.com/office/drawing/2014/main" id="{A0BB3F2D-94F4-477A-849E-D7AAA193111F}"/>
              </a:ext>
            </a:extLst>
          </p:cNvPr>
          <p:cNvSpPr/>
          <p:nvPr/>
        </p:nvSpPr>
        <p:spPr>
          <a:xfrm>
            <a:off x="10615691" y="4200311"/>
            <a:ext cx="498172" cy="558622"/>
          </a:xfrm>
          <a:custGeom>
            <a:avLst/>
            <a:gdLst>
              <a:gd name="connsiteX0" fmla="*/ 523951 w 553525"/>
              <a:gd name="connsiteY0" fmla="*/ 64032 h 620691"/>
              <a:gd name="connsiteX1" fmla="*/ 467923 w 553525"/>
              <a:gd name="connsiteY1" fmla="*/ 64032 h 620691"/>
              <a:gd name="connsiteX2" fmla="*/ 467923 w 553525"/>
              <a:gd name="connsiteY2" fmla="*/ 92969 h 620691"/>
              <a:gd name="connsiteX3" fmla="*/ 408202 w 553525"/>
              <a:gd name="connsiteY3" fmla="*/ 150844 h 620691"/>
              <a:gd name="connsiteX4" fmla="*/ 348480 w 553525"/>
              <a:gd name="connsiteY4" fmla="*/ 92969 h 620691"/>
              <a:gd name="connsiteX5" fmla="*/ 348480 w 553525"/>
              <a:gd name="connsiteY5" fmla="*/ 64032 h 620691"/>
              <a:gd name="connsiteX6" fmla="*/ 205640 w 553525"/>
              <a:gd name="connsiteY6" fmla="*/ 64032 h 620691"/>
              <a:gd name="connsiteX7" fmla="*/ 205640 w 553525"/>
              <a:gd name="connsiteY7" fmla="*/ 92969 h 620691"/>
              <a:gd name="connsiteX8" fmla="*/ 145918 w 553525"/>
              <a:gd name="connsiteY8" fmla="*/ 150844 h 620691"/>
              <a:gd name="connsiteX9" fmla="*/ 86197 w 553525"/>
              <a:gd name="connsiteY9" fmla="*/ 92969 h 620691"/>
              <a:gd name="connsiteX10" fmla="*/ 86197 w 553525"/>
              <a:gd name="connsiteY10" fmla="*/ 64032 h 620691"/>
              <a:gd name="connsiteX11" fmla="*/ 30169 w 553525"/>
              <a:gd name="connsiteY11" fmla="*/ 64032 h 620691"/>
              <a:gd name="connsiteX12" fmla="*/ 0 w 553525"/>
              <a:gd name="connsiteY12" fmla="*/ 92969 h 620691"/>
              <a:gd name="connsiteX13" fmla="*/ 0 w 553525"/>
              <a:gd name="connsiteY13" fmla="*/ 591677 h 620691"/>
              <a:gd name="connsiteX14" fmla="*/ 8620 w 553525"/>
              <a:gd name="connsiteY14" fmla="*/ 612612 h 620691"/>
              <a:gd name="connsiteX15" fmla="*/ 29553 w 553525"/>
              <a:gd name="connsiteY15" fmla="*/ 620613 h 620691"/>
              <a:gd name="connsiteX16" fmla="*/ 521488 w 553525"/>
              <a:gd name="connsiteY16" fmla="*/ 620613 h 620691"/>
              <a:gd name="connsiteX17" fmla="*/ 553504 w 553525"/>
              <a:gd name="connsiteY17" fmla="*/ 591677 h 620691"/>
              <a:gd name="connsiteX18" fmla="*/ 553504 w 553525"/>
              <a:gd name="connsiteY18" fmla="*/ 92969 h 620691"/>
              <a:gd name="connsiteX19" fmla="*/ 523951 w 553525"/>
              <a:gd name="connsiteY19" fmla="*/ 64032 h 620691"/>
              <a:gd name="connsiteX20" fmla="*/ 429135 w 553525"/>
              <a:gd name="connsiteY20" fmla="*/ 525798 h 620691"/>
              <a:gd name="connsiteX21" fmla="*/ 125601 w 553525"/>
              <a:gd name="connsiteY21" fmla="*/ 525798 h 620691"/>
              <a:gd name="connsiteX22" fmla="*/ 105283 w 553525"/>
              <a:gd name="connsiteY22" fmla="*/ 501171 h 620691"/>
              <a:gd name="connsiteX23" fmla="*/ 125601 w 553525"/>
              <a:gd name="connsiteY23" fmla="*/ 476543 h 620691"/>
              <a:gd name="connsiteX24" fmla="*/ 429751 w 553525"/>
              <a:gd name="connsiteY24" fmla="*/ 476543 h 620691"/>
              <a:gd name="connsiteX25" fmla="*/ 449453 w 553525"/>
              <a:gd name="connsiteY25" fmla="*/ 501171 h 620691"/>
              <a:gd name="connsiteX26" fmla="*/ 429135 w 553525"/>
              <a:gd name="connsiteY26" fmla="*/ 525798 h 620691"/>
              <a:gd name="connsiteX27" fmla="*/ 424825 w 553525"/>
              <a:gd name="connsiteY27" fmla="*/ 403276 h 620691"/>
              <a:gd name="connsiteX28" fmla="*/ 129295 w 553525"/>
              <a:gd name="connsiteY28" fmla="*/ 403276 h 620691"/>
              <a:gd name="connsiteX29" fmla="*/ 104667 w 553525"/>
              <a:gd name="connsiteY29" fmla="*/ 378649 h 620691"/>
              <a:gd name="connsiteX30" fmla="*/ 129295 w 553525"/>
              <a:gd name="connsiteY30" fmla="*/ 354021 h 620691"/>
              <a:gd name="connsiteX31" fmla="*/ 425441 w 553525"/>
              <a:gd name="connsiteY31" fmla="*/ 354021 h 620691"/>
              <a:gd name="connsiteX32" fmla="*/ 449453 w 553525"/>
              <a:gd name="connsiteY32" fmla="*/ 378649 h 620691"/>
              <a:gd name="connsiteX33" fmla="*/ 424825 w 553525"/>
              <a:gd name="connsiteY33" fmla="*/ 403276 h 620691"/>
              <a:gd name="connsiteX34" fmla="*/ 424825 w 553525"/>
              <a:gd name="connsiteY34" fmla="*/ 281370 h 620691"/>
              <a:gd name="connsiteX35" fmla="*/ 129295 w 553525"/>
              <a:gd name="connsiteY35" fmla="*/ 281370 h 620691"/>
              <a:gd name="connsiteX36" fmla="*/ 104667 w 553525"/>
              <a:gd name="connsiteY36" fmla="*/ 256742 h 620691"/>
              <a:gd name="connsiteX37" fmla="*/ 129295 w 553525"/>
              <a:gd name="connsiteY37" fmla="*/ 232115 h 620691"/>
              <a:gd name="connsiteX38" fmla="*/ 425441 w 553525"/>
              <a:gd name="connsiteY38" fmla="*/ 232115 h 620691"/>
              <a:gd name="connsiteX39" fmla="*/ 449453 w 553525"/>
              <a:gd name="connsiteY39" fmla="*/ 256742 h 620691"/>
              <a:gd name="connsiteX40" fmla="*/ 424825 w 553525"/>
              <a:gd name="connsiteY40" fmla="*/ 281370 h 620691"/>
              <a:gd name="connsiteX41" fmla="*/ 407586 w 553525"/>
              <a:gd name="connsiteY41" fmla="*/ 115749 h 620691"/>
              <a:gd name="connsiteX42" fmla="*/ 386653 w 553525"/>
              <a:gd name="connsiteY42" fmla="*/ 107746 h 620691"/>
              <a:gd name="connsiteX43" fmla="*/ 378033 w 553525"/>
              <a:gd name="connsiteY43" fmla="*/ 86812 h 620691"/>
              <a:gd name="connsiteX44" fmla="*/ 378033 w 553525"/>
              <a:gd name="connsiteY44" fmla="*/ 28937 h 620691"/>
              <a:gd name="connsiteX45" fmla="*/ 408202 w 553525"/>
              <a:gd name="connsiteY45" fmla="*/ 0 h 620691"/>
              <a:gd name="connsiteX46" fmla="*/ 438370 w 553525"/>
              <a:gd name="connsiteY46" fmla="*/ 28937 h 620691"/>
              <a:gd name="connsiteX47" fmla="*/ 438370 w 553525"/>
              <a:gd name="connsiteY47" fmla="*/ 86812 h 620691"/>
              <a:gd name="connsiteX48" fmla="*/ 407586 w 553525"/>
              <a:gd name="connsiteY48" fmla="*/ 115749 h 620691"/>
              <a:gd name="connsiteX49" fmla="*/ 146534 w 553525"/>
              <a:gd name="connsiteY49" fmla="*/ 115749 h 620691"/>
              <a:gd name="connsiteX50" fmla="*/ 116365 w 553525"/>
              <a:gd name="connsiteY50" fmla="*/ 86812 h 620691"/>
              <a:gd name="connsiteX51" fmla="*/ 116365 w 553525"/>
              <a:gd name="connsiteY51" fmla="*/ 28937 h 620691"/>
              <a:gd name="connsiteX52" fmla="*/ 146534 w 553525"/>
              <a:gd name="connsiteY52" fmla="*/ 0 h 620691"/>
              <a:gd name="connsiteX53" fmla="*/ 176702 w 553525"/>
              <a:gd name="connsiteY53" fmla="*/ 28937 h 620691"/>
              <a:gd name="connsiteX54" fmla="*/ 176702 w 553525"/>
              <a:gd name="connsiteY54" fmla="*/ 86812 h 620691"/>
              <a:gd name="connsiteX55" fmla="*/ 146534 w 553525"/>
              <a:gd name="connsiteY55" fmla="*/ 115749 h 620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53525" h="620691">
                <a:moveTo>
                  <a:pt x="523951" y="64032"/>
                </a:moveTo>
                <a:lnTo>
                  <a:pt x="467923" y="64032"/>
                </a:lnTo>
                <a:lnTo>
                  <a:pt x="467923" y="92969"/>
                </a:lnTo>
                <a:cubicBezTo>
                  <a:pt x="467923" y="124985"/>
                  <a:pt x="440833" y="150844"/>
                  <a:pt x="408202" y="150844"/>
                </a:cubicBezTo>
                <a:cubicBezTo>
                  <a:pt x="375570" y="150844"/>
                  <a:pt x="348480" y="124985"/>
                  <a:pt x="348480" y="92969"/>
                </a:cubicBezTo>
                <a:lnTo>
                  <a:pt x="348480" y="64032"/>
                </a:lnTo>
                <a:lnTo>
                  <a:pt x="205640" y="64032"/>
                </a:lnTo>
                <a:lnTo>
                  <a:pt x="205640" y="92969"/>
                </a:lnTo>
                <a:cubicBezTo>
                  <a:pt x="205640" y="124985"/>
                  <a:pt x="178550" y="150844"/>
                  <a:pt x="145918" y="150844"/>
                </a:cubicBezTo>
                <a:cubicBezTo>
                  <a:pt x="113287" y="150844"/>
                  <a:pt x="86197" y="124985"/>
                  <a:pt x="86197" y="92969"/>
                </a:cubicBezTo>
                <a:lnTo>
                  <a:pt x="86197" y="64032"/>
                </a:lnTo>
                <a:lnTo>
                  <a:pt x="30169" y="64032"/>
                </a:lnTo>
                <a:cubicBezTo>
                  <a:pt x="14161" y="64032"/>
                  <a:pt x="0" y="76961"/>
                  <a:pt x="0" y="92969"/>
                </a:cubicBezTo>
                <a:lnTo>
                  <a:pt x="0" y="591677"/>
                </a:lnTo>
                <a:cubicBezTo>
                  <a:pt x="0" y="599681"/>
                  <a:pt x="3078" y="607072"/>
                  <a:pt x="8620" y="612612"/>
                </a:cubicBezTo>
                <a:cubicBezTo>
                  <a:pt x="14161" y="618152"/>
                  <a:pt x="21549" y="621232"/>
                  <a:pt x="29553" y="620613"/>
                </a:cubicBezTo>
                <a:lnTo>
                  <a:pt x="521488" y="620613"/>
                </a:lnTo>
                <a:cubicBezTo>
                  <a:pt x="538112" y="620613"/>
                  <a:pt x="551657" y="608302"/>
                  <a:pt x="553504" y="591677"/>
                </a:cubicBezTo>
                <a:lnTo>
                  <a:pt x="553504" y="92969"/>
                </a:lnTo>
                <a:cubicBezTo>
                  <a:pt x="554120" y="76961"/>
                  <a:pt x="541190" y="64032"/>
                  <a:pt x="523951" y="64032"/>
                </a:cubicBezTo>
                <a:close/>
                <a:moveTo>
                  <a:pt x="429135" y="525798"/>
                </a:moveTo>
                <a:lnTo>
                  <a:pt x="125601" y="525798"/>
                </a:lnTo>
                <a:cubicBezTo>
                  <a:pt x="113902" y="525798"/>
                  <a:pt x="105283" y="514716"/>
                  <a:pt x="105283" y="501171"/>
                </a:cubicBezTo>
                <a:cubicBezTo>
                  <a:pt x="105283" y="487010"/>
                  <a:pt x="114518" y="476543"/>
                  <a:pt x="125601" y="476543"/>
                </a:cubicBezTo>
                <a:lnTo>
                  <a:pt x="429751" y="476543"/>
                </a:lnTo>
                <a:cubicBezTo>
                  <a:pt x="440218" y="476543"/>
                  <a:pt x="449453" y="487626"/>
                  <a:pt x="449453" y="501171"/>
                </a:cubicBezTo>
                <a:cubicBezTo>
                  <a:pt x="449453" y="514100"/>
                  <a:pt x="439602" y="525798"/>
                  <a:pt x="429135" y="525798"/>
                </a:cubicBezTo>
                <a:close/>
                <a:moveTo>
                  <a:pt x="424825" y="403276"/>
                </a:moveTo>
                <a:lnTo>
                  <a:pt x="129295" y="403276"/>
                </a:lnTo>
                <a:cubicBezTo>
                  <a:pt x="116365" y="403276"/>
                  <a:pt x="104667" y="392194"/>
                  <a:pt x="104667" y="378649"/>
                </a:cubicBezTo>
                <a:cubicBezTo>
                  <a:pt x="104667" y="365103"/>
                  <a:pt x="116365" y="354021"/>
                  <a:pt x="129295" y="354021"/>
                </a:cubicBezTo>
                <a:lnTo>
                  <a:pt x="425441" y="354021"/>
                </a:lnTo>
                <a:cubicBezTo>
                  <a:pt x="438370" y="354021"/>
                  <a:pt x="449453" y="365103"/>
                  <a:pt x="449453" y="378649"/>
                </a:cubicBezTo>
                <a:cubicBezTo>
                  <a:pt x="449453" y="392194"/>
                  <a:pt x="438986" y="403276"/>
                  <a:pt x="424825" y="403276"/>
                </a:cubicBezTo>
                <a:close/>
                <a:moveTo>
                  <a:pt x="424825" y="281370"/>
                </a:moveTo>
                <a:lnTo>
                  <a:pt x="129295" y="281370"/>
                </a:lnTo>
                <a:cubicBezTo>
                  <a:pt x="116365" y="281370"/>
                  <a:pt x="104667" y="270287"/>
                  <a:pt x="104667" y="256742"/>
                </a:cubicBezTo>
                <a:cubicBezTo>
                  <a:pt x="104667" y="243197"/>
                  <a:pt x="116365" y="232115"/>
                  <a:pt x="129295" y="232115"/>
                </a:cubicBezTo>
                <a:lnTo>
                  <a:pt x="425441" y="232115"/>
                </a:lnTo>
                <a:cubicBezTo>
                  <a:pt x="438370" y="232115"/>
                  <a:pt x="449453" y="243197"/>
                  <a:pt x="449453" y="256742"/>
                </a:cubicBezTo>
                <a:cubicBezTo>
                  <a:pt x="449453" y="270287"/>
                  <a:pt x="438986" y="281370"/>
                  <a:pt x="424825" y="281370"/>
                </a:cubicBezTo>
                <a:close/>
                <a:moveTo>
                  <a:pt x="407586" y="115749"/>
                </a:moveTo>
                <a:cubicBezTo>
                  <a:pt x="399582" y="115749"/>
                  <a:pt x="392193" y="113287"/>
                  <a:pt x="386653" y="107746"/>
                </a:cubicBezTo>
                <a:cubicBezTo>
                  <a:pt x="381111" y="102204"/>
                  <a:pt x="378033" y="94816"/>
                  <a:pt x="378033" y="86812"/>
                </a:cubicBezTo>
                <a:lnTo>
                  <a:pt x="378033" y="28937"/>
                </a:lnTo>
                <a:cubicBezTo>
                  <a:pt x="378033" y="12929"/>
                  <a:pt x="390962" y="0"/>
                  <a:pt x="408202" y="0"/>
                </a:cubicBezTo>
                <a:cubicBezTo>
                  <a:pt x="425441" y="0"/>
                  <a:pt x="438370" y="12929"/>
                  <a:pt x="438370" y="28937"/>
                </a:cubicBezTo>
                <a:lnTo>
                  <a:pt x="438370" y="86812"/>
                </a:lnTo>
                <a:cubicBezTo>
                  <a:pt x="437755" y="102820"/>
                  <a:pt x="423594" y="115749"/>
                  <a:pt x="407586" y="115749"/>
                </a:cubicBezTo>
                <a:close/>
                <a:moveTo>
                  <a:pt x="146534" y="115749"/>
                </a:moveTo>
                <a:cubicBezTo>
                  <a:pt x="130526" y="115749"/>
                  <a:pt x="116365" y="102820"/>
                  <a:pt x="116365" y="86812"/>
                </a:cubicBezTo>
                <a:lnTo>
                  <a:pt x="116365" y="28937"/>
                </a:lnTo>
                <a:cubicBezTo>
                  <a:pt x="116365" y="12929"/>
                  <a:pt x="130526" y="0"/>
                  <a:pt x="146534" y="0"/>
                </a:cubicBezTo>
                <a:cubicBezTo>
                  <a:pt x="162542" y="0"/>
                  <a:pt x="176702" y="12929"/>
                  <a:pt x="176702" y="28937"/>
                </a:cubicBezTo>
                <a:lnTo>
                  <a:pt x="176702" y="86812"/>
                </a:lnTo>
                <a:cubicBezTo>
                  <a:pt x="176702" y="102820"/>
                  <a:pt x="163773" y="115749"/>
                  <a:pt x="146534" y="115749"/>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49" name="图形 170">
            <a:extLst>
              <a:ext uri="{FF2B5EF4-FFF2-40B4-BE49-F238E27FC236}">
                <a16:creationId xmlns:a16="http://schemas.microsoft.com/office/drawing/2014/main" id="{ED543E5D-BA23-45FD-9D90-02E26E72A03F}"/>
              </a:ext>
            </a:extLst>
          </p:cNvPr>
          <p:cNvSpPr/>
          <p:nvPr/>
        </p:nvSpPr>
        <p:spPr>
          <a:xfrm>
            <a:off x="9600277" y="4200311"/>
            <a:ext cx="558623" cy="558623"/>
          </a:xfrm>
          <a:custGeom>
            <a:avLst/>
            <a:gdLst>
              <a:gd name="connsiteX0" fmla="*/ 476071 w 620692"/>
              <a:gd name="connsiteY0" fmla="*/ 620692 h 620692"/>
              <a:gd name="connsiteX1" fmla="*/ 331760 w 620692"/>
              <a:gd name="connsiteY1" fmla="*/ 476381 h 620692"/>
              <a:gd name="connsiteX2" fmla="*/ 476071 w 620692"/>
              <a:gd name="connsiteY2" fmla="*/ 331760 h 620692"/>
              <a:gd name="connsiteX3" fmla="*/ 620692 w 620692"/>
              <a:gd name="connsiteY3" fmla="*/ 476381 h 620692"/>
              <a:gd name="connsiteX4" fmla="*/ 476071 w 620692"/>
              <a:gd name="connsiteY4" fmla="*/ 620692 h 620692"/>
              <a:gd name="connsiteX5" fmla="*/ 577864 w 620692"/>
              <a:gd name="connsiteY5" fmla="*/ 481657 h 620692"/>
              <a:gd name="connsiteX6" fmla="*/ 567313 w 620692"/>
              <a:gd name="connsiteY6" fmla="*/ 471105 h 620692"/>
              <a:gd name="connsiteX7" fmla="*/ 492519 w 620692"/>
              <a:gd name="connsiteY7" fmla="*/ 471105 h 620692"/>
              <a:gd name="connsiteX8" fmla="*/ 492519 w 620692"/>
              <a:gd name="connsiteY8" fmla="*/ 406553 h 620692"/>
              <a:gd name="connsiteX9" fmla="*/ 481967 w 620692"/>
              <a:gd name="connsiteY9" fmla="*/ 396002 h 620692"/>
              <a:gd name="connsiteX10" fmla="*/ 471416 w 620692"/>
              <a:gd name="connsiteY10" fmla="*/ 396002 h 620692"/>
              <a:gd name="connsiteX11" fmla="*/ 460864 w 620692"/>
              <a:gd name="connsiteY11" fmla="*/ 406553 h 620692"/>
              <a:gd name="connsiteX12" fmla="*/ 460864 w 620692"/>
              <a:gd name="connsiteY12" fmla="*/ 492209 h 620692"/>
              <a:gd name="connsiteX13" fmla="*/ 471416 w 620692"/>
              <a:gd name="connsiteY13" fmla="*/ 502761 h 620692"/>
              <a:gd name="connsiteX14" fmla="*/ 567623 w 620692"/>
              <a:gd name="connsiteY14" fmla="*/ 502761 h 620692"/>
              <a:gd name="connsiteX15" fmla="*/ 578175 w 620692"/>
              <a:gd name="connsiteY15" fmla="*/ 492209 h 620692"/>
              <a:gd name="connsiteX16" fmla="*/ 577864 w 620692"/>
              <a:gd name="connsiteY16" fmla="*/ 481657 h 620692"/>
              <a:gd name="connsiteX17" fmla="*/ 313760 w 620692"/>
              <a:gd name="connsiteY17" fmla="*/ 385139 h 620692"/>
              <a:gd name="connsiteX18" fmla="*/ 117621 w 620692"/>
              <a:gd name="connsiteY18" fmla="*/ 385139 h 620692"/>
              <a:gd name="connsiteX19" fmla="*/ 85655 w 620692"/>
              <a:gd name="connsiteY19" fmla="*/ 417105 h 620692"/>
              <a:gd name="connsiteX20" fmla="*/ 85655 w 620692"/>
              <a:gd name="connsiteY20" fmla="*/ 427657 h 620692"/>
              <a:gd name="connsiteX21" fmla="*/ 117621 w 620692"/>
              <a:gd name="connsiteY21" fmla="*/ 459622 h 620692"/>
              <a:gd name="connsiteX22" fmla="*/ 289242 w 620692"/>
              <a:gd name="connsiteY22" fmla="*/ 459622 h 620692"/>
              <a:gd name="connsiteX23" fmla="*/ 288622 w 620692"/>
              <a:gd name="connsiteY23" fmla="*/ 470174 h 620692"/>
              <a:gd name="connsiteX24" fmla="*/ 340139 w 620692"/>
              <a:gd name="connsiteY24" fmla="*/ 587795 h 620692"/>
              <a:gd name="connsiteX25" fmla="*/ 85655 w 620692"/>
              <a:gd name="connsiteY25" fmla="*/ 587795 h 620692"/>
              <a:gd name="connsiteX26" fmla="*/ 0 w 620692"/>
              <a:gd name="connsiteY26" fmla="*/ 503071 h 620692"/>
              <a:gd name="connsiteX27" fmla="*/ 0 w 620692"/>
              <a:gd name="connsiteY27" fmla="*/ 85655 h 620692"/>
              <a:gd name="connsiteX28" fmla="*/ 85655 w 620692"/>
              <a:gd name="connsiteY28" fmla="*/ 0 h 620692"/>
              <a:gd name="connsiteX29" fmla="*/ 331760 w 620692"/>
              <a:gd name="connsiteY29" fmla="*/ 0 h 620692"/>
              <a:gd name="connsiteX30" fmla="*/ 331760 w 620692"/>
              <a:gd name="connsiteY30" fmla="*/ 64242 h 620692"/>
              <a:gd name="connsiteX31" fmla="*/ 417415 w 620692"/>
              <a:gd name="connsiteY31" fmla="*/ 149897 h 620692"/>
              <a:gd name="connsiteX32" fmla="*/ 503071 w 620692"/>
              <a:gd name="connsiteY32" fmla="*/ 149897 h 620692"/>
              <a:gd name="connsiteX33" fmla="*/ 503071 w 620692"/>
              <a:gd name="connsiteY33" fmla="*/ 319656 h 620692"/>
              <a:gd name="connsiteX34" fmla="*/ 449691 w 620692"/>
              <a:gd name="connsiteY34" fmla="*/ 310346 h 620692"/>
              <a:gd name="connsiteX35" fmla="*/ 313760 w 620692"/>
              <a:gd name="connsiteY35" fmla="*/ 385139 h 620692"/>
              <a:gd name="connsiteX36" fmla="*/ 406553 w 620692"/>
              <a:gd name="connsiteY36" fmla="*/ 267518 h 620692"/>
              <a:gd name="connsiteX37" fmla="*/ 374588 w 620692"/>
              <a:gd name="connsiteY37" fmla="*/ 235553 h 620692"/>
              <a:gd name="connsiteX38" fmla="*/ 117621 w 620692"/>
              <a:gd name="connsiteY38" fmla="*/ 235553 h 620692"/>
              <a:gd name="connsiteX39" fmla="*/ 85655 w 620692"/>
              <a:gd name="connsiteY39" fmla="*/ 267518 h 620692"/>
              <a:gd name="connsiteX40" fmla="*/ 85655 w 620692"/>
              <a:gd name="connsiteY40" fmla="*/ 278070 h 620692"/>
              <a:gd name="connsiteX41" fmla="*/ 117621 w 620692"/>
              <a:gd name="connsiteY41" fmla="*/ 310036 h 620692"/>
              <a:gd name="connsiteX42" fmla="*/ 374588 w 620692"/>
              <a:gd name="connsiteY42" fmla="*/ 310036 h 620692"/>
              <a:gd name="connsiteX43" fmla="*/ 406553 w 620692"/>
              <a:gd name="connsiteY43" fmla="*/ 278070 h 620692"/>
              <a:gd name="connsiteX44" fmla="*/ 406553 w 620692"/>
              <a:gd name="connsiteY44" fmla="*/ 267518 h 620692"/>
              <a:gd name="connsiteX45" fmla="*/ 481657 w 620692"/>
              <a:gd name="connsiteY45" fmla="*/ 117621 h 620692"/>
              <a:gd name="connsiteX46" fmla="*/ 385450 w 620692"/>
              <a:gd name="connsiteY46" fmla="*/ 117621 h 620692"/>
              <a:gd name="connsiteX47" fmla="*/ 364036 w 620692"/>
              <a:gd name="connsiteY47" fmla="*/ 96207 h 620692"/>
              <a:gd name="connsiteX48" fmla="*/ 364036 w 620692"/>
              <a:gd name="connsiteY48" fmla="*/ 0 h 620692"/>
              <a:gd name="connsiteX49" fmla="*/ 396002 w 620692"/>
              <a:gd name="connsiteY49" fmla="*/ 0 h 620692"/>
              <a:gd name="connsiteX50" fmla="*/ 503071 w 620692"/>
              <a:gd name="connsiteY50" fmla="*/ 96207 h 620692"/>
              <a:gd name="connsiteX51" fmla="*/ 481657 w 620692"/>
              <a:gd name="connsiteY51" fmla="*/ 117621 h 62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20692" h="620692">
                <a:moveTo>
                  <a:pt x="476071" y="620692"/>
                </a:moveTo>
                <a:cubicBezTo>
                  <a:pt x="396312" y="620692"/>
                  <a:pt x="331760" y="556140"/>
                  <a:pt x="331760" y="476381"/>
                </a:cubicBezTo>
                <a:cubicBezTo>
                  <a:pt x="331760" y="396622"/>
                  <a:pt x="396312" y="331760"/>
                  <a:pt x="476071" y="331760"/>
                </a:cubicBezTo>
                <a:cubicBezTo>
                  <a:pt x="555830" y="331760"/>
                  <a:pt x="620692" y="396312"/>
                  <a:pt x="620692" y="476381"/>
                </a:cubicBezTo>
                <a:cubicBezTo>
                  <a:pt x="620692" y="556140"/>
                  <a:pt x="556140" y="620692"/>
                  <a:pt x="476071" y="620692"/>
                </a:cubicBezTo>
                <a:close/>
                <a:moveTo>
                  <a:pt x="577864" y="481657"/>
                </a:moveTo>
                <a:cubicBezTo>
                  <a:pt x="577864" y="475760"/>
                  <a:pt x="573209" y="471105"/>
                  <a:pt x="567313" y="471105"/>
                </a:cubicBezTo>
                <a:lnTo>
                  <a:pt x="492519" y="471105"/>
                </a:lnTo>
                <a:lnTo>
                  <a:pt x="492519" y="406553"/>
                </a:lnTo>
                <a:cubicBezTo>
                  <a:pt x="492519" y="400657"/>
                  <a:pt x="487864" y="396002"/>
                  <a:pt x="481967" y="396002"/>
                </a:cubicBezTo>
                <a:lnTo>
                  <a:pt x="471416" y="396002"/>
                </a:lnTo>
                <a:cubicBezTo>
                  <a:pt x="465519" y="396002"/>
                  <a:pt x="460864" y="400657"/>
                  <a:pt x="460864" y="406553"/>
                </a:cubicBezTo>
                <a:lnTo>
                  <a:pt x="460864" y="492209"/>
                </a:lnTo>
                <a:cubicBezTo>
                  <a:pt x="460864" y="498105"/>
                  <a:pt x="465519" y="502761"/>
                  <a:pt x="471416" y="502761"/>
                </a:cubicBezTo>
                <a:lnTo>
                  <a:pt x="567623" y="502761"/>
                </a:lnTo>
                <a:cubicBezTo>
                  <a:pt x="573519" y="502761"/>
                  <a:pt x="578175" y="498105"/>
                  <a:pt x="578175" y="492209"/>
                </a:cubicBezTo>
                <a:lnTo>
                  <a:pt x="577864" y="481657"/>
                </a:lnTo>
                <a:close/>
                <a:moveTo>
                  <a:pt x="313760" y="385139"/>
                </a:moveTo>
                <a:lnTo>
                  <a:pt x="117621" y="385139"/>
                </a:lnTo>
                <a:cubicBezTo>
                  <a:pt x="99931" y="385139"/>
                  <a:pt x="85655" y="399415"/>
                  <a:pt x="85655" y="417105"/>
                </a:cubicBezTo>
                <a:lnTo>
                  <a:pt x="85655" y="427657"/>
                </a:lnTo>
                <a:cubicBezTo>
                  <a:pt x="85655" y="445347"/>
                  <a:pt x="99931" y="459622"/>
                  <a:pt x="117621" y="459622"/>
                </a:cubicBezTo>
                <a:lnTo>
                  <a:pt x="289242" y="459622"/>
                </a:lnTo>
                <a:cubicBezTo>
                  <a:pt x="288932" y="463036"/>
                  <a:pt x="288622" y="466760"/>
                  <a:pt x="288622" y="470174"/>
                </a:cubicBezTo>
                <a:cubicBezTo>
                  <a:pt x="288622" y="516726"/>
                  <a:pt x="308484" y="558623"/>
                  <a:pt x="340139" y="587795"/>
                </a:cubicBezTo>
                <a:lnTo>
                  <a:pt x="85655" y="587795"/>
                </a:lnTo>
                <a:cubicBezTo>
                  <a:pt x="38483" y="588726"/>
                  <a:pt x="0" y="550243"/>
                  <a:pt x="0" y="503071"/>
                </a:cubicBezTo>
                <a:lnTo>
                  <a:pt x="0" y="85655"/>
                </a:lnTo>
                <a:cubicBezTo>
                  <a:pt x="0" y="38173"/>
                  <a:pt x="38483" y="0"/>
                  <a:pt x="85655" y="0"/>
                </a:cubicBezTo>
                <a:lnTo>
                  <a:pt x="331760" y="0"/>
                </a:lnTo>
                <a:lnTo>
                  <a:pt x="331760" y="64242"/>
                </a:lnTo>
                <a:cubicBezTo>
                  <a:pt x="331760" y="111414"/>
                  <a:pt x="369932" y="149897"/>
                  <a:pt x="417415" y="149897"/>
                </a:cubicBezTo>
                <a:lnTo>
                  <a:pt x="503071" y="149897"/>
                </a:lnTo>
                <a:lnTo>
                  <a:pt x="503071" y="319656"/>
                </a:lnTo>
                <a:cubicBezTo>
                  <a:pt x="486312" y="313760"/>
                  <a:pt x="468312" y="310346"/>
                  <a:pt x="449691" y="310346"/>
                </a:cubicBezTo>
                <a:cubicBezTo>
                  <a:pt x="392277" y="310346"/>
                  <a:pt x="342312" y="340139"/>
                  <a:pt x="313760" y="385139"/>
                </a:cubicBezTo>
                <a:close/>
                <a:moveTo>
                  <a:pt x="406553" y="267518"/>
                </a:moveTo>
                <a:cubicBezTo>
                  <a:pt x="406553" y="249829"/>
                  <a:pt x="392277" y="235553"/>
                  <a:pt x="374588" y="235553"/>
                </a:cubicBezTo>
                <a:lnTo>
                  <a:pt x="117621" y="235553"/>
                </a:lnTo>
                <a:cubicBezTo>
                  <a:pt x="99931" y="235553"/>
                  <a:pt x="85655" y="249829"/>
                  <a:pt x="85655" y="267518"/>
                </a:cubicBezTo>
                <a:lnTo>
                  <a:pt x="85655" y="278070"/>
                </a:lnTo>
                <a:cubicBezTo>
                  <a:pt x="85655" y="295760"/>
                  <a:pt x="99931" y="310036"/>
                  <a:pt x="117621" y="310036"/>
                </a:cubicBezTo>
                <a:lnTo>
                  <a:pt x="374588" y="310036"/>
                </a:lnTo>
                <a:cubicBezTo>
                  <a:pt x="392277" y="310036"/>
                  <a:pt x="406553" y="295760"/>
                  <a:pt x="406553" y="278070"/>
                </a:cubicBezTo>
                <a:lnTo>
                  <a:pt x="406553" y="267518"/>
                </a:lnTo>
                <a:close/>
                <a:moveTo>
                  <a:pt x="481657" y="117621"/>
                </a:moveTo>
                <a:lnTo>
                  <a:pt x="385450" y="117621"/>
                </a:lnTo>
                <a:cubicBezTo>
                  <a:pt x="373657" y="117621"/>
                  <a:pt x="364036" y="108000"/>
                  <a:pt x="364036" y="96207"/>
                </a:cubicBezTo>
                <a:lnTo>
                  <a:pt x="364036" y="0"/>
                </a:lnTo>
                <a:lnTo>
                  <a:pt x="396002" y="0"/>
                </a:lnTo>
                <a:lnTo>
                  <a:pt x="503071" y="96207"/>
                </a:lnTo>
                <a:cubicBezTo>
                  <a:pt x="503071" y="108000"/>
                  <a:pt x="493450" y="117621"/>
                  <a:pt x="481657" y="117621"/>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50" name="图形 171">
            <a:extLst>
              <a:ext uri="{FF2B5EF4-FFF2-40B4-BE49-F238E27FC236}">
                <a16:creationId xmlns:a16="http://schemas.microsoft.com/office/drawing/2014/main" id="{5D4A9237-FAC6-4FCB-A684-3438978F03C9}"/>
              </a:ext>
            </a:extLst>
          </p:cNvPr>
          <p:cNvSpPr/>
          <p:nvPr/>
        </p:nvSpPr>
        <p:spPr>
          <a:xfrm>
            <a:off x="8601802" y="4237214"/>
            <a:ext cx="541681" cy="484816"/>
          </a:xfrm>
          <a:custGeom>
            <a:avLst/>
            <a:gdLst>
              <a:gd name="connsiteX0" fmla="*/ 420615 w 601868"/>
              <a:gd name="connsiteY0" fmla="*/ 290128 h 538685"/>
              <a:gd name="connsiteX1" fmla="*/ 546979 w 601868"/>
              <a:gd name="connsiteY1" fmla="*/ 252564 h 538685"/>
              <a:gd name="connsiteX2" fmla="*/ 399397 w 601868"/>
              <a:gd name="connsiteY2" fmla="*/ 269653 h 538685"/>
              <a:gd name="connsiteX3" fmla="*/ 449908 w 601868"/>
              <a:gd name="connsiteY3" fmla="*/ 371223 h 538685"/>
              <a:gd name="connsiteX4" fmla="*/ 383069 w 601868"/>
              <a:gd name="connsiteY4" fmla="*/ 429241 h 538685"/>
              <a:gd name="connsiteX5" fmla="*/ 231515 w 601868"/>
              <a:gd name="connsiteY5" fmla="*/ 425294 h 538685"/>
              <a:gd name="connsiteX6" fmla="*/ 198095 w 601868"/>
              <a:gd name="connsiteY6" fmla="*/ 537942 h 538685"/>
              <a:gd name="connsiteX7" fmla="*/ 437684 w 601868"/>
              <a:gd name="connsiteY7" fmla="*/ 526684 h 538685"/>
              <a:gd name="connsiteX8" fmla="*/ 547923 w 601868"/>
              <a:gd name="connsiteY8" fmla="*/ 392618 h 538685"/>
              <a:gd name="connsiteX9" fmla="*/ 420615 w 601868"/>
              <a:gd name="connsiteY9" fmla="*/ 290128 h 538685"/>
              <a:gd name="connsiteX10" fmla="*/ 169924 w 601868"/>
              <a:gd name="connsiteY10" fmla="*/ 2462 h 538685"/>
              <a:gd name="connsiteX11" fmla="*/ 942 w 601868"/>
              <a:gd name="connsiteY11" fmla="*/ 173129 h 538685"/>
              <a:gd name="connsiteX12" fmla="*/ 0 w 601868"/>
              <a:gd name="connsiteY12" fmla="*/ 173129 h 538685"/>
              <a:gd name="connsiteX13" fmla="*/ 169924 w 601868"/>
              <a:gd name="connsiteY13" fmla="*/ 529846 h 538685"/>
              <a:gd name="connsiteX14" fmla="*/ 339870 w 601868"/>
              <a:gd name="connsiteY14" fmla="*/ 173129 h 538685"/>
              <a:gd name="connsiteX15" fmla="*/ 170866 w 601868"/>
              <a:gd name="connsiteY15" fmla="*/ 2485 h 538685"/>
              <a:gd name="connsiteX16" fmla="*/ 169924 w 601868"/>
              <a:gd name="connsiteY16" fmla="*/ 2485 h 538685"/>
              <a:gd name="connsiteX17" fmla="*/ 169924 w 601868"/>
              <a:gd name="connsiteY17" fmla="*/ 264181 h 538685"/>
              <a:gd name="connsiteX18" fmla="*/ 78682 w 601868"/>
              <a:gd name="connsiteY18" fmla="*/ 174430 h 538685"/>
              <a:gd name="connsiteX19" fmla="*/ 168444 w 601868"/>
              <a:gd name="connsiteY19" fmla="*/ 83198 h 538685"/>
              <a:gd name="connsiteX20" fmla="*/ 259686 w 601868"/>
              <a:gd name="connsiteY20" fmla="*/ 172950 h 538685"/>
              <a:gd name="connsiteX21" fmla="*/ 169924 w 601868"/>
              <a:gd name="connsiteY21" fmla="*/ 264181 h 538685"/>
              <a:gd name="connsiteX22" fmla="*/ 601800 w 601868"/>
              <a:gd name="connsiteY22" fmla="*/ 78309 h 538685"/>
              <a:gd name="connsiteX23" fmla="*/ 529908 w 601868"/>
              <a:gd name="connsiteY23" fmla="*/ 69 h 538685"/>
              <a:gd name="connsiteX24" fmla="*/ 451658 w 601868"/>
              <a:gd name="connsiteY24" fmla="*/ 71952 h 538685"/>
              <a:gd name="connsiteX25" fmla="*/ 451590 w 601868"/>
              <a:gd name="connsiteY25" fmla="*/ 75125 h 538685"/>
              <a:gd name="connsiteX26" fmla="*/ 451590 w 601868"/>
              <a:gd name="connsiteY26" fmla="*/ 78309 h 538685"/>
              <a:gd name="connsiteX27" fmla="*/ 526706 w 601868"/>
              <a:gd name="connsiteY27" fmla="*/ 236013 h 538685"/>
              <a:gd name="connsiteX28" fmla="*/ 600856 w 601868"/>
              <a:gd name="connsiteY28" fmla="*/ 77928 h 538685"/>
              <a:gd name="connsiteX29" fmla="*/ 601800 w 601868"/>
              <a:gd name="connsiteY29" fmla="*/ 78309 h 538685"/>
              <a:gd name="connsiteX30" fmla="*/ 486894 w 601868"/>
              <a:gd name="connsiteY30" fmla="*/ 78309 h 538685"/>
              <a:gd name="connsiteX31" fmla="*/ 526526 w 601868"/>
              <a:gd name="connsiteY31" fmla="*/ 38323 h 538685"/>
              <a:gd name="connsiteX32" fmla="*/ 566517 w 601868"/>
              <a:gd name="connsiteY32" fmla="*/ 77951 h 538685"/>
              <a:gd name="connsiteX33" fmla="*/ 526885 w 601868"/>
              <a:gd name="connsiteY33" fmla="*/ 117937 h 538685"/>
              <a:gd name="connsiteX34" fmla="*/ 525764 w 601868"/>
              <a:gd name="connsiteY34" fmla="*/ 117937 h 538685"/>
              <a:gd name="connsiteX35" fmla="*/ 485951 w 601868"/>
              <a:gd name="connsiteY35" fmla="*/ 78130 h 538685"/>
              <a:gd name="connsiteX36" fmla="*/ 485952 w 601868"/>
              <a:gd name="connsiteY36" fmla="*/ 77928 h 538685"/>
              <a:gd name="connsiteX37" fmla="*/ 486894 w 601868"/>
              <a:gd name="connsiteY37" fmla="*/ 78309 h 538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1868" h="538685">
                <a:moveTo>
                  <a:pt x="420615" y="290128"/>
                </a:moveTo>
                <a:cubicBezTo>
                  <a:pt x="417610" y="251443"/>
                  <a:pt x="546979" y="252564"/>
                  <a:pt x="546979" y="252564"/>
                </a:cubicBezTo>
                <a:cubicBezTo>
                  <a:pt x="546979" y="252564"/>
                  <a:pt x="446499" y="230406"/>
                  <a:pt x="399397" y="269653"/>
                </a:cubicBezTo>
                <a:cubicBezTo>
                  <a:pt x="339668" y="319395"/>
                  <a:pt x="429609" y="350950"/>
                  <a:pt x="449908" y="371223"/>
                </a:cubicBezTo>
                <a:cubicBezTo>
                  <a:pt x="470184" y="391496"/>
                  <a:pt x="472046" y="427559"/>
                  <a:pt x="383069" y="429241"/>
                </a:cubicBezTo>
                <a:cubicBezTo>
                  <a:pt x="332514" y="430564"/>
                  <a:pt x="281913" y="429241"/>
                  <a:pt x="231515" y="425294"/>
                </a:cubicBezTo>
                <a:cubicBezTo>
                  <a:pt x="222461" y="463431"/>
                  <a:pt x="211304" y="501038"/>
                  <a:pt x="198095" y="537942"/>
                </a:cubicBezTo>
                <a:cubicBezTo>
                  <a:pt x="198095" y="537942"/>
                  <a:pt x="368961" y="543008"/>
                  <a:pt x="437684" y="526684"/>
                </a:cubicBezTo>
                <a:cubicBezTo>
                  <a:pt x="506430" y="510335"/>
                  <a:pt x="579278" y="455524"/>
                  <a:pt x="547923" y="392618"/>
                </a:cubicBezTo>
                <a:cubicBezTo>
                  <a:pt x="516568" y="329734"/>
                  <a:pt x="423442" y="328613"/>
                  <a:pt x="420615" y="290128"/>
                </a:cubicBezTo>
                <a:close/>
                <a:moveTo>
                  <a:pt x="169924" y="2462"/>
                </a:moveTo>
                <a:cubicBezTo>
                  <a:pt x="76236" y="3190"/>
                  <a:pt x="729" y="79449"/>
                  <a:pt x="942" y="173129"/>
                </a:cubicBezTo>
                <a:lnTo>
                  <a:pt x="0" y="173129"/>
                </a:lnTo>
                <a:cubicBezTo>
                  <a:pt x="0" y="267007"/>
                  <a:pt x="135563" y="342091"/>
                  <a:pt x="169924" y="529846"/>
                </a:cubicBezTo>
                <a:cubicBezTo>
                  <a:pt x="218371" y="344916"/>
                  <a:pt x="339870" y="267007"/>
                  <a:pt x="339870" y="173129"/>
                </a:cubicBezTo>
                <a:cubicBezTo>
                  <a:pt x="340070" y="79449"/>
                  <a:pt x="264555" y="3200"/>
                  <a:pt x="170866" y="2485"/>
                </a:cubicBezTo>
                <a:lnTo>
                  <a:pt x="169924" y="2485"/>
                </a:lnTo>
                <a:close/>
                <a:moveTo>
                  <a:pt x="169924" y="264181"/>
                </a:moveTo>
                <a:cubicBezTo>
                  <a:pt x="119941" y="264590"/>
                  <a:pt x="79090" y="224407"/>
                  <a:pt x="78682" y="174430"/>
                </a:cubicBezTo>
                <a:cubicBezTo>
                  <a:pt x="78273" y="124452"/>
                  <a:pt x="118460" y="83607"/>
                  <a:pt x="168444" y="83198"/>
                </a:cubicBezTo>
                <a:cubicBezTo>
                  <a:pt x="218427" y="82790"/>
                  <a:pt x="259277" y="122972"/>
                  <a:pt x="259686" y="172950"/>
                </a:cubicBezTo>
                <a:cubicBezTo>
                  <a:pt x="260094" y="222926"/>
                  <a:pt x="219907" y="263772"/>
                  <a:pt x="169924" y="264181"/>
                </a:cubicBezTo>
                <a:close/>
                <a:moveTo>
                  <a:pt x="601800" y="78309"/>
                </a:moveTo>
                <a:cubicBezTo>
                  <a:pt x="603552" y="36854"/>
                  <a:pt x="571368" y="1824"/>
                  <a:pt x="529908" y="69"/>
                </a:cubicBezTo>
                <a:cubicBezTo>
                  <a:pt x="488447" y="-1687"/>
                  <a:pt x="453413" y="30496"/>
                  <a:pt x="451658" y="71952"/>
                </a:cubicBezTo>
                <a:cubicBezTo>
                  <a:pt x="451613" y="73009"/>
                  <a:pt x="451590" y="74067"/>
                  <a:pt x="451590" y="75125"/>
                </a:cubicBezTo>
                <a:lnTo>
                  <a:pt x="451590" y="78309"/>
                </a:lnTo>
                <a:cubicBezTo>
                  <a:pt x="451590" y="120000"/>
                  <a:pt x="511476" y="153416"/>
                  <a:pt x="526706" y="236013"/>
                </a:cubicBezTo>
                <a:cubicBezTo>
                  <a:pt x="547164" y="153976"/>
                  <a:pt x="600856" y="120000"/>
                  <a:pt x="600856" y="77928"/>
                </a:cubicBezTo>
                <a:lnTo>
                  <a:pt x="601800" y="78309"/>
                </a:lnTo>
                <a:close/>
                <a:moveTo>
                  <a:pt x="486894" y="78309"/>
                </a:moveTo>
                <a:cubicBezTo>
                  <a:pt x="486795" y="56324"/>
                  <a:pt x="504539" y="38422"/>
                  <a:pt x="526526" y="38323"/>
                </a:cubicBezTo>
                <a:cubicBezTo>
                  <a:pt x="548515" y="38224"/>
                  <a:pt x="566419" y="55966"/>
                  <a:pt x="566517" y="77951"/>
                </a:cubicBezTo>
                <a:cubicBezTo>
                  <a:pt x="566615" y="99936"/>
                  <a:pt x="548873" y="117838"/>
                  <a:pt x="526885" y="117937"/>
                </a:cubicBezTo>
                <a:lnTo>
                  <a:pt x="525764" y="117937"/>
                </a:lnTo>
                <a:cubicBezTo>
                  <a:pt x="503776" y="117937"/>
                  <a:pt x="485952" y="100115"/>
                  <a:pt x="485951" y="78130"/>
                </a:cubicBezTo>
                <a:cubicBezTo>
                  <a:pt x="485951" y="78063"/>
                  <a:pt x="485951" y="77996"/>
                  <a:pt x="485952" y="77928"/>
                </a:cubicBezTo>
                <a:lnTo>
                  <a:pt x="486894" y="78309"/>
                </a:lnTo>
                <a:close/>
              </a:path>
            </a:pathLst>
          </a:custGeom>
          <a:solidFill>
            <a:schemeClr val="bg1"/>
          </a:solidFill>
          <a:ln w="541" cap="flat">
            <a:noFill/>
            <a:prstDash val="solid"/>
            <a:miter/>
          </a:ln>
          <a:effectLst/>
        </p:spPr>
        <p:txBody>
          <a:bodyPr lIns="82296" tIns="41148" rIns="82296" bIns="41148" rtlCol="0" anchor="ctr"/>
          <a:lstStyle/>
          <a:p>
            <a:endParaRPr lang="zh-CN" altLang="en-US" sz="1620"/>
          </a:p>
        </p:txBody>
      </p:sp>
      <p:sp>
        <p:nvSpPr>
          <p:cNvPr id="51" name="图形 172">
            <a:extLst>
              <a:ext uri="{FF2B5EF4-FFF2-40B4-BE49-F238E27FC236}">
                <a16:creationId xmlns:a16="http://schemas.microsoft.com/office/drawing/2014/main" id="{D6BBB1C4-2F90-4F40-A270-AC4CD3A80954}"/>
              </a:ext>
            </a:extLst>
          </p:cNvPr>
          <p:cNvSpPr/>
          <p:nvPr/>
        </p:nvSpPr>
        <p:spPr>
          <a:xfrm>
            <a:off x="7656208" y="4259160"/>
            <a:ext cx="488800" cy="440924"/>
          </a:xfrm>
          <a:custGeom>
            <a:avLst/>
            <a:gdLst>
              <a:gd name="connsiteX0" fmla="*/ 537777 w 543111"/>
              <a:gd name="connsiteY0" fmla="*/ 131170 h 489916"/>
              <a:gd name="connsiteX1" fmla="*/ 476072 w 543111"/>
              <a:gd name="connsiteY1" fmla="*/ 22730 h 489916"/>
              <a:gd name="connsiteX2" fmla="*/ 435763 w 543111"/>
              <a:gd name="connsiteY2" fmla="*/ 0 h 489916"/>
              <a:gd name="connsiteX3" fmla="*/ 107233 w 543111"/>
              <a:gd name="connsiteY3" fmla="*/ 0 h 489916"/>
              <a:gd name="connsiteX4" fmla="*/ 66924 w 543111"/>
              <a:gd name="connsiteY4" fmla="*/ 22730 h 489916"/>
              <a:gd name="connsiteX5" fmla="*/ 5340 w 543111"/>
              <a:gd name="connsiteY5" fmla="*/ 131170 h 489916"/>
              <a:gd name="connsiteX6" fmla="*/ 7886 w 543111"/>
              <a:gd name="connsiteY6" fmla="*/ 175418 h 489916"/>
              <a:gd name="connsiteX7" fmla="*/ 215369 w 543111"/>
              <a:gd name="connsiteY7" fmla="*/ 462003 h 489916"/>
              <a:gd name="connsiteX8" fmla="*/ 327748 w 543111"/>
              <a:gd name="connsiteY8" fmla="*/ 462003 h 489916"/>
              <a:gd name="connsiteX9" fmla="*/ 355934 w 543111"/>
              <a:gd name="connsiteY9" fmla="*/ 423089 h 489916"/>
              <a:gd name="connsiteX10" fmla="*/ 406062 w 543111"/>
              <a:gd name="connsiteY10" fmla="*/ 353867 h 489916"/>
              <a:gd name="connsiteX11" fmla="*/ 478011 w 543111"/>
              <a:gd name="connsiteY11" fmla="*/ 254520 h 489916"/>
              <a:gd name="connsiteX12" fmla="*/ 523048 w 543111"/>
              <a:gd name="connsiteY12" fmla="*/ 192330 h 489916"/>
              <a:gd name="connsiteX13" fmla="*/ 535171 w 543111"/>
              <a:gd name="connsiteY13" fmla="*/ 175539 h 489916"/>
              <a:gd name="connsiteX14" fmla="*/ 537777 w 543111"/>
              <a:gd name="connsiteY14" fmla="*/ 131170 h 489916"/>
              <a:gd name="connsiteX15" fmla="*/ 387211 w 543111"/>
              <a:gd name="connsiteY15" fmla="*/ 268643 h 489916"/>
              <a:gd name="connsiteX16" fmla="*/ 305987 w 543111"/>
              <a:gd name="connsiteY16" fmla="*/ 380841 h 489916"/>
              <a:gd name="connsiteX17" fmla="*/ 271558 w 543111"/>
              <a:gd name="connsiteY17" fmla="*/ 398176 h 489916"/>
              <a:gd name="connsiteX18" fmla="*/ 237129 w 543111"/>
              <a:gd name="connsiteY18" fmla="*/ 380841 h 489916"/>
              <a:gd name="connsiteX19" fmla="*/ 155906 w 543111"/>
              <a:gd name="connsiteY19" fmla="*/ 268643 h 489916"/>
              <a:gd name="connsiteX20" fmla="*/ 160755 w 543111"/>
              <a:gd name="connsiteY20" fmla="*/ 238215 h 489916"/>
              <a:gd name="connsiteX21" fmla="*/ 191184 w 543111"/>
              <a:gd name="connsiteY21" fmla="*/ 243064 h 489916"/>
              <a:gd name="connsiteX22" fmla="*/ 271619 w 543111"/>
              <a:gd name="connsiteY22" fmla="*/ 354110 h 489916"/>
              <a:gd name="connsiteX23" fmla="*/ 351994 w 543111"/>
              <a:gd name="connsiteY23" fmla="*/ 243064 h 489916"/>
              <a:gd name="connsiteX24" fmla="*/ 382422 w 543111"/>
              <a:gd name="connsiteY24" fmla="*/ 238215 h 489916"/>
              <a:gd name="connsiteX25" fmla="*/ 387211 w 543111"/>
              <a:gd name="connsiteY25" fmla="*/ 268643 h 48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43111" h="489916">
                <a:moveTo>
                  <a:pt x="537777" y="131170"/>
                </a:moveTo>
                <a:lnTo>
                  <a:pt x="476072" y="22730"/>
                </a:lnTo>
                <a:cubicBezTo>
                  <a:pt x="468131" y="8789"/>
                  <a:pt x="452614" y="0"/>
                  <a:pt x="435763" y="0"/>
                </a:cubicBezTo>
                <a:lnTo>
                  <a:pt x="107233" y="0"/>
                </a:lnTo>
                <a:cubicBezTo>
                  <a:pt x="90382" y="0"/>
                  <a:pt x="74865" y="8728"/>
                  <a:pt x="66924" y="22730"/>
                </a:cubicBezTo>
                <a:lnTo>
                  <a:pt x="5340" y="131170"/>
                </a:lnTo>
                <a:cubicBezTo>
                  <a:pt x="-2601" y="145172"/>
                  <a:pt x="-1631" y="162265"/>
                  <a:pt x="7886" y="175418"/>
                </a:cubicBezTo>
                <a:lnTo>
                  <a:pt x="215369" y="462003"/>
                </a:lnTo>
                <a:cubicBezTo>
                  <a:pt x="242342" y="499221"/>
                  <a:pt x="300775" y="499221"/>
                  <a:pt x="327748" y="462003"/>
                </a:cubicBezTo>
                <a:lnTo>
                  <a:pt x="355934" y="423089"/>
                </a:lnTo>
                <a:lnTo>
                  <a:pt x="406062" y="353867"/>
                </a:lnTo>
                <a:lnTo>
                  <a:pt x="478011" y="254520"/>
                </a:lnTo>
                <a:lnTo>
                  <a:pt x="523048" y="192330"/>
                </a:lnTo>
                <a:lnTo>
                  <a:pt x="535171" y="175539"/>
                </a:lnTo>
                <a:cubicBezTo>
                  <a:pt x="544748" y="162326"/>
                  <a:pt x="545718" y="145232"/>
                  <a:pt x="537777" y="131170"/>
                </a:cubicBezTo>
                <a:close/>
                <a:moveTo>
                  <a:pt x="387211" y="268643"/>
                </a:moveTo>
                <a:lnTo>
                  <a:pt x="305987" y="380841"/>
                </a:lnTo>
                <a:cubicBezTo>
                  <a:pt x="298108" y="391691"/>
                  <a:pt x="285197" y="398176"/>
                  <a:pt x="271558" y="398176"/>
                </a:cubicBezTo>
                <a:cubicBezTo>
                  <a:pt x="257860" y="398176"/>
                  <a:pt x="244949" y="391691"/>
                  <a:pt x="237129" y="380841"/>
                </a:cubicBezTo>
                <a:lnTo>
                  <a:pt x="155906" y="268643"/>
                </a:lnTo>
                <a:cubicBezTo>
                  <a:pt x="148875" y="258884"/>
                  <a:pt x="151057" y="245246"/>
                  <a:pt x="160755" y="238215"/>
                </a:cubicBezTo>
                <a:cubicBezTo>
                  <a:pt x="170514" y="231184"/>
                  <a:pt x="184152" y="233366"/>
                  <a:pt x="191184" y="243064"/>
                </a:cubicBezTo>
                <a:lnTo>
                  <a:pt x="271619" y="354110"/>
                </a:lnTo>
                <a:lnTo>
                  <a:pt x="351994" y="243064"/>
                </a:lnTo>
                <a:cubicBezTo>
                  <a:pt x="359025" y="233305"/>
                  <a:pt x="372663" y="231184"/>
                  <a:pt x="382422" y="238215"/>
                </a:cubicBezTo>
                <a:cubicBezTo>
                  <a:pt x="392121" y="245307"/>
                  <a:pt x="394303" y="258884"/>
                  <a:pt x="387211" y="268643"/>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52" name="图形 173">
            <a:extLst>
              <a:ext uri="{FF2B5EF4-FFF2-40B4-BE49-F238E27FC236}">
                <a16:creationId xmlns:a16="http://schemas.microsoft.com/office/drawing/2014/main" id="{BBA8EEBC-5F23-4CA9-9D86-B8E20CD3BF27}"/>
              </a:ext>
            </a:extLst>
          </p:cNvPr>
          <p:cNvSpPr/>
          <p:nvPr/>
        </p:nvSpPr>
        <p:spPr>
          <a:xfrm>
            <a:off x="6773715" y="4234134"/>
            <a:ext cx="425699" cy="490977"/>
          </a:xfrm>
          <a:custGeom>
            <a:avLst/>
            <a:gdLst>
              <a:gd name="connsiteX0" fmla="*/ 439898 w 472999"/>
              <a:gd name="connsiteY0" fmla="*/ 10407 h 545530"/>
              <a:gd name="connsiteX1" fmla="*/ 33196 w 472999"/>
              <a:gd name="connsiteY1" fmla="*/ 10407 h 545530"/>
              <a:gd name="connsiteX2" fmla="*/ 10413 w 472999"/>
              <a:gd name="connsiteY2" fmla="*/ 35707 h 545530"/>
              <a:gd name="connsiteX3" fmla="*/ 10440 w 472999"/>
              <a:gd name="connsiteY3" fmla="*/ 36147 h 545530"/>
              <a:gd name="connsiteX4" fmla="*/ 10440 w 472999"/>
              <a:gd name="connsiteY4" fmla="*/ 401984 h 545530"/>
              <a:gd name="connsiteX5" fmla="*/ 33196 w 472999"/>
              <a:gd name="connsiteY5" fmla="*/ 427724 h 545530"/>
              <a:gd name="connsiteX6" fmla="*/ 220520 w 472999"/>
              <a:gd name="connsiteY6" fmla="*/ 532279 h 545530"/>
              <a:gd name="connsiteX7" fmla="*/ 241750 w 472999"/>
              <a:gd name="connsiteY7" fmla="*/ 532279 h 545530"/>
              <a:gd name="connsiteX8" fmla="*/ 439898 w 472999"/>
              <a:gd name="connsiteY8" fmla="*/ 426961 h 545530"/>
              <a:gd name="connsiteX9" fmla="*/ 462585 w 472999"/>
              <a:gd name="connsiteY9" fmla="*/ 401221 h 545530"/>
              <a:gd name="connsiteX10" fmla="*/ 462585 w 472999"/>
              <a:gd name="connsiteY10" fmla="*/ 35384 h 545530"/>
              <a:gd name="connsiteX11" fmla="*/ 440023 w 472999"/>
              <a:gd name="connsiteY11" fmla="*/ 10413 h 545530"/>
              <a:gd name="connsiteX12" fmla="*/ 439898 w 472999"/>
              <a:gd name="connsiteY12" fmla="*/ 10407 h 545530"/>
              <a:gd name="connsiteX13" fmla="*/ 357337 w 472999"/>
              <a:gd name="connsiteY13" fmla="*/ 192181 h 545530"/>
              <a:gd name="connsiteX14" fmla="*/ 306621 w 472999"/>
              <a:gd name="connsiteY14" fmla="*/ 242203 h 545530"/>
              <a:gd name="connsiteX15" fmla="*/ 304331 w 472999"/>
              <a:gd name="connsiteY15" fmla="*/ 249141 h 545530"/>
              <a:gd name="connsiteX16" fmla="*/ 316403 w 472999"/>
              <a:gd name="connsiteY16" fmla="*/ 319145 h 545530"/>
              <a:gd name="connsiteX17" fmla="*/ 309441 w 472999"/>
              <a:gd name="connsiteY17" fmla="*/ 328273 h 545530"/>
              <a:gd name="connsiteX18" fmla="*/ 305302 w 472999"/>
              <a:gd name="connsiteY18" fmla="*/ 327748 h 545530"/>
              <a:gd name="connsiteX19" fmla="*/ 242444 w 472999"/>
              <a:gd name="connsiteY19" fmla="*/ 294446 h 545530"/>
              <a:gd name="connsiteX20" fmla="*/ 235507 w 472999"/>
              <a:gd name="connsiteY20" fmla="*/ 294446 h 545530"/>
              <a:gd name="connsiteX21" fmla="*/ 172649 w 472999"/>
              <a:gd name="connsiteY21" fmla="*/ 327748 h 545530"/>
              <a:gd name="connsiteX22" fmla="*/ 161920 w 472999"/>
              <a:gd name="connsiteY22" fmla="*/ 324586 h 545530"/>
              <a:gd name="connsiteX23" fmla="*/ 161132 w 472999"/>
              <a:gd name="connsiteY23" fmla="*/ 319145 h 545530"/>
              <a:gd name="connsiteX24" fmla="*/ 173481 w 472999"/>
              <a:gd name="connsiteY24" fmla="*/ 249002 h 545530"/>
              <a:gd name="connsiteX25" fmla="*/ 171192 w 472999"/>
              <a:gd name="connsiteY25" fmla="*/ 242064 h 545530"/>
              <a:gd name="connsiteX26" fmla="*/ 120268 w 472999"/>
              <a:gd name="connsiteY26" fmla="*/ 192181 h 545530"/>
              <a:gd name="connsiteX27" fmla="*/ 119775 w 472999"/>
              <a:gd name="connsiteY27" fmla="*/ 181694 h 545530"/>
              <a:gd name="connsiteX28" fmla="*/ 124915 w 472999"/>
              <a:gd name="connsiteY28" fmla="*/ 179276 h 545530"/>
              <a:gd name="connsiteX29" fmla="*/ 195405 w 472999"/>
              <a:gd name="connsiteY29" fmla="*/ 168731 h 545530"/>
              <a:gd name="connsiteX30" fmla="*/ 201441 w 472999"/>
              <a:gd name="connsiteY30" fmla="*/ 164915 h 545530"/>
              <a:gd name="connsiteX31" fmla="*/ 233147 w 472999"/>
              <a:gd name="connsiteY31" fmla="*/ 101294 h 545530"/>
              <a:gd name="connsiteX32" fmla="*/ 243736 w 472999"/>
              <a:gd name="connsiteY32" fmla="*/ 98007 h 545530"/>
              <a:gd name="connsiteX33" fmla="*/ 247023 w 472999"/>
              <a:gd name="connsiteY33" fmla="*/ 101294 h 545530"/>
              <a:gd name="connsiteX34" fmla="*/ 278868 w 472999"/>
              <a:gd name="connsiteY34" fmla="*/ 164915 h 545530"/>
              <a:gd name="connsiteX35" fmla="*/ 284904 w 472999"/>
              <a:gd name="connsiteY35" fmla="*/ 168731 h 545530"/>
              <a:gd name="connsiteX36" fmla="*/ 355324 w 472999"/>
              <a:gd name="connsiteY36" fmla="*/ 179276 h 545530"/>
              <a:gd name="connsiteX37" fmla="*/ 357337 w 472999"/>
              <a:gd name="connsiteY37" fmla="*/ 192181 h 545530"/>
              <a:gd name="connsiteX38" fmla="*/ 230927 w 472999"/>
              <a:gd name="connsiteY38" fmla="*/ 545530 h 545530"/>
              <a:gd name="connsiteX39" fmla="*/ 215109 w 472999"/>
              <a:gd name="connsiteY39" fmla="*/ 541159 h 545530"/>
              <a:gd name="connsiteX40" fmla="*/ 27784 w 472999"/>
              <a:gd name="connsiteY40" fmla="*/ 437090 h 545530"/>
              <a:gd name="connsiteX41" fmla="*/ 33 w 472999"/>
              <a:gd name="connsiteY41" fmla="*/ 402401 h 545530"/>
              <a:gd name="connsiteX42" fmla="*/ 33 w 472999"/>
              <a:gd name="connsiteY42" fmla="*/ 36147 h 545530"/>
              <a:gd name="connsiteX43" fmla="*/ 33127 w 472999"/>
              <a:gd name="connsiteY43" fmla="*/ 0 h 545530"/>
              <a:gd name="connsiteX44" fmla="*/ 439898 w 472999"/>
              <a:gd name="connsiteY44" fmla="*/ 0 h 545530"/>
              <a:gd name="connsiteX45" fmla="*/ 472992 w 472999"/>
              <a:gd name="connsiteY45" fmla="*/ 35384 h 545530"/>
              <a:gd name="connsiteX46" fmla="*/ 472992 w 472999"/>
              <a:gd name="connsiteY46" fmla="*/ 401221 h 545530"/>
              <a:gd name="connsiteX47" fmla="*/ 444546 w 472999"/>
              <a:gd name="connsiteY47" fmla="*/ 436327 h 545530"/>
              <a:gd name="connsiteX48" fmla="*/ 246330 w 472999"/>
              <a:gd name="connsiteY48" fmla="*/ 541159 h 545530"/>
              <a:gd name="connsiteX49" fmla="*/ 230928 w 472999"/>
              <a:gd name="connsiteY49" fmla="*/ 545530 h 545530"/>
              <a:gd name="connsiteX50" fmla="*/ 33127 w 472999"/>
              <a:gd name="connsiteY50" fmla="*/ 20814 h 545530"/>
              <a:gd name="connsiteX51" fmla="*/ 20843 w 472999"/>
              <a:gd name="connsiteY51" fmla="*/ 36117 h 545530"/>
              <a:gd name="connsiteX52" fmla="*/ 20847 w 472999"/>
              <a:gd name="connsiteY52" fmla="*/ 36147 h 545530"/>
              <a:gd name="connsiteX53" fmla="*/ 20847 w 472999"/>
              <a:gd name="connsiteY53" fmla="*/ 401984 h 545530"/>
              <a:gd name="connsiteX54" fmla="*/ 37845 w 472999"/>
              <a:gd name="connsiteY54" fmla="*/ 418427 h 545530"/>
              <a:gd name="connsiteX55" fmla="*/ 225169 w 472999"/>
              <a:gd name="connsiteY55" fmla="*/ 523190 h 545530"/>
              <a:gd name="connsiteX56" fmla="*/ 236270 w 472999"/>
              <a:gd name="connsiteY56" fmla="*/ 523190 h 545530"/>
              <a:gd name="connsiteX57" fmla="*/ 435041 w 472999"/>
              <a:gd name="connsiteY57" fmla="*/ 417803 h 545530"/>
              <a:gd name="connsiteX58" fmla="*/ 452178 w 472999"/>
              <a:gd name="connsiteY58" fmla="*/ 401221 h 545530"/>
              <a:gd name="connsiteX59" fmla="*/ 452178 w 472999"/>
              <a:gd name="connsiteY59" fmla="*/ 35384 h 545530"/>
              <a:gd name="connsiteX60" fmla="*/ 439898 w 472999"/>
              <a:gd name="connsiteY60" fmla="*/ 20814 h 545530"/>
              <a:gd name="connsiteX61" fmla="*/ 169041 w 472999"/>
              <a:gd name="connsiteY61" fmla="*/ 339126 h 545530"/>
              <a:gd name="connsiteX62" fmla="*/ 159120 w 472999"/>
              <a:gd name="connsiteY62" fmla="*/ 336143 h 545530"/>
              <a:gd name="connsiteX63" fmla="*/ 150794 w 472999"/>
              <a:gd name="connsiteY63" fmla="*/ 318313 h 545530"/>
              <a:gd name="connsiteX64" fmla="*/ 162797 w 472999"/>
              <a:gd name="connsiteY64" fmla="*/ 248933 h 545530"/>
              <a:gd name="connsiteX65" fmla="*/ 112982 w 472999"/>
              <a:gd name="connsiteY65" fmla="*/ 199882 h 545530"/>
              <a:gd name="connsiteX66" fmla="*/ 112373 w 472999"/>
              <a:gd name="connsiteY66" fmla="*/ 174674 h 545530"/>
              <a:gd name="connsiteX67" fmla="*/ 123667 w 472999"/>
              <a:gd name="connsiteY67" fmla="*/ 169216 h 545530"/>
              <a:gd name="connsiteX68" fmla="*/ 193046 w 472999"/>
              <a:gd name="connsiteY68" fmla="*/ 158810 h 545530"/>
              <a:gd name="connsiteX69" fmla="*/ 223990 w 472999"/>
              <a:gd name="connsiteY69" fmla="*/ 96924 h 545530"/>
              <a:gd name="connsiteX70" fmla="*/ 240155 w 472999"/>
              <a:gd name="connsiteY70" fmla="*/ 87210 h 545530"/>
              <a:gd name="connsiteX71" fmla="*/ 255974 w 472999"/>
              <a:gd name="connsiteY71" fmla="*/ 96438 h 545530"/>
              <a:gd name="connsiteX72" fmla="*/ 287194 w 472999"/>
              <a:gd name="connsiteY72" fmla="*/ 158880 h 545530"/>
              <a:gd name="connsiteX73" fmla="*/ 356574 w 472999"/>
              <a:gd name="connsiteY73" fmla="*/ 169356 h 545530"/>
              <a:gd name="connsiteX74" fmla="*/ 369339 w 472999"/>
              <a:gd name="connsiteY74" fmla="*/ 180387 h 545530"/>
              <a:gd name="connsiteX75" fmla="*/ 364691 w 472999"/>
              <a:gd name="connsiteY75" fmla="*/ 199536 h 545530"/>
              <a:gd name="connsiteX76" fmla="*/ 314876 w 472999"/>
              <a:gd name="connsiteY76" fmla="*/ 248587 h 545530"/>
              <a:gd name="connsiteX77" fmla="*/ 326740 w 472999"/>
              <a:gd name="connsiteY77" fmla="*/ 317619 h 545530"/>
              <a:gd name="connsiteX78" fmla="*/ 319802 w 472999"/>
              <a:gd name="connsiteY78" fmla="*/ 334687 h 545530"/>
              <a:gd name="connsiteX79" fmla="*/ 301278 w 472999"/>
              <a:gd name="connsiteY79" fmla="*/ 337462 h 545530"/>
              <a:gd name="connsiteX80" fmla="*/ 300029 w 472999"/>
              <a:gd name="connsiteY80" fmla="*/ 336907 h 545530"/>
              <a:gd name="connsiteX81" fmla="*/ 238629 w 472999"/>
              <a:gd name="connsiteY81" fmla="*/ 304368 h 545530"/>
              <a:gd name="connsiteX82" fmla="*/ 177228 w 472999"/>
              <a:gd name="connsiteY82" fmla="*/ 336907 h 545530"/>
              <a:gd name="connsiteX83" fmla="*/ 169041 w 472999"/>
              <a:gd name="connsiteY83" fmla="*/ 339127 h 545530"/>
              <a:gd name="connsiteX84" fmla="*/ 247440 w 472999"/>
              <a:gd name="connsiteY84" fmla="*/ 285080 h 545530"/>
              <a:gd name="connsiteX85" fmla="*/ 305302 w 472999"/>
              <a:gd name="connsiteY85" fmla="*/ 316092 h 545530"/>
              <a:gd name="connsiteX86" fmla="*/ 293924 w 472999"/>
              <a:gd name="connsiteY86" fmla="*/ 249002 h 545530"/>
              <a:gd name="connsiteX87" fmla="*/ 299266 w 472999"/>
              <a:gd name="connsiteY87" fmla="*/ 235127 h 545530"/>
              <a:gd name="connsiteX88" fmla="*/ 346236 w 472999"/>
              <a:gd name="connsiteY88" fmla="*/ 188850 h 545530"/>
              <a:gd name="connsiteX89" fmla="*/ 283794 w 472999"/>
              <a:gd name="connsiteY89" fmla="*/ 179415 h 545530"/>
              <a:gd name="connsiteX90" fmla="*/ 269086 w 472999"/>
              <a:gd name="connsiteY90" fmla="*/ 169425 h 545530"/>
              <a:gd name="connsiteX91" fmla="*/ 239947 w 472999"/>
              <a:gd name="connsiteY91" fmla="*/ 111007 h 545530"/>
              <a:gd name="connsiteX92" fmla="*/ 209836 w 472999"/>
              <a:gd name="connsiteY92" fmla="*/ 171159 h 545530"/>
              <a:gd name="connsiteX93" fmla="*/ 208657 w 472999"/>
              <a:gd name="connsiteY93" fmla="*/ 172338 h 545530"/>
              <a:gd name="connsiteX94" fmla="*/ 196307 w 472999"/>
              <a:gd name="connsiteY94" fmla="*/ 179276 h 545530"/>
              <a:gd name="connsiteX95" fmla="*/ 131853 w 472999"/>
              <a:gd name="connsiteY95" fmla="*/ 188781 h 545530"/>
              <a:gd name="connsiteX96" fmla="*/ 178546 w 472999"/>
              <a:gd name="connsiteY96" fmla="*/ 234780 h 545530"/>
              <a:gd name="connsiteX97" fmla="*/ 183680 w 472999"/>
              <a:gd name="connsiteY97" fmla="*/ 251292 h 545530"/>
              <a:gd name="connsiteX98" fmla="*/ 172510 w 472999"/>
              <a:gd name="connsiteY98" fmla="*/ 316092 h 545530"/>
              <a:gd name="connsiteX99" fmla="*/ 230372 w 472999"/>
              <a:gd name="connsiteY99" fmla="*/ 285427 h 545530"/>
              <a:gd name="connsiteX100" fmla="*/ 247440 w 472999"/>
              <a:gd name="connsiteY100" fmla="*/ 285427 h 54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72999" h="545530">
                <a:moveTo>
                  <a:pt x="439898" y="10407"/>
                </a:moveTo>
                <a:lnTo>
                  <a:pt x="33196" y="10407"/>
                </a:lnTo>
                <a:cubicBezTo>
                  <a:pt x="19918" y="11102"/>
                  <a:pt x="9718" y="22429"/>
                  <a:pt x="10413" y="35707"/>
                </a:cubicBezTo>
                <a:cubicBezTo>
                  <a:pt x="10420" y="35854"/>
                  <a:pt x="10429" y="36000"/>
                  <a:pt x="10440" y="36147"/>
                </a:cubicBezTo>
                <a:lnTo>
                  <a:pt x="10440" y="401984"/>
                </a:lnTo>
                <a:cubicBezTo>
                  <a:pt x="10440" y="416415"/>
                  <a:pt x="33196" y="427724"/>
                  <a:pt x="33196" y="427724"/>
                </a:cubicBezTo>
                <a:lnTo>
                  <a:pt x="220520" y="532279"/>
                </a:lnTo>
                <a:cubicBezTo>
                  <a:pt x="227100" y="536029"/>
                  <a:pt x="235170" y="536029"/>
                  <a:pt x="241750" y="532279"/>
                </a:cubicBezTo>
                <a:lnTo>
                  <a:pt x="439898" y="426961"/>
                </a:lnTo>
                <a:cubicBezTo>
                  <a:pt x="439898" y="426961"/>
                  <a:pt x="462585" y="415652"/>
                  <a:pt x="462585" y="401221"/>
                </a:cubicBezTo>
                <a:lnTo>
                  <a:pt x="462585" y="35384"/>
                </a:lnTo>
                <a:cubicBezTo>
                  <a:pt x="463250" y="22258"/>
                  <a:pt x="453149" y="11078"/>
                  <a:pt x="440023" y="10413"/>
                </a:cubicBezTo>
                <a:cubicBezTo>
                  <a:pt x="439981" y="10411"/>
                  <a:pt x="439939" y="10409"/>
                  <a:pt x="439898" y="10407"/>
                </a:cubicBezTo>
                <a:close/>
                <a:moveTo>
                  <a:pt x="357337" y="192181"/>
                </a:moveTo>
                <a:lnTo>
                  <a:pt x="306621" y="242203"/>
                </a:lnTo>
                <a:cubicBezTo>
                  <a:pt x="305038" y="244160"/>
                  <a:pt x="304224" y="246627"/>
                  <a:pt x="304331" y="249141"/>
                </a:cubicBezTo>
                <a:lnTo>
                  <a:pt x="316403" y="319145"/>
                </a:lnTo>
                <a:cubicBezTo>
                  <a:pt x="317001" y="323588"/>
                  <a:pt x="313884" y="327675"/>
                  <a:pt x="309441" y="328273"/>
                </a:cubicBezTo>
                <a:cubicBezTo>
                  <a:pt x="308039" y="328462"/>
                  <a:pt x="306613" y="328281"/>
                  <a:pt x="305302" y="327748"/>
                </a:cubicBezTo>
                <a:lnTo>
                  <a:pt x="242444" y="294446"/>
                </a:lnTo>
                <a:cubicBezTo>
                  <a:pt x="240399" y="292873"/>
                  <a:pt x="237552" y="292873"/>
                  <a:pt x="235507" y="294446"/>
                </a:cubicBezTo>
                <a:lnTo>
                  <a:pt x="172649" y="327748"/>
                </a:lnTo>
                <a:cubicBezTo>
                  <a:pt x="168813" y="329837"/>
                  <a:pt x="164010" y="328422"/>
                  <a:pt x="161920" y="324586"/>
                </a:cubicBezTo>
                <a:cubicBezTo>
                  <a:pt x="161015" y="322925"/>
                  <a:pt x="160736" y="320995"/>
                  <a:pt x="161132" y="319145"/>
                </a:cubicBezTo>
                <a:lnTo>
                  <a:pt x="173481" y="249002"/>
                </a:lnTo>
                <a:cubicBezTo>
                  <a:pt x="173973" y="246449"/>
                  <a:pt x="173107" y="243823"/>
                  <a:pt x="171192" y="242064"/>
                </a:cubicBezTo>
                <a:lnTo>
                  <a:pt x="120268" y="192181"/>
                </a:lnTo>
                <a:cubicBezTo>
                  <a:pt x="117236" y="189421"/>
                  <a:pt x="117015" y="184726"/>
                  <a:pt x="119775" y="181694"/>
                </a:cubicBezTo>
                <a:cubicBezTo>
                  <a:pt x="121100" y="180239"/>
                  <a:pt x="122949" y="179369"/>
                  <a:pt x="124915" y="179276"/>
                </a:cubicBezTo>
                <a:lnTo>
                  <a:pt x="195405" y="168731"/>
                </a:lnTo>
                <a:cubicBezTo>
                  <a:pt x="197626" y="168731"/>
                  <a:pt x="199915" y="166441"/>
                  <a:pt x="201441" y="164915"/>
                </a:cubicBezTo>
                <a:lnTo>
                  <a:pt x="233147" y="101294"/>
                </a:lnTo>
                <a:cubicBezTo>
                  <a:pt x="235164" y="97462"/>
                  <a:pt x="239905" y="95991"/>
                  <a:pt x="243736" y="98007"/>
                </a:cubicBezTo>
                <a:cubicBezTo>
                  <a:pt x="245139" y="98745"/>
                  <a:pt x="246285" y="99891"/>
                  <a:pt x="247023" y="101294"/>
                </a:cubicBezTo>
                <a:lnTo>
                  <a:pt x="278868" y="164915"/>
                </a:lnTo>
                <a:cubicBezTo>
                  <a:pt x="279813" y="167383"/>
                  <a:pt x="282269" y="168936"/>
                  <a:pt x="284904" y="168731"/>
                </a:cubicBezTo>
                <a:lnTo>
                  <a:pt x="355324" y="179276"/>
                </a:lnTo>
                <a:cubicBezTo>
                  <a:pt x="359626" y="180386"/>
                  <a:pt x="361846" y="187671"/>
                  <a:pt x="357337" y="192181"/>
                </a:cubicBezTo>
                <a:close/>
                <a:moveTo>
                  <a:pt x="230927" y="545530"/>
                </a:moveTo>
                <a:cubicBezTo>
                  <a:pt x="225367" y="545455"/>
                  <a:pt x="219919" y="543949"/>
                  <a:pt x="215109" y="541159"/>
                </a:cubicBezTo>
                <a:lnTo>
                  <a:pt x="27784" y="437090"/>
                </a:lnTo>
                <a:cubicBezTo>
                  <a:pt x="25287" y="435842"/>
                  <a:pt x="33" y="422520"/>
                  <a:pt x="33" y="402401"/>
                </a:cubicBezTo>
                <a:lnTo>
                  <a:pt x="33" y="36147"/>
                </a:lnTo>
                <a:cubicBezTo>
                  <a:pt x="-790" y="17034"/>
                  <a:pt x="14016" y="862"/>
                  <a:pt x="33127" y="0"/>
                </a:cubicBezTo>
                <a:lnTo>
                  <a:pt x="439898" y="0"/>
                </a:lnTo>
                <a:cubicBezTo>
                  <a:pt x="458703" y="862"/>
                  <a:pt x="473389" y="16564"/>
                  <a:pt x="472992" y="35384"/>
                </a:cubicBezTo>
                <a:lnTo>
                  <a:pt x="472992" y="401221"/>
                </a:lnTo>
                <a:cubicBezTo>
                  <a:pt x="472992" y="421480"/>
                  <a:pt x="447461" y="434801"/>
                  <a:pt x="444546" y="436327"/>
                </a:cubicBezTo>
                <a:lnTo>
                  <a:pt x="246330" y="541159"/>
                </a:lnTo>
                <a:cubicBezTo>
                  <a:pt x="241655" y="543913"/>
                  <a:pt x="236352" y="545418"/>
                  <a:pt x="230928" y="545530"/>
                </a:cubicBezTo>
                <a:close/>
                <a:moveTo>
                  <a:pt x="33127" y="20814"/>
                </a:moveTo>
                <a:cubicBezTo>
                  <a:pt x="25509" y="21648"/>
                  <a:pt x="20009" y="28499"/>
                  <a:pt x="20843" y="36117"/>
                </a:cubicBezTo>
                <a:cubicBezTo>
                  <a:pt x="20844" y="36127"/>
                  <a:pt x="20845" y="36137"/>
                  <a:pt x="20847" y="36147"/>
                </a:cubicBezTo>
                <a:lnTo>
                  <a:pt x="20847" y="401984"/>
                </a:lnTo>
                <a:cubicBezTo>
                  <a:pt x="20847" y="407049"/>
                  <a:pt x="30907" y="414958"/>
                  <a:pt x="37845" y="418427"/>
                </a:cubicBezTo>
                <a:lnTo>
                  <a:pt x="225169" y="523190"/>
                </a:lnTo>
                <a:cubicBezTo>
                  <a:pt x="228596" y="525202"/>
                  <a:pt x="232843" y="525202"/>
                  <a:pt x="236270" y="523190"/>
                </a:cubicBezTo>
                <a:lnTo>
                  <a:pt x="435041" y="417803"/>
                </a:lnTo>
                <a:cubicBezTo>
                  <a:pt x="441979" y="414195"/>
                  <a:pt x="452178" y="406286"/>
                  <a:pt x="452178" y="401221"/>
                </a:cubicBezTo>
                <a:lnTo>
                  <a:pt x="452178" y="35384"/>
                </a:lnTo>
                <a:cubicBezTo>
                  <a:pt x="452594" y="28040"/>
                  <a:pt x="447206" y="21648"/>
                  <a:pt x="439898" y="20814"/>
                </a:cubicBezTo>
                <a:close/>
                <a:moveTo>
                  <a:pt x="169041" y="339126"/>
                </a:moveTo>
                <a:cubicBezTo>
                  <a:pt x="165513" y="339123"/>
                  <a:pt x="162064" y="338086"/>
                  <a:pt x="159120" y="336143"/>
                </a:cubicBezTo>
                <a:cubicBezTo>
                  <a:pt x="153208" y="332242"/>
                  <a:pt x="149989" y="325350"/>
                  <a:pt x="150794" y="318313"/>
                </a:cubicBezTo>
                <a:lnTo>
                  <a:pt x="162797" y="248933"/>
                </a:lnTo>
                <a:lnTo>
                  <a:pt x="112982" y="199882"/>
                </a:lnTo>
                <a:cubicBezTo>
                  <a:pt x="105853" y="193089"/>
                  <a:pt x="105580" y="181803"/>
                  <a:pt x="112373" y="174674"/>
                </a:cubicBezTo>
                <a:cubicBezTo>
                  <a:pt x="115352" y="171547"/>
                  <a:pt x="119365" y="169607"/>
                  <a:pt x="123667" y="169216"/>
                </a:cubicBezTo>
                <a:lnTo>
                  <a:pt x="193046" y="158810"/>
                </a:lnTo>
                <a:lnTo>
                  <a:pt x="223990" y="96924"/>
                </a:lnTo>
                <a:cubicBezTo>
                  <a:pt x="227158" y="90936"/>
                  <a:pt x="233381" y="87197"/>
                  <a:pt x="240155" y="87210"/>
                </a:cubicBezTo>
                <a:cubicBezTo>
                  <a:pt x="246721" y="87152"/>
                  <a:pt x="252793" y="90693"/>
                  <a:pt x="255974" y="96438"/>
                </a:cubicBezTo>
                <a:lnTo>
                  <a:pt x="287194" y="158880"/>
                </a:lnTo>
                <a:lnTo>
                  <a:pt x="356574" y="169356"/>
                </a:lnTo>
                <a:cubicBezTo>
                  <a:pt x="362549" y="170374"/>
                  <a:pt x="367465" y="174623"/>
                  <a:pt x="369339" y="180387"/>
                </a:cubicBezTo>
                <a:cubicBezTo>
                  <a:pt x="371493" y="187137"/>
                  <a:pt x="369700" y="194524"/>
                  <a:pt x="364691" y="199536"/>
                </a:cubicBezTo>
                <a:lnTo>
                  <a:pt x="314876" y="248587"/>
                </a:lnTo>
                <a:lnTo>
                  <a:pt x="326740" y="317619"/>
                </a:lnTo>
                <a:cubicBezTo>
                  <a:pt x="327681" y="324144"/>
                  <a:pt x="325028" y="330669"/>
                  <a:pt x="319802" y="334687"/>
                </a:cubicBezTo>
                <a:cubicBezTo>
                  <a:pt x="314538" y="338788"/>
                  <a:pt x="307513" y="339840"/>
                  <a:pt x="301278" y="337462"/>
                </a:cubicBezTo>
                <a:lnTo>
                  <a:pt x="300029" y="336907"/>
                </a:lnTo>
                <a:lnTo>
                  <a:pt x="238629" y="304368"/>
                </a:lnTo>
                <a:lnTo>
                  <a:pt x="177228" y="336907"/>
                </a:lnTo>
                <a:cubicBezTo>
                  <a:pt x="174737" y="338344"/>
                  <a:pt x="171916" y="339109"/>
                  <a:pt x="169041" y="339127"/>
                </a:cubicBezTo>
                <a:close/>
                <a:moveTo>
                  <a:pt x="247440" y="285080"/>
                </a:moveTo>
                <a:lnTo>
                  <a:pt x="305302" y="316092"/>
                </a:lnTo>
                <a:lnTo>
                  <a:pt x="293924" y="249002"/>
                </a:lnTo>
                <a:cubicBezTo>
                  <a:pt x="293935" y="243877"/>
                  <a:pt x="295838" y="238936"/>
                  <a:pt x="299266" y="235127"/>
                </a:cubicBezTo>
                <a:lnTo>
                  <a:pt x="346236" y="188850"/>
                </a:lnTo>
                <a:lnTo>
                  <a:pt x="283794" y="179415"/>
                </a:lnTo>
                <a:cubicBezTo>
                  <a:pt x="277336" y="179322"/>
                  <a:pt x="271553" y="175394"/>
                  <a:pt x="269086" y="169425"/>
                </a:cubicBezTo>
                <a:lnTo>
                  <a:pt x="239947" y="111007"/>
                </a:lnTo>
                <a:lnTo>
                  <a:pt x="209836" y="171159"/>
                </a:lnTo>
                <a:lnTo>
                  <a:pt x="208657" y="172338"/>
                </a:lnTo>
                <a:cubicBezTo>
                  <a:pt x="205530" y="176087"/>
                  <a:pt x="201135" y="178556"/>
                  <a:pt x="196307" y="179276"/>
                </a:cubicBezTo>
                <a:lnTo>
                  <a:pt x="131853" y="188781"/>
                </a:lnTo>
                <a:lnTo>
                  <a:pt x="178546" y="234780"/>
                </a:lnTo>
                <a:cubicBezTo>
                  <a:pt x="182956" y="239052"/>
                  <a:pt x="184890" y="245273"/>
                  <a:pt x="183680" y="251292"/>
                </a:cubicBezTo>
                <a:lnTo>
                  <a:pt x="172510" y="316092"/>
                </a:lnTo>
                <a:lnTo>
                  <a:pt x="230372" y="285427"/>
                </a:lnTo>
                <a:cubicBezTo>
                  <a:pt x="235588" y="282146"/>
                  <a:pt x="242224" y="282146"/>
                  <a:pt x="247440" y="285427"/>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53" name="图形 174">
            <a:extLst>
              <a:ext uri="{FF2B5EF4-FFF2-40B4-BE49-F238E27FC236}">
                <a16:creationId xmlns:a16="http://schemas.microsoft.com/office/drawing/2014/main" id="{0A8809DD-8BD9-430B-8A73-95F189863DF2}"/>
              </a:ext>
            </a:extLst>
          </p:cNvPr>
          <p:cNvSpPr/>
          <p:nvPr/>
        </p:nvSpPr>
        <p:spPr>
          <a:xfrm>
            <a:off x="5832467" y="4255897"/>
            <a:ext cx="484454" cy="447451"/>
          </a:xfrm>
          <a:custGeom>
            <a:avLst/>
            <a:gdLst>
              <a:gd name="connsiteX0" fmla="*/ 470391 w 538282"/>
              <a:gd name="connsiteY0" fmla="*/ 0 h 497168"/>
              <a:gd name="connsiteX1" fmla="*/ 67885 w 538282"/>
              <a:gd name="connsiteY1" fmla="*/ 0 h 497168"/>
              <a:gd name="connsiteX2" fmla="*/ 0 w 538282"/>
              <a:gd name="connsiteY2" fmla="*/ 67885 h 497168"/>
              <a:gd name="connsiteX3" fmla="*/ 0 w 538282"/>
              <a:gd name="connsiteY3" fmla="*/ 429283 h 497168"/>
              <a:gd name="connsiteX4" fmla="*/ 67885 w 538282"/>
              <a:gd name="connsiteY4" fmla="*/ 497168 h 497168"/>
              <a:gd name="connsiteX5" fmla="*/ 470391 w 538282"/>
              <a:gd name="connsiteY5" fmla="*/ 497168 h 497168"/>
              <a:gd name="connsiteX6" fmla="*/ 538283 w 538282"/>
              <a:gd name="connsiteY6" fmla="*/ 429283 h 497168"/>
              <a:gd name="connsiteX7" fmla="*/ 538283 w 538282"/>
              <a:gd name="connsiteY7" fmla="*/ 67556 h 497168"/>
              <a:gd name="connsiteX8" fmla="*/ 470391 w 538282"/>
              <a:gd name="connsiteY8" fmla="*/ 0 h 497168"/>
              <a:gd name="connsiteX9" fmla="*/ 100707 w 538282"/>
              <a:gd name="connsiteY9" fmla="*/ 109949 h 497168"/>
              <a:gd name="connsiteX10" fmla="*/ 132896 w 538282"/>
              <a:gd name="connsiteY10" fmla="*/ 109949 h 497168"/>
              <a:gd name="connsiteX11" fmla="*/ 149779 w 538282"/>
              <a:gd name="connsiteY11" fmla="*/ 126838 h 497168"/>
              <a:gd name="connsiteX12" fmla="*/ 132896 w 538282"/>
              <a:gd name="connsiteY12" fmla="*/ 143734 h 497168"/>
              <a:gd name="connsiteX13" fmla="*/ 100707 w 538282"/>
              <a:gd name="connsiteY13" fmla="*/ 143734 h 497168"/>
              <a:gd name="connsiteX14" fmla="*/ 83824 w 538282"/>
              <a:gd name="connsiteY14" fmla="*/ 126851 h 497168"/>
              <a:gd name="connsiteX15" fmla="*/ 100707 w 538282"/>
              <a:gd name="connsiteY15" fmla="*/ 109949 h 497168"/>
              <a:gd name="connsiteX16" fmla="*/ 227763 w 538282"/>
              <a:gd name="connsiteY16" fmla="*/ 320407 h 497168"/>
              <a:gd name="connsiteX17" fmla="*/ 220693 w 538282"/>
              <a:gd name="connsiteY17" fmla="*/ 335819 h 497168"/>
              <a:gd name="connsiteX18" fmla="*/ 203810 w 538282"/>
              <a:gd name="connsiteY18" fmla="*/ 342287 h 497168"/>
              <a:gd name="connsiteX19" fmla="*/ 107765 w 538282"/>
              <a:gd name="connsiteY19" fmla="*/ 342287 h 497168"/>
              <a:gd name="connsiteX20" fmla="*/ 90882 w 538282"/>
              <a:gd name="connsiteY20" fmla="*/ 335819 h 497168"/>
              <a:gd name="connsiteX21" fmla="*/ 83812 w 538282"/>
              <a:gd name="connsiteY21" fmla="*/ 320407 h 497168"/>
              <a:gd name="connsiteX22" fmla="*/ 83812 w 538282"/>
              <a:gd name="connsiteY22" fmla="*/ 232362 h 497168"/>
              <a:gd name="connsiteX23" fmla="*/ 90615 w 538282"/>
              <a:gd name="connsiteY23" fmla="*/ 217199 h 497168"/>
              <a:gd name="connsiteX24" fmla="*/ 107212 w 538282"/>
              <a:gd name="connsiteY24" fmla="*/ 210979 h 497168"/>
              <a:gd name="connsiteX25" fmla="*/ 203817 w 538282"/>
              <a:gd name="connsiteY25" fmla="*/ 210979 h 497168"/>
              <a:gd name="connsiteX26" fmla="*/ 220699 w 538282"/>
              <a:gd name="connsiteY26" fmla="*/ 217447 h 497168"/>
              <a:gd name="connsiteX27" fmla="*/ 227769 w 538282"/>
              <a:gd name="connsiteY27" fmla="*/ 232859 h 497168"/>
              <a:gd name="connsiteX28" fmla="*/ 227769 w 538282"/>
              <a:gd name="connsiteY28" fmla="*/ 320407 h 497168"/>
              <a:gd name="connsiteX29" fmla="*/ 433088 w 538282"/>
              <a:gd name="connsiteY29" fmla="*/ 344825 h 497168"/>
              <a:gd name="connsiteX30" fmla="*/ 307174 w 538282"/>
              <a:gd name="connsiteY30" fmla="*/ 344825 h 497168"/>
              <a:gd name="connsiteX31" fmla="*/ 286133 w 538282"/>
              <a:gd name="connsiteY31" fmla="*/ 327943 h 497168"/>
              <a:gd name="connsiteX32" fmla="*/ 307174 w 538282"/>
              <a:gd name="connsiteY32" fmla="*/ 311041 h 497168"/>
              <a:gd name="connsiteX33" fmla="*/ 433088 w 538282"/>
              <a:gd name="connsiteY33" fmla="*/ 311041 h 497168"/>
              <a:gd name="connsiteX34" fmla="*/ 454142 w 538282"/>
              <a:gd name="connsiteY34" fmla="*/ 327936 h 497168"/>
              <a:gd name="connsiteX35" fmla="*/ 433088 w 538282"/>
              <a:gd name="connsiteY35" fmla="*/ 344825 h 497168"/>
              <a:gd name="connsiteX36" fmla="*/ 433088 w 538282"/>
              <a:gd name="connsiteY36" fmla="*/ 243795 h 497168"/>
              <a:gd name="connsiteX37" fmla="*/ 307174 w 538282"/>
              <a:gd name="connsiteY37" fmla="*/ 243795 h 497168"/>
              <a:gd name="connsiteX38" fmla="*/ 286133 w 538282"/>
              <a:gd name="connsiteY38" fmla="*/ 226919 h 497168"/>
              <a:gd name="connsiteX39" fmla="*/ 307174 w 538282"/>
              <a:gd name="connsiteY39" fmla="*/ 210017 h 497168"/>
              <a:gd name="connsiteX40" fmla="*/ 433088 w 538282"/>
              <a:gd name="connsiteY40" fmla="*/ 210017 h 497168"/>
              <a:gd name="connsiteX41" fmla="*/ 454142 w 538282"/>
              <a:gd name="connsiteY41" fmla="*/ 226906 h 497168"/>
              <a:gd name="connsiteX42" fmla="*/ 433088 w 538282"/>
              <a:gd name="connsiteY42" fmla="*/ 243795 h 497168"/>
              <a:gd name="connsiteX43" fmla="*/ 437246 w 538282"/>
              <a:gd name="connsiteY43" fmla="*/ 143411 h 497168"/>
              <a:gd name="connsiteX44" fmla="*/ 193432 w 538282"/>
              <a:gd name="connsiteY44" fmla="*/ 143411 h 497168"/>
              <a:gd name="connsiteX45" fmla="*/ 176556 w 538282"/>
              <a:gd name="connsiteY45" fmla="*/ 126528 h 497168"/>
              <a:gd name="connsiteX46" fmla="*/ 193439 w 538282"/>
              <a:gd name="connsiteY46" fmla="*/ 109627 h 497168"/>
              <a:gd name="connsiteX47" fmla="*/ 437563 w 538282"/>
              <a:gd name="connsiteY47" fmla="*/ 109627 h 497168"/>
              <a:gd name="connsiteX48" fmla="*/ 454446 w 538282"/>
              <a:gd name="connsiteY48" fmla="*/ 126522 h 497168"/>
              <a:gd name="connsiteX49" fmla="*/ 437246 w 538282"/>
              <a:gd name="connsiteY49" fmla="*/ 143411 h 497168"/>
              <a:gd name="connsiteX50" fmla="*/ 437259 w 538282"/>
              <a:gd name="connsiteY50" fmla="*/ 143411 h 49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8282" h="497168">
                <a:moveTo>
                  <a:pt x="470391" y="0"/>
                </a:moveTo>
                <a:lnTo>
                  <a:pt x="67885" y="0"/>
                </a:lnTo>
                <a:cubicBezTo>
                  <a:pt x="30401" y="25"/>
                  <a:pt x="25" y="30408"/>
                  <a:pt x="0" y="67885"/>
                </a:cubicBezTo>
                <a:lnTo>
                  <a:pt x="0" y="429283"/>
                </a:lnTo>
                <a:cubicBezTo>
                  <a:pt x="25" y="466767"/>
                  <a:pt x="30401" y="497143"/>
                  <a:pt x="67885" y="497168"/>
                </a:cubicBezTo>
                <a:lnTo>
                  <a:pt x="470391" y="497168"/>
                </a:lnTo>
                <a:cubicBezTo>
                  <a:pt x="507875" y="497143"/>
                  <a:pt x="538252" y="466767"/>
                  <a:pt x="538283" y="429283"/>
                </a:cubicBezTo>
                <a:lnTo>
                  <a:pt x="538283" y="67556"/>
                </a:lnTo>
                <a:cubicBezTo>
                  <a:pt x="538283" y="30284"/>
                  <a:pt x="507993" y="0"/>
                  <a:pt x="470391" y="0"/>
                </a:cubicBezTo>
                <a:close/>
                <a:moveTo>
                  <a:pt x="100707" y="109949"/>
                </a:moveTo>
                <a:lnTo>
                  <a:pt x="132896" y="109949"/>
                </a:lnTo>
                <a:cubicBezTo>
                  <a:pt x="142198" y="110010"/>
                  <a:pt x="149722" y="117537"/>
                  <a:pt x="149779" y="126838"/>
                </a:cubicBezTo>
                <a:cubicBezTo>
                  <a:pt x="149725" y="136142"/>
                  <a:pt x="142200" y="143673"/>
                  <a:pt x="132896" y="143734"/>
                </a:cubicBezTo>
                <a:lnTo>
                  <a:pt x="100707" y="143734"/>
                </a:lnTo>
                <a:cubicBezTo>
                  <a:pt x="91411" y="143666"/>
                  <a:pt x="83892" y="136147"/>
                  <a:pt x="83824" y="126851"/>
                </a:cubicBezTo>
                <a:cubicBezTo>
                  <a:pt x="84135" y="117280"/>
                  <a:pt x="91459" y="109949"/>
                  <a:pt x="100707" y="109949"/>
                </a:cubicBezTo>
                <a:close/>
                <a:moveTo>
                  <a:pt x="227763" y="320407"/>
                </a:moveTo>
                <a:cubicBezTo>
                  <a:pt x="227684" y="326312"/>
                  <a:pt x="225117" y="331908"/>
                  <a:pt x="220693" y="335819"/>
                </a:cubicBezTo>
                <a:cubicBezTo>
                  <a:pt x="216066" y="339999"/>
                  <a:pt x="210046" y="342305"/>
                  <a:pt x="203810" y="342287"/>
                </a:cubicBezTo>
                <a:lnTo>
                  <a:pt x="107765" y="342287"/>
                </a:lnTo>
                <a:cubicBezTo>
                  <a:pt x="101529" y="342305"/>
                  <a:pt x="95509" y="339999"/>
                  <a:pt x="90882" y="335819"/>
                </a:cubicBezTo>
                <a:cubicBezTo>
                  <a:pt x="86458" y="331908"/>
                  <a:pt x="83891" y="326312"/>
                  <a:pt x="83812" y="320407"/>
                </a:cubicBezTo>
                <a:lnTo>
                  <a:pt x="83812" y="232362"/>
                </a:lnTo>
                <a:cubicBezTo>
                  <a:pt x="83812" y="226404"/>
                  <a:pt x="86524" y="221177"/>
                  <a:pt x="90615" y="217199"/>
                </a:cubicBezTo>
                <a:cubicBezTo>
                  <a:pt x="95159" y="213097"/>
                  <a:pt x="101091" y="210874"/>
                  <a:pt x="107212" y="210979"/>
                </a:cubicBezTo>
                <a:lnTo>
                  <a:pt x="203817" y="210979"/>
                </a:lnTo>
                <a:cubicBezTo>
                  <a:pt x="210053" y="210961"/>
                  <a:pt x="216072" y="213267"/>
                  <a:pt x="220699" y="217447"/>
                </a:cubicBezTo>
                <a:cubicBezTo>
                  <a:pt x="225123" y="221358"/>
                  <a:pt x="227691" y="226955"/>
                  <a:pt x="227769" y="232859"/>
                </a:cubicBezTo>
                <a:lnTo>
                  <a:pt x="227769" y="320407"/>
                </a:lnTo>
                <a:close/>
                <a:moveTo>
                  <a:pt x="433088" y="344825"/>
                </a:moveTo>
                <a:lnTo>
                  <a:pt x="307174" y="344825"/>
                </a:lnTo>
                <a:cubicBezTo>
                  <a:pt x="295654" y="344825"/>
                  <a:pt x="286133" y="337191"/>
                  <a:pt x="286133" y="327943"/>
                </a:cubicBezTo>
                <a:cubicBezTo>
                  <a:pt x="286133" y="318707"/>
                  <a:pt x="295654" y="311041"/>
                  <a:pt x="307174" y="311041"/>
                </a:cubicBezTo>
                <a:lnTo>
                  <a:pt x="433088" y="311041"/>
                </a:lnTo>
                <a:cubicBezTo>
                  <a:pt x="444608" y="311041"/>
                  <a:pt x="454142" y="318694"/>
                  <a:pt x="454142" y="327936"/>
                </a:cubicBezTo>
                <a:cubicBezTo>
                  <a:pt x="454142" y="337495"/>
                  <a:pt x="444999" y="344825"/>
                  <a:pt x="433088" y="344825"/>
                </a:cubicBezTo>
                <a:close/>
                <a:moveTo>
                  <a:pt x="433088" y="243795"/>
                </a:moveTo>
                <a:lnTo>
                  <a:pt x="307174" y="243795"/>
                </a:lnTo>
                <a:cubicBezTo>
                  <a:pt x="295654" y="243795"/>
                  <a:pt x="286133" y="236161"/>
                  <a:pt x="286133" y="226919"/>
                </a:cubicBezTo>
                <a:cubicBezTo>
                  <a:pt x="286133" y="217677"/>
                  <a:pt x="295654" y="210017"/>
                  <a:pt x="307174" y="210017"/>
                </a:cubicBezTo>
                <a:lnTo>
                  <a:pt x="433088" y="210017"/>
                </a:lnTo>
                <a:cubicBezTo>
                  <a:pt x="444608" y="210017"/>
                  <a:pt x="454142" y="217664"/>
                  <a:pt x="454142" y="226906"/>
                </a:cubicBezTo>
                <a:cubicBezTo>
                  <a:pt x="454142" y="236148"/>
                  <a:pt x="444999" y="243795"/>
                  <a:pt x="433088" y="243795"/>
                </a:cubicBezTo>
                <a:close/>
                <a:moveTo>
                  <a:pt x="437246" y="143411"/>
                </a:moveTo>
                <a:lnTo>
                  <a:pt x="193432" y="143411"/>
                </a:lnTo>
                <a:cubicBezTo>
                  <a:pt x="184139" y="143340"/>
                  <a:pt x="176623" y="135822"/>
                  <a:pt x="176556" y="126528"/>
                </a:cubicBezTo>
                <a:cubicBezTo>
                  <a:pt x="176556" y="117292"/>
                  <a:pt x="184190" y="109627"/>
                  <a:pt x="193439" y="109627"/>
                </a:cubicBezTo>
                <a:lnTo>
                  <a:pt x="437563" y="109627"/>
                </a:lnTo>
                <a:cubicBezTo>
                  <a:pt x="446867" y="109688"/>
                  <a:pt x="454392" y="117218"/>
                  <a:pt x="454446" y="126522"/>
                </a:cubicBezTo>
                <a:cubicBezTo>
                  <a:pt x="454136" y="136081"/>
                  <a:pt x="446811" y="143411"/>
                  <a:pt x="437246" y="143411"/>
                </a:cubicBezTo>
                <a:lnTo>
                  <a:pt x="437259" y="143411"/>
                </a:ln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54" name="图形 175">
            <a:extLst>
              <a:ext uri="{FF2B5EF4-FFF2-40B4-BE49-F238E27FC236}">
                <a16:creationId xmlns:a16="http://schemas.microsoft.com/office/drawing/2014/main" id="{FE6BC23C-7AD1-496E-9129-AF613204F43A}"/>
              </a:ext>
            </a:extLst>
          </p:cNvPr>
          <p:cNvSpPr/>
          <p:nvPr/>
        </p:nvSpPr>
        <p:spPr>
          <a:xfrm>
            <a:off x="4886126" y="4200438"/>
            <a:ext cx="489547" cy="558368"/>
          </a:xfrm>
          <a:custGeom>
            <a:avLst/>
            <a:gdLst>
              <a:gd name="connsiteX0" fmla="*/ 443288 w 543941"/>
              <a:gd name="connsiteY0" fmla="*/ 373968 h 620409"/>
              <a:gd name="connsiteX1" fmla="*/ 453285 w 543941"/>
              <a:gd name="connsiteY1" fmla="*/ 383930 h 620409"/>
              <a:gd name="connsiteX2" fmla="*/ 453285 w 543941"/>
              <a:gd name="connsiteY2" fmla="*/ 610504 h 620409"/>
              <a:gd name="connsiteX3" fmla="*/ 443267 w 543941"/>
              <a:gd name="connsiteY3" fmla="*/ 620409 h 620409"/>
              <a:gd name="connsiteX4" fmla="*/ 437911 w 543941"/>
              <a:gd name="connsiteY4" fmla="*/ 618811 h 620409"/>
              <a:gd name="connsiteX5" fmla="*/ 327847 w 543941"/>
              <a:gd name="connsiteY5" fmla="*/ 546871 h 620409"/>
              <a:gd name="connsiteX6" fmla="*/ 276934 w 543941"/>
              <a:gd name="connsiteY6" fmla="*/ 546871 h 620409"/>
              <a:gd name="connsiteX7" fmla="*/ 271971 w 543941"/>
              <a:gd name="connsiteY7" fmla="*/ 541908 h 620409"/>
              <a:gd name="connsiteX8" fmla="*/ 271971 w 543941"/>
              <a:gd name="connsiteY8" fmla="*/ 452492 h 620409"/>
              <a:gd name="connsiteX9" fmla="*/ 276934 w 543941"/>
              <a:gd name="connsiteY9" fmla="*/ 447528 h 620409"/>
              <a:gd name="connsiteX10" fmla="*/ 327847 w 543941"/>
              <a:gd name="connsiteY10" fmla="*/ 447528 h 620409"/>
              <a:gd name="connsiteX11" fmla="*/ 437911 w 543941"/>
              <a:gd name="connsiteY11" fmla="*/ 375588 h 620409"/>
              <a:gd name="connsiteX12" fmla="*/ 443323 w 543941"/>
              <a:gd name="connsiteY12" fmla="*/ 373968 h 620409"/>
              <a:gd name="connsiteX13" fmla="*/ 489272 w 543941"/>
              <a:gd name="connsiteY13" fmla="*/ 546871 h 620409"/>
              <a:gd name="connsiteX14" fmla="*/ 491684 w 543941"/>
              <a:gd name="connsiteY14" fmla="*/ 547561 h 620409"/>
              <a:gd name="connsiteX15" fmla="*/ 525948 w 543941"/>
              <a:gd name="connsiteY15" fmla="*/ 567312 h 620409"/>
              <a:gd name="connsiteX16" fmla="*/ 527775 w 543941"/>
              <a:gd name="connsiteY16" fmla="*/ 574069 h 620409"/>
              <a:gd name="connsiteX17" fmla="*/ 521570 w 543941"/>
              <a:gd name="connsiteY17" fmla="*/ 584789 h 620409"/>
              <a:gd name="connsiteX18" fmla="*/ 514849 w 543941"/>
              <a:gd name="connsiteY18" fmla="*/ 586616 h 620409"/>
              <a:gd name="connsiteX19" fmla="*/ 480585 w 543941"/>
              <a:gd name="connsiteY19" fmla="*/ 566864 h 620409"/>
              <a:gd name="connsiteX20" fmla="*/ 478790 w 543941"/>
              <a:gd name="connsiteY20" fmla="*/ 560078 h 620409"/>
              <a:gd name="connsiteX21" fmla="*/ 478793 w 543941"/>
              <a:gd name="connsiteY21" fmla="*/ 560074 h 620409"/>
              <a:gd name="connsiteX22" fmla="*/ 484997 w 543941"/>
              <a:gd name="connsiteY22" fmla="*/ 549388 h 620409"/>
              <a:gd name="connsiteX23" fmla="*/ 489272 w 543941"/>
              <a:gd name="connsiteY23" fmla="*/ 546871 h 620409"/>
              <a:gd name="connsiteX24" fmla="*/ 401579 w 543941"/>
              <a:gd name="connsiteY24" fmla="*/ 0 h 620409"/>
              <a:gd name="connsiteX25" fmla="*/ 420434 w 543941"/>
              <a:gd name="connsiteY25" fmla="*/ 16029 h 620409"/>
              <a:gd name="connsiteX26" fmla="*/ 420710 w 543941"/>
              <a:gd name="connsiteY26" fmla="*/ 19131 h 620409"/>
              <a:gd name="connsiteX27" fmla="*/ 420676 w 543941"/>
              <a:gd name="connsiteY27" fmla="*/ 337912 h 620409"/>
              <a:gd name="connsiteX28" fmla="*/ 314817 w 543941"/>
              <a:gd name="connsiteY28" fmla="*/ 407129 h 620409"/>
              <a:gd name="connsiteX29" fmla="*/ 244808 w 543941"/>
              <a:gd name="connsiteY29" fmla="*/ 407129 h 620409"/>
              <a:gd name="connsiteX30" fmla="*/ 237983 w 543941"/>
              <a:gd name="connsiteY30" fmla="*/ 413954 h 620409"/>
              <a:gd name="connsiteX31" fmla="*/ 237949 w 543941"/>
              <a:gd name="connsiteY31" fmla="*/ 535427 h 620409"/>
              <a:gd name="connsiteX32" fmla="*/ 19131 w 543941"/>
              <a:gd name="connsiteY32" fmla="*/ 535427 h 620409"/>
              <a:gd name="connsiteX33" fmla="*/ 241 w 543941"/>
              <a:gd name="connsiteY33" fmla="*/ 519433 h 620409"/>
              <a:gd name="connsiteX34" fmla="*/ 0 w 543941"/>
              <a:gd name="connsiteY34" fmla="*/ 516331 h 620409"/>
              <a:gd name="connsiteX35" fmla="*/ 0 w 543941"/>
              <a:gd name="connsiteY35" fmla="*/ 19131 h 620409"/>
              <a:gd name="connsiteX36" fmla="*/ 16029 w 543941"/>
              <a:gd name="connsiteY36" fmla="*/ 241 h 620409"/>
              <a:gd name="connsiteX37" fmla="*/ 19131 w 543941"/>
              <a:gd name="connsiteY37" fmla="*/ 0 h 620409"/>
              <a:gd name="connsiteX38" fmla="*/ 401579 w 543941"/>
              <a:gd name="connsiteY38" fmla="*/ 0 h 620409"/>
              <a:gd name="connsiteX39" fmla="*/ 538978 w 543941"/>
              <a:gd name="connsiteY39" fmla="*/ 486031 h 620409"/>
              <a:gd name="connsiteX40" fmla="*/ 543941 w 543941"/>
              <a:gd name="connsiteY40" fmla="*/ 490995 h 620409"/>
              <a:gd name="connsiteX41" fmla="*/ 543941 w 543941"/>
              <a:gd name="connsiteY41" fmla="*/ 503404 h 620409"/>
              <a:gd name="connsiteX42" fmla="*/ 538978 w 543941"/>
              <a:gd name="connsiteY42" fmla="*/ 508403 h 620409"/>
              <a:gd name="connsiteX43" fmla="*/ 499233 w 543941"/>
              <a:gd name="connsiteY43" fmla="*/ 508403 h 620409"/>
              <a:gd name="connsiteX44" fmla="*/ 494270 w 543941"/>
              <a:gd name="connsiteY44" fmla="*/ 503404 h 620409"/>
              <a:gd name="connsiteX45" fmla="*/ 494270 w 543941"/>
              <a:gd name="connsiteY45" fmla="*/ 490995 h 620409"/>
              <a:gd name="connsiteX46" fmla="*/ 499233 w 543941"/>
              <a:gd name="connsiteY46" fmla="*/ 486031 h 620409"/>
              <a:gd name="connsiteX47" fmla="*/ 517296 w 543941"/>
              <a:gd name="connsiteY47" fmla="*/ 407163 h 620409"/>
              <a:gd name="connsiteX48" fmla="*/ 521570 w 543941"/>
              <a:gd name="connsiteY48" fmla="*/ 409645 h 620409"/>
              <a:gd name="connsiteX49" fmla="*/ 527740 w 543941"/>
              <a:gd name="connsiteY49" fmla="*/ 420331 h 620409"/>
              <a:gd name="connsiteX50" fmla="*/ 525929 w 543941"/>
              <a:gd name="connsiteY50" fmla="*/ 427113 h 620409"/>
              <a:gd name="connsiteX51" fmla="*/ 525914 w 543941"/>
              <a:gd name="connsiteY51" fmla="*/ 427122 h 620409"/>
              <a:gd name="connsiteX52" fmla="*/ 491684 w 543941"/>
              <a:gd name="connsiteY52" fmla="*/ 446873 h 620409"/>
              <a:gd name="connsiteX53" fmla="*/ 484963 w 543941"/>
              <a:gd name="connsiteY53" fmla="*/ 445046 h 620409"/>
              <a:gd name="connsiteX54" fmla="*/ 478793 w 543941"/>
              <a:gd name="connsiteY54" fmla="*/ 434360 h 620409"/>
              <a:gd name="connsiteX55" fmla="*/ 480585 w 543941"/>
              <a:gd name="connsiteY55" fmla="*/ 427604 h 620409"/>
              <a:gd name="connsiteX56" fmla="*/ 514849 w 543941"/>
              <a:gd name="connsiteY56" fmla="*/ 407818 h 620409"/>
              <a:gd name="connsiteX57" fmla="*/ 517296 w 543941"/>
              <a:gd name="connsiteY57" fmla="*/ 407163 h 620409"/>
              <a:gd name="connsiteX58" fmla="*/ 325089 w 543941"/>
              <a:gd name="connsiteY58" fmla="*/ 184657 h 620409"/>
              <a:gd name="connsiteX59" fmla="*/ 95621 w 543941"/>
              <a:gd name="connsiteY59" fmla="*/ 184657 h 620409"/>
              <a:gd name="connsiteX60" fmla="*/ 90829 w 543941"/>
              <a:gd name="connsiteY60" fmla="*/ 189449 h 620409"/>
              <a:gd name="connsiteX61" fmla="*/ 90829 w 543941"/>
              <a:gd name="connsiteY61" fmla="*/ 218128 h 620409"/>
              <a:gd name="connsiteX62" fmla="*/ 95621 w 543941"/>
              <a:gd name="connsiteY62" fmla="*/ 222885 h 620409"/>
              <a:gd name="connsiteX63" fmla="*/ 325089 w 543941"/>
              <a:gd name="connsiteY63" fmla="*/ 222885 h 620409"/>
              <a:gd name="connsiteX64" fmla="*/ 329881 w 543941"/>
              <a:gd name="connsiteY64" fmla="*/ 218128 h 620409"/>
              <a:gd name="connsiteX65" fmla="*/ 329881 w 543941"/>
              <a:gd name="connsiteY65" fmla="*/ 189449 h 620409"/>
              <a:gd name="connsiteX66" fmla="*/ 325055 w 543941"/>
              <a:gd name="connsiteY66" fmla="*/ 184623 h 620409"/>
              <a:gd name="connsiteX67" fmla="*/ 325089 w 543941"/>
              <a:gd name="connsiteY67" fmla="*/ 89037 h 620409"/>
              <a:gd name="connsiteX68" fmla="*/ 95621 w 543941"/>
              <a:gd name="connsiteY68" fmla="*/ 89037 h 620409"/>
              <a:gd name="connsiteX69" fmla="*/ 90829 w 543941"/>
              <a:gd name="connsiteY69" fmla="*/ 93828 h 620409"/>
              <a:gd name="connsiteX70" fmla="*/ 90829 w 543941"/>
              <a:gd name="connsiteY70" fmla="*/ 122507 h 620409"/>
              <a:gd name="connsiteX71" fmla="*/ 95621 w 543941"/>
              <a:gd name="connsiteY71" fmla="*/ 127299 h 620409"/>
              <a:gd name="connsiteX72" fmla="*/ 325089 w 543941"/>
              <a:gd name="connsiteY72" fmla="*/ 127299 h 620409"/>
              <a:gd name="connsiteX73" fmla="*/ 329881 w 543941"/>
              <a:gd name="connsiteY73" fmla="*/ 122473 h 620409"/>
              <a:gd name="connsiteX74" fmla="*/ 329881 w 543941"/>
              <a:gd name="connsiteY74" fmla="*/ 93828 h 620409"/>
              <a:gd name="connsiteX75" fmla="*/ 325055 w 543941"/>
              <a:gd name="connsiteY75" fmla="*/ 89037 h 6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43941" h="620409">
                <a:moveTo>
                  <a:pt x="443288" y="373968"/>
                </a:moveTo>
                <a:cubicBezTo>
                  <a:pt x="448493" y="373968"/>
                  <a:pt x="453285" y="378105"/>
                  <a:pt x="453285" y="383930"/>
                </a:cubicBezTo>
                <a:lnTo>
                  <a:pt x="453285" y="610504"/>
                </a:lnTo>
                <a:cubicBezTo>
                  <a:pt x="453253" y="616005"/>
                  <a:pt x="448768" y="620440"/>
                  <a:pt x="443267" y="620409"/>
                </a:cubicBezTo>
                <a:cubicBezTo>
                  <a:pt x="441365" y="620398"/>
                  <a:pt x="439507" y="619844"/>
                  <a:pt x="437911" y="618811"/>
                </a:cubicBezTo>
                <a:lnTo>
                  <a:pt x="327847" y="546871"/>
                </a:lnTo>
                <a:lnTo>
                  <a:pt x="276934" y="546871"/>
                </a:lnTo>
                <a:cubicBezTo>
                  <a:pt x="274201" y="546853"/>
                  <a:pt x="271990" y="544641"/>
                  <a:pt x="271971" y="541908"/>
                </a:cubicBezTo>
                <a:lnTo>
                  <a:pt x="271971" y="452492"/>
                </a:lnTo>
                <a:cubicBezTo>
                  <a:pt x="271971" y="449769"/>
                  <a:pt x="274211" y="447528"/>
                  <a:pt x="276934" y="447528"/>
                </a:cubicBezTo>
                <a:lnTo>
                  <a:pt x="327847" y="447528"/>
                </a:lnTo>
                <a:lnTo>
                  <a:pt x="437911" y="375588"/>
                </a:lnTo>
                <a:cubicBezTo>
                  <a:pt x="439511" y="374517"/>
                  <a:pt x="441397" y="373952"/>
                  <a:pt x="443323" y="373968"/>
                </a:cubicBezTo>
                <a:close/>
                <a:moveTo>
                  <a:pt x="489272" y="546871"/>
                </a:moveTo>
                <a:cubicBezTo>
                  <a:pt x="490099" y="546871"/>
                  <a:pt x="490926" y="547113"/>
                  <a:pt x="491684" y="547561"/>
                </a:cubicBezTo>
                <a:lnTo>
                  <a:pt x="525948" y="567312"/>
                </a:lnTo>
                <a:cubicBezTo>
                  <a:pt x="528292" y="568691"/>
                  <a:pt x="529119" y="571725"/>
                  <a:pt x="527775" y="574069"/>
                </a:cubicBezTo>
                <a:lnTo>
                  <a:pt x="521570" y="584789"/>
                </a:lnTo>
                <a:cubicBezTo>
                  <a:pt x="520217" y="587148"/>
                  <a:pt x="517209" y="587965"/>
                  <a:pt x="514849" y="586616"/>
                </a:cubicBezTo>
                <a:lnTo>
                  <a:pt x="480585" y="566864"/>
                </a:lnTo>
                <a:cubicBezTo>
                  <a:pt x="478215" y="565486"/>
                  <a:pt x="477412" y="562447"/>
                  <a:pt x="478790" y="560078"/>
                </a:cubicBezTo>
                <a:cubicBezTo>
                  <a:pt x="478791" y="560076"/>
                  <a:pt x="478792" y="560075"/>
                  <a:pt x="478793" y="560074"/>
                </a:cubicBezTo>
                <a:lnTo>
                  <a:pt x="484997" y="549388"/>
                </a:lnTo>
                <a:cubicBezTo>
                  <a:pt x="485865" y="547841"/>
                  <a:pt x="487498" y="546880"/>
                  <a:pt x="489272" y="546871"/>
                </a:cubicBezTo>
                <a:close/>
                <a:moveTo>
                  <a:pt x="401579" y="0"/>
                </a:moveTo>
                <a:cubicBezTo>
                  <a:pt x="411093" y="0"/>
                  <a:pt x="418987" y="6894"/>
                  <a:pt x="420434" y="16029"/>
                </a:cubicBezTo>
                <a:lnTo>
                  <a:pt x="420710" y="19131"/>
                </a:lnTo>
                <a:lnTo>
                  <a:pt x="420676" y="337912"/>
                </a:lnTo>
                <a:lnTo>
                  <a:pt x="314817" y="407129"/>
                </a:lnTo>
                <a:lnTo>
                  <a:pt x="244808" y="407129"/>
                </a:lnTo>
                <a:cubicBezTo>
                  <a:pt x="241047" y="407148"/>
                  <a:pt x="238002" y="410192"/>
                  <a:pt x="237983" y="413954"/>
                </a:cubicBezTo>
                <a:lnTo>
                  <a:pt x="237949" y="535427"/>
                </a:lnTo>
                <a:lnTo>
                  <a:pt x="19131" y="535427"/>
                </a:lnTo>
                <a:cubicBezTo>
                  <a:pt x="9764" y="535450"/>
                  <a:pt x="1763" y="528676"/>
                  <a:pt x="241" y="519433"/>
                </a:cubicBezTo>
                <a:lnTo>
                  <a:pt x="0" y="516331"/>
                </a:lnTo>
                <a:lnTo>
                  <a:pt x="0" y="19131"/>
                </a:lnTo>
                <a:cubicBezTo>
                  <a:pt x="0" y="9617"/>
                  <a:pt x="6894" y="1724"/>
                  <a:pt x="16029" y="241"/>
                </a:cubicBezTo>
                <a:lnTo>
                  <a:pt x="19131" y="0"/>
                </a:lnTo>
                <a:lnTo>
                  <a:pt x="401579" y="0"/>
                </a:lnTo>
                <a:close/>
                <a:moveTo>
                  <a:pt x="538978" y="486031"/>
                </a:moveTo>
                <a:cubicBezTo>
                  <a:pt x="541701" y="486031"/>
                  <a:pt x="543941" y="488272"/>
                  <a:pt x="543941" y="490995"/>
                </a:cubicBezTo>
                <a:lnTo>
                  <a:pt x="543941" y="503404"/>
                </a:lnTo>
                <a:cubicBezTo>
                  <a:pt x="543941" y="506162"/>
                  <a:pt x="541701" y="508403"/>
                  <a:pt x="538978" y="508403"/>
                </a:cubicBezTo>
                <a:lnTo>
                  <a:pt x="499233" y="508403"/>
                </a:lnTo>
                <a:cubicBezTo>
                  <a:pt x="496487" y="508384"/>
                  <a:pt x="494270" y="506151"/>
                  <a:pt x="494270" y="503404"/>
                </a:cubicBezTo>
                <a:lnTo>
                  <a:pt x="494270" y="490995"/>
                </a:lnTo>
                <a:cubicBezTo>
                  <a:pt x="494270" y="488237"/>
                  <a:pt x="496510" y="486031"/>
                  <a:pt x="499233" y="486031"/>
                </a:cubicBezTo>
                <a:close/>
                <a:moveTo>
                  <a:pt x="517296" y="407163"/>
                </a:moveTo>
                <a:cubicBezTo>
                  <a:pt x="519019" y="407163"/>
                  <a:pt x="520674" y="408060"/>
                  <a:pt x="521570" y="409645"/>
                </a:cubicBezTo>
                <a:lnTo>
                  <a:pt x="527740" y="420331"/>
                </a:lnTo>
                <a:cubicBezTo>
                  <a:pt x="529113" y="422704"/>
                  <a:pt x="528302" y="425740"/>
                  <a:pt x="525929" y="427113"/>
                </a:cubicBezTo>
                <a:cubicBezTo>
                  <a:pt x="525924" y="427116"/>
                  <a:pt x="525919" y="427119"/>
                  <a:pt x="525914" y="427122"/>
                </a:cubicBezTo>
                <a:lnTo>
                  <a:pt x="491684" y="446873"/>
                </a:lnTo>
                <a:cubicBezTo>
                  <a:pt x="489324" y="448222"/>
                  <a:pt x="486316" y="447405"/>
                  <a:pt x="484963" y="445046"/>
                </a:cubicBezTo>
                <a:lnTo>
                  <a:pt x="478793" y="434360"/>
                </a:lnTo>
                <a:cubicBezTo>
                  <a:pt x="477434" y="431998"/>
                  <a:pt x="478234" y="428982"/>
                  <a:pt x="480585" y="427604"/>
                </a:cubicBezTo>
                <a:lnTo>
                  <a:pt x="514849" y="407818"/>
                </a:lnTo>
                <a:cubicBezTo>
                  <a:pt x="515595" y="407393"/>
                  <a:pt x="516437" y="407168"/>
                  <a:pt x="517296" y="407163"/>
                </a:cubicBezTo>
                <a:close/>
                <a:moveTo>
                  <a:pt x="325089" y="184657"/>
                </a:moveTo>
                <a:lnTo>
                  <a:pt x="95621" y="184657"/>
                </a:lnTo>
                <a:cubicBezTo>
                  <a:pt x="92982" y="184676"/>
                  <a:pt x="90848" y="186810"/>
                  <a:pt x="90829" y="189449"/>
                </a:cubicBezTo>
                <a:lnTo>
                  <a:pt x="90829" y="218128"/>
                </a:lnTo>
                <a:cubicBezTo>
                  <a:pt x="90867" y="220753"/>
                  <a:pt x="92996" y="222867"/>
                  <a:pt x="95621" y="222885"/>
                </a:cubicBezTo>
                <a:lnTo>
                  <a:pt x="325089" y="222885"/>
                </a:lnTo>
                <a:cubicBezTo>
                  <a:pt x="327715" y="222867"/>
                  <a:pt x="329843" y="220753"/>
                  <a:pt x="329881" y="218128"/>
                </a:cubicBezTo>
                <a:lnTo>
                  <a:pt x="329881" y="189449"/>
                </a:lnTo>
                <a:cubicBezTo>
                  <a:pt x="329881" y="186784"/>
                  <a:pt x="327720" y="184623"/>
                  <a:pt x="325055" y="184623"/>
                </a:cubicBezTo>
                <a:close/>
                <a:moveTo>
                  <a:pt x="325089" y="89037"/>
                </a:moveTo>
                <a:lnTo>
                  <a:pt x="95621" y="89037"/>
                </a:lnTo>
                <a:cubicBezTo>
                  <a:pt x="92982" y="89056"/>
                  <a:pt x="90848" y="91190"/>
                  <a:pt x="90829" y="93828"/>
                </a:cubicBezTo>
                <a:lnTo>
                  <a:pt x="90829" y="122507"/>
                </a:lnTo>
                <a:cubicBezTo>
                  <a:pt x="90848" y="125146"/>
                  <a:pt x="92982" y="127280"/>
                  <a:pt x="95621" y="127299"/>
                </a:cubicBezTo>
                <a:lnTo>
                  <a:pt x="325089" y="127299"/>
                </a:lnTo>
                <a:cubicBezTo>
                  <a:pt x="327741" y="127280"/>
                  <a:pt x="329881" y="125125"/>
                  <a:pt x="329881" y="122473"/>
                </a:cubicBezTo>
                <a:lnTo>
                  <a:pt x="329881" y="93828"/>
                </a:lnTo>
                <a:cubicBezTo>
                  <a:pt x="329862" y="91176"/>
                  <a:pt x="327707" y="89037"/>
                  <a:pt x="325055" y="89037"/>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55" name="图形 176">
            <a:extLst>
              <a:ext uri="{FF2B5EF4-FFF2-40B4-BE49-F238E27FC236}">
                <a16:creationId xmlns:a16="http://schemas.microsoft.com/office/drawing/2014/main" id="{0A88BA2F-D76A-4DBA-A800-692EE4D6C618}"/>
              </a:ext>
            </a:extLst>
          </p:cNvPr>
          <p:cNvSpPr/>
          <p:nvPr/>
        </p:nvSpPr>
        <p:spPr>
          <a:xfrm>
            <a:off x="3986644" y="4258285"/>
            <a:ext cx="442688" cy="442674"/>
          </a:xfrm>
          <a:custGeom>
            <a:avLst/>
            <a:gdLst>
              <a:gd name="connsiteX0" fmla="*/ 180098 w 491876"/>
              <a:gd name="connsiteY0" fmla="*/ 223989 h 491860"/>
              <a:gd name="connsiteX1" fmla="*/ 136215 w 491876"/>
              <a:gd name="connsiteY1" fmla="*/ 267872 h 491860"/>
              <a:gd name="connsiteX2" fmla="*/ 223997 w 491876"/>
              <a:gd name="connsiteY2" fmla="*/ 355653 h 491860"/>
              <a:gd name="connsiteX3" fmla="*/ 267880 w 491876"/>
              <a:gd name="connsiteY3" fmla="*/ 311770 h 491860"/>
              <a:gd name="connsiteX4" fmla="*/ 311778 w 491876"/>
              <a:gd name="connsiteY4" fmla="*/ 355653 h 491860"/>
              <a:gd name="connsiteX5" fmla="*/ 180098 w 491876"/>
              <a:gd name="connsiteY5" fmla="*/ 487317 h 491860"/>
              <a:gd name="connsiteX6" fmla="*/ 158157 w 491876"/>
              <a:gd name="connsiteY6" fmla="*/ 487317 h 491860"/>
              <a:gd name="connsiteX7" fmla="*/ 4536 w 491876"/>
              <a:gd name="connsiteY7" fmla="*/ 333696 h 491860"/>
              <a:gd name="connsiteX8" fmla="*/ 4536 w 491876"/>
              <a:gd name="connsiteY8" fmla="*/ 311770 h 491860"/>
              <a:gd name="connsiteX9" fmla="*/ 136215 w 491876"/>
              <a:gd name="connsiteY9" fmla="*/ 180090 h 491860"/>
              <a:gd name="connsiteX10" fmla="*/ 180098 w 491876"/>
              <a:gd name="connsiteY10" fmla="*/ 223989 h 491860"/>
              <a:gd name="connsiteX11" fmla="*/ 311778 w 491876"/>
              <a:gd name="connsiteY11" fmla="*/ 267872 h 491860"/>
              <a:gd name="connsiteX12" fmla="*/ 355661 w 491876"/>
              <a:gd name="connsiteY12" fmla="*/ 223989 h 491860"/>
              <a:gd name="connsiteX13" fmla="*/ 267880 w 491876"/>
              <a:gd name="connsiteY13" fmla="*/ 136208 h 491860"/>
              <a:gd name="connsiteX14" fmla="*/ 223997 w 491876"/>
              <a:gd name="connsiteY14" fmla="*/ 180090 h 491860"/>
              <a:gd name="connsiteX15" fmla="*/ 180098 w 491876"/>
              <a:gd name="connsiteY15" fmla="*/ 136208 h 491860"/>
              <a:gd name="connsiteX16" fmla="*/ 311778 w 491876"/>
              <a:gd name="connsiteY16" fmla="*/ 4543 h 491860"/>
              <a:gd name="connsiteX17" fmla="*/ 333720 w 491876"/>
              <a:gd name="connsiteY17" fmla="*/ 4543 h 491860"/>
              <a:gd name="connsiteX18" fmla="*/ 487341 w 491876"/>
              <a:gd name="connsiteY18" fmla="*/ 158165 h 491860"/>
              <a:gd name="connsiteX19" fmla="*/ 487341 w 491876"/>
              <a:gd name="connsiteY19" fmla="*/ 180090 h 491860"/>
              <a:gd name="connsiteX20" fmla="*/ 355661 w 491876"/>
              <a:gd name="connsiteY20" fmla="*/ 311770 h 491860"/>
              <a:gd name="connsiteX21" fmla="*/ 311778 w 491876"/>
              <a:gd name="connsiteY21" fmla="*/ 267872 h 491860"/>
              <a:gd name="connsiteX22" fmla="*/ 180098 w 491876"/>
              <a:gd name="connsiteY22" fmla="*/ 267872 h 491860"/>
              <a:gd name="connsiteX23" fmla="*/ 267880 w 491876"/>
              <a:gd name="connsiteY23" fmla="*/ 180090 h 491860"/>
              <a:gd name="connsiteX24" fmla="*/ 311778 w 491876"/>
              <a:gd name="connsiteY24" fmla="*/ 223989 h 491860"/>
              <a:gd name="connsiteX25" fmla="*/ 223997 w 491876"/>
              <a:gd name="connsiteY25" fmla="*/ 311770 h 491860"/>
              <a:gd name="connsiteX26" fmla="*/ 180098 w 491876"/>
              <a:gd name="connsiteY26" fmla="*/ 267872 h 49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1876" h="491860">
                <a:moveTo>
                  <a:pt x="180098" y="223989"/>
                </a:moveTo>
                <a:lnTo>
                  <a:pt x="136215" y="267872"/>
                </a:lnTo>
                <a:lnTo>
                  <a:pt x="223997" y="355653"/>
                </a:lnTo>
                <a:lnTo>
                  <a:pt x="267880" y="311770"/>
                </a:lnTo>
                <a:lnTo>
                  <a:pt x="311778" y="355653"/>
                </a:lnTo>
                <a:lnTo>
                  <a:pt x="180098" y="487317"/>
                </a:lnTo>
                <a:cubicBezTo>
                  <a:pt x="174039" y="493375"/>
                  <a:pt x="164216" y="493375"/>
                  <a:pt x="158157" y="487317"/>
                </a:cubicBezTo>
                <a:lnTo>
                  <a:pt x="4536" y="333696"/>
                </a:lnTo>
                <a:cubicBezTo>
                  <a:pt x="-1512" y="327639"/>
                  <a:pt x="-1512" y="317828"/>
                  <a:pt x="4536" y="311770"/>
                </a:cubicBezTo>
                <a:lnTo>
                  <a:pt x="136215" y="180090"/>
                </a:lnTo>
                <a:lnTo>
                  <a:pt x="180098" y="223989"/>
                </a:lnTo>
                <a:close/>
                <a:moveTo>
                  <a:pt x="311778" y="267872"/>
                </a:moveTo>
                <a:lnTo>
                  <a:pt x="355661" y="223989"/>
                </a:lnTo>
                <a:lnTo>
                  <a:pt x="267880" y="136208"/>
                </a:lnTo>
                <a:lnTo>
                  <a:pt x="223997" y="180090"/>
                </a:lnTo>
                <a:lnTo>
                  <a:pt x="180098" y="136208"/>
                </a:lnTo>
                <a:lnTo>
                  <a:pt x="311778" y="4543"/>
                </a:lnTo>
                <a:cubicBezTo>
                  <a:pt x="317838" y="-1514"/>
                  <a:pt x="327660" y="-1514"/>
                  <a:pt x="333720" y="4543"/>
                </a:cubicBezTo>
                <a:lnTo>
                  <a:pt x="487341" y="158165"/>
                </a:lnTo>
                <a:cubicBezTo>
                  <a:pt x="493388" y="164222"/>
                  <a:pt x="493388" y="174033"/>
                  <a:pt x="487341" y="180090"/>
                </a:cubicBezTo>
                <a:lnTo>
                  <a:pt x="355661" y="311770"/>
                </a:lnTo>
                <a:lnTo>
                  <a:pt x="311778" y="267872"/>
                </a:lnTo>
                <a:close/>
                <a:moveTo>
                  <a:pt x="180098" y="267872"/>
                </a:moveTo>
                <a:lnTo>
                  <a:pt x="267880" y="180090"/>
                </a:lnTo>
                <a:lnTo>
                  <a:pt x="311778" y="223989"/>
                </a:lnTo>
                <a:lnTo>
                  <a:pt x="223997" y="311770"/>
                </a:lnTo>
                <a:lnTo>
                  <a:pt x="180098" y="267872"/>
                </a:ln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56" name="图形 177">
            <a:extLst>
              <a:ext uri="{FF2B5EF4-FFF2-40B4-BE49-F238E27FC236}">
                <a16:creationId xmlns:a16="http://schemas.microsoft.com/office/drawing/2014/main" id="{74FA3DDA-0301-4FDE-AB15-8DFD72927AA5}"/>
              </a:ext>
            </a:extLst>
          </p:cNvPr>
          <p:cNvSpPr/>
          <p:nvPr/>
        </p:nvSpPr>
        <p:spPr>
          <a:xfrm>
            <a:off x="2971115" y="4224052"/>
            <a:ext cx="558735" cy="511140"/>
          </a:xfrm>
          <a:custGeom>
            <a:avLst/>
            <a:gdLst>
              <a:gd name="connsiteX0" fmla="*/ 410401 w 620817"/>
              <a:gd name="connsiteY0" fmla="*/ 146006 h 567933"/>
              <a:gd name="connsiteX1" fmla="*/ 598887 w 620817"/>
              <a:gd name="connsiteY1" fmla="*/ 146006 h 567933"/>
              <a:gd name="connsiteX2" fmla="*/ 620818 w 620817"/>
              <a:gd name="connsiteY2" fmla="*/ 124117 h 567933"/>
              <a:gd name="connsiteX3" fmla="*/ 620818 w 620817"/>
              <a:gd name="connsiteY3" fmla="*/ 21889 h 567933"/>
              <a:gd name="connsiteX4" fmla="*/ 598887 w 620817"/>
              <a:gd name="connsiteY4" fmla="*/ 0 h 567933"/>
              <a:gd name="connsiteX5" fmla="*/ 410401 w 620817"/>
              <a:gd name="connsiteY5" fmla="*/ 0 h 567933"/>
              <a:gd name="connsiteX6" fmla="*/ 388471 w 620817"/>
              <a:gd name="connsiteY6" fmla="*/ 21889 h 567933"/>
              <a:gd name="connsiteX7" fmla="*/ 388471 w 620817"/>
              <a:gd name="connsiteY7" fmla="*/ 51114 h 567933"/>
              <a:gd name="connsiteX8" fmla="*/ 249655 w 620817"/>
              <a:gd name="connsiteY8" fmla="*/ 51114 h 567933"/>
              <a:gd name="connsiteX9" fmla="*/ 249655 w 620817"/>
              <a:gd name="connsiteY9" fmla="*/ 21889 h 567933"/>
              <a:gd name="connsiteX10" fmla="*/ 227724 w 620817"/>
              <a:gd name="connsiteY10" fmla="*/ 0 h 567933"/>
              <a:gd name="connsiteX11" fmla="*/ 21931 w 620817"/>
              <a:gd name="connsiteY11" fmla="*/ 0 h 567933"/>
              <a:gd name="connsiteX12" fmla="*/ 0 w 620817"/>
              <a:gd name="connsiteY12" fmla="*/ 21889 h 567933"/>
              <a:gd name="connsiteX13" fmla="*/ 0 w 620817"/>
              <a:gd name="connsiteY13" fmla="*/ 546044 h 567933"/>
              <a:gd name="connsiteX14" fmla="*/ 21931 w 620817"/>
              <a:gd name="connsiteY14" fmla="*/ 567933 h 567933"/>
              <a:gd name="connsiteX15" fmla="*/ 227724 w 620817"/>
              <a:gd name="connsiteY15" fmla="*/ 567933 h 567933"/>
              <a:gd name="connsiteX16" fmla="*/ 249655 w 620817"/>
              <a:gd name="connsiteY16" fmla="*/ 546044 h 567933"/>
              <a:gd name="connsiteX17" fmla="*/ 249655 w 620817"/>
              <a:gd name="connsiteY17" fmla="*/ 516819 h 567933"/>
              <a:gd name="connsiteX18" fmla="*/ 388471 w 620817"/>
              <a:gd name="connsiteY18" fmla="*/ 516819 h 567933"/>
              <a:gd name="connsiteX19" fmla="*/ 388471 w 620817"/>
              <a:gd name="connsiteY19" fmla="*/ 546044 h 567933"/>
              <a:gd name="connsiteX20" fmla="*/ 410401 w 620817"/>
              <a:gd name="connsiteY20" fmla="*/ 567933 h 567933"/>
              <a:gd name="connsiteX21" fmla="*/ 598887 w 620817"/>
              <a:gd name="connsiteY21" fmla="*/ 567933 h 567933"/>
              <a:gd name="connsiteX22" fmla="*/ 620818 w 620817"/>
              <a:gd name="connsiteY22" fmla="*/ 546044 h 567933"/>
              <a:gd name="connsiteX23" fmla="*/ 620818 w 620817"/>
              <a:gd name="connsiteY23" fmla="*/ 443816 h 567933"/>
              <a:gd name="connsiteX24" fmla="*/ 598887 w 620817"/>
              <a:gd name="connsiteY24" fmla="*/ 421927 h 567933"/>
              <a:gd name="connsiteX25" fmla="*/ 410401 w 620817"/>
              <a:gd name="connsiteY25" fmla="*/ 421927 h 567933"/>
              <a:gd name="connsiteX26" fmla="*/ 388471 w 620817"/>
              <a:gd name="connsiteY26" fmla="*/ 443816 h 567933"/>
              <a:gd name="connsiteX27" fmla="*/ 388471 w 620817"/>
              <a:gd name="connsiteY27" fmla="*/ 473278 h 567933"/>
              <a:gd name="connsiteX28" fmla="*/ 249655 w 620817"/>
              <a:gd name="connsiteY28" fmla="*/ 473278 h 567933"/>
              <a:gd name="connsiteX29" fmla="*/ 249655 w 620817"/>
              <a:gd name="connsiteY29" fmla="*/ 301951 h 567933"/>
              <a:gd name="connsiteX30" fmla="*/ 388471 w 620817"/>
              <a:gd name="connsiteY30" fmla="*/ 301951 h 567933"/>
              <a:gd name="connsiteX31" fmla="*/ 388471 w 620817"/>
              <a:gd name="connsiteY31" fmla="*/ 335080 h 567933"/>
              <a:gd name="connsiteX32" fmla="*/ 410401 w 620817"/>
              <a:gd name="connsiteY32" fmla="*/ 356970 h 567933"/>
              <a:gd name="connsiteX33" fmla="*/ 598887 w 620817"/>
              <a:gd name="connsiteY33" fmla="*/ 356970 h 567933"/>
              <a:gd name="connsiteX34" fmla="*/ 620818 w 620817"/>
              <a:gd name="connsiteY34" fmla="*/ 335080 h 567933"/>
              <a:gd name="connsiteX35" fmla="*/ 620818 w 620817"/>
              <a:gd name="connsiteY35" fmla="*/ 232853 h 567933"/>
              <a:gd name="connsiteX36" fmla="*/ 598887 w 620817"/>
              <a:gd name="connsiteY36" fmla="*/ 210963 h 567933"/>
              <a:gd name="connsiteX37" fmla="*/ 410401 w 620817"/>
              <a:gd name="connsiteY37" fmla="*/ 210963 h 567933"/>
              <a:gd name="connsiteX38" fmla="*/ 388471 w 620817"/>
              <a:gd name="connsiteY38" fmla="*/ 232853 h 567933"/>
              <a:gd name="connsiteX39" fmla="*/ 388471 w 620817"/>
              <a:gd name="connsiteY39" fmla="*/ 258291 h 567933"/>
              <a:gd name="connsiteX40" fmla="*/ 249655 w 620817"/>
              <a:gd name="connsiteY40" fmla="*/ 258291 h 567933"/>
              <a:gd name="connsiteX41" fmla="*/ 249655 w 620817"/>
              <a:gd name="connsiteY41" fmla="*/ 94656 h 567933"/>
              <a:gd name="connsiteX42" fmla="*/ 388471 w 620817"/>
              <a:gd name="connsiteY42" fmla="*/ 94656 h 567933"/>
              <a:gd name="connsiteX43" fmla="*/ 388471 w 620817"/>
              <a:gd name="connsiteY43" fmla="*/ 123880 h 567933"/>
              <a:gd name="connsiteX44" fmla="*/ 410163 w 620817"/>
              <a:gd name="connsiteY44" fmla="*/ 146005 h 567933"/>
              <a:gd name="connsiteX45" fmla="*/ 410401 w 620817"/>
              <a:gd name="connsiteY45" fmla="*/ 146006 h 567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20817" h="567933">
                <a:moveTo>
                  <a:pt x="410401" y="146006"/>
                </a:moveTo>
                <a:lnTo>
                  <a:pt x="598887" y="146006"/>
                </a:lnTo>
                <a:cubicBezTo>
                  <a:pt x="610999" y="146006"/>
                  <a:pt x="620818" y="136206"/>
                  <a:pt x="620818" y="124117"/>
                </a:cubicBezTo>
                <a:lnTo>
                  <a:pt x="620818" y="21889"/>
                </a:lnTo>
                <a:cubicBezTo>
                  <a:pt x="620818" y="9800"/>
                  <a:pt x="610999" y="0"/>
                  <a:pt x="598887" y="0"/>
                </a:cubicBezTo>
                <a:lnTo>
                  <a:pt x="410401" y="0"/>
                </a:lnTo>
                <a:cubicBezTo>
                  <a:pt x="398289" y="0"/>
                  <a:pt x="388471" y="9800"/>
                  <a:pt x="388471" y="21889"/>
                </a:cubicBezTo>
                <a:lnTo>
                  <a:pt x="388471" y="51114"/>
                </a:lnTo>
                <a:lnTo>
                  <a:pt x="249655" y="51114"/>
                </a:lnTo>
                <a:lnTo>
                  <a:pt x="249655" y="21889"/>
                </a:lnTo>
                <a:cubicBezTo>
                  <a:pt x="249655" y="9800"/>
                  <a:pt x="239836" y="0"/>
                  <a:pt x="227724" y="0"/>
                </a:cubicBezTo>
                <a:lnTo>
                  <a:pt x="21931" y="0"/>
                </a:lnTo>
                <a:cubicBezTo>
                  <a:pt x="9819" y="0"/>
                  <a:pt x="0" y="9800"/>
                  <a:pt x="0" y="21889"/>
                </a:cubicBezTo>
                <a:lnTo>
                  <a:pt x="0" y="546044"/>
                </a:lnTo>
                <a:cubicBezTo>
                  <a:pt x="0" y="558133"/>
                  <a:pt x="9819" y="567933"/>
                  <a:pt x="21931" y="567933"/>
                </a:cubicBezTo>
                <a:lnTo>
                  <a:pt x="227724" y="567933"/>
                </a:lnTo>
                <a:cubicBezTo>
                  <a:pt x="239836" y="567933"/>
                  <a:pt x="249655" y="558133"/>
                  <a:pt x="249655" y="546044"/>
                </a:cubicBezTo>
                <a:lnTo>
                  <a:pt x="249655" y="516819"/>
                </a:lnTo>
                <a:lnTo>
                  <a:pt x="388471" y="516819"/>
                </a:lnTo>
                <a:lnTo>
                  <a:pt x="388471" y="546044"/>
                </a:lnTo>
                <a:cubicBezTo>
                  <a:pt x="388471" y="558133"/>
                  <a:pt x="398289" y="567933"/>
                  <a:pt x="410401" y="567933"/>
                </a:cubicBezTo>
                <a:lnTo>
                  <a:pt x="598887" y="567933"/>
                </a:lnTo>
                <a:cubicBezTo>
                  <a:pt x="610999" y="567933"/>
                  <a:pt x="620818" y="558133"/>
                  <a:pt x="620818" y="546044"/>
                </a:cubicBezTo>
                <a:lnTo>
                  <a:pt x="620818" y="443816"/>
                </a:lnTo>
                <a:cubicBezTo>
                  <a:pt x="620818" y="431727"/>
                  <a:pt x="610999" y="421927"/>
                  <a:pt x="598887" y="421927"/>
                </a:cubicBezTo>
                <a:lnTo>
                  <a:pt x="410401" y="421927"/>
                </a:lnTo>
                <a:cubicBezTo>
                  <a:pt x="398289" y="421927"/>
                  <a:pt x="388471" y="431727"/>
                  <a:pt x="388471" y="443816"/>
                </a:cubicBezTo>
                <a:lnTo>
                  <a:pt x="388471" y="473278"/>
                </a:lnTo>
                <a:lnTo>
                  <a:pt x="249655" y="473278"/>
                </a:lnTo>
                <a:lnTo>
                  <a:pt x="249655" y="301951"/>
                </a:lnTo>
                <a:lnTo>
                  <a:pt x="388471" y="301951"/>
                </a:lnTo>
                <a:lnTo>
                  <a:pt x="388471" y="335080"/>
                </a:lnTo>
                <a:cubicBezTo>
                  <a:pt x="388471" y="347169"/>
                  <a:pt x="398289" y="356970"/>
                  <a:pt x="410401" y="356970"/>
                </a:cubicBezTo>
                <a:lnTo>
                  <a:pt x="598887" y="356970"/>
                </a:lnTo>
                <a:cubicBezTo>
                  <a:pt x="610999" y="356970"/>
                  <a:pt x="620818" y="347169"/>
                  <a:pt x="620818" y="335080"/>
                </a:cubicBezTo>
                <a:lnTo>
                  <a:pt x="620818" y="232853"/>
                </a:lnTo>
                <a:cubicBezTo>
                  <a:pt x="620818" y="220764"/>
                  <a:pt x="610999" y="210963"/>
                  <a:pt x="598887" y="210963"/>
                </a:cubicBezTo>
                <a:lnTo>
                  <a:pt x="410401" y="210963"/>
                </a:lnTo>
                <a:cubicBezTo>
                  <a:pt x="398289" y="210963"/>
                  <a:pt x="388471" y="220764"/>
                  <a:pt x="388471" y="232853"/>
                </a:cubicBezTo>
                <a:lnTo>
                  <a:pt x="388471" y="258291"/>
                </a:lnTo>
                <a:lnTo>
                  <a:pt x="249655" y="258291"/>
                </a:lnTo>
                <a:lnTo>
                  <a:pt x="249655" y="94656"/>
                </a:lnTo>
                <a:lnTo>
                  <a:pt x="388471" y="94656"/>
                </a:lnTo>
                <a:lnTo>
                  <a:pt x="388471" y="123880"/>
                </a:lnTo>
                <a:cubicBezTo>
                  <a:pt x="388340" y="135969"/>
                  <a:pt x="398052" y="145874"/>
                  <a:pt x="410163" y="146005"/>
                </a:cubicBezTo>
                <a:cubicBezTo>
                  <a:pt x="410242" y="146006"/>
                  <a:pt x="410322" y="146006"/>
                  <a:pt x="410401" y="146006"/>
                </a:cubicBezTo>
                <a:close/>
              </a:path>
            </a:pathLst>
          </a:custGeom>
          <a:solidFill>
            <a:schemeClr val="bg1"/>
          </a:solidFill>
          <a:ln w="554" cap="flat">
            <a:noFill/>
            <a:prstDash val="solid"/>
            <a:miter/>
          </a:ln>
          <a:effectLst/>
        </p:spPr>
        <p:txBody>
          <a:bodyPr lIns="82296" tIns="41148" rIns="82296" bIns="41148" rtlCol="0" anchor="ctr"/>
          <a:lstStyle/>
          <a:p>
            <a:endParaRPr lang="zh-CN" altLang="en-US" sz="1620"/>
          </a:p>
        </p:txBody>
      </p:sp>
      <p:sp>
        <p:nvSpPr>
          <p:cNvPr id="57" name="图形 178">
            <a:extLst>
              <a:ext uri="{FF2B5EF4-FFF2-40B4-BE49-F238E27FC236}">
                <a16:creationId xmlns:a16="http://schemas.microsoft.com/office/drawing/2014/main" id="{C317D72D-A1C8-4381-B7E3-8A09D3EC04FC}"/>
              </a:ext>
            </a:extLst>
          </p:cNvPr>
          <p:cNvSpPr/>
          <p:nvPr/>
        </p:nvSpPr>
        <p:spPr>
          <a:xfrm>
            <a:off x="2028682" y="4200317"/>
            <a:ext cx="485639" cy="558610"/>
          </a:xfrm>
          <a:custGeom>
            <a:avLst/>
            <a:gdLst>
              <a:gd name="connsiteX0" fmla="*/ 386226 w 539599"/>
              <a:gd name="connsiteY0" fmla="*/ 189701 h 620678"/>
              <a:gd name="connsiteX1" fmla="*/ 259915 w 539599"/>
              <a:gd name="connsiteY1" fmla="*/ 310581 h 620678"/>
              <a:gd name="connsiteX2" fmla="*/ 386226 w 539599"/>
              <a:gd name="connsiteY2" fmla="*/ 431367 h 620678"/>
              <a:gd name="connsiteX3" fmla="*/ 386226 w 539599"/>
              <a:gd name="connsiteY3" fmla="*/ 368988 h 620678"/>
              <a:gd name="connsiteX4" fmla="*/ 539599 w 539599"/>
              <a:gd name="connsiteY4" fmla="*/ 368988 h 620678"/>
              <a:gd name="connsiteX5" fmla="*/ 539599 w 539599"/>
              <a:gd name="connsiteY5" fmla="*/ 252111 h 620678"/>
              <a:gd name="connsiteX6" fmla="*/ 386226 w 539599"/>
              <a:gd name="connsiteY6" fmla="*/ 252111 h 620678"/>
              <a:gd name="connsiteX7" fmla="*/ 452330 w 539599"/>
              <a:gd name="connsiteY7" fmla="*/ 182625 h 620678"/>
              <a:gd name="connsiteX8" fmla="*/ 452330 w 539599"/>
              <a:gd name="connsiteY8" fmla="*/ 18142 h 620678"/>
              <a:gd name="connsiteX9" fmla="*/ 447023 w 539599"/>
              <a:gd name="connsiteY9" fmla="*/ 5542 h 620678"/>
              <a:gd name="connsiteX10" fmla="*/ 434237 w 539599"/>
              <a:gd name="connsiteY10" fmla="*/ 204 h 620678"/>
              <a:gd name="connsiteX11" fmla="*/ 20825 w 539599"/>
              <a:gd name="connsiteY11" fmla="*/ 204 h 620678"/>
              <a:gd name="connsiteX12" fmla="*/ 7449 w 539599"/>
              <a:gd name="connsiteY12" fmla="*/ 3400 h 620678"/>
              <a:gd name="connsiteX13" fmla="*/ 1 w 539599"/>
              <a:gd name="connsiteY13" fmla="*/ 18049 h 620678"/>
              <a:gd name="connsiteX14" fmla="*/ 1 w 539599"/>
              <a:gd name="connsiteY14" fmla="*/ 503926 h 620678"/>
              <a:gd name="connsiteX15" fmla="*/ 12415 w 539599"/>
              <a:gd name="connsiteY15" fmla="*/ 521088 h 620678"/>
              <a:gd name="connsiteX16" fmla="*/ 319657 w 539599"/>
              <a:gd name="connsiteY16" fmla="*/ 620678 h 620678"/>
              <a:gd name="connsiteX17" fmla="*/ 325460 w 539599"/>
              <a:gd name="connsiteY17" fmla="*/ 620678 h 620678"/>
              <a:gd name="connsiteX18" fmla="*/ 343523 w 539599"/>
              <a:gd name="connsiteY18" fmla="*/ 602833 h 620678"/>
              <a:gd name="connsiteX19" fmla="*/ 343523 w 539599"/>
              <a:gd name="connsiteY19" fmla="*/ 521771 h 620678"/>
              <a:gd name="connsiteX20" fmla="*/ 434237 w 539599"/>
              <a:gd name="connsiteY20" fmla="*/ 521771 h 620678"/>
              <a:gd name="connsiteX21" fmla="*/ 447271 w 539599"/>
              <a:gd name="connsiteY21" fmla="*/ 516681 h 620678"/>
              <a:gd name="connsiteX22" fmla="*/ 452671 w 539599"/>
              <a:gd name="connsiteY22" fmla="*/ 503926 h 620678"/>
              <a:gd name="connsiteX23" fmla="*/ 452671 w 539599"/>
              <a:gd name="connsiteY23" fmla="*/ 431367 h 620678"/>
              <a:gd name="connsiteX24" fmla="*/ 416516 w 539599"/>
              <a:gd name="connsiteY24" fmla="*/ 431367 h 620678"/>
              <a:gd name="connsiteX25" fmla="*/ 416516 w 539599"/>
              <a:gd name="connsiteY25" fmla="*/ 486050 h 620678"/>
              <a:gd name="connsiteX26" fmla="*/ 343492 w 539599"/>
              <a:gd name="connsiteY26" fmla="*/ 486050 h 620678"/>
              <a:gd name="connsiteX27" fmla="*/ 343492 w 539599"/>
              <a:gd name="connsiteY27" fmla="*/ 446481 h 620678"/>
              <a:gd name="connsiteX28" fmla="*/ 199863 w 539599"/>
              <a:gd name="connsiteY28" fmla="*/ 310332 h 620678"/>
              <a:gd name="connsiteX29" fmla="*/ 343554 w 539599"/>
              <a:gd name="connsiteY29" fmla="*/ 175239 h 620678"/>
              <a:gd name="connsiteX30" fmla="*/ 343554 w 539599"/>
              <a:gd name="connsiteY30" fmla="*/ 116956 h 620678"/>
              <a:gd name="connsiteX31" fmla="*/ 331140 w 539599"/>
              <a:gd name="connsiteY31" fmla="*/ 99825 h 620678"/>
              <a:gd name="connsiteX32" fmla="*/ 132518 w 539599"/>
              <a:gd name="connsiteY32" fmla="*/ 35893 h 620678"/>
              <a:gd name="connsiteX33" fmla="*/ 416175 w 539599"/>
              <a:gd name="connsiteY33" fmla="*/ 35893 h 620678"/>
              <a:gd name="connsiteX34" fmla="*/ 416175 w 539599"/>
              <a:gd name="connsiteY34" fmla="*/ 182625 h 62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9599" h="620678">
                <a:moveTo>
                  <a:pt x="386226" y="189701"/>
                </a:moveTo>
                <a:lnTo>
                  <a:pt x="259915" y="310581"/>
                </a:lnTo>
                <a:lnTo>
                  <a:pt x="386226" y="431367"/>
                </a:lnTo>
                <a:lnTo>
                  <a:pt x="386226" y="368988"/>
                </a:lnTo>
                <a:lnTo>
                  <a:pt x="539599" y="368988"/>
                </a:lnTo>
                <a:lnTo>
                  <a:pt x="539599" y="252111"/>
                </a:lnTo>
                <a:lnTo>
                  <a:pt x="386226" y="252111"/>
                </a:lnTo>
                <a:close/>
                <a:moveTo>
                  <a:pt x="452330" y="182625"/>
                </a:moveTo>
                <a:lnTo>
                  <a:pt x="452330" y="18142"/>
                </a:lnTo>
                <a:cubicBezTo>
                  <a:pt x="452314" y="13402"/>
                  <a:pt x="450403" y="8865"/>
                  <a:pt x="447023" y="5542"/>
                </a:cubicBezTo>
                <a:cubicBezTo>
                  <a:pt x="443634" y="2142"/>
                  <a:pt x="439037" y="223"/>
                  <a:pt x="434237" y="204"/>
                </a:cubicBezTo>
                <a:lnTo>
                  <a:pt x="20825" y="204"/>
                </a:lnTo>
                <a:cubicBezTo>
                  <a:pt x="16121" y="-503"/>
                  <a:pt x="11326" y="643"/>
                  <a:pt x="7449" y="3400"/>
                </a:cubicBezTo>
                <a:cubicBezTo>
                  <a:pt x="2728" y="6778"/>
                  <a:pt x="-52" y="12244"/>
                  <a:pt x="1" y="18049"/>
                </a:cubicBezTo>
                <a:lnTo>
                  <a:pt x="1" y="503926"/>
                </a:lnTo>
                <a:cubicBezTo>
                  <a:pt x="-51" y="511743"/>
                  <a:pt x="4974" y="518690"/>
                  <a:pt x="12415" y="521088"/>
                </a:cubicBezTo>
                <a:lnTo>
                  <a:pt x="319657" y="620678"/>
                </a:lnTo>
                <a:lnTo>
                  <a:pt x="325460" y="620678"/>
                </a:lnTo>
                <a:cubicBezTo>
                  <a:pt x="335372" y="620730"/>
                  <a:pt x="343454" y="612745"/>
                  <a:pt x="343523" y="602833"/>
                </a:cubicBezTo>
                <a:lnTo>
                  <a:pt x="343523" y="521771"/>
                </a:lnTo>
                <a:lnTo>
                  <a:pt x="434237" y="521771"/>
                </a:lnTo>
                <a:cubicBezTo>
                  <a:pt x="439088" y="521888"/>
                  <a:pt x="443783" y="520054"/>
                  <a:pt x="447271" y="516681"/>
                </a:cubicBezTo>
                <a:cubicBezTo>
                  <a:pt x="450721" y="513334"/>
                  <a:pt x="452669" y="508733"/>
                  <a:pt x="452671" y="503926"/>
                </a:cubicBezTo>
                <a:lnTo>
                  <a:pt x="452671" y="431367"/>
                </a:lnTo>
                <a:lnTo>
                  <a:pt x="416516" y="431367"/>
                </a:lnTo>
                <a:lnTo>
                  <a:pt x="416516" y="486050"/>
                </a:lnTo>
                <a:lnTo>
                  <a:pt x="343492" y="486050"/>
                </a:lnTo>
                <a:lnTo>
                  <a:pt x="343492" y="446481"/>
                </a:lnTo>
                <a:lnTo>
                  <a:pt x="199863" y="310332"/>
                </a:lnTo>
                <a:lnTo>
                  <a:pt x="343554" y="175239"/>
                </a:lnTo>
                <a:lnTo>
                  <a:pt x="343554" y="116956"/>
                </a:lnTo>
                <a:cubicBezTo>
                  <a:pt x="343612" y="109144"/>
                  <a:pt x="338582" y="102202"/>
                  <a:pt x="331140" y="99825"/>
                </a:cubicBezTo>
                <a:lnTo>
                  <a:pt x="132518" y="35893"/>
                </a:lnTo>
                <a:lnTo>
                  <a:pt x="416175" y="35893"/>
                </a:lnTo>
                <a:lnTo>
                  <a:pt x="416175" y="182625"/>
                </a:ln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58" name="图形 179">
            <a:extLst>
              <a:ext uri="{FF2B5EF4-FFF2-40B4-BE49-F238E27FC236}">
                <a16:creationId xmlns:a16="http://schemas.microsoft.com/office/drawing/2014/main" id="{D4F3F492-122F-4EDF-A094-9F59AEB267FE}"/>
              </a:ext>
            </a:extLst>
          </p:cNvPr>
          <p:cNvSpPr/>
          <p:nvPr/>
        </p:nvSpPr>
        <p:spPr>
          <a:xfrm>
            <a:off x="1118007" y="4278578"/>
            <a:ext cx="453881" cy="402089"/>
          </a:xfrm>
          <a:custGeom>
            <a:avLst/>
            <a:gdLst>
              <a:gd name="connsiteX0" fmla="*/ 447480 w 504312"/>
              <a:gd name="connsiteY0" fmla="*/ 96658 h 446766"/>
              <a:gd name="connsiteX1" fmla="*/ 272911 w 504312"/>
              <a:gd name="connsiteY1" fmla="*/ 96658 h 446766"/>
              <a:gd name="connsiteX2" fmla="*/ 214721 w 504312"/>
              <a:gd name="connsiteY2" fmla="*/ 38468 h 446766"/>
              <a:gd name="connsiteX3" fmla="*/ 15711 w 504312"/>
              <a:gd name="connsiteY3" fmla="*/ 38468 h 446766"/>
              <a:gd name="connsiteX4" fmla="*/ 16875 w 504312"/>
              <a:gd name="connsiteY4" fmla="*/ 19071 h 446766"/>
              <a:gd name="connsiteX5" fmla="*/ 36595 w 504312"/>
              <a:gd name="connsiteY5" fmla="*/ 3 h 446766"/>
              <a:gd name="connsiteX6" fmla="*/ 37823 w 504312"/>
              <a:gd name="connsiteY6" fmla="*/ 62 h 446766"/>
              <a:gd name="connsiteX7" fmla="*/ 230626 w 504312"/>
              <a:gd name="connsiteY7" fmla="*/ 15968 h 446766"/>
              <a:gd name="connsiteX8" fmla="*/ 283773 w 504312"/>
              <a:gd name="connsiteY8" fmla="*/ 79589 h 446766"/>
              <a:gd name="connsiteX9" fmla="*/ 465519 w 504312"/>
              <a:gd name="connsiteY9" fmla="*/ 117024 h 446766"/>
              <a:gd name="connsiteX10" fmla="*/ 271553 w 504312"/>
              <a:gd name="connsiteY10" fmla="*/ 117024 h 446766"/>
              <a:gd name="connsiteX11" fmla="*/ 213363 w 504312"/>
              <a:gd name="connsiteY11" fmla="*/ 58834 h 446766"/>
              <a:gd name="connsiteX12" fmla="*/ 38793 w 504312"/>
              <a:gd name="connsiteY12" fmla="*/ 58834 h 446766"/>
              <a:gd name="connsiteX13" fmla="*/ 0 w 504312"/>
              <a:gd name="connsiteY13" fmla="*/ 97627 h 446766"/>
              <a:gd name="connsiteX14" fmla="*/ 0 w 504312"/>
              <a:gd name="connsiteY14" fmla="*/ 407973 h 446766"/>
              <a:gd name="connsiteX15" fmla="*/ 38793 w 504312"/>
              <a:gd name="connsiteY15" fmla="*/ 446767 h 446766"/>
              <a:gd name="connsiteX16" fmla="*/ 465519 w 504312"/>
              <a:gd name="connsiteY16" fmla="*/ 446767 h 446766"/>
              <a:gd name="connsiteX17" fmla="*/ 504312 w 504312"/>
              <a:gd name="connsiteY17" fmla="*/ 407973 h 446766"/>
              <a:gd name="connsiteX18" fmla="*/ 504312 w 504312"/>
              <a:gd name="connsiteY18" fmla="*/ 155817 h 446766"/>
              <a:gd name="connsiteX19" fmla="*/ 465519 w 504312"/>
              <a:gd name="connsiteY19" fmla="*/ 117024 h 446766"/>
              <a:gd name="connsiteX20" fmla="*/ 197264 w 504312"/>
              <a:gd name="connsiteY20" fmla="*/ 355021 h 446766"/>
              <a:gd name="connsiteX21" fmla="*/ 192996 w 504312"/>
              <a:gd name="connsiteY21" fmla="*/ 378103 h 446766"/>
              <a:gd name="connsiteX22" fmla="*/ 164483 w 504312"/>
              <a:gd name="connsiteY22" fmla="*/ 397499 h 446766"/>
              <a:gd name="connsiteX23" fmla="*/ 143535 w 504312"/>
              <a:gd name="connsiteY23" fmla="*/ 376745 h 446766"/>
              <a:gd name="connsiteX24" fmla="*/ 162932 w 504312"/>
              <a:gd name="connsiteY24" fmla="*/ 348038 h 446766"/>
              <a:gd name="connsiteX25" fmla="*/ 184850 w 504312"/>
              <a:gd name="connsiteY25" fmla="*/ 342219 h 446766"/>
              <a:gd name="connsiteX26" fmla="*/ 220540 w 504312"/>
              <a:gd name="connsiteY26" fmla="*/ 307111 h 446766"/>
              <a:gd name="connsiteX27" fmla="*/ 232760 w 504312"/>
              <a:gd name="connsiteY27" fmla="*/ 319331 h 446766"/>
              <a:gd name="connsiteX28" fmla="*/ 358644 w 504312"/>
              <a:gd name="connsiteY28" fmla="*/ 393814 h 446766"/>
              <a:gd name="connsiteX29" fmla="*/ 323924 w 504312"/>
              <a:gd name="connsiteY29" fmla="*/ 393814 h 446766"/>
              <a:gd name="connsiteX30" fmla="*/ 229268 w 504312"/>
              <a:gd name="connsiteY30" fmla="*/ 296831 h 446766"/>
              <a:gd name="connsiteX31" fmla="*/ 217824 w 504312"/>
              <a:gd name="connsiteY31" fmla="*/ 285193 h 446766"/>
              <a:gd name="connsiteX32" fmla="*/ 197458 w 504312"/>
              <a:gd name="connsiteY32" fmla="*/ 265796 h 446766"/>
              <a:gd name="connsiteX33" fmla="*/ 152845 w 504312"/>
              <a:gd name="connsiteY33" fmla="*/ 255710 h 446766"/>
              <a:gd name="connsiteX34" fmla="*/ 137328 w 504312"/>
              <a:gd name="connsiteY34" fmla="*/ 206637 h 446766"/>
              <a:gd name="connsiteX35" fmla="*/ 147425 w 504312"/>
              <a:gd name="connsiteY35" fmla="*/ 201088 h 446766"/>
              <a:gd name="connsiteX36" fmla="*/ 150906 w 504312"/>
              <a:gd name="connsiteY36" fmla="*/ 203145 h 446766"/>
              <a:gd name="connsiteX37" fmla="*/ 163514 w 504312"/>
              <a:gd name="connsiteY37" fmla="*/ 215559 h 446766"/>
              <a:gd name="connsiteX38" fmla="*/ 182148 w 504312"/>
              <a:gd name="connsiteY38" fmla="*/ 214726 h 446766"/>
              <a:gd name="connsiteX39" fmla="*/ 182910 w 504312"/>
              <a:gd name="connsiteY39" fmla="*/ 213813 h 446766"/>
              <a:gd name="connsiteX40" fmla="*/ 180777 w 504312"/>
              <a:gd name="connsiteY40" fmla="*/ 196550 h 446766"/>
              <a:gd name="connsiteX41" fmla="*/ 168945 w 504312"/>
              <a:gd name="connsiteY41" fmla="*/ 184718 h 446766"/>
              <a:gd name="connsiteX42" fmla="*/ 168650 w 504312"/>
              <a:gd name="connsiteY42" fmla="*/ 173201 h 446766"/>
              <a:gd name="connsiteX43" fmla="*/ 172436 w 504312"/>
              <a:gd name="connsiteY43" fmla="*/ 170947 h 446766"/>
              <a:gd name="connsiteX44" fmla="*/ 231797 w 504312"/>
              <a:gd name="connsiteY44" fmla="*/ 206369 h 446766"/>
              <a:gd name="connsiteX45" fmla="*/ 231596 w 504312"/>
              <a:gd name="connsiteY45" fmla="*/ 231076 h 446766"/>
              <a:gd name="connsiteX46" fmla="*/ 240518 w 504312"/>
              <a:gd name="connsiteY46" fmla="*/ 240193 h 446766"/>
              <a:gd name="connsiteX47" fmla="*/ 251962 w 504312"/>
              <a:gd name="connsiteY47" fmla="*/ 251831 h 446766"/>
              <a:gd name="connsiteX48" fmla="*/ 263406 w 504312"/>
              <a:gd name="connsiteY48" fmla="*/ 263663 h 446766"/>
              <a:gd name="connsiteX49" fmla="*/ 274850 w 504312"/>
              <a:gd name="connsiteY49" fmla="*/ 275301 h 446766"/>
              <a:gd name="connsiteX50" fmla="*/ 358062 w 504312"/>
              <a:gd name="connsiteY50" fmla="*/ 359676 h 446766"/>
              <a:gd name="connsiteX51" fmla="*/ 358062 w 504312"/>
              <a:gd name="connsiteY51" fmla="*/ 394396 h 446766"/>
              <a:gd name="connsiteX52" fmla="*/ 360389 w 504312"/>
              <a:gd name="connsiteY52" fmla="*/ 219244 h 446766"/>
              <a:gd name="connsiteX53" fmla="*/ 299678 w 504312"/>
              <a:gd name="connsiteY53" fmla="*/ 279374 h 446766"/>
              <a:gd name="connsiteX54" fmla="*/ 286682 w 504312"/>
              <a:gd name="connsiteY54" fmla="*/ 265990 h 446766"/>
              <a:gd name="connsiteX55" fmla="*/ 273492 w 504312"/>
              <a:gd name="connsiteY55" fmla="*/ 252413 h 446766"/>
              <a:gd name="connsiteX56" fmla="*/ 260303 w 504312"/>
              <a:gd name="connsiteY56" fmla="*/ 239029 h 446766"/>
              <a:gd name="connsiteX57" fmla="*/ 320432 w 504312"/>
              <a:gd name="connsiteY57" fmla="*/ 179287 h 446766"/>
              <a:gd name="connsiteX58" fmla="*/ 339829 w 504312"/>
              <a:gd name="connsiteY58" fmla="*/ 170947 h 446766"/>
              <a:gd name="connsiteX59" fmla="*/ 359226 w 504312"/>
              <a:gd name="connsiteY59" fmla="*/ 179287 h 446766"/>
              <a:gd name="connsiteX60" fmla="*/ 359226 w 504312"/>
              <a:gd name="connsiteY60" fmla="*/ 219244 h 446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04312" h="446766">
                <a:moveTo>
                  <a:pt x="447480" y="96658"/>
                </a:moveTo>
                <a:lnTo>
                  <a:pt x="272911" y="96658"/>
                </a:lnTo>
                <a:lnTo>
                  <a:pt x="214721" y="38468"/>
                </a:lnTo>
                <a:lnTo>
                  <a:pt x="15711" y="38468"/>
                </a:lnTo>
                <a:lnTo>
                  <a:pt x="16875" y="19071"/>
                </a:lnTo>
                <a:cubicBezTo>
                  <a:pt x="17055" y="8360"/>
                  <a:pt x="25884" y="-177"/>
                  <a:pt x="36595" y="3"/>
                </a:cubicBezTo>
                <a:cubicBezTo>
                  <a:pt x="37005" y="10"/>
                  <a:pt x="37415" y="30"/>
                  <a:pt x="37823" y="62"/>
                </a:cubicBezTo>
                <a:lnTo>
                  <a:pt x="230626" y="15968"/>
                </a:lnTo>
                <a:lnTo>
                  <a:pt x="283773" y="79589"/>
                </a:lnTo>
                <a:close/>
                <a:moveTo>
                  <a:pt x="465519" y="117024"/>
                </a:moveTo>
                <a:lnTo>
                  <a:pt x="271553" y="117024"/>
                </a:lnTo>
                <a:lnTo>
                  <a:pt x="213363" y="58834"/>
                </a:lnTo>
                <a:lnTo>
                  <a:pt x="38793" y="58834"/>
                </a:lnTo>
                <a:cubicBezTo>
                  <a:pt x="17368" y="58834"/>
                  <a:pt x="0" y="76203"/>
                  <a:pt x="0" y="97627"/>
                </a:cubicBezTo>
                <a:lnTo>
                  <a:pt x="0" y="407973"/>
                </a:lnTo>
                <a:cubicBezTo>
                  <a:pt x="0" y="429398"/>
                  <a:pt x="17368" y="446767"/>
                  <a:pt x="38793" y="446767"/>
                </a:cubicBezTo>
                <a:lnTo>
                  <a:pt x="465519" y="446767"/>
                </a:lnTo>
                <a:cubicBezTo>
                  <a:pt x="486944" y="446767"/>
                  <a:pt x="504312" y="429398"/>
                  <a:pt x="504312" y="407973"/>
                </a:cubicBezTo>
                <a:lnTo>
                  <a:pt x="504312" y="155817"/>
                </a:lnTo>
                <a:cubicBezTo>
                  <a:pt x="504312" y="134392"/>
                  <a:pt x="486944" y="117024"/>
                  <a:pt x="465519" y="117024"/>
                </a:cubicBezTo>
                <a:close/>
                <a:moveTo>
                  <a:pt x="197264" y="355021"/>
                </a:moveTo>
                <a:lnTo>
                  <a:pt x="192996" y="378103"/>
                </a:lnTo>
                <a:lnTo>
                  <a:pt x="164483" y="397499"/>
                </a:lnTo>
                <a:lnTo>
                  <a:pt x="143535" y="376745"/>
                </a:lnTo>
                <a:lnTo>
                  <a:pt x="162932" y="348038"/>
                </a:lnTo>
                <a:lnTo>
                  <a:pt x="184850" y="342219"/>
                </a:lnTo>
                <a:lnTo>
                  <a:pt x="220540" y="307111"/>
                </a:lnTo>
                <a:lnTo>
                  <a:pt x="232760" y="319331"/>
                </a:lnTo>
                <a:close/>
                <a:moveTo>
                  <a:pt x="358644" y="393814"/>
                </a:moveTo>
                <a:cubicBezTo>
                  <a:pt x="349037" y="403356"/>
                  <a:pt x="333530" y="403356"/>
                  <a:pt x="323924" y="393814"/>
                </a:cubicBezTo>
                <a:lnTo>
                  <a:pt x="229268" y="296831"/>
                </a:lnTo>
                <a:lnTo>
                  <a:pt x="217824" y="285193"/>
                </a:lnTo>
                <a:lnTo>
                  <a:pt x="197458" y="265796"/>
                </a:lnTo>
                <a:cubicBezTo>
                  <a:pt x="181831" y="269857"/>
                  <a:pt x="165205" y="266098"/>
                  <a:pt x="152845" y="255710"/>
                </a:cubicBezTo>
                <a:cubicBezTo>
                  <a:pt x="138861" y="243569"/>
                  <a:pt x="132866" y="224611"/>
                  <a:pt x="137328" y="206637"/>
                </a:cubicBezTo>
                <a:cubicBezTo>
                  <a:pt x="138584" y="202316"/>
                  <a:pt x="143105" y="199832"/>
                  <a:pt x="147425" y="201088"/>
                </a:cubicBezTo>
                <a:cubicBezTo>
                  <a:pt x="148740" y="201471"/>
                  <a:pt x="149937" y="202178"/>
                  <a:pt x="150906" y="203145"/>
                </a:cubicBezTo>
                <a:lnTo>
                  <a:pt x="163514" y="215559"/>
                </a:lnTo>
                <a:cubicBezTo>
                  <a:pt x="168889" y="220475"/>
                  <a:pt x="177232" y="220102"/>
                  <a:pt x="182148" y="214726"/>
                </a:cubicBezTo>
                <a:cubicBezTo>
                  <a:pt x="182416" y="214433"/>
                  <a:pt x="182670" y="214129"/>
                  <a:pt x="182910" y="213813"/>
                </a:cubicBezTo>
                <a:cubicBezTo>
                  <a:pt x="186462" y="208299"/>
                  <a:pt x="185564" y="201034"/>
                  <a:pt x="180777" y="196550"/>
                </a:cubicBezTo>
                <a:lnTo>
                  <a:pt x="168945" y="184718"/>
                </a:lnTo>
                <a:cubicBezTo>
                  <a:pt x="165683" y="181619"/>
                  <a:pt x="165551" y="176463"/>
                  <a:pt x="168650" y="173201"/>
                </a:cubicBezTo>
                <a:cubicBezTo>
                  <a:pt x="169681" y="172116"/>
                  <a:pt x="170991" y="171336"/>
                  <a:pt x="172436" y="170947"/>
                </a:cubicBezTo>
                <a:cubicBezTo>
                  <a:pt x="198610" y="164336"/>
                  <a:pt x="225186" y="180195"/>
                  <a:pt x="231797" y="206369"/>
                </a:cubicBezTo>
                <a:cubicBezTo>
                  <a:pt x="233847" y="214486"/>
                  <a:pt x="233777" y="222994"/>
                  <a:pt x="231596" y="231076"/>
                </a:cubicBezTo>
                <a:lnTo>
                  <a:pt x="240518" y="240193"/>
                </a:lnTo>
                <a:lnTo>
                  <a:pt x="251962" y="251831"/>
                </a:lnTo>
                <a:lnTo>
                  <a:pt x="263406" y="263663"/>
                </a:lnTo>
                <a:lnTo>
                  <a:pt x="274850" y="275301"/>
                </a:lnTo>
                <a:lnTo>
                  <a:pt x="358062" y="359676"/>
                </a:lnTo>
                <a:cubicBezTo>
                  <a:pt x="367604" y="369282"/>
                  <a:pt x="367604" y="384789"/>
                  <a:pt x="358062" y="394396"/>
                </a:cubicBezTo>
                <a:close/>
                <a:moveTo>
                  <a:pt x="360389" y="219244"/>
                </a:moveTo>
                <a:lnTo>
                  <a:pt x="299678" y="279374"/>
                </a:lnTo>
                <a:lnTo>
                  <a:pt x="286682" y="265990"/>
                </a:lnTo>
                <a:lnTo>
                  <a:pt x="273492" y="252413"/>
                </a:lnTo>
                <a:lnTo>
                  <a:pt x="260303" y="239029"/>
                </a:lnTo>
                <a:lnTo>
                  <a:pt x="320432" y="179287"/>
                </a:lnTo>
                <a:cubicBezTo>
                  <a:pt x="325569" y="174094"/>
                  <a:pt x="332526" y="171102"/>
                  <a:pt x="339829" y="170947"/>
                </a:cubicBezTo>
                <a:cubicBezTo>
                  <a:pt x="347141" y="171061"/>
                  <a:pt x="354112" y="174059"/>
                  <a:pt x="359226" y="179287"/>
                </a:cubicBezTo>
                <a:cubicBezTo>
                  <a:pt x="370118" y="190379"/>
                  <a:pt x="370118" y="208152"/>
                  <a:pt x="359226" y="219244"/>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grpSp>
        <p:nvGrpSpPr>
          <p:cNvPr id="83" name="组合 82">
            <a:extLst>
              <a:ext uri="{FF2B5EF4-FFF2-40B4-BE49-F238E27FC236}">
                <a16:creationId xmlns:a16="http://schemas.microsoft.com/office/drawing/2014/main" id="{1D638F05-3E55-438B-8A70-02CC00BD3D6A}"/>
              </a:ext>
            </a:extLst>
          </p:cNvPr>
          <p:cNvGrpSpPr/>
          <p:nvPr/>
        </p:nvGrpSpPr>
        <p:grpSpPr>
          <a:xfrm>
            <a:off x="10673795" y="3350272"/>
            <a:ext cx="450935" cy="429278"/>
            <a:chOff x="10673795" y="3350272"/>
            <a:chExt cx="450935" cy="429278"/>
          </a:xfrm>
        </p:grpSpPr>
        <p:sp>
          <p:nvSpPr>
            <p:cNvPr id="61" name="图形 181">
              <a:extLst>
                <a:ext uri="{FF2B5EF4-FFF2-40B4-BE49-F238E27FC236}">
                  <a16:creationId xmlns:a16="http://schemas.microsoft.com/office/drawing/2014/main" id="{6E4E1DF9-5993-49AD-9072-2EDC3742E2D9}"/>
                </a:ext>
              </a:extLst>
            </p:cNvPr>
            <p:cNvSpPr/>
            <p:nvPr/>
          </p:nvSpPr>
          <p:spPr>
            <a:xfrm>
              <a:off x="10756334" y="3518378"/>
              <a:ext cx="284221" cy="93067"/>
            </a:xfrm>
            <a:custGeom>
              <a:avLst/>
              <a:gdLst>
                <a:gd name="connsiteX0" fmla="*/ 43400 w 315801"/>
                <a:gd name="connsiteY0" fmla="*/ 103408 h 103408"/>
                <a:gd name="connsiteX1" fmla="*/ 0 w 315801"/>
                <a:gd name="connsiteY1" fmla="*/ 60008 h 103408"/>
                <a:gd name="connsiteX2" fmla="*/ 0 w 315801"/>
                <a:gd name="connsiteY2" fmla="*/ 43400 h 103408"/>
                <a:gd name="connsiteX3" fmla="*/ 43400 w 315801"/>
                <a:gd name="connsiteY3" fmla="*/ 0 h 103408"/>
                <a:gd name="connsiteX4" fmla="*/ 86800 w 315801"/>
                <a:gd name="connsiteY4" fmla="*/ 43400 h 103408"/>
                <a:gd name="connsiteX5" fmla="*/ 86800 w 315801"/>
                <a:gd name="connsiteY5" fmla="*/ 60008 h 103408"/>
                <a:gd name="connsiteX6" fmla="*/ 43400 w 315801"/>
                <a:gd name="connsiteY6" fmla="*/ 103408 h 103408"/>
                <a:gd name="connsiteX7" fmla="*/ 272401 w 315801"/>
                <a:gd name="connsiteY7" fmla="*/ 103408 h 103408"/>
                <a:gd name="connsiteX8" fmla="*/ 229001 w 315801"/>
                <a:gd name="connsiteY8" fmla="*/ 60008 h 103408"/>
                <a:gd name="connsiteX9" fmla="*/ 229001 w 315801"/>
                <a:gd name="connsiteY9" fmla="*/ 43400 h 103408"/>
                <a:gd name="connsiteX10" fmla="*/ 272401 w 315801"/>
                <a:gd name="connsiteY10" fmla="*/ 0 h 103408"/>
                <a:gd name="connsiteX11" fmla="*/ 315801 w 315801"/>
                <a:gd name="connsiteY11" fmla="*/ 43400 h 103408"/>
                <a:gd name="connsiteX12" fmla="*/ 315801 w 315801"/>
                <a:gd name="connsiteY12" fmla="*/ 60008 h 103408"/>
                <a:gd name="connsiteX13" fmla="*/ 272401 w 315801"/>
                <a:gd name="connsiteY13" fmla="*/ 103408 h 103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5801" h="103408">
                  <a:moveTo>
                    <a:pt x="43400" y="103408"/>
                  </a:moveTo>
                  <a:cubicBezTo>
                    <a:pt x="19457" y="103408"/>
                    <a:pt x="0" y="84012"/>
                    <a:pt x="0" y="60008"/>
                  </a:cubicBezTo>
                  <a:lnTo>
                    <a:pt x="0" y="43400"/>
                  </a:lnTo>
                  <a:cubicBezTo>
                    <a:pt x="0" y="19457"/>
                    <a:pt x="19397" y="0"/>
                    <a:pt x="43400" y="0"/>
                  </a:cubicBezTo>
                  <a:cubicBezTo>
                    <a:pt x="67343" y="0"/>
                    <a:pt x="86800" y="19397"/>
                    <a:pt x="86800" y="43400"/>
                  </a:cubicBezTo>
                  <a:lnTo>
                    <a:pt x="86800" y="60008"/>
                  </a:lnTo>
                  <a:cubicBezTo>
                    <a:pt x="86739" y="84012"/>
                    <a:pt x="67343" y="103408"/>
                    <a:pt x="43400" y="103408"/>
                  </a:cubicBezTo>
                  <a:close/>
                  <a:moveTo>
                    <a:pt x="272401" y="103408"/>
                  </a:moveTo>
                  <a:cubicBezTo>
                    <a:pt x="248459" y="103408"/>
                    <a:pt x="229001" y="84012"/>
                    <a:pt x="229001" y="60008"/>
                  </a:cubicBezTo>
                  <a:lnTo>
                    <a:pt x="229001" y="43400"/>
                  </a:lnTo>
                  <a:cubicBezTo>
                    <a:pt x="229001" y="19457"/>
                    <a:pt x="248398" y="0"/>
                    <a:pt x="272401" y="0"/>
                  </a:cubicBezTo>
                  <a:cubicBezTo>
                    <a:pt x="296344" y="0"/>
                    <a:pt x="315801" y="19397"/>
                    <a:pt x="315801" y="43400"/>
                  </a:cubicBezTo>
                  <a:lnTo>
                    <a:pt x="315801" y="60008"/>
                  </a:lnTo>
                  <a:cubicBezTo>
                    <a:pt x="315801" y="84012"/>
                    <a:pt x="296344" y="103408"/>
                    <a:pt x="272401" y="103408"/>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62" name="图形 181">
              <a:extLst>
                <a:ext uri="{FF2B5EF4-FFF2-40B4-BE49-F238E27FC236}">
                  <a16:creationId xmlns:a16="http://schemas.microsoft.com/office/drawing/2014/main" id="{ECF731F2-1A23-4829-B7BD-2D259981A95C}"/>
                </a:ext>
              </a:extLst>
            </p:cNvPr>
            <p:cNvSpPr/>
            <p:nvPr/>
          </p:nvSpPr>
          <p:spPr>
            <a:xfrm>
              <a:off x="10673795" y="3350272"/>
              <a:ext cx="450935" cy="429278"/>
            </a:xfrm>
            <a:custGeom>
              <a:avLst/>
              <a:gdLst>
                <a:gd name="connsiteX0" fmla="*/ 452487 w 501039"/>
                <a:gd name="connsiteY0" fmla="*/ 0 h 476975"/>
                <a:gd name="connsiteX1" fmla="*/ 416967 w 501039"/>
                <a:gd name="connsiteY1" fmla="*/ 0 h 476975"/>
                <a:gd name="connsiteX2" fmla="*/ 416967 w 501039"/>
                <a:gd name="connsiteY2" fmla="*/ 36611 h 476975"/>
                <a:gd name="connsiteX3" fmla="*/ 364535 w 501039"/>
                <a:gd name="connsiteY3" fmla="*/ 89043 h 476975"/>
                <a:gd name="connsiteX4" fmla="*/ 312104 w 501039"/>
                <a:gd name="connsiteY4" fmla="*/ 36611 h 476975"/>
                <a:gd name="connsiteX5" fmla="*/ 312104 w 501039"/>
                <a:gd name="connsiteY5" fmla="*/ 0 h 476975"/>
                <a:gd name="connsiteX6" fmla="*/ 188875 w 501039"/>
                <a:gd name="connsiteY6" fmla="*/ 0 h 476975"/>
                <a:gd name="connsiteX7" fmla="*/ 188875 w 501039"/>
                <a:gd name="connsiteY7" fmla="*/ 36611 h 476975"/>
                <a:gd name="connsiteX8" fmla="*/ 136443 w 501039"/>
                <a:gd name="connsiteY8" fmla="*/ 89043 h 476975"/>
                <a:gd name="connsiteX9" fmla="*/ 84012 w 501039"/>
                <a:gd name="connsiteY9" fmla="*/ 36611 h 476975"/>
                <a:gd name="connsiteX10" fmla="*/ 84012 w 501039"/>
                <a:gd name="connsiteY10" fmla="*/ 0 h 476975"/>
                <a:gd name="connsiteX11" fmla="*/ 48492 w 501039"/>
                <a:gd name="connsiteY11" fmla="*/ 0 h 476975"/>
                <a:gd name="connsiteX12" fmla="*/ 0 w 501039"/>
                <a:gd name="connsiteY12" fmla="*/ 48492 h 476975"/>
                <a:gd name="connsiteX13" fmla="*/ 0 w 501039"/>
                <a:gd name="connsiteY13" fmla="*/ 428484 h 476975"/>
                <a:gd name="connsiteX14" fmla="*/ 48492 w 501039"/>
                <a:gd name="connsiteY14" fmla="*/ 476975 h 476975"/>
                <a:gd name="connsiteX15" fmla="*/ 452548 w 501039"/>
                <a:gd name="connsiteY15" fmla="*/ 476975 h 476975"/>
                <a:gd name="connsiteX16" fmla="*/ 501039 w 501039"/>
                <a:gd name="connsiteY16" fmla="*/ 428484 h 476975"/>
                <a:gd name="connsiteX17" fmla="*/ 501039 w 501039"/>
                <a:gd name="connsiteY17" fmla="*/ 48492 h 476975"/>
                <a:gd name="connsiteX18" fmla="*/ 452487 w 501039"/>
                <a:gd name="connsiteY18" fmla="*/ 0 h 476975"/>
                <a:gd name="connsiteX19" fmla="*/ 57099 w 501039"/>
                <a:gd name="connsiteY19" fmla="*/ 189602 h 476975"/>
                <a:gd name="connsiteX20" fmla="*/ 89831 w 501039"/>
                <a:gd name="connsiteY20" fmla="*/ 156870 h 476975"/>
                <a:gd name="connsiteX21" fmla="*/ 353140 w 501039"/>
                <a:gd name="connsiteY21" fmla="*/ 156870 h 476975"/>
                <a:gd name="connsiteX22" fmla="*/ 385872 w 501039"/>
                <a:gd name="connsiteY22" fmla="*/ 189602 h 476975"/>
                <a:gd name="connsiteX23" fmla="*/ 353140 w 501039"/>
                <a:gd name="connsiteY23" fmla="*/ 222334 h 476975"/>
                <a:gd name="connsiteX24" fmla="*/ 89770 w 501039"/>
                <a:gd name="connsiteY24" fmla="*/ 222334 h 476975"/>
                <a:gd name="connsiteX25" fmla="*/ 57099 w 501039"/>
                <a:gd name="connsiteY25" fmla="*/ 189602 h 476975"/>
                <a:gd name="connsiteX26" fmla="*/ 445516 w 501039"/>
                <a:gd name="connsiteY26" fmla="*/ 308588 h 476975"/>
                <a:gd name="connsiteX27" fmla="*/ 412784 w 501039"/>
                <a:gd name="connsiteY27" fmla="*/ 341320 h 476975"/>
                <a:gd name="connsiteX28" fmla="*/ 89770 w 501039"/>
                <a:gd name="connsiteY28" fmla="*/ 341320 h 476975"/>
                <a:gd name="connsiteX29" fmla="*/ 57038 w 501039"/>
                <a:gd name="connsiteY29" fmla="*/ 308588 h 476975"/>
                <a:gd name="connsiteX30" fmla="*/ 89770 w 501039"/>
                <a:gd name="connsiteY30" fmla="*/ 275856 h 476975"/>
                <a:gd name="connsiteX31" fmla="*/ 412784 w 501039"/>
                <a:gd name="connsiteY31" fmla="*/ 275856 h 476975"/>
                <a:gd name="connsiteX32" fmla="*/ 445516 w 501039"/>
                <a:gd name="connsiteY32" fmla="*/ 308588 h 47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01039" h="476975">
                  <a:moveTo>
                    <a:pt x="452487" y="0"/>
                  </a:moveTo>
                  <a:lnTo>
                    <a:pt x="416967" y="0"/>
                  </a:lnTo>
                  <a:lnTo>
                    <a:pt x="416967" y="36611"/>
                  </a:lnTo>
                  <a:cubicBezTo>
                    <a:pt x="416967" y="65464"/>
                    <a:pt x="393388" y="89043"/>
                    <a:pt x="364535" y="89043"/>
                  </a:cubicBezTo>
                  <a:cubicBezTo>
                    <a:pt x="335683" y="89043"/>
                    <a:pt x="312104" y="65464"/>
                    <a:pt x="312104" y="36611"/>
                  </a:cubicBezTo>
                  <a:lnTo>
                    <a:pt x="312104" y="0"/>
                  </a:lnTo>
                  <a:lnTo>
                    <a:pt x="188875" y="0"/>
                  </a:lnTo>
                  <a:lnTo>
                    <a:pt x="188875" y="36611"/>
                  </a:lnTo>
                  <a:cubicBezTo>
                    <a:pt x="188875" y="65464"/>
                    <a:pt x="165296" y="89043"/>
                    <a:pt x="136443" y="89043"/>
                  </a:cubicBezTo>
                  <a:cubicBezTo>
                    <a:pt x="107591" y="89043"/>
                    <a:pt x="84012" y="65464"/>
                    <a:pt x="84012" y="36611"/>
                  </a:cubicBezTo>
                  <a:lnTo>
                    <a:pt x="84012" y="0"/>
                  </a:lnTo>
                  <a:lnTo>
                    <a:pt x="48492" y="0"/>
                  </a:lnTo>
                  <a:cubicBezTo>
                    <a:pt x="21821" y="0"/>
                    <a:pt x="0" y="21821"/>
                    <a:pt x="0" y="48492"/>
                  </a:cubicBezTo>
                  <a:lnTo>
                    <a:pt x="0" y="428484"/>
                  </a:lnTo>
                  <a:cubicBezTo>
                    <a:pt x="0" y="455154"/>
                    <a:pt x="21821" y="476975"/>
                    <a:pt x="48492" y="476975"/>
                  </a:cubicBezTo>
                  <a:lnTo>
                    <a:pt x="452548" y="476975"/>
                  </a:lnTo>
                  <a:cubicBezTo>
                    <a:pt x="479218" y="476975"/>
                    <a:pt x="501039" y="455154"/>
                    <a:pt x="501039" y="428484"/>
                  </a:cubicBezTo>
                  <a:lnTo>
                    <a:pt x="501039" y="48492"/>
                  </a:lnTo>
                  <a:cubicBezTo>
                    <a:pt x="500978" y="21821"/>
                    <a:pt x="479157" y="0"/>
                    <a:pt x="452487" y="0"/>
                  </a:cubicBezTo>
                  <a:close/>
                  <a:moveTo>
                    <a:pt x="57099" y="189602"/>
                  </a:moveTo>
                  <a:cubicBezTo>
                    <a:pt x="57099" y="171600"/>
                    <a:pt x="71828" y="156870"/>
                    <a:pt x="89831" y="156870"/>
                  </a:cubicBezTo>
                  <a:lnTo>
                    <a:pt x="353140" y="156870"/>
                  </a:lnTo>
                  <a:cubicBezTo>
                    <a:pt x="371142" y="156870"/>
                    <a:pt x="385872" y="171600"/>
                    <a:pt x="385872" y="189602"/>
                  </a:cubicBezTo>
                  <a:cubicBezTo>
                    <a:pt x="385872" y="207605"/>
                    <a:pt x="371142" y="222334"/>
                    <a:pt x="353140" y="222334"/>
                  </a:cubicBezTo>
                  <a:lnTo>
                    <a:pt x="89770" y="222334"/>
                  </a:lnTo>
                  <a:cubicBezTo>
                    <a:pt x="71768" y="222273"/>
                    <a:pt x="57099" y="207605"/>
                    <a:pt x="57099" y="189602"/>
                  </a:cubicBezTo>
                  <a:close/>
                  <a:moveTo>
                    <a:pt x="445516" y="308588"/>
                  </a:moveTo>
                  <a:cubicBezTo>
                    <a:pt x="445516" y="326591"/>
                    <a:pt x="430787" y="341320"/>
                    <a:pt x="412784" y="341320"/>
                  </a:cubicBezTo>
                  <a:lnTo>
                    <a:pt x="89770" y="341320"/>
                  </a:lnTo>
                  <a:cubicBezTo>
                    <a:pt x="71768" y="341320"/>
                    <a:pt x="57038" y="326591"/>
                    <a:pt x="57038" y="308588"/>
                  </a:cubicBezTo>
                  <a:cubicBezTo>
                    <a:pt x="57038" y="290586"/>
                    <a:pt x="71768" y="275856"/>
                    <a:pt x="89770" y="275856"/>
                  </a:cubicBezTo>
                  <a:lnTo>
                    <a:pt x="412784" y="275856"/>
                  </a:lnTo>
                  <a:cubicBezTo>
                    <a:pt x="430787" y="275856"/>
                    <a:pt x="445516" y="290586"/>
                    <a:pt x="445516" y="308588"/>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grpSp>
      <p:sp>
        <p:nvSpPr>
          <p:cNvPr id="64" name="图形 183">
            <a:extLst>
              <a:ext uri="{FF2B5EF4-FFF2-40B4-BE49-F238E27FC236}">
                <a16:creationId xmlns:a16="http://schemas.microsoft.com/office/drawing/2014/main" id="{930B5150-4DB7-4972-9D30-E7AC78C02B88}"/>
              </a:ext>
            </a:extLst>
          </p:cNvPr>
          <p:cNvSpPr/>
          <p:nvPr/>
        </p:nvSpPr>
        <p:spPr>
          <a:xfrm>
            <a:off x="9715971" y="3347488"/>
            <a:ext cx="546664" cy="434847"/>
          </a:xfrm>
          <a:custGeom>
            <a:avLst/>
            <a:gdLst>
              <a:gd name="connsiteX0" fmla="*/ 579794 w 607404"/>
              <a:gd name="connsiteY0" fmla="*/ 124243 h 483163"/>
              <a:gd name="connsiteX1" fmla="*/ 579794 w 607404"/>
              <a:gd name="connsiteY1" fmla="*/ 124243 h 483163"/>
              <a:gd name="connsiteX2" fmla="*/ 579794 w 607404"/>
              <a:gd name="connsiteY2" fmla="*/ 82829 h 483163"/>
              <a:gd name="connsiteX3" fmla="*/ 552183 w 607404"/>
              <a:gd name="connsiteY3" fmla="*/ 55217 h 483163"/>
              <a:gd name="connsiteX4" fmla="*/ 303702 w 607404"/>
              <a:gd name="connsiteY4" fmla="*/ 55217 h 483163"/>
              <a:gd name="connsiteX5" fmla="*/ 243879 w 607404"/>
              <a:gd name="connsiteY5" fmla="*/ 0 h 483163"/>
              <a:gd name="connsiteX6" fmla="*/ 55218 w 607404"/>
              <a:gd name="connsiteY6" fmla="*/ 0 h 483163"/>
              <a:gd name="connsiteX7" fmla="*/ 27611 w 607404"/>
              <a:gd name="connsiteY7" fmla="*/ 27612 h 483163"/>
              <a:gd name="connsiteX8" fmla="*/ 27611 w 607404"/>
              <a:gd name="connsiteY8" fmla="*/ 124243 h 483163"/>
              <a:gd name="connsiteX9" fmla="*/ 0 w 607404"/>
              <a:gd name="connsiteY9" fmla="*/ 151851 h 483163"/>
              <a:gd name="connsiteX10" fmla="*/ 27611 w 607404"/>
              <a:gd name="connsiteY10" fmla="*/ 455533 h 483163"/>
              <a:gd name="connsiteX11" fmla="*/ 27611 w 607404"/>
              <a:gd name="connsiteY11" fmla="*/ 455553 h 483163"/>
              <a:gd name="connsiteX12" fmla="*/ 37157 w 607404"/>
              <a:gd name="connsiteY12" fmla="*/ 476281 h 483163"/>
              <a:gd name="connsiteX13" fmla="*/ 55219 w 607404"/>
              <a:gd name="connsiteY13" fmla="*/ 483163 h 483163"/>
              <a:gd name="connsiteX14" fmla="*/ 552186 w 607404"/>
              <a:gd name="connsiteY14" fmla="*/ 483163 h 483163"/>
              <a:gd name="connsiteX15" fmla="*/ 579797 w 607404"/>
              <a:gd name="connsiteY15" fmla="*/ 455553 h 483163"/>
              <a:gd name="connsiteX16" fmla="*/ 607405 w 607404"/>
              <a:gd name="connsiteY16" fmla="*/ 151851 h 483163"/>
              <a:gd name="connsiteX17" fmla="*/ 579794 w 607404"/>
              <a:gd name="connsiteY17" fmla="*/ 124243 h 483163"/>
              <a:gd name="connsiteX18" fmla="*/ 579794 w 607404"/>
              <a:gd name="connsiteY18" fmla="*/ 124243 h 483163"/>
              <a:gd name="connsiteX19" fmla="*/ 243879 w 607404"/>
              <a:gd name="connsiteY19" fmla="*/ 27611 h 483163"/>
              <a:gd name="connsiteX20" fmla="*/ 301395 w 607404"/>
              <a:gd name="connsiteY20" fmla="*/ 82828 h 483163"/>
              <a:gd name="connsiteX21" fmla="*/ 552185 w 607404"/>
              <a:gd name="connsiteY21" fmla="*/ 82828 h 483163"/>
              <a:gd name="connsiteX22" fmla="*/ 552185 w 607404"/>
              <a:gd name="connsiteY22" fmla="*/ 124243 h 483163"/>
              <a:gd name="connsiteX23" fmla="*/ 55218 w 607404"/>
              <a:gd name="connsiteY23" fmla="*/ 124243 h 483163"/>
              <a:gd name="connsiteX24" fmla="*/ 55218 w 607404"/>
              <a:gd name="connsiteY24" fmla="*/ 27611 h 483163"/>
              <a:gd name="connsiteX25" fmla="*/ 243879 w 607404"/>
              <a:gd name="connsiteY25" fmla="*/ 27611 h 483163"/>
              <a:gd name="connsiteX26" fmla="*/ 243879 w 607404"/>
              <a:gd name="connsiteY26" fmla="*/ 27611 h 483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7404" h="483163">
                <a:moveTo>
                  <a:pt x="579794" y="124243"/>
                </a:moveTo>
                <a:lnTo>
                  <a:pt x="579794" y="124243"/>
                </a:lnTo>
                <a:lnTo>
                  <a:pt x="579794" y="82829"/>
                </a:lnTo>
                <a:cubicBezTo>
                  <a:pt x="579794" y="67580"/>
                  <a:pt x="567432" y="55217"/>
                  <a:pt x="552183" y="55217"/>
                </a:cubicBezTo>
                <a:lnTo>
                  <a:pt x="303702" y="55217"/>
                </a:lnTo>
                <a:cubicBezTo>
                  <a:pt x="304075" y="55217"/>
                  <a:pt x="247467" y="0"/>
                  <a:pt x="243879" y="0"/>
                </a:cubicBezTo>
                <a:lnTo>
                  <a:pt x="55218" y="0"/>
                </a:lnTo>
                <a:cubicBezTo>
                  <a:pt x="39973" y="0"/>
                  <a:pt x="27611" y="12362"/>
                  <a:pt x="27611" y="27612"/>
                </a:cubicBezTo>
                <a:lnTo>
                  <a:pt x="27611" y="124243"/>
                </a:lnTo>
                <a:cubicBezTo>
                  <a:pt x="12363" y="124243"/>
                  <a:pt x="0" y="136605"/>
                  <a:pt x="0" y="151851"/>
                </a:cubicBezTo>
                <a:lnTo>
                  <a:pt x="27611" y="455533"/>
                </a:lnTo>
                <a:lnTo>
                  <a:pt x="27611" y="455553"/>
                </a:lnTo>
                <a:cubicBezTo>
                  <a:pt x="27611" y="463856"/>
                  <a:pt x="31350" y="471213"/>
                  <a:pt x="37157" y="476281"/>
                </a:cubicBezTo>
                <a:cubicBezTo>
                  <a:pt x="42002" y="480511"/>
                  <a:pt x="48274" y="483163"/>
                  <a:pt x="55219" y="483163"/>
                </a:cubicBezTo>
                <a:lnTo>
                  <a:pt x="552186" y="483163"/>
                </a:lnTo>
                <a:cubicBezTo>
                  <a:pt x="567435" y="483163"/>
                  <a:pt x="579797" y="470802"/>
                  <a:pt x="579797" y="455553"/>
                </a:cubicBezTo>
                <a:lnTo>
                  <a:pt x="607405" y="151851"/>
                </a:lnTo>
                <a:cubicBezTo>
                  <a:pt x="607405" y="136605"/>
                  <a:pt x="595041" y="124243"/>
                  <a:pt x="579794" y="124243"/>
                </a:cubicBezTo>
                <a:lnTo>
                  <a:pt x="579794" y="124243"/>
                </a:lnTo>
                <a:close/>
                <a:moveTo>
                  <a:pt x="243879" y="27611"/>
                </a:moveTo>
                <a:cubicBezTo>
                  <a:pt x="245197" y="27611"/>
                  <a:pt x="300279" y="82828"/>
                  <a:pt x="301395" y="82828"/>
                </a:cubicBezTo>
                <a:lnTo>
                  <a:pt x="552185" y="82828"/>
                </a:lnTo>
                <a:lnTo>
                  <a:pt x="552185" y="124243"/>
                </a:lnTo>
                <a:lnTo>
                  <a:pt x="55218" y="124243"/>
                </a:lnTo>
                <a:lnTo>
                  <a:pt x="55218" y="27611"/>
                </a:lnTo>
                <a:lnTo>
                  <a:pt x="243879" y="27611"/>
                </a:lnTo>
                <a:lnTo>
                  <a:pt x="243879" y="27611"/>
                </a:ln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65" name="图形 184">
            <a:extLst>
              <a:ext uri="{FF2B5EF4-FFF2-40B4-BE49-F238E27FC236}">
                <a16:creationId xmlns:a16="http://schemas.microsoft.com/office/drawing/2014/main" id="{602A9003-EC08-4681-8FCE-198DC1F6A052}"/>
              </a:ext>
            </a:extLst>
          </p:cNvPr>
          <p:cNvSpPr/>
          <p:nvPr/>
        </p:nvSpPr>
        <p:spPr>
          <a:xfrm>
            <a:off x="8841601" y="3286988"/>
            <a:ext cx="463205" cy="555847"/>
          </a:xfrm>
          <a:custGeom>
            <a:avLst/>
            <a:gdLst>
              <a:gd name="connsiteX0" fmla="*/ 257335 w 514672"/>
              <a:gd name="connsiteY0" fmla="*/ 170360 h 617608"/>
              <a:gd name="connsiteX1" fmla="*/ 73548 w 514672"/>
              <a:gd name="connsiteY1" fmla="*/ 356722 h 617608"/>
              <a:gd name="connsiteX2" fmla="*/ 257335 w 514672"/>
              <a:gd name="connsiteY2" fmla="*/ 543031 h 617608"/>
              <a:gd name="connsiteX3" fmla="*/ 441124 w 514672"/>
              <a:gd name="connsiteY3" fmla="*/ 356722 h 617608"/>
              <a:gd name="connsiteX4" fmla="*/ 257335 w 514672"/>
              <a:gd name="connsiteY4" fmla="*/ 170409 h 617608"/>
              <a:gd name="connsiteX5" fmla="*/ 257335 w 514672"/>
              <a:gd name="connsiteY5" fmla="*/ 170360 h 617608"/>
              <a:gd name="connsiteX6" fmla="*/ 289348 w 514672"/>
              <a:gd name="connsiteY6" fmla="*/ 375043 h 617608"/>
              <a:gd name="connsiteX7" fmla="*/ 289246 w 514672"/>
              <a:gd name="connsiteY7" fmla="*/ 374836 h 617608"/>
              <a:gd name="connsiteX8" fmla="*/ 257335 w 514672"/>
              <a:gd name="connsiteY8" fmla="*/ 393982 h 617608"/>
              <a:gd name="connsiteX9" fmla="*/ 220587 w 514672"/>
              <a:gd name="connsiteY9" fmla="*/ 356722 h 617608"/>
              <a:gd name="connsiteX10" fmla="*/ 236954 w 514672"/>
              <a:gd name="connsiteY10" fmla="*/ 325737 h 617608"/>
              <a:gd name="connsiteX11" fmla="*/ 236852 w 514672"/>
              <a:gd name="connsiteY11" fmla="*/ 325533 h 617608"/>
              <a:gd name="connsiteX12" fmla="*/ 358057 w 514672"/>
              <a:gd name="connsiteY12" fmla="*/ 255228 h 617608"/>
              <a:gd name="connsiteX13" fmla="*/ 289348 w 514672"/>
              <a:gd name="connsiteY13" fmla="*/ 375043 h 617608"/>
              <a:gd name="connsiteX14" fmla="*/ 456873 w 514672"/>
              <a:gd name="connsiteY14" fmla="*/ 192078 h 617608"/>
              <a:gd name="connsiteX15" fmla="*/ 480135 w 514672"/>
              <a:gd name="connsiteY15" fmla="*/ 168507 h 617608"/>
              <a:gd name="connsiteX16" fmla="*/ 480135 w 514672"/>
              <a:gd name="connsiteY16" fmla="*/ 153425 h 617608"/>
              <a:gd name="connsiteX17" fmla="*/ 457852 w 514672"/>
              <a:gd name="connsiteY17" fmla="*/ 130833 h 617608"/>
              <a:gd name="connsiteX18" fmla="*/ 443148 w 514672"/>
              <a:gd name="connsiteY18" fmla="*/ 130715 h 617608"/>
              <a:gd name="connsiteX19" fmla="*/ 443030 w 514672"/>
              <a:gd name="connsiteY19" fmla="*/ 130833 h 617608"/>
              <a:gd name="connsiteX20" fmla="*/ 419765 w 514672"/>
              <a:gd name="connsiteY20" fmla="*/ 154404 h 617608"/>
              <a:gd name="connsiteX21" fmla="*/ 283583 w 514672"/>
              <a:gd name="connsiteY21" fmla="*/ 97174 h 617608"/>
              <a:gd name="connsiteX22" fmla="*/ 283583 w 514672"/>
              <a:gd name="connsiteY22" fmla="*/ 53216 h 617608"/>
              <a:gd name="connsiteX23" fmla="*/ 315080 w 514672"/>
              <a:gd name="connsiteY23" fmla="*/ 53216 h 617608"/>
              <a:gd name="connsiteX24" fmla="*/ 336132 w 514672"/>
              <a:gd name="connsiteY24" fmla="*/ 32067 h 617608"/>
              <a:gd name="connsiteX25" fmla="*/ 336132 w 514672"/>
              <a:gd name="connsiteY25" fmla="*/ 31961 h 617608"/>
              <a:gd name="connsiteX26" fmla="*/ 336132 w 514672"/>
              <a:gd name="connsiteY26" fmla="*/ 21307 h 617608"/>
              <a:gd name="connsiteX27" fmla="*/ 315239 w 514672"/>
              <a:gd name="connsiteY27" fmla="*/ 1 h 617608"/>
              <a:gd name="connsiteX28" fmla="*/ 315080 w 514672"/>
              <a:gd name="connsiteY28" fmla="*/ 0 h 617608"/>
              <a:gd name="connsiteX29" fmla="*/ 199589 w 514672"/>
              <a:gd name="connsiteY29" fmla="*/ 0 h 617608"/>
              <a:gd name="connsiteX30" fmla="*/ 178540 w 514672"/>
              <a:gd name="connsiteY30" fmla="*/ 21152 h 617608"/>
              <a:gd name="connsiteX31" fmla="*/ 178541 w 514672"/>
              <a:gd name="connsiteY31" fmla="*/ 21307 h 617608"/>
              <a:gd name="connsiteX32" fmla="*/ 178541 w 514672"/>
              <a:gd name="connsiteY32" fmla="*/ 31909 h 617608"/>
              <a:gd name="connsiteX33" fmla="*/ 199483 w 514672"/>
              <a:gd name="connsiteY33" fmla="*/ 53166 h 617608"/>
              <a:gd name="connsiteX34" fmla="*/ 199589 w 514672"/>
              <a:gd name="connsiteY34" fmla="*/ 53166 h 617608"/>
              <a:gd name="connsiteX35" fmla="*/ 231086 w 514672"/>
              <a:gd name="connsiteY35" fmla="*/ 53166 h 617608"/>
              <a:gd name="connsiteX36" fmla="*/ 231086 w 514672"/>
              <a:gd name="connsiteY36" fmla="*/ 97118 h 617608"/>
              <a:gd name="connsiteX37" fmla="*/ 94905 w 514672"/>
              <a:gd name="connsiteY37" fmla="*/ 154401 h 617608"/>
              <a:gd name="connsiteX38" fmla="*/ 71642 w 514672"/>
              <a:gd name="connsiteY38" fmla="*/ 130833 h 617608"/>
              <a:gd name="connsiteX39" fmla="*/ 56939 w 514672"/>
              <a:gd name="connsiteY39" fmla="*/ 130715 h 617608"/>
              <a:gd name="connsiteX40" fmla="*/ 56820 w 514672"/>
              <a:gd name="connsiteY40" fmla="*/ 130833 h 617608"/>
              <a:gd name="connsiteX41" fmla="*/ 34537 w 514672"/>
              <a:gd name="connsiteY41" fmla="*/ 153425 h 617608"/>
              <a:gd name="connsiteX42" fmla="*/ 34537 w 514672"/>
              <a:gd name="connsiteY42" fmla="*/ 168454 h 617608"/>
              <a:gd name="connsiteX43" fmla="*/ 57799 w 514672"/>
              <a:gd name="connsiteY43" fmla="*/ 192026 h 617608"/>
              <a:gd name="connsiteX44" fmla="*/ 1 w 514672"/>
              <a:gd name="connsiteY44" fmla="*/ 356722 h 617608"/>
              <a:gd name="connsiteX45" fmla="*/ 257335 w 514672"/>
              <a:gd name="connsiteY45" fmla="*/ 617609 h 617608"/>
              <a:gd name="connsiteX46" fmla="*/ 514672 w 514672"/>
              <a:gd name="connsiteY46" fmla="*/ 356670 h 617608"/>
              <a:gd name="connsiteX47" fmla="*/ 456873 w 514672"/>
              <a:gd name="connsiteY47" fmla="*/ 192078 h 617608"/>
              <a:gd name="connsiteX48" fmla="*/ 257335 w 514672"/>
              <a:gd name="connsiteY48" fmla="*/ 564391 h 617608"/>
              <a:gd name="connsiteX49" fmla="*/ 52497 w 514672"/>
              <a:gd name="connsiteY49" fmla="*/ 356722 h 617608"/>
              <a:gd name="connsiteX50" fmla="*/ 257335 w 514672"/>
              <a:gd name="connsiteY50" fmla="*/ 149099 h 617608"/>
              <a:gd name="connsiteX51" fmla="*/ 462175 w 514672"/>
              <a:gd name="connsiteY51" fmla="*/ 356719 h 617608"/>
              <a:gd name="connsiteX52" fmla="*/ 257335 w 514672"/>
              <a:gd name="connsiteY52" fmla="*/ 564388 h 617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14672" h="617608">
                <a:moveTo>
                  <a:pt x="257335" y="170360"/>
                </a:moveTo>
                <a:cubicBezTo>
                  <a:pt x="155946" y="170360"/>
                  <a:pt x="73548" y="253993"/>
                  <a:pt x="73548" y="356722"/>
                </a:cubicBezTo>
                <a:cubicBezTo>
                  <a:pt x="73548" y="459500"/>
                  <a:pt x="155998" y="543031"/>
                  <a:pt x="257335" y="543031"/>
                </a:cubicBezTo>
                <a:cubicBezTo>
                  <a:pt x="358726" y="543031"/>
                  <a:pt x="441124" y="459500"/>
                  <a:pt x="441124" y="356722"/>
                </a:cubicBezTo>
                <a:cubicBezTo>
                  <a:pt x="441124" y="253993"/>
                  <a:pt x="358674" y="170409"/>
                  <a:pt x="257335" y="170409"/>
                </a:cubicBezTo>
                <a:lnTo>
                  <a:pt x="257335" y="170360"/>
                </a:lnTo>
                <a:close/>
                <a:moveTo>
                  <a:pt x="289348" y="375043"/>
                </a:moveTo>
                <a:lnTo>
                  <a:pt x="289246" y="374836"/>
                </a:lnTo>
                <a:cubicBezTo>
                  <a:pt x="282899" y="386562"/>
                  <a:pt x="270668" y="393900"/>
                  <a:pt x="257335" y="393982"/>
                </a:cubicBezTo>
                <a:cubicBezTo>
                  <a:pt x="236910" y="393812"/>
                  <a:pt x="220473" y="377146"/>
                  <a:pt x="220587" y="356722"/>
                </a:cubicBezTo>
                <a:cubicBezTo>
                  <a:pt x="220587" y="343752"/>
                  <a:pt x="227072" y="332327"/>
                  <a:pt x="236954" y="325737"/>
                </a:cubicBezTo>
                <a:lnTo>
                  <a:pt x="236852" y="325533"/>
                </a:lnTo>
                <a:lnTo>
                  <a:pt x="358057" y="255228"/>
                </a:lnTo>
                <a:lnTo>
                  <a:pt x="289348" y="375043"/>
                </a:lnTo>
                <a:close/>
                <a:moveTo>
                  <a:pt x="456873" y="192078"/>
                </a:moveTo>
                <a:lnTo>
                  <a:pt x="480135" y="168507"/>
                </a:lnTo>
                <a:cubicBezTo>
                  <a:pt x="484250" y="164322"/>
                  <a:pt x="484250" y="157610"/>
                  <a:pt x="480135" y="153425"/>
                </a:cubicBezTo>
                <a:lnTo>
                  <a:pt x="457852" y="130833"/>
                </a:lnTo>
                <a:cubicBezTo>
                  <a:pt x="453824" y="126740"/>
                  <a:pt x="447242" y="126687"/>
                  <a:pt x="443148" y="130715"/>
                </a:cubicBezTo>
                <a:cubicBezTo>
                  <a:pt x="443108" y="130753"/>
                  <a:pt x="443069" y="130793"/>
                  <a:pt x="443030" y="130833"/>
                </a:cubicBezTo>
                <a:lnTo>
                  <a:pt x="419765" y="154404"/>
                </a:lnTo>
                <a:cubicBezTo>
                  <a:pt x="381037" y="122267"/>
                  <a:pt x="333641" y="102350"/>
                  <a:pt x="283583" y="97174"/>
                </a:cubicBezTo>
                <a:lnTo>
                  <a:pt x="283583" y="53216"/>
                </a:lnTo>
                <a:lnTo>
                  <a:pt x="315080" y="53216"/>
                </a:lnTo>
                <a:cubicBezTo>
                  <a:pt x="326734" y="53189"/>
                  <a:pt x="336159" y="43720"/>
                  <a:pt x="336132" y="32067"/>
                </a:cubicBezTo>
                <a:cubicBezTo>
                  <a:pt x="336132" y="32031"/>
                  <a:pt x="336132" y="31996"/>
                  <a:pt x="336132" y="31961"/>
                </a:cubicBezTo>
                <a:lnTo>
                  <a:pt x="336132" y="21307"/>
                </a:lnTo>
                <a:cubicBezTo>
                  <a:pt x="336246" y="9654"/>
                  <a:pt x="326892" y="115"/>
                  <a:pt x="315239" y="1"/>
                </a:cubicBezTo>
                <a:cubicBezTo>
                  <a:pt x="315186" y="0"/>
                  <a:pt x="315134" y="0"/>
                  <a:pt x="315080" y="0"/>
                </a:cubicBezTo>
                <a:lnTo>
                  <a:pt x="199589" y="0"/>
                </a:lnTo>
                <a:cubicBezTo>
                  <a:pt x="187935" y="28"/>
                  <a:pt x="178511" y="9498"/>
                  <a:pt x="178540" y="21152"/>
                </a:cubicBezTo>
                <a:cubicBezTo>
                  <a:pt x="178540" y="21204"/>
                  <a:pt x="178540" y="21255"/>
                  <a:pt x="178541" y="21307"/>
                </a:cubicBezTo>
                <a:lnTo>
                  <a:pt x="178541" y="31909"/>
                </a:lnTo>
                <a:cubicBezTo>
                  <a:pt x="178454" y="43562"/>
                  <a:pt x="187830" y="53079"/>
                  <a:pt x="199483" y="53166"/>
                </a:cubicBezTo>
                <a:cubicBezTo>
                  <a:pt x="199518" y="53166"/>
                  <a:pt x="199553" y="53166"/>
                  <a:pt x="199589" y="53166"/>
                </a:cubicBezTo>
                <a:lnTo>
                  <a:pt x="231086" y="53166"/>
                </a:lnTo>
                <a:lnTo>
                  <a:pt x="231086" y="97118"/>
                </a:lnTo>
                <a:cubicBezTo>
                  <a:pt x="181025" y="102318"/>
                  <a:pt x="133631" y="122253"/>
                  <a:pt x="94905" y="154401"/>
                </a:cubicBezTo>
                <a:lnTo>
                  <a:pt x="71642" y="130833"/>
                </a:lnTo>
                <a:cubicBezTo>
                  <a:pt x="67615" y="126740"/>
                  <a:pt x="61032" y="126687"/>
                  <a:pt x="56939" y="130715"/>
                </a:cubicBezTo>
                <a:cubicBezTo>
                  <a:pt x="56899" y="130753"/>
                  <a:pt x="56860" y="130793"/>
                  <a:pt x="56820" y="130833"/>
                </a:cubicBezTo>
                <a:lnTo>
                  <a:pt x="34537" y="153425"/>
                </a:lnTo>
                <a:cubicBezTo>
                  <a:pt x="30456" y="157604"/>
                  <a:pt x="30456" y="164276"/>
                  <a:pt x="34537" y="168454"/>
                </a:cubicBezTo>
                <a:lnTo>
                  <a:pt x="57799" y="192026"/>
                </a:lnTo>
                <a:cubicBezTo>
                  <a:pt x="20272" y="238703"/>
                  <a:pt x="-127" y="296830"/>
                  <a:pt x="1" y="356722"/>
                </a:cubicBezTo>
                <a:cubicBezTo>
                  <a:pt x="1" y="500778"/>
                  <a:pt x="115236" y="617609"/>
                  <a:pt x="257335" y="617609"/>
                </a:cubicBezTo>
                <a:cubicBezTo>
                  <a:pt x="399436" y="617609"/>
                  <a:pt x="514672" y="500778"/>
                  <a:pt x="514672" y="356670"/>
                </a:cubicBezTo>
                <a:cubicBezTo>
                  <a:pt x="514779" y="296813"/>
                  <a:pt x="494380" y="238725"/>
                  <a:pt x="456873" y="192078"/>
                </a:cubicBezTo>
                <a:close/>
                <a:moveTo>
                  <a:pt x="257335" y="564391"/>
                </a:moveTo>
                <a:cubicBezTo>
                  <a:pt x="144418" y="564391"/>
                  <a:pt x="52497" y="471235"/>
                  <a:pt x="52497" y="356722"/>
                </a:cubicBezTo>
                <a:cubicBezTo>
                  <a:pt x="52497" y="242258"/>
                  <a:pt x="144418" y="149099"/>
                  <a:pt x="257335" y="149099"/>
                </a:cubicBezTo>
                <a:cubicBezTo>
                  <a:pt x="370254" y="149099"/>
                  <a:pt x="462175" y="242255"/>
                  <a:pt x="462175" y="356719"/>
                </a:cubicBezTo>
                <a:cubicBezTo>
                  <a:pt x="462175" y="471179"/>
                  <a:pt x="370254" y="564388"/>
                  <a:pt x="257335" y="564388"/>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66" name="图形 185">
            <a:extLst>
              <a:ext uri="{FF2B5EF4-FFF2-40B4-BE49-F238E27FC236}">
                <a16:creationId xmlns:a16="http://schemas.microsoft.com/office/drawing/2014/main" id="{46507AE9-7496-4740-ABA1-447124BBBC01}"/>
              </a:ext>
            </a:extLst>
          </p:cNvPr>
          <p:cNvSpPr/>
          <p:nvPr/>
        </p:nvSpPr>
        <p:spPr>
          <a:xfrm>
            <a:off x="7909055" y="3304221"/>
            <a:ext cx="521381" cy="521381"/>
          </a:xfrm>
          <a:custGeom>
            <a:avLst/>
            <a:gdLst>
              <a:gd name="connsiteX0" fmla="*/ 406367 w 579312"/>
              <a:gd name="connsiteY0" fmla="*/ 579313 h 579312"/>
              <a:gd name="connsiteX1" fmla="*/ 235594 w 579312"/>
              <a:gd name="connsiteY1" fmla="*/ 432332 h 579312"/>
              <a:gd name="connsiteX2" fmla="*/ 328553 w 579312"/>
              <a:gd name="connsiteY2" fmla="*/ 432332 h 579312"/>
              <a:gd name="connsiteX3" fmla="*/ 363146 w 579312"/>
              <a:gd name="connsiteY3" fmla="*/ 371794 h 579312"/>
              <a:gd name="connsiteX4" fmla="*/ 432312 w 579312"/>
              <a:gd name="connsiteY4" fmla="*/ 518795 h 579312"/>
              <a:gd name="connsiteX5" fmla="*/ 492829 w 579312"/>
              <a:gd name="connsiteY5" fmla="*/ 432312 h 579312"/>
              <a:gd name="connsiteX6" fmla="*/ 518775 w 579312"/>
              <a:gd name="connsiteY6" fmla="*/ 432312 h 579312"/>
              <a:gd name="connsiteX7" fmla="*/ 536659 w 579312"/>
              <a:gd name="connsiteY7" fmla="*/ 415624 h 579312"/>
              <a:gd name="connsiteX8" fmla="*/ 519971 w 579312"/>
              <a:gd name="connsiteY8" fmla="*/ 397739 h 579312"/>
              <a:gd name="connsiteX9" fmla="*/ 518775 w 579312"/>
              <a:gd name="connsiteY9" fmla="*/ 397739 h 579312"/>
              <a:gd name="connsiteX10" fmla="*/ 475533 w 579312"/>
              <a:gd name="connsiteY10" fmla="*/ 397740 h 579312"/>
              <a:gd name="connsiteX11" fmla="*/ 432312 w 579312"/>
              <a:gd name="connsiteY11" fmla="*/ 449609 h 579312"/>
              <a:gd name="connsiteX12" fmla="*/ 364864 w 579312"/>
              <a:gd name="connsiteY12" fmla="*/ 302629 h 579312"/>
              <a:gd name="connsiteX13" fmla="*/ 311277 w 579312"/>
              <a:gd name="connsiteY13" fmla="*/ 397740 h 579312"/>
              <a:gd name="connsiteX14" fmla="*/ 233898 w 579312"/>
              <a:gd name="connsiteY14" fmla="*/ 397740 h 579312"/>
              <a:gd name="connsiteX15" fmla="*/ 406388 w 579312"/>
              <a:gd name="connsiteY15" fmla="*/ 233463 h 579312"/>
              <a:gd name="connsiteX16" fmla="*/ 579313 w 579312"/>
              <a:gd name="connsiteY16" fmla="*/ 406388 h 579312"/>
              <a:gd name="connsiteX17" fmla="*/ 406388 w 579312"/>
              <a:gd name="connsiteY17" fmla="*/ 579313 h 579312"/>
              <a:gd name="connsiteX18" fmla="*/ 300498 w 579312"/>
              <a:gd name="connsiteY18" fmla="*/ 228146 h 579312"/>
              <a:gd name="connsiteX19" fmla="*/ 198870 w 579312"/>
              <a:gd name="connsiteY19" fmla="*/ 406388 h 579312"/>
              <a:gd name="connsiteX20" fmla="*/ 200649 w 579312"/>
              <a:gd name="connsiteY20" fmla="*/ 432332 h 579312"/>
              <a:gd name="connsiteX21" fmla="*/ 0 w 579312"/>
              <a:gd name="connsiteY21" fmla="*/ 432332 h 579312"/>
              <a:gd name="connsiteX22" fmla="*/ 139842 w 579312"/>
              <a:gd name="connsiteY22" fmla="*/ 238015 h 579312"/>
              <a:gd name="connsiteX23" fmla="*/ 88325 w 579312"/>
              <a:gd name="connsiteY23" fmla="*/ 132456 h 579312"/>
              <a:gd name="connsiteX24" fmla="*/ 215442 w 579312"/>
              <a:gd name="connsiteY24" fmla="*/ 0 h 579312"/>
              <a:gd name="connsiteX25" fmla="*/ 344546 w 579312"/>
              <a:gd name="connsiteY25" fmla="*/ 132456 h 579312"/>
              <a:gd name="connsiteX26" fmla="*/ 300498 w 579312"/>
              <a:gd name="connsiteY26" fmla="*/ 228146 h 57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9312" h="579312">
                <a:moveTo>
                  <a:pt x="406367" y="579313"/>
                </a:moveTo>
                <a:cubicBezTo>
                  <a:pt x="319719" y="579313"/>
                  <a:pt x="248153" y="515485"/>
                  <a:pt x="235594" y="432332"/>
                </a:cubicBezTo>
                <a:lnTo>
                  <a:pt x="328553" y="432332"/>
                </a:lnTo>
                <a:lnTo>
                  <a:pt x="363146" y="371794"/>
                </a:lnTo>
                <a:lnTo>
                  <a:pt x="432312" y="518795"/>
                </a:lnTo>
                <a:lnTo>
                  <a:pt x="492829" y="432312"/>
                </a:lnTo>
                <a:lnTo>
                  <a:pt x="518775" y="432312"/>
                </a:lnTo>
                <a:cubicBezTo>
                  <a:pt x="528321" y="432642"/>
                  <a:pt x="536329" y="425171"/>
                  <a:pt x="536659" y="415624"/>
                </a:cubicBezTo>
                <a:cubicBezTo>
                  <a:pt x="536989" y="406077"/>
                  <a:pt x="529517" y="398069"/>
                  <a:pt x="519971" y="397739"/>
                </a:cubicBezTo>
                <a:cubicBezTo>
                  <a:pt x="519572" y="397726"/>
                  <a:pt x="519173" y="397726"/>
                  <a:pt x="518775" y="397739"/>
                </a:cubicBezTo>
                <a:lnTo>
                  <a:pt x="475533" y="397740"/>
                </a:lnTo>
                <a:lnTo>
                  <a:pt x="432312" y="449609"/>
                </a:lnTo>
                <a:lnTo>
                  <a:pt x="364864" y="302629"/>
                </a:lnTo>
                <a:lnTo>
                  <a:pt x="311277" y="397740"/>
                </a:lnTo>
                <a:lnTo>
                  <a:pt x="233898" y="397740"/>
                </a:lnTo>
                <a:cubicBezTo>
                  <a:pt x="238429" y="306291"/>
                  <a:pt x="313801" y="233463"/>
                  <a:pt x="406388" y="233463"/>
                </a:cubicBezTo>
                <a:cubicBezTo>
                  <a:pt x="501892" y="233463"/>
                  <a:pt x="579313" y="310884"/>
                  <a:pt x="579313" y="406388"/>
                </a:cubicBezTo>
                <a:cubicBezTo>
                  <a:pt x="579313" y="501892"/>
                  <a:pt x="501892" y="579313"/>
                  <a:pt x="406388" y="579313"/>
                </a:cubicBezTo>
                <a:close/>
                <a:moveTo>
                  <a:pt x="300498" y="228146"/>
                </a:moveTo>
                <a:cubicBezTo>
                  <a:pt x="239711" y="264353"/>
                  <a:pt x="198870" y="330498"/>
                  <a:pt x="198870" y="406388"/>
                </a:cubicBezTo>
                <a:cubicBezTo>
                  <a:pt x="198870" y="415181"/>
                  <a:pt x="199594" y="423809"/>
                  <a:pt x="200649" y="432332"/>
                </a:cubicBezTo>
                <a:lnTo>
                  <a:pt x="0" y="432332"/>
                </a:lnTo>
                <a:cubicBezTo>
                  <a:pt x="0" y="344236"/>
                  <a:pt x="58200" y="268263"/>
                  <a:pt x="139842" y="238015"/>
                </a:cubicBezTo>
                <a:cubicBezTo>
                  <a:pt x="109056" y="215153"/>
                  <a:pt x="88325" y="176835"/>
                  <a:pt x="88325" y="132456"/>
                </a:cubicBezTo>
                <a:cubicBezTo>
                  <a:pt x="88325" y="60517"/>
                  <a:pt x="144518" y="0"/>
                  <a:pt x="215442" y="0"/>
                </a:cubicBezTo>
                <a:cubicBezTo>
                  <a:pt x="285022" y="0"/>
                  <a:pt x="344546" y="60517"/>
                  <a:pt x="344546" y="132456"/>
                </a:cubicBezTo>
                <a:cubicBezTo>
                  <a:pt x="344546" y="170980"/>
                  <a:pt x="328408" y="204891"/>
                  <a:pt x="300498" y="228146"/>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67" name="图形 186">
            <a:extLst>
              <a:ext uri="{FF2B5EF4-FFF2-40B4-BE49-F238E27FC236}">
                <a16:creationId xmlns:a16="http://schemas.microsoft.com/office/drawing/2014/main" id="{5728743C-2692-4349-9796-1D51D62AAE90}"/>
              </a:ext>
            </a:extLst>
          </p:cNvPr>
          <p:cNvSpPr/>
          <p:nvPr/>
        </p:nvSpPr>
        <p:spPr>
          <a:xfrm>
            <a:off x="6939137" y="3292583"/>
            <a:ext cx="558753" cy="544657"/>
          </a:xfrm>
          <a:custGeom>
            <a:avLst/>
            <a:gdLst>
              <a:gd name="connsiteX0" fmla="*/ 530901 w 620837"/>
              <a:gd name="connsiteY0" fmla="*/ 0 h 605175"/>
              <a:gd name="connsiteX1" fmla="*/ 569700 w 620837"/>
              <a:gd name="connsiteY1" fmla="*/ 37451 h 605175"/>
              <a:gd name="connsiteX2" fmla="*/ 569782 w 620837"/>
              <a:gd name="connsiteY2" fmla="*/ 40330 h 605175"/>
              <a:gd name="connsiteX3" fmla="*/ 569782 w 620837"/>
              <a:gd name="connsiteY3" fmla="*/ 331268 h 605175"/>
              <a:gd name="connsiteX4" fmla="*/ 466152 w 620837"/>
              <a:gd name="connsiteY4" fmla="*/ 317377 h 605175"/>
              <a:gd name="connsiteX5" fmla="*/ 466152 w 620837"/>
              <a:gd name="connsiteY5" fmla="*/ 161185 h 605175"/>
              <a:gd name="connsiteX6" fmla="*/ 441610 w 620837"/>
              <a:gd name="connsiteY6" fmla="*/ 134081 h 605175"/>
              <a:gd name="connsiteX7" fmla="*/ 414474 w 620837"/>
              <a:gd name="connsiteY7" fmla="*/ 158593 h 605175"/>
              <a:gd name="connsiteX8" fmla="*/ 414350 w 620837"/>
              <a:gd name="connsiteY8" fmla="*/ 161185 h 605175"/>
              <a:gd name="connsiteX9" fmla="*/ 414350 w 620837"/>
              <a:gd name="connsiteY9" fmla="*/ 338756 h 605175"/>
              <a:gd name="connsiteX10" fmla="*/ 338288 w 620837"/>
              <a:gd name="connsiteY10" fmla="*/ 480221 h 605175"/>
              <a:gd name="connsiteX11" fmla="*/ 338288 w 620837"/>
              <a:gd name="connsiteY11" fmla="*/ 483580 h 605175"/>
              <a:gd name="connsiteX12" fmla="*/ 38901 w 620837"/>
              <a:gd name="connsiteY12" fmla="*/ 483580 h 605175"/>
              <a:gd name="connsiteX13" fmla="*/ 102 w 620837"/>
              <a:gd name="connsiteY13" fmla="*/ 446130 h 605175"/>
              <a:gd name="connsiteX14" fmla="*/ 5 w 620837"/>
              <a:gd name="connsiteY14" fmla="*/ 443291 h 605175"/>
              <a:gd name="connsiteX15" fmla="*/ 5 w 620837"/>
              <a:gd name="connsiteY15" fmla="*/ 40344 h 605175"/>
              <a:gd name="connsiteX16" fmla="*/ 36114 w 620837"/>
              <a:gd name="connsiteY16" fmla="*/ 96 h 605175"/>
              <a:gd name="connsiteX17" fmla="*/ 38860 w 620837"/>
              <a:gd name="connsiteY17" fmla="*/ 0 h 605175"/>
              <a:gd name="connsiteX18" fmla="*/ 129516 w 620837"/>
              <a:gd name="connsiteY18" fmla="*/ 241790 h 605175"/>
              <a:gd name="connsiteX19" fmla="*/ 103733 w 620837"/>
              <a:gd name="connsiteY19" fmla="*/ 266076 h 605175"/>
              <a:gd name="connsiteX20" fmla="*/ 103609 w 620837"/>
              <a:gd name="connsiteY20" fmla="*/ 268668 h 605175"/>
              <a:gd name="connsiteX21" fmla="*/ 103609 w 620837"/>
              <a:gd name="connsiteY21" fmla="*/ 376125 h 605175"/>
              <a:gd name="connsiteX22" fmla="*/ 128150 w 620837"/>
              <a:gd name="connsiteY22" fmla="*/ 403229 h 605175"/>
              <a:gd name="connsiteX23" fmla="*/ 155287 w 620837"/>
              <a:gd name="connsiteY23" fmla="*/ 378716 h 605175"/>
              <a:gd name="connsiteX24" fmla="*/ 155410 w 620837"/>
              <a:gd name="connsiteY24" fmla="*/ 376125 h 605175"/>
              <a:gd name="connsiteX25" fmla="*/ 155410 w 620837"/>
              <a:gd name="connsiteY25" fmla="*/ 268668 h 605175"/>
              <a:gd name="connsiteX26" fmla="*/ 129526 w 620837"/>
              <a:gd name="connsiteY26" fmla="*/ 241790 h 605175"/>
              <a:gd name="connsiteX27" fmla="*/ 129516 w 620837"/>
              <a:gd name="connsiteY27" fmla="*/ 241790 h 605175"/>
              <a:gd name="connsiteX28" fmla="*/ 233106 w 620837"/>
              <a:gd name="connsiteY28" fmla="*/ 80606 h 605175"/>
              <a:gd name="connsiteX29" fmla="*/ 207322 w 620837"/>
              <a:gd name="connsiteY29" fmla="*/ 104878 h 605175"/>
              <a:gd name="connsiteX30" fmla="*/ 207198 w 620837"/>
              <a:gd name="connsiteY30" fmla="*/ 107470 h 605175"/>
              <a:gd name="connsiteX31" fmla="*/ 207198 w 620837"/>
              <a:gd name="connsiteY31" fmla="*/ 376138 h 605175"/>
              <a:gd name="connsiteX32" fmla="*/ 232065 w 620837"/>
              <a:gd name="connsiteY32" fmla="*/ 402961 h 605175"/>
              <a:gd name="connsiteX33" fmla="*/ 258890 w 620837"/>
              <a:gd name="connsiteY33" fmla="*/ 378730 h 605175"/>
              <a:gd name="connsiteX34" fmla="*/ 259000 w 620837"/>
              <a:gd name="connsiteY34" fmla="*/ 376138 h 605175"/>
              <a:gd name="connsiteX35" fmla="*/ 259000 w 620837"/>
              <a:gd name="connsiteY35" fmla="*/ 107456 h 605175"/>
              <a:gd name="connsiteX36" fmla="*/ 233115 w 620837"/>
              <a:gd name="connsiteY36" fmla="*/ 80606 h 605175"/>
              <a:gd name="connsiteX37" fmla="*/ 233106 w 620837"/>
              <a:gd name="connsiteY37" fmla="*/ 80606 h 605175"/>
              <a:gd name="connsiteX38" fmla="*/ 336696 w 620837"/>
              <a:gd name="connsiteY38" fmla="*/ 295519 h 605175"/>
              <a:gd name="connsiteX39" fmla="*/ 310912 w 620837"/>
              <a:gd name="connsiteY39" fmla="*/ 319804 h 605175"/>
              <a:gd name="connsiteX40" fmla="*/ 310802 w 620837"/>
              <a:gd name="connsiteY40" fmla="*/ 322396 h 605175"/>
              <a:gd name="connsiteX41" fmla="*/ 310802 w 620837"/>
              <a:gd name="connsiteY41" fmla="*/ 376125 h 605175"/>
              <a:gd name="connsiteX42" fmla="*/ 335343 w 620837"/>
              <a:gd name="connsiteY42" fmla="*/ 403229 h 605175"/>
              <a:gd name="connsiteX43" fmla="*/ 362479 w 620837"/>
              <a:gd name="connsiteY43" fmla="*/ 378716 h 605175"/>
              <a:gd name="connsiteX44" fmla="*/ 362603 w 620837"/>
              <a:gd name="connsiteY44" fmla="*/ 376125 h 605175"/>
              <a:gd name="connsiteX45" fmla="*/ 362603 w 620837"/>
              <a:gd name="connsiteY45" fmla="*/ 322382 h 605175"/>
              <a:gd name="connsiteX46" fmla="*/ 336696 w 620837"/>
              <a:gd name="connsiteY46" fmla="*/ 295519 h 605175"/>
              <a:gd name="connsiteX47" fmla="*/ 496673 w 620837"/>
              <a:gd name="connsiteY47" fmla="*/ 605175 h 605175"/>
              <a:gd name="connsiteX48" fmla="*/ 372529 w 620837"/>
              <a:gd name="connsiteY48" fmla="*/ 476395 h 605175"/>
              <a:gd name="connsiteX49" fmla="*/ 496659 w 620837"/>
              <a:gd name="connsiteY49" fmla="*/ 347628 h 605175"/>
              <a:gd name="connsiteX50" fmla="*/ 620818 w 620837"/>
              <a:gd name="connsiteY50" fmla="*/ 476409 h 605175"/>
              <a:gd name="connsiteX51" fmla="*/ 496673 w 620837"/>
              <a:gd name="connsiteY51" fmla="*/ 605175 h 605175"/>
              <a:gd name="connsiteX52" fmla="*/ 457049 w 620837"/>
              <a:gd name="connsiteY52" fmla="*/ 495045 h 605175"/>
              <a:gd name="connsiteX53" fmla="*/ 448633 w 620837"/>
              <a:gd name="connsiteY53" fmla="*/ 498473 h 605175"/>
              <a:gd name="connsiteX54" fmla="*/ 432679 w 620837"/>
              <a:gd name="connsiteY54" fmla="*/ 544686 h 605175"/>
              <a:gd name="connsiteX55" fmla="*/ 435425 w 620837"/>
              <a:gd name="connsiteY55" fmla="*/ 545688 h 605175"/>
              <a:gd name="connsiteX56" fmla="*/ 470422 w 620837"/>
              <a:gd name="connsiteY56" fmla="*/ 520729 h 605175"/>
              <a:gd name="connsiteX57" fmla="*/ 468499 w 620837"/>
              <a:gd name="connsiteY57" fmla="*/ 500159 h 605175"/>
              <a:gd name="connsiteX58" fmla="*/ 457049 w 620837"/>
              <a:gd name="connsiteY58" fmla="*/ 495044 h 605175"/>
              <a:gd name="connsiteX59" fmla="*/ 496179 w 620837"/>
              <a:gd name="connsiteY59" fmla="*/ 515916 h 605175"/>
              <a:gd name="connsiteX60" fmla="*/ 492334 w 620837"/>
              <a:gd name="connsiteY60" fmla="*/ 538173 h 605175"/>
              <a:gd name="connsiteX61" fmla="*/ 495198 w 620837"/>
              <a:gd name="connsiteY61" fmla="*/ 544796 h 605175"/>
              <a:gd name="connsiteX62" fmla="*/ 496920 w 620837"/>
              <a:gd name="connsiteY62" fmla="*/ 545153 h 605175"/>
              <a:gd name="connsiteX63" fmla="*/ 499213 w 620837"/>
              <a:gd name="connsiteY63" fmla="*/ 544453 h 605175"/>
              <a:gd name="connsiteX64" fmla="*/ 511871 w 620837"/>
              <a:gd name="connsiteY64" fmla="*/ 534182 h 605175"/>
              <a:gd name="connsiteX65" fmla="*/ 528635 w 620837"/>
              <a:gd name="connsiteY65" fmla="*/ 503656 h 605175"/>
              <a:gd name="connsiteX66" fmla="*/ 530557 w 620837"/>
              <a:gd name="connsiteY66" fmla="*/ 500804 h 605175"/>
              <a:gd name="connsiteX67" fmla="*/ 561078 w 620837"/>
              <a:gd name="connsiteY67" fmla="*/ 414672 h 605175"/>
              <a:gd name="connsiteX68" fmla="*/ 557495 w 620837"/>
              <a:gd name="connsiteY68" fmla="*/ 410956 h 605175"/>
              <a:gd name="connsiteX69" fmla="*/ 539097 w 620837"/>
              <a:gd name="connsiteY69" fmla="*/ 408706 h 605175"/>
              <a:gd name="connsiteX70" fmla="*/ 474747 w 620837"/>
              <a:gd name="connsiteY70" fmla="*/ 442894 h 605175"/>
              <a:gd name="connsiteX71" fmla="*/ 472001 w 620837"/>
              <a:gd name="connsiteY71" fmla="*/ 444896 h 605175"/>
              <a:gd name="connsiteX72" fmla="*/ 442853 w 620837"/>
              <a:gd name="connsiteY72" fmla="*/ 462284 h 605175"/>
              <a:gd name="connsiteX73" fmla="*/ 432954 w 620837"/>
              <a:gd name="connsiteY73" fmla="*/ 475408 h 605175"/>
              <a:gd name="connsiteX74" fmla="*/ 433036 w 620837"/>
              <a:gd name="connsiteY74" fmla="*/ 480454 h 605175"/>
              <a:gd name="connsiteX75" fmla="*/ 437155 w 620837"/>
              <a:gd name="connsiteY75" fmla="*/ 482881 h 605175"/>
              <a:gd name="connsiteX76" fmla="*/ 438967 w 620837"/>
              <a:gd name="connsiteY76" fmla="*/ 482538 h 605175"/>
              <a:gd name="connsiteX77" fmla="*/ 460399 w 620837"/>
              <a:gd name="connsiteY77" fmla="*/ 478548 h 605175"/>
              <a:gd name="connsiteX78" fmla="*/ 460262 w 620837"/>
              <a:gd name="connsiteY78" fmla="*/ 479535 h 605175"/>
              <a:gd name="connsiteX79" fmla="*/ 460262 w 620837"/>
              <a:gd name="connsiteY79" fmla="*/ 479659 h 605175"/>
              <a:gd name="connsiteX80" fmla="*/ 460152 w 620837"/>
              <a:gd name="connsiteY80" fmla="*/ 480550 h 605175"/>
              <a:gd name="connsiteX81" fmla="*/ 494229 w 620837"/>
              <a:gd name="connsiteY81" fmla="*/ 516191 h 605175"/>
              <a:gd name="connsiteX82" fmla="*/ 495203 w 620837"/>
              <a:gd name="connsiteY82" fmla="*/ 516039 h 605175"/>
              <a:gd name="connsiteX83" fmla="*/ 495354 w 620837"/>
              <a:gd name="connsiteY83" fmla="*/ 516039 h 605175"/>
              <a:gd name="connsiteX84" fmla="*/ 496179 w 620837"/>
              <a:gd name="connsiteY84" fmla="*/ 515916 h 605175"/>
              <a:gd name="connsiteX85" fmla="*/ 516910 w 620837"/>
              <a:gd name="connsiteY85" fmla="*/ 473789 h 605175"/>
              <a:gd name="connsiteX86" fmla="*/ 510786 w 620837"/>
              <a:gd name="connsiteY86" fmla="*/ 472541 h 605175"/>
              <a:gd name="connsiteX87" fmla="*/ 502556 w 620837"/>
              <a:gd name="connsiteY87" fmla="*/ 449386 h 605175"/>
              <a:gd name="connsiteX88" fmla="*/ 510786 w 620837"/>
              <a:gd name="connsiteY88" fmla="*/ 441166 h 605175"/>
              <a:gd name="connsiteX89" fmla="*/ 516910 w 620837"/>
              <a:gd name="connsiteY89" fmla="*/ 439904 h 605175"/>
              <a:gd name="connsiteX90" fmla="*/ 528388 w 620837"/>
              <a:gd name="connsiteY90" fmla="*/ 444882 h 605175"/>
              <a:gd name="connsiteX91" fmla="*/ 528388 w 620837"/>
              <a:gd name="connsiteY91" fmla="*/ 468839 h 605175"/>
              <a:gd name="connsiteX92" fmla="*/ 516910 w 620837"/>
              <a:gd name="connsiteY92" fmla="*/ 473789 h 605175"/>
              <a:gd name="connsiteX93" fmla="*/ 348022 w 620837"/>
              <a:gd name="connsiteY93" fmla="*/ 537322 h 605175"/>
              <a:gd name="connsiteX94" fmla="*/ 379134 w 620837"/>
              <a:gd name="connsiteY94" fmla="*/ 591039 h 605175"/>
              <a:gd name="connsiteX95" fmla="*/ 41098 w 620837"/>
              <a:gd name="connsiteY95" fmla="*/ 591039 h 605175"/>
              <a:gd name="connsiteX96" fmla="*/ 25996 w 620837"/>
              <a:gd name="connsiteY96" fmla="*/ 577323 h 605175"/>
              <a:gd name="connsiteX97" fmla="*/ 25886 w 620837"/>
              <a:gd name="connsiteY97" fmla="*/ 575349 h 605175"/>
              <a:gd name="connsiteX98" fmla="*/ 25886 w 620837"/>
              <a:gd name="connsiteY98" fmla="*/ 553134 h 605175"/>
              <a:gd name="connsiteX99" fmla="*/ 39148 w 620837"/>
              <a:gd name="connsiteY99" fmla="*/ 537514 h 605175"/>
              <a:gd name="connsiteX100" fmla="*/ 41057 w 620837"/>
              <a:gd name="connsiteY100" fmla="*/ 537391 h 605175"/>
              <a:gd name="connsiteX101" fmla="*/ 347981 w 620837"/>
              <a:gd name="connsiteY101" fmla="*/ 537391 h 60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20837" h="605175">
                <a:moveTo>
                  <a:pt x="530901" y="0"/>
                </a:moveTo>
                <a:cubicBezTo>
                  <a:pt x="551679" y="355"/>
                  <a:pt x="568635" y="16721"/>
                  <a:pt x="569700" y="37451"/>
                </a:cubicBezTo>
                <a:lnTo>
                  <a:pt x="569782" y="40330"/>
                </a:lnTo>
                <a:lnTo>
                  <a:pt x="569782" y="331268"/>
                </a:lnTo>
                <a:cubicBezTo>
                  <a:pt x="537877" y="314837"/>
                  <a:pt x="501265" y="309929"/>
                  <a:pt x="466152" y="317377"/>
                </a:cubicBezTo>
                <a:lnTo>
                  <a:pt x="466152" y="161185"/>
                </a:lnTo>
                <a:cubicBezTo>
                  <a:pt x="466868" y="146931"/>
                  <a:pt x="455881" y="134796"/>
                  <a:pt x="441610" y="134081"/>
                </a:cubicBezTo>
                <a:cubicBezTo>
                  <a:pt x="427340" y="133365"/>
                  <a:pt x="415190" y="144339"/>
                  <a:pt x="414474" y="158593"/>
                </a:cubicBezTo>
                <a:lnTo>
                  <a:pt x="414350" y="161185"/>
                </a:lnTo>
                <a:lnTo>
                  <a:pt x="414350" y="338756"/>
                </a:lnTo>
                <a:cubicBezTo>
                  <a:pt x="366562" y="369926"/>
                  <a:pt x="337910" y="423215"/>
                  <a:pt x="338288" y="480221"/>
                </a:cubicBezTo>
                <a:lnTo>
                  <a:pt x="338288" y="483580"/>
                </a:lnTo>
                <a:lnTo>
                  <a:pt x="38901" y="483580"/>
                </a:lnTo>
                <a:cubicBezTo>
                  <a:pt x="18122" y="483226"/>
                  <a:pt x="1167" y="466860"/>
                  <a:pt x="102" y="446130"/>
                </a:cubicBezTo>
                <a:lnTo>
                  <a:pt x="5" y="443291"/>
                </a:lnTo>
                <a:lnTo>
                  <a:pt x="5" y="40344"/>
                </a:lnTo>
                <a:cubicBezTo>
                  <a:pt x="-336" y="19566"/>
                  <a:pt x="15398" y="2028"/>
                  <a:pt x="36114" y="96"/>
                </a:cubicBezTo>
                <a:lnTo>
                  <a:pt x="38860" y="0"/>
                </a:lnTo>
                <a:close/>
                <a:moveTo>
                  <a:pt x="129516" y="241790"/>
                </a:moveTo>
                <a:cubicBezTo>
                  <a:pt x="115930" y="242014"/>
                  <a:pt x="104752" y="252542"/>
                  <a:pt x="103733" y="266076"/>
                </a:cubicBezTo>
                <a:lnTo>
                  <a:pt x="103609" y="268668"/>
                </a:lnTo>
                <a:lnTo>
                  <a:pt x="103609" y="376125"/>
                </a:lnTo>
                <a:cubicBezTo>
                  <a:pt x="102892" y="390377"/>
                  <a:pt x="113880" y="402513"/>
                  <a:pt x="128150" y="403229"/>
                </a:cubicBezTo>
                <a:cubicBezTo>
                  <a:pt x="142421" y="403944"/>
                  <a:pt x="154570" y="392970"/>
                  <a:pt x="155287" y="378716"/>
                </a:cubicBezTo>
                <a:lnTo>
                  <a:pt x="155410" y="376125"/>
                </a:lnTo>
                <a:lnTo>
                  <a:pt x="155410" y="268668"/>
                </a:lnTo>
                <a:cubicBezTo>
                  <a:pt x="155694" y="254107"/>
                  <a:pt x="144105" y="242074"/>
                  <a:pt x="129526" y="241790"/>
                </a:cubicBezTo>
                <a:cubicBezTo>
                  <a:pt x="129523" y="241790"/>
                  <a:pt x="129520" y="241790"/>
                  <a:pt x="129516" y="241790"/>
                </a:cubicBezTo>
                <a:close/>
                <a:moveTo>
                  <a:pt x="233106" y="80606"/>
                </a:moveTo>
                <a:cubicBezTo>
                  <a:pt x="219527" y="80836"/>
                  <a:pt x="208355" y="91352"/>
                  <a:pt x="207322" y="104878"/>
                </a:cubicBezTo>
                <a:lnTo>
                  <a:pt x="207198" y="107470"/>
                </a:lnTo>
                <a:lnTo>
                  <a:pt x="207198" y="376138"/>
                </a:lnTo>
                <a:cubicBezTo>
                  <a:pt x="206649" y="390403"/>
                  <a:pt x="217783" y="402413"/>
                  <a:pt x="232065" y="402961"/>
                </a:cubicBezTo>
                <a:cubicBezTo>
                  <a:pt x="246111" y="403501"/>
                  <a:pt x="258021" y="392743"/>
                  <a:pt x="258890" y="378730"/>
                </a:cubicBezTo>
                <a:lnTo>
                  <a:pt x="259000" y="376138"/>
                </a:lnTo>
                <a:lnTo>
                  <a:pt x="259000" y="107456"/>
                </a:lnTo>
                <a:cubicBezTo>
                  <a:pt x="259275" y="92903"/>
                  <a:pt x="247686" y="80881"/>
                  <a:pt x="233115" y="80606"/>
                </a:cubicBezTo>
                <a:cubicBezTo>
                  <a:pt x="233112" y="80606"/>
                  <a:pt x="233109" y="80606"/>
                  <a:pt x="233106" y="80606"/>
                </a:cubicBezTo>
                <a:close/>
                <a:moveTo>
                  <a:pt x="336696" y="295519"/>
                </a:moveTo>
                <a:cubicBezTo>
                  <a:pt x="323111" y="295749"/>
                  <a:pt x="311938" y="306274"/>
                  <a:pt x="310912" y="319804"/>
                </a:cubicBezTo>
                <a:lnTo>
                  <a:pt x="310802" y="322396"/>
                </a:lnTo>
                <a:lnTo>
                  <a:pt x="310802" y="376125"/>
                </a:lnTo>
                <a:cubicBezTo>
                  <a:pt x="310085" y="390377"/>
                  <a:pt x="321073" y="402513"/>
                  <a:pt x="335343" y="403229"/>
                </a:cubicBezTo>
                <a:cubicBezTo>
                  <a:pt x="349614" y="403944"/>
                  <a:pt x="361763" y="392970"/>
                  <a:pt x="362479" y="378716"/>
                </a:cubicBezTo>
                <a:lnTo>
                  <a:pt x="362603" y="376125"/>
                </a:lnTo>
                <a:lnTo>
                  <a:pt x="362603" y="322382"/>
                </a:lnTo>
                <a:cubicBezTo>
                  <a:pt x="362871" y="307821"/>
                  <a:pt x="351275" y="295796"/>
                  <a:pt x="336696" y="295519"/>
                </a:cubicBezTo>
                <a:close/>
                <a:moveTo>
                  <a:pt x="496673" y="605175"/>
                </a:moveTo>
                <a:cubicBezTo>
                  <a:pt x="426833" y="603751"/>
                  <a:pt x="371312" y="546155"/>
                  <a:pt x="372529" y="476395"/>
                </a:cubicBezTo>
                <a:cubicBezTo>
                  <a:pt x="371312" y="406642"/>
                  <a:pt x="426827" y="349054"/>
                  <a:pt x="496659" y="347628"/>
                </a:cubicBezTo>
                <a:cubicBezTo>
                  <a:pt x="566504" y="349047"/>
                  <a:pt x="622031" y="406643"/>
                  <a:pt x="620818" y="476409"/>
                </a:cubicBezTo>
                <a:cubicBezTo>
                  <a:pt x="622025" y="546163"/>
                  <a:pt x="566507" y="603751"/>
                  <a:pt x="496673" y="605175"/>
                </a:cubicBezTo>
                <a:close/>
                <a:moveTo>
                  <a:pt x="457049" y="495045"/>
                </a:moveTo>
                <a:cubicBezTo>
                  <a:pt x="453892" y="494987"/>
                  <a:pt x="450849" y="496226"/>
                  <a:pt x="448633" y="498473"/>
                </a:cubicBezTo>
                <a:cubicBezTo>
                  <a:pt x="443498" y="503793"/>
                  <a:pt x="426665" y="538420"/>
                  <a:pt x="432679" y="544686"/>
                </a:cubicBezTo>
                <a:cubicBezTo>
                  <a:pt x="433409" y="545396"/>
                  <a:pt x="434409" y="545760"/>
                  <a:pt x="435425" y="545688"/>
                </a:cubicBezTo>
                <a:cubicBezTo>
                  <a:pt x="444418" y="545688"/>
                  <a:pt x="466454" y="524843"/>
                  <a:pt x="470422" y="520729"/>
                </a:cubicBezTo>
                <a:cubicBezTo>
                  <a:pt x="475285" y="514432"/>
                  <a:pt x="474445" y="505450"/>
                  <a:pt x="468499" y="500159"/>
                </a:cubicBezTo>
                <a:cubicBezTo>
                  <a:pt x="465532" y="496979"/>
                  <a:pt x="461401" y="495134"/>
                  <a:pt x="457049" y="495044"/>
                </a:cubicBezTo>
                <a:close/>
                <a:moveTo>
                  <a:pt x="496179" y="515916"/>
                </a:moveTo>
                <a:cubicBezTo>
                  <a:pt x="496292" y="523509"/>
                  <a:pt x="494989" y="531056"/>
                  <a:pt x="492334" y="538173"/>
                </a:cubicBezTo>
                <a:cubicBezTo>
                  <a:pt x="491293" y="540791"/>
                  <a:pt x="492576" y="543757"/>
                  <a:pt x="495198" y="544796"/>
                </a:cubicBezTo>
                <a:cubicBezTo>
                  <a:pt x="495747" y="545013"/>
                  <a:pt x="496329" y="545134"/>
                  <a:pt x="496920" y="545153"/>
                </a:cubicBezTo>
                <a:cubicBezTo>
                  <a:pt x="497738" y="545161"/>
                  <a:pt x="498539" y="544917"/>
                  <a:pt x="499213" y="544453"/>
                </a:cubicBezTo>
                <a:cubicBezTo>
                  <a:pt x="503860" y="541592"/>
                  <a:pt x="508115" y="538139"/>
                  <a:pt x="511871" y="534182"/>
                </a:cubicBezTo>
                <a:cubicBezTo>
                  <a:pt x="519993" y="525615"/>
                  <a:pt x="525767" y="515101"/>
                  <a:pt x="528635" y="503656"/>
                </a:cubicBezTo>
                <a:cubicBezTo>
                  <a:pt x="528828" y="502471"/>
                  <a:pt x="529530" y="501429"/>
                  <a:pt x="530557" y="500804"/>
                </a:cubicBezTo>
                <a:cubicBezTo>
                  <a:pt x="556584" y="480428"/>
                  <a:pt x="568477" y="446864"/>
                  <a:pt x="561078" y="414672"/>
                </a:cubicBezTo>
                <a:cubicBezTo>
                  <a:pt x="560906" y="412746"/>
                  <a:pt x="559415" y="411199"/>
                  <a:pt x="557495" y="410956"/>
                </a:cubicBezTo>
                <a:cubicBezTo>
                  <a:pt x="551476" y="409466"/>
                  <a:pt x="545298" y="408711"/>
                  <a:pt x="539097" y="408706"/>
                </a:cubicBezTo>
                <a:cubicBezTo>
                  <a:pt x="513351" y="408948"/>
                  <a:pt x="489337" y="421705"/>
                  <a:pt x="474747" y="442894"/>
                </a:cubicBezTo>
                <a:cubicBezTo>
                  <a:pt x="474093" y="443860"/>
                  <a:pt x="473121" y="444568"/>
                  <a:pt x="472001" y="444896"/>
                </a:cubicBezTo>
                <a:cubicBezTo>
                  <a:pt x="460822" y="447794"/>
                  <a:pt x="450708" y="453827"/>
                  <a:pt x="442853" y="462284"/>
                </a:cubicBezTo>
                <a:cubicBezTo>
                  <a:pt x="439008" y="466221"/>
                  <a:pt x="435681" y="470631"/>
                  <a:pt x="432954" y="475408"/>
                </a:cubicBezTo>
                <a:cubicBezTo>
                  <a:pt x="432076" y="476984"/>
                  <a:pt x="432108" y="478907"/>
                  <a:pt x="433036" y="480454"/>
                </a:cubicBezTo>
                <a:cubicBezTo>
                  <a:pt x="433878" y="481939"/>
                  <a:pt x="435447" y="482863"/>
                  <a:pt x="437155" y="482881"/>
                </a:cubicBezTo>
                <a:cubicBezTo>
                  <a:pt x="437775" y="482880"/>
                  <a:pt x="438390" y="482764"/>
                  <a:pt x="438967" y="482538"/>
                </a:cubicBezTo>
                <a:cubicBezTo>
                  <a:pt x="445818" y="479952"/>
                  <a:pt x="453075" y="478601"/>
                  <a:pt x="460399" y="478548"/>
                </a:cubicBezTo>
                <a:cubicBezTo>
                  <a:pt x="460386" y="478881"/>
                  <a:pt x="460340" y="479211"/>
                  <a:pt x="460262" y="479535"/>
                </a:cubicBezTo>
                <a:lnTo>
                  <a:pt x="460262" y="479659"/>
                </a:lnTo>
                <a:cubicBezTo>
                  <a:pt x="460201" y="479952"/>
                  <a:pt x="460164" y="480250"/>
                  <a:pt x="460152" y="480550"/>
                </a:cubicBezTo>
                <a:cubicBezTo>
                  <a:pt x="470612" y="493256"/>
                  <a:pt x="482003" y="505169"/>
                  <a:pt x="494229" y="516191"/>
                </a:cubicBezTo>
                <a:cubicBezTo>
                  <a:pt x="494557" y="516168"/>
                  <a:pt x="494883" y="516118"/>
                  <a:pt x="495203" y="516039"/>
                </a:cubicBezTo>
                <a:lnTo>
                  <a:pt x="495354" y="516039"/>
                </a:lnTo>
                <a:cubicBezTo>
                  <a:pt x="495625" y="515974"/>
                  <a:pt x="495900" y="515933"/>
                  <a:pt x="496179" y="515916"/>
                </a:cubicBezTo>
                <a:close/>
                <a:moveTo>
                  <a:pt x="516910" y="473789"/>
                </a:moveTo>
                <a:cubicBezTo>
                  <a:pt x="514805" y="473790"/>
                  <a:pt x="512722" y="473366"/>
                  <a:pt x="510786" y="472541"/>
                </a:cubicBezTo>
                <a:cubicBezTo>
                  <a:pt x="502112" y="468417"/>
                  <a:pt x="498428" y="458050"/>
                  <a:pt x="502556" y="449386"/>
                </a:cubicBezTo>
                <a:cubicBezTo>
                  <a:pt x="504274" y="445783"/>
                  <a:pt x="507179" y="442881"/>
                  <a:pt x="510786" y="441166"/>
                </a:cubicBezTo>
                <a:cubicBezTo>
                  <a:pt x="512719" y="440329"/>
                  <a:pt x="514803" y="439899"/>
                  <a:pt x="516910" y="439904"/>
                </a:cubicBezTo>
                <a:cubicBezTo>
                  <a:pt x="521259" y="439910"/>
                  <a:pt x="525414" y="441712"/>
                  <a:pt x="528388" y="444882"/>
                </a:cubicBezTo>
                <a:cubicBezTo>
                  <a:pt x="534753" y="451602"/>
                  <a:pt x="534753" y="462118"/>
                  <a:pt x="528388" y="468839"/>
                </a:cubicBezTo>
                <a:cubicBezTo>
                  <a:pt x="525408" y="471998"/>
                  <a:pt x="521255" y="473789"/>
                  <a:pt x="516910" y="473789"/>
                </a:cubicBezTo>
                <a:close/>
                <a:moveTo>
                  <a:pt x="348022" y="537322"/>
                </a:moveTo>
                <a:cubicBezTo>
                  <a:pt x="354954" y="557006"/>
                  <a:pt x="365505" y="575223"/>
                  <a:pt x="379134" y="591039"/>
                </a:cubicBezTo>
                <a:lnTo>
                  <a:pt x="41098" y="591039"/>
                </a:lnTo>
                <a:cubicBezTo>
                  <a:pt x="33319" y="590930"/>
                  <a:pt x="26841" y="585048"/>
                  <a:pt x="25996" y="577323"/>
                </a:cubicBezTo>
                <a:lnTo>
                  <a:pt x="25886" y="575349"/>
                </a:lnTo>
                <a:lnTo>
                  <a:pt x="25886" y="553134"/>
                </a:lnTo>
                <a:cubicBezTo>
                  <a:pt x="25759" y="545342"/>
                  <a:pt x="31431" y="538662"/>
                  <a:pt x="39148" y="537514"/>
                </a:cubicBezTo>
                <a:lnTo>
                  <a:pt x="41057" y="537391"/>
                </a:lnTo>
                <a:lnTo>
                  <a:pt x="347981" y="537391"/>
                </a:lnTo>
                <a:close/>
              </a:path>
            </a:pathLst>
          </a:custGeom>
          <a:solidFill>
            <a:schemeClr val="bg1"/>
          </a:solidFill>
          <a:ln w="590" cap="flat">
            <a:noFill/>
            <a:prstDash val="solid"/>
            <a:miter/>
          </a:ln>
          <a:effectLst/>
        </p:spPr>
        <p:txBody>
          <a:bodyPr lIns="82296" tIns="41148" rIns="82296" bIns="41148" rtlCol="0" anchor="ctr"/>
          <a:lstStyle/>
          <a:p>
            <a:endParaRPr lang="zh-CN" altLang="en-US" sz="1620"/>
          </a:p>
        </p:txBody>
      </p:sp>
      <p:sp>
        <p:nvSpPr>
          <p:cNvPr id="68" name="图形 244">
            <a:extLst>
              <a:ext uri="{FF2B5EF4-FFF2-40B4-BE49-F238E27FC236}">
                <a16:creationId xmlns:a16="http://schemas.microsoft.com/office/drawing/2014/main" id="{C9416A8E-5450-43A5-82A9-543E84BD10DC}"/>
              </a:ext>
            </a:extLst>
          </p:cNvPr>
          <p:cNvSpPr/>
          <p:nvPr/>
        </p:nvSpPr>
        <p:spPr>
          <a:xfrm>
            <a:off x="10636818" y="5083565"/>
            <a:ext cx="487738" cy="557403"/>
          </a:xfrm>
          <a:custGeom>
            <a:avLst/>
            <a:gdLst>
              <a:gd name="connsiteX0" fmla="*/ 397632 w 541931"/>
              <a:gd name="connsiteY0" fmla="*/ 26249 h 619337"/>
              <a:gd name="connsiteX1" fmla="*/ 144264 w 541931"/>
              <a:gd name="connsiteY1" fmla="*/ 26310 h 619337"/>
              <a:gd name="connsiteX2" fmla="*/ 1 w 541931"/>
              <a:gd name="connsiteY2" fmla="*/ 88743 h 619337"/>
              <a:gd name="connsiteX3" fmla="*/ 1 w 541931"/>
              <a:gd name="connsiteY3" fmla="*/ 266689 h 619337"/>
              <a:gd name="connsiteX4" fmla="*/ 20410 w 541931"/>
              <a:gd name="connsiteY4" fmla="*/ 385463 h 619337"/>
              <a:gd name="connsiteX5" fmla="*/ 76479 w 541931"/>
              <a:gd name="connsiteY5" fmla="*/ 489114 h 619337"/>
              <a:gd name="connsiteX6" fmla="*/ 162915 w 541931"/>
              <a:gd name="connsiteY6" fmla="*/ 571549 h 619337"/>
              <a:gd name="connsiteX7" fmla="*/ 270887 w 541931"/>
              <a:gd name="connsiteY7" fmla="*/ 619338 h 619337"/>
              <a:gd name="connsiteX8" fmla="*/ 378557 w 541931"/>
              <a:gd name="connsiteY8" fmla="*/ 571731 h 619337"/>
              <a:gd name="connsiteX9" fmla="*/ 464993 w 541931"/>
              <a:gd name="connsiteY9" fmla="*/ 489295 h 619337"/>
              <a:gd name="connsiteX10" fmla="*/ 521486 w 541931"/>
              <a:gd name="connsiteY10" fmla="*/ 385317 h 619337"/>
              <a:gd name="connsiteX11" fmla="*/ 541931 w 541931"/>
              <a:gd name="connsiteY11" fmla="*/ 266513 h 619337"/>
              <a:gd name="connsiteX12" fmla="*/ 541931 w 541931"/>
              <a:gd name="connsiteY12" fmla="*/ 88731 h 619337"/>
              <a:gd name="connsiteX13" fmla="*/ 421466 w 541931"/>
              <a:gd name="connsiteY13" fmla="*/ 235054 h 619337"/>
              <a:gd name="connsiteX14" fmla="*/ 355026 w 541931"/>
              <a:gd name="connsiteY14" fmla="*/ 299772 h 619337"/>
              <a:gd name="connsiteX15" fmla="*/ 353632 w 541931"/>
              <a:gd name="connsiteY15" fmla="*/ 304070 h 619337"/>
              <a:gd name="connsiteX16" fmla="*/ 369301 w 541931"/>
              <a:gd name="connsiteY16" fmla="*/ 395464 h 619337"/>
              <a:gd name="connsiteX17" fmla="*/ 355269 w 541931"/>
              <a:gd name="connsiteY17" fmla="*/ 405690 h 619337"/>
              <a:gd name="connsiteX18" fmla="*/ 273185 w 541931"/>
              <a:gd name="connsiteY18" fmla="*/ 362563 h 619337"/>
              <a:gd name="connsiteX19" fmla="*/ 268711 w 541931"/>
              <a:gd name="connsiteY19" fmla="*/ 362563 h 619337"/>
              <a:gd name="connsiteX20" fmla="*/ 186627 w 541931"/>
              <a:gd name="connsiteY20" fmla="*/ 405690 h 619337"/>
              <a:gd name="connsiteX21" fmla="*/ 173550 w 541931"/>
              <a:gd name="connsiteY21" fmla="*/ 401553 h 619337"/>
              <a:gd name="connsiteX22" fmla="*/ 172595 w 541931"/>
              <a:gd name="connsiteY22" fmla="*/ 395464 h 619337"/>
              <a:gd name="connsiteX23" fmla="*/ 188264 w 541931"/>
              <a:gd name="connsiteY23" fmla="*/ 304070 h 619337"/>
              <a:gd name="connsiteX24" fmla="*/ 186870 w 541931"/>
              <a:gd name="connsiteY24" fmla="*/ 299772 h 619337"/>
              <a:gd name="connsiteX25" fmla="*/ 120454 w 541931"/>
              <a:gd name="connsiteY25" fmla="*/ 235054 h 619337"/>
              <a:gd name="connsiteX26" fmla="*/ 120336 w 541931"/>
              <a:gd name="connsiteY26" fmla="*/ 221339 h 619337"/>
              <a:gd name="connsiteX27" fmla="*/ 125837 w 541931"/>
              <a:gd name="connsiteY27" fmla="*/ 218543 h 619337"/>
              <a:gd name="connsiteX28" fmla="*/ 217601 w 541931"/>
              <a:gd name="connsiteY28" fmla="*/ 205208 h 619337"/>
              <a:gd name="connsiteX29" fmla="*/ 221238 w 541931"/>
              <a:gd name="connsiteY29" fmla="*/ 202547 h 619337"/>
              <a:gd name="connsiteX30" fmla="*/ 262250 w 541931"/>
              <a:gd name="connsiteY30" fmla="*/ 119378 h 619337"/>
              <a:gd name="connsiteX31" fmla="*/ 275256 w 541931"/>
              <a:gd name="connsiteY31" fmla="*/ 115024 h 619337"/>
              <a:gd name="connsiteX32" fmla="*/ 279610 w 541931"/>
              <a:gd name="connsiteY32" fmla="*/ 119378 h 619337"/>
              <a:gd name="connsiteX33" fmla="*/ 320622 w 541931"/>
              <a:gd name="connsiteY33" fmla="*/ 202547 h 619337"/>
              <a:gd name="connsiteX34" fmla="*/ 324258 w 541931"/>
              <a:gd name="connsiteY34" fmla="*/ 205208 h 619337"/>
              <a:gd name="connsiteX35" fmla="*/ 416017 w 541931"/>
              <a:gd name="connsiteY35" fmla="*/ 218543 h 619337"/>
              <a:gd name="connsiteX36" fmla="*/ 424238 w 541931"/>
              <a:gd name="connsiteY36" fmla="*/ 229521 h 619337"/>
              <a:gd name="connsiteX37" fmla="*/ 421442 w 541931"/>
              <a:gd name="connsiteY37" fmla="*/ 235054 h 619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41931" h="619337">
                <a:moveTo>
                  <a:pt x="397632" y="26249"/>
                </a:moveTo>
                <a:cubicBezTo>
                  <a:pt x="316802" y="-8771"/>
                  <a:pt x="225077" y="-8749"/>
                  <a:pt x="144264" y="26310"/>
                </a:cubicBezTo>
                <a:lnTo>
                  <a:pt x="1" y="88743"/>
                </a:lnTo>
                <a:lnTo>
                  <a:pt x="1" y="266689"/>
                </a:lnTo>
                <a:cubicBezTo>
                  <a:pt x="-113" y="307162"/>
                  <a:pt x="6792" y="347349"/>
                  <a:pt x="20410" y="385463"/>
                </a:cubicBezTo>
                <a:cubicBezTo>
                  <a:pt x="33583" y="422724"/>
                  <a:pt x="52501" y="457697"/>
                  <a:pt x="76479" y="489114"/>
                </a:cubicBezTo>
                <a:cubicBezTo>
                  <a:pt x="100659" y="521071"/>
                  <a:pt x="129848" y="548909"/>
                  <a:pt x="162915" y="571549"/>
                </a:cubicBezTo>
                <a:cubicBezTo>
                  <a:pt x="195673" y="593961"/>
                  <a:pt x="232272" y="610161"/>
                  <a:pt x="270887" y="619338"/>
                </a:cubicBezTo>
                <a:cubicBezTo>
                  <a:pt x="309376" y="610155"/>
                  <a:pt x="345864" y="594021"/>
                  <a:pt x="378557" y="571731"/>
                </a:cubicBezTo>
                <a:cubicBezTo>
                  <a:pt x="411638" y="549108"/>
                  <a:pt x="440829" y="521268"/>
                  <a:pt x="464993" y="489295"/>
                </a:cubicBezTo>
                <a:cubicBezTo>
                  <a:pt x="489146" y="457804"/>
                  <a:pt x="508208" y="422718"/>
                  <a:pt x="521486" y="385317"/>
                </a:cubicBezTo>
                <a:cubicBezTo>
                  <a:pt x="535093" y="347189"/>
                  <a:pt x="542010" y="306997"/>
                  <a:pt x="541931" y="266513"/>
                </a:cubicBezTo>
                <a:lnTo>
                  <a:pt x="541931" y="88731"/>
                </a:lnTo>
                <a:close/>
                <a:moveTo>
                  <a:pt x="421466" y="235054"/>
                </a:moveTo>
                <a:lnTo>
                  <a:pt x="355026" y="299772"/>
                </a:lnTo>
                <a:cubicBezTo>
                  <a:pt x="353890" y="300892"/>
                  <a:pt x="353370" y="302496"/>
                  <a:pt x="353632" y="304070"/>
                </a:cubicBezTo>
                <a:lnTo>
                  <a:pt x="369301" y="395464"/>
                </a:lnTo>
                <a:cubicBezTo>
                  <a:pt x="370695" y="403393"/>
                  <a:pt x="362343" y="409406"/>
                  <a:pt x="355269" y="405690"/>
                </a:cubicBezTo>
                <a:lnTo>
                  <a:pt x="273185" y="362563"/>
                </a:lnTo>
                <a:cubicBezTo>
                  <a:pt x="271783" y="361834"/>
                  <a:pt x="270113" y="361834"/>
                  <a:pt x="268711" y="362563"/>
                </a:cubicBezTo>
                <a:lnTo>
                  <a:pt x="186627" y="405690"/>
                </a:lnTo>
                <a:cubicBezTo>
                  <a:pt x="181874" y="408159"/>
                  <a:pt x="176019" y="406306"/>
                  <a:pt x="173550" y="401553"/>
                </a:cubicBezTo>
                <a:cubicBezTo>
                  <a:pt x="172579" y="399681"/>
                  <a:pt x="172243" y="397544"/>
                  <a:pt x="172595" y="395464"/>
                </a:cubicBezTo>
                <a:lnTo>
                  <a:pt x="188264" y="304070"/>
                </a:lnTo>
                <a:cubicBezTo>
                  <a:pt x="188520" y="302496"/>
                  <a:pt x="188001" y="300896"/>
                  <a:pt x="186870" y="299772"/>
                </a:cubicBezTo>
                <a:lnTo>
                  <a:pt x="120454" y="235054"/>
                </a:lnTo>
                <a:cubicBezTo>
                  <a:pt x="116635" y="231300"/>
                  <a:pt x="116581" y="225159"/>
                  <a:pt x="120336" y="221339"/>
                </a:cubicBezTo>
                <a:cubicBezTo>
                  <a:pt x="121816" y="219833"/>
                  <a:pt x="123748" y="218851"/>
                  <a:pt x="125837" y="218543"/>
                </a:cubicBezTo>
                <a:lnTo>
                  <a:pt x="217601" y="205208"/>
                </a:lnTo>
                <a:cubicBezTo>
                  <a:pt x="219185" y="204991"/>
                  <a:pt x="220553" y="203990"/>
                  <a:pt x="221238" y="202547"/>
                </a:cubicBezTo>
                <a:lnTo>
                  <a:pt x="262250" y="119378"/>
                </a:lnTo>
                <a:cubicBezTo>
                  <a:pt x="264639" y="114584"/>
                  <a:pt x="270462" y="112634"/>
                  <a:pt x="275256" y="115024"/>
                </a:cubicBezTo>
                <a:cubicBezTo>
                  <a:pt x="277142" y="115964"/>
                  <a:pt x="278670" y="117492"/>
                  <a:pt x="279610" y="119378"/>
                </a:cubicBezTo>
                <a:lnTo>
                  <a:pt x="320622" y="202547"/>
                </a:lnTo>
                <a:cubicBezTo>
                  <a:pt x="321323" y="203977"/>
                  <a:pt x="322682" y="204972"/>
                  <a:pt x="324258" y="205208"/>
                </a:cubicBezTo>
                <a:lnTo>
                  <a:pt x="416017" y="218543"/>
                </a:lnTo>
                <a:cubicBezTo>
                  <a:pt x="421319" y="219304"/>
                  <a:pt x="424999" y="224219"/>
                  <a:pt x="424238" y="229521"/>
                </a:cubicBezTo>
                <a:cubicBezTo>
                  <a:pt x="423936" y="231622"/>
                  <a:pt x="422954" y="233565"/>
                  <a:pt x="421442" y="235054"/>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69" name="图形 246">
            <a:extLst>
              <a:ext uri="{FF2B5EF4-FFF2-40B4-BE49-F238E27FC236}">
                <a16:creationId xmlns:a16="http://schemas.microsoft.com/office/drawing/2014/main" id="{7FD3995F-5FC4-4666-A11D-7771638AD6AD}"/>
              </a:ext>
            </a:extLst>
          </p:cNvPr>
          <p:cNvSpPr/>
          <p:nvPr/>
        </p:nvSpPr>
        <p:spPr>
          <a:xfrm>
            <a:off x="9657260" y="5095978"/>
            <a:ext cx="532004" cy="532576"/>
          </a:xfrm>
          <a:custGeom>
            <a:avLst/>
            <a:gdLst>
              <a:gd name="connsiteX0" fmla="*/ 585355 w 591116"/>
              <a:gd name="connsiteY0" fmla="*/ 443837 h 591751"/>
              <a:gd name="connsiteX1" fmla="*/ 469374 w 591116"/>
              <a:gd name="connsiteY1" fmla="*/ 327871 h 591751"/>
              <a:gd name="connsiteX2" fmla="*/ 443660 w 591116"/>
              <a:gd name="connsiteY2" fmla="*/ 327871 h 591751"/>
              <a:gd name="connsiteX3" fmla="*/ 327679 w 591116"/>
              <a:gd name="connsiteY3" fmla="*/ 443837 h 591751"/>
              <a:gd name="connsiteX4" fmla="*/ 327679 w 591116"/>
              <a:gd name="connsiteY4" fmla="*/ 469551 h 591751"/>
              <a:gd name="connsiteX5" fmla="*/ 443660 w 591116"/>
              <a:gd name="connsiteY5" fmla="*/ 586449 h 591751"/>
              <a:gd name="connsiteX6" fmla="*/ 469374 w 591116"/>
              <a:gd name="connsiteY6" fmla="*/ 586449 h 591751"/>
              <a:gd name="connsiteX7" fmla="*/ 585340 w 591116"/>
              <a:gd name="connsiteY7" fmla="*/ 470468 h 591751"/>
              <a:gd name="connsiteX8" fmla="*/ 586195 w 591116"/>
              <a:gd name="connsiteY8" fmla="*/ 444692 h 591751"/>
              <a:gd name="connsiteX9" fmla="*/ 585340 w 591116"/>
              <a:gd name="connsiteY9" fmla="*/ 443837 h 591751"/>
              <a:gd name="connsiteX10" fmla="*/ 404822 w 591116"/>
              <a:gd name="connsiteY10" fmla="*/ 443837 h 591751"/>
              <a:gd name="connsiteX11" fmla="*/ 391876 w 591116"/>
              <a:gd name="connsiteY11" fmla="*/ 456783 h 591751"/>
              <a:gd name="connsiteX12" fmla="*/ 366162 w 591116"/>
              <a:gd name="connsiteY12" fmla="*/ 456783 h 591751"/>
              <a:gd name="connsiteX13" fmla="*/ 366162 w 591116"/>
              <a:gd name="connsiteY13" fmla="*/ 431068 h 591751"/>
              <a:gd name="connsiteX14" fmla="*/ 379108 w 591116"/>
              <a:gd name="connsiteY14" fmla="*/ 418123 h 591751"/>
              <a:gd name="connsiteX15" fmla="*/ 404911 w 591116"/>
              <a:gd name="connsiteY15" fmla="*/ 418034 h 591751"/>
              <a:gd name="connsiteX16" fmla="*/ 404999 w 591116"/>
              <a:gd name="connsiteY16" fmla="*/ 443837 h 591751"/>
              <a:gd name="connsiteX17" fmla="*/ 404822 w 591116"/>
              <a:gd name="connsiteY17" fmla="*/ 443837 h 591751"/>
              <a:gd name="connsiteX18" fmla="*/ 482128 w 591116"/>
              <a:gd name="connsiteY18" fmla="*/ 469551 h 591751"/>
              <a:gd name="connsiteX19" fmla="*/ 443482 w 591116"/>
              <a:gd name="connsiteY19" fmla="*/ 508212 h 591751"/>
              <a:gd name="connsiteX20" fmla="*/ 417768 w 591116"/>
              <a:gd name="connsiteY20" fmla="*/ 508212 h 591751"/>
              <a:gd name="connsiteX21" fmla="*/ 417768 w 591116"/>
              <a:gd name="connsiteY21" fmla="*/ 482497 h 591751"/>
              <a:gd name="connsiteX22" fmla="*/ 456428 w 591116"/>
              <a:gd name="connsiteY22" fmla="*/ 443837 h 591751"/>
              <a:gd name="connsiteX23" fmla="*/ 482143 w 591116"/>
              <a:gd name="connsiteY23" fmla="*/ 441859 h 591751"/>
              <a:gd name="connsiteX24" fmla="*/ 484121 w 591116"/>
              <a:gd name="connsiteY24" fmla="*/ 467574 h 591751"/>
              <a:gd name="connsiteX25" fmla="*/ 482143 w 591116"/>
              <a:gd name="connsiteY25" fmla="*/ 469551 h 591751"/>
              <a:gd name="connsiteX26" fmla="*/ 495266 w 591116"/>
              <a:gd name="connsiteY26" fmla="*/ 198767 h 591751"/>
              <a:gd name="connsiteX27" fmla="*/ 520980 w 591116"/>
              <a:gd name="connsiteY27" fmla="*/ 198767 h 591751"/>
              <a:gd name="connsiteX28" fmla="*/ 559257 w 591116"/>
              <a:gd name="connsiteY28" fmla="*/ 160462 h 591751"/>
              <a:gd name="connsiteX29" fmla="*/ 559920 w 591116"/>
              <a:gd name="connsiteY29" fmla="*/ 134680 h 591751"/>
              <a:gd name="connsiteX30" fmla="*/ 559641 w 591116"/>
              <a:gd name="connsiteY30" fmla="*/ 134393 h 591751"/>
              <a:gd name="connsiteX31" fmla="*/ 456428 w 591116"/>
              <a:gd name="connsiteY31" fmla="*/ 31166 h 591751"/>
              <a:gd name="connsiteX32" fmla="*/ 430642 w 591116"/>
              <a:gd name="connsiteY32" fmla="*/ 30690 h 591751"/>
              <a:gd name="connsiteX33" fmla="*/ 430167 w 591116"/>
              <a:gd name="connsiteY33" fmla="*/ 31166 h 591751"/>
              <a:gd name="connsiteX34" fmla="*/ 391876 w 591116"/>
              <a:gd name="connsiteY34" fmla="*/ 69457 h 591751"/>
              <a:gd name="connsiteX35" fmla="*/ 391876 w 591116"/>
              <a:gd name="connsiteY35" fmla="*/ 95171 h 591751"/>
              <a:gd name="connsiteX36" fmla="*/ 495266 w 591116"/>
              <a:gd name="connsiteY36" fmla="*/ 198753 h 591751"/>
              <a:gd name="connsiteX37" fmla="*/ 469374 w 591116"/>
              <a:gd name="connsiteY37" fmla="*/ 224659 h 591751"/>
              <a:gd name="connsiteX38" fmla="*/ 366162 w 591116"/>
              <a:gd name="connsiteY38" fmla="*/ 121447 h 591751"/>
              <a:gd name="connsiteX39" fmla="*/ 340447 w 591116"/>
              <a:gd name="connsiteY39" fmla="*/ 121447 h 591751"/>
              <a:gd name="connsiteX40" fmla="*/ 25712 w 591116"/>
              <a:gd name="connsiteY40" fmla="*/ 436182 h 591751"/>
              <a:gd name="connsiteX41" fmla="*/ 20422 w 591116"/>
              <a:gd name="connsiteY41" fmla="*/ 450768 h 591751"/>
              <a:gd name="connsiteX42" fmla="*/ 29540 w 591116"/>
              <a:gd name="connsiteY42" fmla="*/ 544862 h 591751"/>
              <a:gd name="connsiteX43" fmla="*/ 45944 w 591116"/>
              <a:gd name="connsiteY43" fmla="*/ 561267 h 591751"/>
              <a:gd name="connsiteX44" fmla="*/ 140038 w 591116"/>
              <a:gd name="connsiteY44" fmla="*/ 570399 h 591751"/>
              <a:gd name="connsiteX45" fmla="*/ 154639 w 591116"/>
              <a:gd name="connsiteY45" fmla="*/ 565109 h 591751"/>
              <a:gd name="connsiteX46" fmla="*/ 469374 w 591116"/>
              <a:gd name="connsiteY46" fmla="*/ 250373 h 591751"/>
              <a:gd name="connsiteX47" fmla="*/ 469374 w 591116"/>
              <a:gd name="connsiteY47" fmla="*/ 224659 h 591751"/>
              <a:gd name="connsiteX48" fmla="*/ 146969 w 591116"/>
              <a:gd name="connsiteY48" fmla="*/ 263319 h 591751"/>
              <a:gd name="connsiteX49" fmla="*/ 262950 w 591116"/>
              <a:gd name="connsiteY49" fmla="*/ 147338 h 591751"/>
              <a:gd name="connsiteX50" fmla="*/ 262950 w 591116"/>
              <a:gd name="connsiteY50" fmla="*/ 121624 h 591751"/>
              <a:gd name="connsiteX51" fmla="*/ 146969 w 591116"/>
              <a:gd name="connsiteY51" fmla="*/ 5304 h 591751"/>
              <a:gd name="connsiteX52" fmla="*/ 121255 w 591116"/>
              <a:gd name="connsiteY52" fmla="*/ 5304 h 591751"/>
              <a:gd name="connsiteX53" fmla="*/ 5304 w 591116"/>
              <a:gd name="connsiteY53" fmla="*/ 121447 h 591751"/>
              <a:gd name="connsiteX54" fmla="*/ 5304 w 591116"/>
              <a:gd name="connsiteY54" fmla="*/ 147161 h 591751"/>
              <a:gd name="connsiteX55" fmla="*/ 121269 w 591116"/>
              <a:gd name="connsiteY55" fmla="*/ 263127 h 591751"/>
              <a:gd name="connsiteX56" fmla="*/ 146984 w 591116"/>
              <a:gd name="connsiteY56" fmla="*/ 263319 h 591751"/>
              <a:gd name="connsiteX57" fmla="*/ 145137 w 591116"/>
              <a:gd name="connsiteY57" fmla="*/ 217270 h 591751"/>
              <a:gd name="connsiteX58" fmla="*/ 119422 w 591116"/>
              <a:gd name="connsiteY58" fmla="*/ 215292 h 591751"/>
              <a:gd name="connsiteX59" fmla="*/ 119422 w 591116"/>
              <a:gd name="connsiteY59" fmla="*/ 191555 h 591751"/>
              <a:gd name="connsiteX60" fmla="*/ 145137 w 591116"/>
              <a:gd name="connsiteY60" fmla="*/ 191555 h 591751"/>
              <a:gd name="connsiteX61" fmla="*/ 145137 w 591116"/>
              <a:gd name="connsiteY61" fmla="*/ 217270 h 591751"/>
              <a:gd name="connsiteX62" fmla="*/ 82594 w 591116"/>
              <a:gd name="connsiteY62" fmla="*/ 173038 h 591751"/>
              <a:gd name="connsiteX63" fmla="*/ 82594 w 591116"/>
              <a:gd name="connsiteY63" fmla="*/ 147324 h 591751"/>
              <a:gd name="connsiteX64" fmla="*/ 121255 w 591116"/>
              <a:gd name="connsiteY64" fmla="*/ 108678 h 591751"/>
              <a:gd name="connsiteX65" fmla="*/ 146969 w 591116"/>
              <a:gd name="connsiteY65" fmla="*/ 108678 h 591751"/>
              <a:gd name="connsiteX66" fmla="*/ 146969 w 591116"/>
              <a:gd name="connsiteY66" fmla="*/ 134393 h 591751"/>
              <a:gd name="connsiteX67" fmla="*/ 108309 w 591116"/>
              <a:gd name="connsiteY67" fmla="*/ 173038 h 591751"/>
              <a:gd name="connsiteX68" fmla="*/ 82594 w 591116"/>
              <a:gd name="connsiteY68" fmla="*/ 173038 h 59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91116" h="591751">
                <a:moveTo>
                  <a:pt x="585355" y="443837"/>
                </a:moveTo>
                <a:lnTo>
                  <a:pt x="469374" y="327871"/>
                </a:lnTo>
                <a:cubicBezTo>
                  <a:pt x="462261" y="320800"/>
                  <a:pt x="450773" y="320800"/>
                  <a:pt x="443660" y="327871"/>
                </a:cubicBezTo>
                <a:lnTo>
                  <a:pt x="327679" y="443837"/>
                </a:lnTo>
                <a:cubicBezTo>
                  <a:pt x="320608" y="450950"/>
                  <a:pt x="320608" y="462438"/>
                  <a:pt x="327679" y="469551"/>
                </a:cubicBezTo>
                <a:lnTo>
                  <a:pt x="443660" y="586449"/>
                </a:lnTo>
                <a:cubicBezTo>
                  <a:pt x="450773" y="593519"/>
                  <a:pt x="462261" y="593519"/>
                  <a:pt x="469374" y="586449"/>
                </a:cubicBezTo>
                <a:lnTo>
                  <a:pt x="585340" y="470468"/>
                </a:lnTo>
                <a:cubicBezTo>
                  <a:pt x="592695" y="463586"/>
                  <a:pt x="593077" y="452045"/>
                  <a:pt x="586195" y="444692"/>
                </a:cubicBezTo>
                <a:cubicBezTo>
                  <a:pt x="585920" y="444398"/>
                  <a:pt x="585634" y="444113"/>
                  <a:pt x="585340" y="443837"/>
                </a:cubicBezTo>
                <a:close/>
                <a:moveTo>
                  <a:pt x="404822" y="443837"/>
                </a:moveTo>
                <a:lnTo>
                  <a:pt x="391876" y="456783"/>
                </a:lnTo>
                <a:cubicBezTo>
                  <a:pt x="384763" y="463854"/>
                  <a:pt x="373275" y="463854"/>
                  <a:pt x="366162" y="456783"/>
                </a:cubicBezTo>
                <a:cubicBezTo>
                  <a:pt x="359091" y="449670"/>
                  <a:pt x="359091" y="438182"/>
                  <a:pt x="366162" y="431068"/>
                </a:cubicBezTo>
                <a:lnTo>
                  <a:pt x="379108" y="418123"/>
                </a:lnTo>
                <a:cubicBezTo>
                  <a:pt x="386209" y="410973"/>
                  <a:pt x="397761" y="410934"/>
                  <a:pt x="404911" y="418034"/>
                </a:cubicBezTo>
                <a:cubicBezTo>
                  <a:pt x="412061" y="425135"/>
                  <a:pt x="412100" y="436687"/>
                  <a:pt x="404999" y="443837"/>
                </a:cubicBezTo>
                <a:lnTo>
                  <a:pt x="404822" y="443837"/>
                </a:lnTo>
                <a:close/>
                <a:moveTo>
                  <a:pt x="482128" y="469551"/>
                </a:moveTo>
                <a:lnTo>
                  <a:pt x="443482" y="508212"/>
                </a:lnTo>
                <a:cubicBezTo>
                  <a:pt x="436369" y="515283"/>
                  <a:pt x="424881" y="515283"/>
                  <a:pt x="417768" y="508212"/>
                </a:cubicBezTo>
                <a:cubicBezTo>
                  <a:pt x="410697" y="501099"/>
                  <a:pt x="410697" y="489611"/>
                  <a:pt x="417768" y="482497"/>
                </a:cubicBezTo>
                <a:lnTo>
                  <a:pt x="456428" y="443837"/>
                </a:lnTo>
                <a:cubicBezTo>
                  <a:pt x="462983" y="436190"/>
                  <a:pt x="474496" y="435305"/>
                  <a:pt x="482143" y="441859"/>
                </a:cubicBezTo>
                <a:cubicBezTo>
                  <a:pt x="489790" y="448414"/>
                  <a:pt x="490676" y="459926"/>
                  <a:pt x="484121" y="467574"/>
                </a:cubicBezTo>
                <a:cubicBezTo>
                  <a:pt x="483513" y="468283"/>
                  <a:pt x="482852" y="468944"/>
                  <a:pt x="482143" y="469551"/>
                </a:cubicBezTo>
                <a:close/>
                <a:moveTo>
                  <a:pt x="495266" y="198767"/>
                </a:moveTo>
                <a:cubicBezTo>
                  <a:pt x="502379" y="205838"/>
                  <a:pt x="513867" y="205838"/>
                  <a:pt x="520980" y="198767"/>
                </a:cubicBezTo>
                <a:lnTo>
                  <a:pt x="559257" y="160462"/>
                </a:lnTo>
                <a:cubicBezTo>
                  <a:pt x="566559" y="153525"/>
                  <a:pt x="566856" y="141982"/>
                  <a:pt x="559920" y="134680"/>
                </a:cubicBezTo>
                <a:cubicBezTo>
                  <a:pt x="559828" y="134583"/>
                  <a:pt x="559735" y="134487"/>
                  <a:pt x="559641" y="134393"/>
                </a:cubicBezTo>
                <a:lnTo>
                  <a:pt x="456428" y="31166"/>
                </a:lnTo>
                <a:cubicBezTo>
                  <a:pt x="449439" y="23914"/>
                  <a:pt x="437894" y="23701"/>
                  <a:pt x="430642" y="30690"/>
                </a:cubicBezTo>
                <a:cubicBezTo>
                  <a:pt x="430481" y="30846"/>
                  <a:pt x="430323" y="31004"/>
                  <a:pt x="430167" y="31166"/>
                </a:cubicBezTo>
                <a:lnTo>
                  <a:pt x="391876" y="69457"/>
                </a:lnTo>
                <a:cubicBezTo>
                  <a:pt x="384805" y="76570"/>
                  <a:pt x="384805" y="88058"/>
                  <a:pt x="391876" y="95171"/>
                </a:cubicBezTo>
                <a:lnTo>
                  <a:pt x="495266" y="198753"/>
                </a:lnTo>
                <a:close/>
                <a:moveTo>
                  <a:pt x="469374" y="224659"/>
                </a:moveTo>
                <a:lnTo>
                  <a:pt x="366162" y="121447"/>
                </a:lnTo>
                <a:cubicBezTo>
                  <a:pt x="359049" y="114376"/>
                  <a:pt x="347561" y="114376"/>
                  <a:pt x="340447" y="121447"/>
                </a:cubicBezTo>
                <a:lnTo>
                  <a:pt x="25712" y="436182"/>
                </a:lnTo>
                <a:cubicBezTo>
                  <a:pt x="21870" y="440024"/>
                  <a:pt x="19919" y="445360"/>
                  <a:pt x="20422" y="450768"/>
                </a:cubicBezTo>
                <a:lnTo>
                  <a:pt x="29540" y="544862"/>
                </a:lnTo>
                <a:cubicBezTo>
                  <a:pt x="30377" y="553552"/>
                  <a:pt x="37255" y="560429"/>
                  <a:pt x="45944" y="561267"/>
                </a:cubicBezTo>
                <a:lnTo>
                  <a:pt x="140038" y="570399"/>
                </a:lnTo>
                <a:cubicBezTo>
                  <a:pt x="145447" y="570887"/>
                  <a:pt x="150797" y="568951"/>
                  <a:pt x="154639" y="565109"/>
                </a:cubicBezTo>
                <a:lnTo>
                  <a:pt x="469374" y="250373"/>
                </a:lnTo>
                <a:cubicBezTo>
                  <a:pt x="476446" y="243261"/>
                  <a:pt x="476446" y="231772"/>
                  <a:pt x="469374" y="224659"/>
                </a:cubicBezTo>
                <a:close/>
                <a:moveTo>
                  <a:pt x="146969" y="263319"/>
                </a:moveTo>
                <a:lnTo>
                  <a:pt x="262950" y="147338"/>
                </a:lnTo>
                <a:cubicBezTo>
                  <a:pt x="270021" y="140226"/>
                  <a:pt x="270021" y="128737"/>
                  <a:pt x="262950" y="121624"/>
                </a:cubicBezTo>
                <a:lnTo>
                  <a:pt x="146969" y="5304"/>
                </a:lnTo>
                <a:cubicBezTo>
                  <a:pt x="139856" y="-1768"/>
                  <a:pt x="128368" y="-1768"/>
                  <a:pt x="121255" y="5304"/>
                </a:cubicBezTo>
                <a:lnTo>
                  <a:pt x="5304" y="121447"/>
                </a:lnTo>
                <a:cubicBezTo>
                  <a:pt x="-1768" y="128560"/>
                  <a:pt x="-1768" y="140048"/>
                  <a:pt x="5304" y="147161"/>
                </a:cubicBezTo>
                <a:lnTo>
                  <a:pt x="121269" y="263127"/>
                </a:lnTo>
                <a:cubicBezTo>
                  <a:pt x="128330" y="270252"/>
                  <a:pt x="139818" y="270338"/>
                  <a:pt x="146984" y="263319"/>
                </a:cubicBezTo>
                <a:close/>
                <a:moveTo>
                  <a:pt x="145137" y="217270"/>
                </a:moveTo>
                <a:cubicBezTo>
                  <a:pt x="137490" y="223825"/>
                  <a:pt x="125977" y="222939"/>
                  <a:pt x="119422" y="215292"/>
                </a:cubicBezTo>
                <a:cubicBezTo>
                  <a:pt x="113568" y="208462"/>
                  <a:pt x="113568" y="198385"/>
                  <a:pt x="119422" y="191555"/>
                </a:cubicBezTo>
                <a:cubicBezTo>
                  <a:pt x="126535" y="184484"/>
                  <a:pt x="138024" y="184484"/>
                  <a:pt x="145137" y="191555"/>
                </a:cubicBezTo>
                <a:cubicBezTo>
                  <a:pt x="152208" y="198668"/>
                  <a:pt x="152208" y="210157"/>
                  <a:pt x="145137" y="217270"/>
                </a:cubicBezTo>
                <a:close/>
                <a:moveTo>
                  <a:pt x="82594" y="173038"/>
                </a:moveTo>
                <a:cubicBezTo>
                  <a:pt x="75523" y="165925"/>
                  <a:pt x="75523" y="154437"/>
                  <a:pt x="82594" y="147324"/>
                </a:cubicBezTo>
                <a:lnTo>
                  <a:pt x="121255" y="108678"/>
                </a:lnTo>
                <a:cubicBezTo>
                  <a:pt x="128368" y="101607"/>
                  <a:pt x="139856" y="101607"/>
                  <a:pt x="146969" y="108678"/>
                </a:cubicBezTo>
                <a:cubicBezTo>
                  <a:pt x="154040" y="115791"/>
                  <a:pt x="154040" y="127280"/>
                  <a:pt x="146969" y="134393"/>
                </a:cubicBezTo>
                <a:lnTo>
                  <a:pt x="108309" y="173038"/>
                </a:lnTo>
                <a:cubicBezTo>
                  <a:pt x="101196" y="180109"/>
                  <a:pt x="89707" y="180109"/>
                  <a:pt x="82594" y="173038"/>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grpSp>
        <p:nvGrpSpPr>
          <p:cNvPr id="85" name="组合 84">
            <a:extLst>
              <a:ext uri="{FF2B5EF4-FFF2-40B4-BE49-F238E27FC236}">
                <a16:creationId xmlns:a16="http://schemas.microsoft.com/office/drawing/2014/main" id="{C19497B6-84A2-4384-88CB-944EAB987A04}"/>
              </a:ext>
            </a:extLst>
          </p:cNvPr>
          <p:cNvGrpSpPr/>
          <p:nvPr/>
        </p:nvGrpSpPr>
        <p:grpSpPr>
          <a:xfrm>
            <a:off x="8836888" y="5138817"/>
            <a:ext cx="372822" cy="446898"/>
            <a:chOff x="8948349" y="5138817"/>
            <a:chExt cx="372822" cy="446898"/>
          </a:xfrm>
        </p:grpSpPr>
        <p:sp>
          <p:nvSpPr>
            <p:cNvPr id="70" name="图形 247">
              <a:extLst>
                <a:ext uri="{FF2B5EF4-FFF2-40B4-BE49-F238E27FC236}">
                  <a16:creationId xmlns:a16="http://schemas.microsoft.com/office/drawing/2014/main" id="{496A376D-CBB0-4B55-AD82-7383D01072A6}"/>
                </a:ext>
              </a:extLst>
            </p:cNvPr>
            <p:cNvSpPr/>
            <p:nvPr/>
          </p:nvSpPr>
          <p:spPr>
            <a:xfrm>
              <a:off x="9236971" y="5321097"/>
              <a:ext cx="84200" cy="82338"/>
            </a:xfrm>
            <a:custGeom>
              <a:avLst/>
              <a:gdLst>
                <a:gd name="connsiteX0" fmla="*/ 82759 w 93556"/>
                <a:gd name="connsiteY0" fmla="*/ 91488 h 91487"/>
                <a:gd name="connsiteX1" fmla="*/ 10345 w 93556"/>
                <a:gd name="connsiteY1" fmla="*/ 91488 h 91487"/>
                <a:gd name="connsiteX2" fmla="*/ 0 w 93556"/>
                <a:gd name="connsiteY2" fmla="*/ 81143 h 91487"/>
                <a:gd name="connsiteX3" fmla="*/ 0 w 93556"/>
                <a:gd name="connsiteY3" fmla="*/ 10798 h 91487"/>
                <a:gd name="connsiteX4" fmla="*/ 18621 w 93556"/>
                <a:gd name="connsiteY4" fmla="*/ 2522 h 91487"/>
                <a:gd name="connsiteX5" fmla="*/ 91035 w 93556"/>
                <a:gd name="connsiteY5" fmla="*/ 72867 h 91487"/>
                <a:gd name="connsiteX6" fmla="*/ 82759 w 93556"/>
                <a:gd name="connsiteY6" fmla="*/ 91488 h 9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556" h="91487">
                  <a:moveTo>
                    <a:pt x="82759" y="91488"/>
                  </a:moveTo>
                  <a:lnTo>
                    <a:pt x="10345" y="91488"/>
                  </a:lnTo>
                  <a:cubicBezTo>
                    <a:pt x="4138" y="91488"/>
                    <a:pt x="0" y="87350"/>
                    <a:pt x="0" y="81143"/>
                  </a:cubicBezTo>
                  <a:lnTo>
                    <a:pt x="0" y="10798"/>
                  </a:lnTo>
                  <a:cubicBezTo>
                    <a:pt x="0" y="2522"/>
                    <a:pt x="12414" y="-3685"/>
                    <a:pt x="18621" y="2522"/>
                  </a:cubicBezTo>
                  <a:lnTo>
                    <a:pt x="91035" y="72867"/>
                  </a:lnTo>
                  <a:cubicBezTo>
                    <a:pt x="97242" y="81143"/>
                    <a:pt x="91035" y="91488"/>
                    <a:pt x="82759" y="91488"/>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71" name="图形 247">
              <a:extLst>
                <a:ext uri="{FF2B5EF4-FFF2-40B4-BE49-F238E27FC236}">
                  <a16:creationId xmlns:a16="http://schemas.microsoft.com/office/drawing/2014/main" id="{5BE3BC79-749C-4532-97A3-61CF57C9057B}"/>
                </a:ext>
              </a:extLst>
            </p:cNvPr>
            <p:cNvSpPr/>
            <p:nvPr/>
          </p:nvSpPr>
          <p:spPr>
            <a:xfrm>
              <a:off x="8948349" y="5138817"/>
              <a:ext cx="372415" cy="446898"/>
            </a:xfrm>
            <a:custGeom>
              <a:avLst/>
              <a:gdLst>
                <a:gd name="connsiteX0" fmla="*/ 339311 w 413794"/>
                <a:gd name="connsiteY0" fmla="*/ 124138 h 496553"/>
                <a:gd name="connsiteX1" fmla="*/ 289656 w 413794"/>
                <a:gd name="connsiteY1" fmla="*/ 74483 h 496553"/>
                <a:gd name="connsiteX2" fmla="*/ 289656 w 413794"/>
                <a:gd name="connsiteY2" fmla="*/ 0 h 496553"/>
                <a:gd name="connsiteX3" fmla="*/ 43448 w 413794"/>
                <a:gd name="connsiteY3" fmla="*/ 0 h 496553"/>
                <a:gd name="connsiteX4" fmla="*/ 0 w 413794"/>
                <a:gd name="connsiteY4" fmla="*/ 43448 h 496553"/>
                <a:gd name="connsiteX5" fmla="*/ 0 w 413794"/>
                <a:gd name="connsiteY5" fmla="*/ 453105 h 496553"/>
                <a:gd name="connsiteX6" fmla="*/ 43448 w 413794"/>
                <a:gd name="connsiteY6" fmla="*/ 496554 h 496553"/>
                <a:gd name="connsiteX7" fmla="*/ 368277 w 413794"/>
                <a:gd name="connsiteY7" fmla="*/ 496554 h 496553"/>
                <a:gd name="connsiteX8" fmla="*/ 413794 w 413794"/>
                <a:gd name="connsiteY8" fmla="*/ 453105 h 496553"/>
                <a:gd name="connsiteX9" fmla="*/ 413794 w 413794"/>
                <a:gd name="connsiteY9" fmla="*/ 124138 h 496553"/>
                <a:gd name="connsiteX10" fmla="*/ 339311 w 413794"/>
                <a:gd name="connsiteY10" fmla="*/ 124138 h 496553"/>
                <a:gd name="connsiteX11" fmla="*/ 165517 w 413794"/>
                <a:gd name="connsiteY11" fmla="*/ 62069 h 496553"/>
                <a:gd name="connsiteX12" fmla="*/ 227587 w 413794"/>
                <a:gd name="connsiteY12" fmla="*/ 62069 h 496553"/>
                <a:gd name="connsiteX13" fmla="*/ 227587 w 413794"/>
                <a:gd name="connsiteY13" fmla="*/ 124138 h 496553"/>
                <a:gd name="connsiteX14" fmla="*/ 165517 w 413794"/>
                <a:gd name="connsiteY14" fmla="*/ 124138 h 496553"/>
                <a:gd name="connsiteX15" fmla="*/ 165517 w 413794"/>
                <a:gd name="connsiteY15" fmla="*/ 62069 h 496553"/>
                <a:gd name="connsiteX16" fmla="*/ 165517 w 413794"/>
                <a:gd name="connsiteY16" fmla="*/ 165518 h 496553"/>
                <a:gd name="connsiteX17" fmla="*/ 227587 w 413794"/>
                <a:gd name="connsiteY17" fmla="*/ 165518 h 496553"/>
                <a:gd name="connsiteX18" fmla="*/ 227587 w 413794"/>
                <a:gd name="connsiteY18" fmla="*/ 227587 h 496553"/>
                <a:gd name="connsiteX19" fmla="*/ 165517 w 413794"/>
                <a:gd name="connsiteY19" fmla="*/ 227587 h 496553"/>
                <a:gd name="connsiteX20" fmla="*/ 165517 w 413794"/>
                <a:gd name="connsiteY20" fmla="*/ 165518 h 496553"/>
                <a:gd name="connsiteX21" fmla="*/ 62069 w 413794"/>
                <a:gd name="connsiteY21" fmla="*/ 62069 h 496553"/>
                <a:gd name="connsiteX22" fmla="*/ 124138 w 413794"/>
                <a:gd name="connsiteY22" fmla="*/ 62069 h 496553"/>
                <a:gd name="connsiteX23" fmla="*/ 124138 w 413794"/>
                <a:gd name="connsiteY23" fmla="*/ 124138 h 496553"/>
                <a:gd name="connsiteX24" fmla="*/ 62069 w 413794"/>
                <a:gd name="connsiteY24" fmla="*/ 124138 h 496553"/>
                <a:gd name="connsiteX25" fmla="*/ 62069 w 413794"/>
                <a:gd name="connsiteY25" fmla="*/ 62069 h 496553"/>
                <a:gd name="connsiteX26" fmla="*/ 62069 w 413794"/>
                <a:gd name="connsiteY26" fmla="*/ 165518 h 496553"/>
                <a:gd name="connsiteX27" fmla="*/ 124138 w 413794"/>
                <a:gd name="connsiteY27" fmla="*/ 165518 h 496553"/>
                <a:gd name="connsiteX28" fmla="*/ 124138 w 413794"/>
                <a:gd name="connsiteY28" fmla="*/ 227587 h 496553"/>
                <a:gd name="connsiteX29" fmla="*/ 62069 w 413794"/>
                <a:gd name="connsiteY29" fmla="*/ 227587 h 496553"/>
                <a:gd name="connsiteX30" fmla="*/ 62069 w 413794"/>
                <a:gd name="connsiteY30" fmla="*/ 165518 h 496553"/>
                <a:gd name="connsiteX31" fmla="*/ 62069 w 413794"/>
                <a:gd name="connsiteY31" fmla="*/ 268966 h 496553"/>
                <a:gd name="connsiteX32" fmla="*/ 124138 w 413794"/>
                <a:gd name="connsiteY32" fmla="*/ 268966 h 496553"/>
                <a:gd name="connsiteX33" fmla="*/ 124138 w 413794"/>
                <a:gd name="connsiteY33" fmla="*/ 331036 h 496553"/>
                <a:gd name="connsiteX34" fmla="*/ 62069 w 413794"/>
                <a:gd name="connsiteY34" fmla="*/ 331036 h 496553"/>
                <a:gd name="connsiteX35" fmla="*/ 62069 w 413794"/>
                <a:gd name="connsiteY35" fmla="*/ 268966 h 496553"/>
                <a:gd name="connsiteX36" fmla="*/ 351725 w 413794"/>
                <a:gd name="connsiteY36" fmla="*/ 434484 h 496553"/>
                <a:gd name="connsiteX37" fmla="*/ 62069 w 413794"/>
                <a:gd name="connsiteY37" fmla="*/ 434484 h 496553"/>
                <a:gd name="connsiteX38" fmla="*/ 351725 w 413794"/>
                <a:gd name="connsiteY38" fmla="*/ 227587 h 496553"/>
                <a:gd name="connsiteX39" fmla="*/ 351725 w 413794"/>
                <a:gd name="connsiteY39" fmla="*/ 434484 h 49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13794" h="496553">
                  <a:moveTo>
                    <a:pt x="339311" y="124138"/>
                  </a:moveTo>
                  <a:cubicBezTo>
                    <a:pt x="297932" y="124138"/>
                    <a:pt x="289656" y="115863"/>
                    <a:pt x="289656" y="74483"/>
                  </a:cubicBezTo>
                  <a:lnTo>
                    <a:pt x="289656" y="0"/>
                  </a:lnTo>
                  <a:lnTo>
                    <a:pt x="43448" y="0"/>
                  </a:lnTo>
                  <a:cubicBezTo>
                    <a:pt x="12414" y="0"/>
                    <a:pt x="0" y="14483"/>
                    <a:pt x="0" y="43448"/>
                  </a:cubicBezTo>
                  <a:lnTo>
                    <a:pt x="0" y="453105"/>
                  </a:lnTo>
                  <a:cubicBezTo>
                    <a:pt x="0" y="486209"/>
                    <a:pt x="14483" y="496554"/>
                    <a:pt x="43448" y="496554"/>
                  </a:cubicBezTo>
                  <a:lnTo>
                    <a:pt x="368277" y="496554"/>
                  </a:lnTo>
                  <a:cubicBezTo>
                    <a:pt x="399312" y="496554"/>
                    <a:pt x="413794" y="484140"/>
                    <a:pt x="413794" y="453105"/>
                  </a:cubicBezTo>
                  <a:lnTo>
                    <a:pt x="413794" y="124138"/>
                  </a:lnTo>
                  <a:lnTo>
                    <a:pt x="339311" y="124138"/>
                  </a:lnTo>
                  <a:close/>
                  <a:moveTo>
                    <a:pt x="165517" y="62069"/>
                  </a:moveTo>
                  <a:lnTo>
                    <a:pt x="227587" y="62069"/>
                  </a:lnTo>
                  <a:lnTo>
                    <a:pt x="227587" y="124138"/>
                  </a:lnTo>
                  <a:lnTo>
                    <a:pt x="165517" y="124138"/>
                  </a:lnTo>
                  <a:lnTo>
                    <a:pt x="165517" y="62069"/>
                  </a:lnTo>
                  <a:close/>
                  <a:moveTo>
                    <a:pt x="165517" y="165518"/>
                  </a:moveTo>
                  <a:lnTo>
                    <a:pt x="227587" y="165518"/>
                  </a:lnTo>
                  <a:lnTo>
                    <a:pt x="227587" y="227587"/>
                  </a:lnTo>
                  <a:lnTo>
                    <a:pt x="165517" y="227587"/>
                  </a:lnTo>
                  <a:lnTo>
                    <a:pt x="165517" y="165518"/>
                  </a:lnTo>
                  <a:close/>
                  <a:moveTo>
                    <a:pt x="62069" y="62069"/>
                  </a:moveTo>
                  <a:lnTo>
                    <a:pt x="124138" y="62069"/>
                  </a:lnTo>
                  <a:lnTo>
                    <a:pt x="124138" y="124138"/>
                  </a:lnTo>
                  <a:lnTo>
                    <a:pt x="62069" y="124138"/>
                  </a:lnTo>
                  <a:lnTo>
                    <a:pt x="62069" y="62069"/>
                  </a:lnTo>
                  <a:close/>
                  <a:moveTo>
                    <a:pt x="62069" y="165518"/>
                  </a:moveTo>
                  <a:lnTo>
                    <a:pt x="124138" y="165518"/>
                  </a:lnTo>
                  <a:lnTo>
                    <a:pt x="124138" y="227587"/>
                  </a:lnTo>
                  <a:lnTo>
                    <a:pt x="62069" y="227587"/>
                  </a:lnTo>
                  <a:lnTo>
                    <a:pt x="62069" y="165518"/>
                  </a:lnTo>
                  <a:close/>
                  <a:moveTo>
                    <a:pt x="62069" y="268966"/>
                  </a:moveTo>
                  <a:lnTo>
                    <a:pt x="124138" y="268966"/>
                  </a:lnTo>
                  <a:lnTo>
                    <a:pt x="124138" y="331036"/>
                  </a:lnTo>
                  <a:lnTo>
                    <a:pt x="62069" y="331036"/>
                  </a:lnTo>
                  <a:lnTo>
                    <a:pt x="62069" y="268966"/>
                  </a:lnTo>
                  <a:close/>
                  <a:moveTo>
                    <a:pt x="351725" y="434484"/>
                  </a:moveTo>
                  <a:lnTo>
                    <a:pt x="62069" y="434484"/>
                  </a:lnTo>
                  <a:lnTo>
                    <a:pt x="351725" y="227587"/>
                  </a:lnTo>
                  <a:lnTo>
                    <a:pt x="351725" y="434484"/>
                  </a:ln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72" name="图形 247">
              <a:extLst>
                <a:ext uri="{FF2B5EF4-FFF2-40B4-BE49-F238E27FC236}">
                  <a16:creationId xmlns:a16="http://schemas.microsoft.com/office/drawing/2014/main" id="{0A5F8909-D44A-452B-B73C-57B6ED2F0318}"/>
                </a:ext>
              </a:extLst>
            </p:cNvPr>
            <p:cNvSpPr/>
            <p:nvPr/>
          </p:nvSpPr>
          <p:spPr>
            <a:xfrm>
              <a:off x="9061936" y="5296163"/>
              <a:ext cx="184345" cy="132207"/>
            </a:xfrm>
            <a:custGeom>
              <a:avLst/>
              <a:gdLst>
                <a:gd name="connsiteX0" fmla="*/ 204828 w 204828"/>
                <a:gd name="connsiteY0" fmla="*/ 146897 h 146897"/>
                <a:gd name="connsiteX1" fmla="*/ 204828 w 204828"/>
                <a:gd name="connsiteY1" fmla="*/ 0 h 146897"/>
                <a:gd name="connsiteX2" fmla="*/ 0 w 204828"/>
                <a:gd name="connsiteY2" fmla="*/ 146897 h 146897"/>
                <a:gd name="connsiteX3" fmla="*/ 204828 w 204828"/>
                <a:gd name="connsiteY3" fmla="*/ 146897 h 146897"/>
                <a:gd name="connsiteX4" fmla="*/ 163449 w 204828"/>
                <a:gd name="connsiteY4" fmla="*/ 105518 h 146897"/>
                <a:gd name="connsiteX5" fmla="*/ 163449 w 204828"/>
                <a:gd name="connsiteY5" fmla="*/ 64138 h 146897"/>
                <a:gd name="connsiteX6" fmla="*/ 184139 w 204828"/>
                <a:gd name="connsiteY6" fmla="*/ 64138 h 146897"/>
                <a:gd name="connsiteX7" fmla="*/ 184139 w 204828"/>
                <a:gd name="connsiteY7" fmla="*/ 126207 h 146897"/>
                <a:gd name="connsiteX8" fmla="*/ 101379 w 204828"/>
                <a:gd name="connsiteY8" fmla="*/ 126207 h 146897"/>
                <a:gd name="connsiteX9" fmla="*/ 101379 w 204828"/>
                <a:gd name="connsiteY9" fmla="*/ 105518 h 146897"/>
                <a:gd name="connsiteX10" fmla="*/ 163449 w 204828"/>
                <a:gd name="connsiteY10" fmla="*/ 105518 h 14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28" h="146897">
                  <a:moveTo>
                    <a:pt x="204828" y="146897"/>
                  </a:moveTo>
                  <a:lnTo>
                    <a:pt x="204828" y="0"/>
                  </a:lnTo>
                  <a:lnTo>
                    <a:pt x="0" y="146897"/>
                  </a:lnTo>
                  <a:lnTo>
                    <a:pt x="204828" y="146897"/>
                  </a:lnTo>
                  <a:close/>
                  <a:moveTo>
                    <a:pt x="163449" y="105518"/>
                  </a:moveTo>
                  <a:lnTo>
                    <a:pt x="163449" y="64138"/>
                  </a:lnTo>
                  <a:lnTo>
                    <a:pt x="184139" y="64138"/>
                  </a:lnTo>
                  <a:lnTo>
                    <a:pt x="184139" y="126207"/>
                  </a:lnTo>
                  <a:lnTo>
                    <a:pt x="101379" y="126207"/>
                  </a:lnTo>
                  <a:lnTo>
                    <a:pt x="101379" y="105518"/>
                  </a:lnTo>
                  <a:lnTo>
                    <a:pt x="163449" y="105518"/>
                  </a:ln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grpSp>
      <p:sp>
        <p:nvSpPr>
          <p:cNvPr id="73" name="图形 248">
            <a:extLst>
              <a:ext uri="{FF2B5EF4-FFF2-40B4-BE49-F238E27FC236}">
                <a16:creationId xmlns:a16="http://schemas.microsoft.com/office/drawing/2014/main" id="{6CA32763-2674-4559-9FAE-AB9B0D6CBBF8}"/>
              </a:ext>
            </a:extLst>
          </p:cNvPr>
          <p:cNvSpPr/>
          <p:nvPr/>
        </p:nvSpPr>
        <p:spPr>
          <a:xfrm>
            <a:off x="7956821" y="5136825"/>
            <a:ext cx="432517" cy="450882"/>
          </a:xfrm>
          <a:custGeom>
            <a:avLst/>
            <a:gdLst>
              <a:gd name="connsiteX0" fmla="*/ 476691 w 480574"/>
              <a:gd name="connsiteY0" fmla="*/ 178759 h 500980"/>
              <a:gd name="connsiteX1" fmla="*/ 303208 w 480574"/>
              <a:gd name="connsiteY1" fmla="*/ 372105 h 500980"/>
              <a:gd name="connsiteX2" fmla="*/ 301656 w 480574"/>
              <a:gd name="connsiteY2" fmla="*/ 373657 h 500980"/>
              <a:gd name="connsiteX3" fmla="*/ 300415 w 480574"/>
              <a:gd name="connsiteY3" fmla="*/ 374898 h 500980"/>
              <a:gd name="connsiteX4" fmla="*/ 279932 w 480574"/>
              <a:gd name="connsiteY4" fmla="*/ 398795 h 500980"/>
              <a:gd name="connsiteX5" fmla="*/ 260691 w 480574"/>
              <a:gd name="connsiteY5" fmla="*/ 422071 h 500980"/>
              <a:gd name="connsiteX6" fmla="*/ 207932 w 480574"/>
              <a:gd name="connsiteY6" fmla="*/ 373967 h 500980"/>
              <a:gd name="connsiteX7" fmla="*/ 248898 w 480574"/>
              <a:gd name="connsiteY7" fmla="*/ 325243 h 500980"/>
              <a:gd name="connsiteX8" fmla="*/ 425795 w 480574"/>
              <a:gd name="connsiteY8" fmla="*/ 131897 h 500980"/>
              <a:gd name="connsiteX9" fmla="*/ 444416 w 480574"/>
              <a:gd name="connsiteY9" fmla="*/ 133449 h 500980"/>
              <a:gd name="connsiteX10" fmla="*/ 476071 w 480574"/>
              <a:gd name="connsiteY10" fmla="*/ 160759 h 500980"/>
              <a:gd name="connsiteX11" fmla="*/ 476691 w 480574"/>
              <a:gd name="connsiteY11" fmla="*/ 178759 h 500980"/>
              <a:gd name="connsiteX12" fmla="*/ 188380 w 480574"/>
              <a:gd name="connsiteY12" fmla="*/ 396002 h 500980"/>
              <a:gd name="connsiteX13" fmla="*/ 240518 w 480574"/>
              <a:gd name="connsiteY13" fmla="*/ 442864 h 500980"/>
              <a:gd name="connsiteX14" fmla="*/ 156725 w 480574"/>
              <a:gd name="connsiteY14" fmla="*/ 498726 h 500980"/>
              <a:gd name="connsiteX15" fmla="*/ 144932 w 480574"/>
              <a:gd name="connsiteY15" fmla="*/ 488795 h 500980"/>
              <a:gd name="connsiteX16" fmla="*/ 188380 w 480574"/>
              <a:gd name="connsiteY16" fmla="*/ 396002 h 500980"/>
              <a:gd name="connsiteX17" fmla="*/ 177828 w 480574"/>
              <a:gd name="connsiteY17" fmla="*/ 372105 h 500980"/>
              <a:gd name="connsiteX18" fmla="*/ 129725 w 480574"/>
              <a:gd name="connsiteY18" fmla="*/ 486933 h 500980"/>
              <a:gd name="connsiteX19" fmla="*/ 24517 w 480574"/>
              <a:gd name="connsiteY19" fmla="*/ 486933 h 500980"/>
              <a:gd name="connsiteX20" fmla="*/ 0 w 480574"/>
              <a:gd name="connsiteY20" fmla="*/ 463036 h 500980"/>
              <a:gd name="connsiteX21" fmla="*/ 0 w 480574"/>
              <a:gd name="connsiteY21" fmla="*/ 23897 h 500980"/>
              <a:gd name="connsiteX22" fmla="*/ 24517 w 480574"/>
              <a:gd name="connsiteY22" fmla="*/ 0 h 500980"/>
              <a:gd name="connsiteX23" fmla="*/ 352243 w 480574"/>
              <a:gd name="connsiteY23" fmla="*/ 0 h 500980"/>
              <a:gd name="connsiteX24" fmla="*/ 375829 w 480574"/>
              <a:gd name="connsiteY24" fmla="*/ 24828 h 500980"/>
              <a:gd name="connsiteX25" fmla="*/ 375829 w 480574"/>
              <a:gd name="connsiteY25" fmla="*/ 148966 h 500980"/>
              <a:gd name="connsiteX26" fmla="*/ 351001 w 480574"/>
              <a:gd name="connsiteY26" fmla="*/ 178759 h 500980"/>
              <a:gd name="connsiteX27" fmla="*/ 177828 w 480574"/>
              <a:gd name="connsiteY27" fmla="*/ 372105 h 500980"/>
              <a:gd name="connsiteX28" fmla="*/ 64552 w 480574"/>
              <a:gd name="connsiteY28" fmla="*/ 249518 h 500980"/>
              <a:gd name="connsiteX29" fmla="*/ 217242 w 480574"/>
              <a:gd name="connsiteY29" fmla="*/ 249518 h 500980"/>
              <a:gd name="connsiteX30" fmla="*/ 234932 w 480574"/>
              <a:gd name="connsiteY30" fmla="*/ 231828 h 500980"/>
              <a:gd name="connsiteX31" fmla="*/ 217242 w 480574"/>
              <a:gd name="connsiteY31" fmla="*/ 214139 h 500980"/>
              <a:gd name="connsiteX32" fmla="*/ 64552 w 480574"/>
              <a:gd name="connsiteY32" fmla="*/ 214139 h 500980"/>
              <a:gd name="connsiteX33" fmla="*/ 46862 w 480574"/>
              <a:gd name="connsiteY33" fmla="*/ 231828 h 500980"/>
              <a:gd name="connsiteX34" fmla="*/ 64552 w 480574"/>
              <a:gd name="connsiteY34" fmla="*/ 249518 h 500980"/>
              <a:gd name="connsiteX35" fmla="*/ 311587 w 480574"/>
              <a:gd name="connsiteY35" fmla="*/ 47793 h 500980"/>
              <a:gd name="connsiteX36" fmla="*/ 64552 w 480574"/>
              <a:gd name="connsiteY36" fmla="*/ 47793 h 500980"/>
              <a:gd name="connsiteX37" fmla="*/ 46862 w 480574"/>
              <a:gd name="connsiteY37" fmla="*/ 65483 h 500980"/>
              <a:gd name="connsiteX38" fmla="*/ 64552 w 480574"/>
              <a:gd name="connsiteY38" fmla="*/ 83173 h 500980"/>
              <a:gd name="connsiteX39" fmla="*/ 311277 w 480574"/>
              <a:gd name="connsiteY39" fmla="*/ 83173 h 500980"/>
              <a:gd name="connsiteX40" fmla="*/ 328967 w 480574"/>
              <a:gd name="connsiteY40" fmla="*/ 65483 h 500980"/>
              <a:gd name="connsiteX41" fmla="*/ 311587 w 480574"/>
              <a:gd name="connsiteY41" fmla="*/ 47793 h 500980"/>
              <a:gd name="connsiteX42" fmla="*/ 311587 w 480574"/>
              <a:gd name="connsiteY42" fmla="*/ 130966 h 500980"/>
              <a:gd name="connsiteX43" fmla="*/ 64552 w 480574"/>
              <a:gd name="connsiteY43" fmla="*/ 130966 h 500980"/>
              <a:gd name="connsiteX44" fmla="*/ 46862 w 480574"/>
              <a:gd name="connsiteY44" fmla="*/ 148656 h 500980"/>
              <a:gd name="connsiteX45" fmla="*/ 64552 w 480574"/>
              <a:gd name="connsiteY45" fmla="*/ 166345 h 500980"/>
              <a:gd name="connsiteX46" fmla="*/ 311277 w 480574"/>
              <a:gd name="connsiteY46" fmla="*/ 166345 h 500980"/>
              <a:gd name="connsiteX47" fmla="*/ 328967 w 480574"/>
              <a:gd name="connsiteY47" fmla="*/ 148656 h 500980"/>
              <a:gd name="connsiteX48" fmla="*/ 311587 w 480574"/>
              <a:gd name="connsiteY48" fmla="*/ 130966 h 500980"/>
              <a:gd name="connsiteX49" fmla="*/ 268139 w 480574"/>
              <a:gd name="connsiteY49" fmla="*/ 454036 h 500980"/>
              <a:gd name="connsiteX50" fmla="*/ 375829 w 480574"/>
              <a:gd name="connsiteY50" fmla="*/ 327725 h 500980"/>
              <a:gd name="connsiteX51" fmla="*/ 375829 w 480574"/>
              <a:gd name="connsiteY51" fmla="*/ 459002 h 500980"/>
              <a:gd name="connsiteX52" fmla="*/ 352243 w 480574"/>
              <a:gd name="connsiteY52" fmla="*/ 486933 h 500980"/>
              <a:gd name="connsiteX53" fmla="*/ 315001 w 480574"/>
              <a:gd name="connsiteY53" fmla="*/ 487864 h 500980"/>
              <a:gd name="connsiteX54" fmla="*/ 293277 w 480574"/>
              <a:gd name="connsiteY54" fmla="*/ 487243 h 500980"/>
              <a:gd name="connsiteX55" fmla="*/ 235863 w 480574"/>
              <a:gd name="connsiteY55" fmla="*/ 487243 h 500980"/>
              <a:gd name="connsiteX56" fmla="*/ 268139 w 480574"/>
              <a:gd name="connsiteY56" fmla="*/ 454036 h 500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80574" h="500980">
                <a:moveTo>
                  <a:pt x="476691" y="178759"/>
                </a:moveTo>
                <a:lnTo>
                  <a:pt x="303208" y="372105"/>
                </a:lnTo>
                <a:lnTo>
                  <a:pt x="301656" y="373657"/>
                </a:lnTo>
                <a:lnTo>
                  <a:pt x="300415" y="374898"/>
                </a:lnTo>
                <a:cubicBezTo>
                  <a:pt x="296691" y="379553"/>
                  <a:pt x="288622" y="388553"/>
                  <a:pt x="279932" y="398795"/>
                </a:cubicBezTo>
                <a:lnTo>
                  <a:pt x="260691" y="422071"/>
                </a:lnTo>
                <a:lnTo>
                  <a:pt x="207932" y="373967"/>
                </a:lnTo>
                <a:lnTo>
                  <a:pt x="248898" y="325243"/>
                </a:lnTo>
                <a:lnTo>
                  <a:pt x="425795" y="131897"/>
                </a:lnTo>
                <a:cubicBezTo>
                  <a:pt x="431071" y="125690"/>
                  <a:pt x="438209" y="128173"/>
                  <a:pt x="444416" y="133449"/>
                </a:cubicBezTo>
                <a:lnTo>
                  <a:pt x="476071" y="160759"/>
                </a:lnTo>
                <a:cubicBezTo>
                  <a:pt x="481967" y="166035"/>
                  <a:pt x="481967" y="172242"/>
                  <a:pt x="476691" y="178759"/>
                </a:cubicBezTo>
                <a:close/>
                <a:moveTo>
                  <a:pt x="188380" y="396002"/>
                </a:moveTo>
                <a:lnTo>
                  <a:pt x="240518" y="442864"/>
                </a:lnTo>
                <a:cubicBezTo>
                  <a:pt x="240518" y="442864"/>
                  <a:pt x="184656" y="489416"/>
                  <a:pt x="156725" y="498726"/>
                </a:cubicBezTo>
                <a:cubicBezTo>
                  <a:pt x="144621" y="502761"/>
                  <a:pt x="141207" y="502450"/>
                  <a:pt x="144932" y="488795"/>
                </a:cubicBezTo>
                <a:cubicBezTo>
                  <a:pt x="152070" y="463657"/>
                  <a:pt x="188380" y="396002"/>
                  <a:pt x="188380" y="396002"/>
                </a:cubicBezTo>
                <a:close/>
                <a:moveTo>
                  <a:pt x="177828" y="372105"/>
                </a:moveTo>
                <a:lnTo>
                  <a:pt x="129725" y="486933"/>
                </a:lnTo>
                <a:lnTo>
                  <a:pt x="24517" y="486933"/>
                </a:lnTo>
                <a:cubicBezTo>
                  <a:pt x="9621" y="486933"/>
                  <a:pt x="0" y="479485"/>
                  <a:pt x="0" y="463036"/>
                </a:cubicBezTo>
                <a:lnTo>
                  <a:pt x="0" y="23897"/>
                </a:lnTo>
                <a:cubicBezTo>
                  <a:pt x="0" y="7759"/>
                  <a:pt x="9621" y="0"/>
                  <a:pt x="24517" y="0"/>
                </a:cubicBezTo>
                <a:lnTo>
                  <a:pt x="352243" y="0"/>
                </a:lnTo>
                <a:cubicBezTo>
                  <a:pt x="368381" y="0"/>
                  <a:pt x="375829" y="8690"/>
                  <a:pt x="375829" y="24828"/>
                </a:cubicBezTo>
                <a:lnTo>
                  <a:pt x="375829" y="148966"/>
                </a:lnTo>
                <a:cubicBezTo>
                  <a:pt x="375829" y="148966"/>
                  <a:pt x="384208" y="139656"/>
                  <a:pt x="351001" y="178759"/>
                </a:cubicBezTo>
                <a:lnTo>
                  <a:pt x="177828" y="372105"/>
                </a:lnTo>
                <a:close/>
                <a:moveTo>
                  <a:pt x="64552" y="249518"/>
                </a:moveTo>
                <a:lnTo>
                  <a:pt x="217242" y="249518"/>
                </a:lnTo>
                <a:cubicBezTo>
                  <a:pt x="226863" y="249518"/>
                  <a:pt x="234932" y="241449"/>
                  <a:pt x="234932" y="231828"/>
                </a:cubicBezTo>
                <a:cubicBezTo>
                  <a:pt x="234932" y="221897"/>
                  <a:pt x="227173" y="214139"/>
                  <a:pt x="217242" y="214139"/>
                </a:cubicBezTo>
                <a:lnTo>
                  <a:pt x="64552" y="214139"/>
                </a:lnTo>
                <a:cubicBezTo>
                  <a:pt x="54931" y="214139"/>
                  <a:pt x="46862" y="222208"/>
                  <a:pt x="46862" y="231828"/>
                </a:cubicBezTo>
                <a:cubicBezTo>
                  <a:pt x="46862" y="241760"/>
                  <a:pt x="54931" y="249518"/>
                  <a:pt x="64552" y="249518"/>
                </a:cubicBezTo>
                <a:close/>
                <a:moveTo>
                  <a:pt x="311587" y="47793"/>
                </a:moveTo>
                <a:lnTo>
                  <a:pt x="64552" y="47793"/>
                </a:lnTo>
                <a:cubicBezTo>
                  <a:pt x="54931" y="47793"/>
                  <a:pt x="46862" y="55862"/>
                  <a:pt x="46862" y="65483"/>
                </a:cubicBezTo>
                <a:cubicBezTo>
                  <a:pt x="46862" y="75414"/>
                  <a:pt x="54621" y="83173"/>
                  <a:pt x="64552" y="83173"/>
                </a:cubicBezTo>
                <a:lnTo>
                  <a:pt x="311277" y="83173"/>
                </a:lnTo>
                <a:cubicBezTo>
                  <a:pt x="320898" y="83173"/>
                  <a:pt x="328967" y="75104"/>
                  <a:pt x="328967" y="65483"/>
                </a:cubicBezTo>
                <a:cubicBezTo>
                  <a:pt x="328967" y="55552"/>
                  <a:pt x="321208" y="47793"/>
                  <a:pt x="311587" y="47793"/>
                </a:cubicBezTo>
                <a:close/>
                <a:moveTo>
                  <a:pt x="311587" y="130966"/>
                </a:moveTo>
                <a:lnTo>
                  <a:pt x="64552" y="130966"/>
                </a:lnTo>
                <a:cubicBezTo>
                  <a:pt x="54931" y="130966"/>
                  <a:pt x="46862" y="139035"/>
                  <a:pt x="46862" y="148656"/>
                </a:cubicBezTo>
                <a:cubicBezTo>
                  <a:pt x="46862" y="158587"/>
                  <a:pt x="54621" y="166345"/>
                  <a:pt x="64552" y="166345"/>
                </a:cubicBezTo>
                <a:lnTo>
                  <a:pt x="311277" y="166345"/>
                </a:lnTo>
                <a:cubicBezTo>
                  <a:pt x="320898" y="166345"/>
                  <a:pt x="328967" y="158276"/>
                  <a:pt x="328967" y="148656"/>
                </a:cubicBezTo>
                <a:cubicBezTo>
                  <a:pt x="328967" y="138725"/>
                  <a:pt x="321208" y="130966"/>
                  <a:pt x="311587" y="130966"/>
                </a:cubicBezTo>
                <a:close/>
                <a:moveTo>
                  <a:pt x="268139" y="454036"/>
                </a:moveTo>
                <a:lnTo>
                  <a:pt x="375829" y="327725"/>
                </a:lnTo>
                <a:lnTo>
                  <a:pt x="375829" y="459002"/>
                </a:lnTo>
                <a:cubicBezTo>
                  <a:pt x="375829" y="475450"/>
                  <a:pt x="368381" y="486933"/>
                  <a:pt x="352243" y="486933"/>
                </a:cubicBezTo>
                <a:lnTo>
                  <a:pt x="315001" y="487864"/>
                </a:lnTo>
                <a:lnTo>
                  <a:pt x="293277" y="487243"/>
                </a:lnTo>
                <a:lnTo>
                  <a:pt x="235863" y="487243"/>
                </a:lnTo>
                <a:cubicBezTo>
                  <a:pt x="240208" y="484760"/>
                  <a:pt x="268139" y="454036"/>
                  <a:pt x="268139" y="454036"/>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74" name="图形 249">
            <a:extLst>
              <a:ext uri="{FF2B5EF4-FFF2-40B4-BE49-F238E27FC236}">
                <a16:creationId xmlns:a16="http://schemas.microsoft.com/office/drawing/2014/main" id="{8B5EE2BE-E050-42EF-81D2-EC063F129196}"/>
              </a:ext>
            </a:extLst>
          </p:cNvPr>
          <p:cNvSpPr/>
          <p:nvPr/>
        </p:nvSpPr>
        <p:spPr>
          <a:xfrm>
            <a:off x="6958134" y="5136417"/>
            <a:ext cx="551137" cy="451699"/>
          </a:xfrm>
          <a:custGeom>
            <a:avLst/>
            <a:gdLst>
              <a:gd name="connsiteX0" fmla="*/ 523498 w 612375"/>
              <a:gd name="connsiteY0" fmla="*/ 93273 h 501888"/>
              <a:gd name="connsiteX1" fmla="*/ 492887 w 612375"/>
              <a:gd name="connsiteY1" fmla="*/ 61413 h 501888"/>
              <a:gd name="connsiteX2" fmla="*/ 119606 w 612375"/>
              <a:gd name="connsiteY2" fmla="*/ 61413 h 501888"/>
              <a:gd name="connsiteX3" fmla="*/ 88996 w 612375"/>
              <a:gd name="connsiteY3" fmla="*/ 93273 h 501888"/>
              <a:gd name="connsiteX4" fmla="*/ 88996 w 612375"/>
              <a:gd name="connsiteY4" fmla="*/ 125133 h 501888"/>
              <a:gd name="connsiteX5" fmla="*/ 524776 w 612375"/>
              <a:gd name="connsiteY5" fmla="*/ 125133 h 501888"/>
              <a:gd name="connsiteX6" fmla="*/ 524776 w 612375"/>
              <a:gd name="connsiteY6" fmla="*/ 93273 h 501888"/>
              <a:gd name="connsiteX7" fmla="*/ 523498 w 612375"/>
              <a:gd name="connsiteY7" fmla="*/ 93273 h 501888"/>
              <a:gd name="connsiteX8" fmla="*/ 430461 w 612375"/>
              <a:gd name="connsiteY8" fmla="*/ 0 h 501888"/>
              <a:gd name="connsiteX9" fmla="*/ 182069 w 612375"/>
              <a:gd name="connsiteY9" fmla="*/ 0 h 501888"/>
              <a:gd name="connsiteX10" fmla="*/ 151423 w 612375"/>
              <a:gd name="connsiteY10" fmla="*/ 31860 h 501888"/>
              <a:gd name="connsiteX11" fmla="*/ 462350 w 612375"/>
              <a:gd name="connsiteY11" fmla="*/ 31860 h 501888"/>
              <a:gd name="connsiteX12" fmla="*/ 430461 w 612375"/>
              <a:gd name="connsiteY12" fmla="*/ 0 h 501888"/>
              <a:gd name="connsiteX13" fmla="*/ 585926 w 612375"/>
              <a:gd name="connsiteY13" fmla="*/ 125170 h 501888"/>
              <a:gd name="connsiteX14" fmla="*/ 567552 w 612375"/>
              <a:gd name="connsiteY14" fmla="*/ 106787 h 501888"/>
              <a:gd name="connsiteX15" fmla="*/ 567552 w 612375"/>
              <a:gd name="connsiteY15" fmla="*/ 157140 h 501888"/>
              <a:gd name="connsiteX16" fmla="*/ 44907 w 612375"/>
              <a:gd name="connsiteY16" fmla="*/ 157140 h 501888"/>
              <a:gd name="connsiteX17" fmla="*/ 44907 w 612375"/>
              <a:gd name="connsiteY17" fmla="*/ 106787 h 501888"/>
              <a:gd name="connsiteX18" fmla="*/ 26497 w 612375"/>
              <a:gd name="connsiteY18" fmla="*/ 125170 h 501888"/>
              <a:gd name="connsiteX19" fmla="*/ 2023 w 612375"/>
              <a:gd name="connsiteY19" fmla="*/ 187755 h 501888"/>
              <a:gd name="connsiteX20" fmla="*/ 49728 w 612375"/>
              <a:gd name="connsiteY20" fmla="*/ 469991 h 501888"/>
              <a:gd name="connsiteX21" fmla="*/ 87644 w 612375"/>
              <a:gd name="connsiteY21" fmla="*/ 501888 h 501888"/>
              <a:gd name="connsiteX22" fmla="*/ 523424 w 612375"/>
              <a:gd name="connsiteY22" fmla="*/ 501888 h 501888"/>
              <a:gd name="connsiteX23" fmla="*/ 561302 w 612375"/>
              <a:gd name="connsiteY23" fmla="*/ 470028 h 501888"/>
              <a:gd name="connsiteX24" fmla="*/ 610251 w 612375"/>
              <a:gd name="connsiteY24" fmla="*/ 187682 h 501888"/>
              <a:gd name="connsiteX25" fmla="*/ 585889 w 612375"/>
              <a:gd name="connsiteY25" fmla="*/ 125133 h 501888"/>
              <a:gd name="connsiteX26" fmla="*/ 430461 w 612375"/>
              <a:gd name="connsiteY26" fmla="*/ 293259 h 501888"/>
              <a:gd name="connsiteX27" fmla="*/ 399850 w 612375"/>
              <a:gd name="connsiteY27" fmla="*/ 325156 h 501888"/>
              <a:gd name="connsiteX28" fmla="*/ 212571 w 612375"/>
              <a:gd name="connsiteY28" fmla="*/ 325156 h 501888"/>
              <a:gd name="connsiteX29" fmla="*/ 181960 w 612375"/>
              <a:gd name="connsiteY29" fmla="*/ 293296 h 501888"/>
              <a:gd name="connsiteX30" fmla="*/ 181960 w 612375"/>
              <a:gd name="connsiteY30" fmla="*/ 230675 h 501888"/>
              <a:gd name="connsiteX31" fmla="*/ 226050 w 612375"/>
              <a:gd name="connsiteY31" fmla="*/ 230675 h 501888"/>
              <a:gd name="connsiteX32" fmla="*/ 226050 w 612375"/>
              <a:gd name="connsiteY32" fmla="*/ 281028 h 501888"/>
              <a:gd name="connsiteX33" fmla="*/ 387650 w 612375"/>
              <a:gd name="connsiteY33" fmla="*/ 281028 h 501888"/>
              <a:gd name="connsiteX34" fmla="*/ 387650 w 612375"/>
              <a:gd name="connsiteY34" fmla="*/ 230675 h 501888"/>
              <a:gd name="connsiteX35" fmla="*/ 431739 w 612375"/>
              <a:gd name="connsiteY35" fmla="*/ 230675 h 501888"/>
              <a:gd name="connsiteX36" fmla="*/ 430461 w 612375"/>
              <a:gd name="connsiteY36" fmla="*/ 293296 h 50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12375" h="501888">
                <a:moveTo>
                  <a:pt x="523498" y="93273"/>
                </a:moveTo>
                <a:cubicBezTo>
                  <a:pt x="523498" y="61413"/>
                  <a:pt x="492887" y="61413"/>
                  <a:pt x="492887" y="61413"/>
                </a:cubicBezTo>
                <a:lnTo>
                  <a:pt x="119606" y="61413"/>
                </a:lnTo>
                <a:cubicBezTo>
                  <a:pt x="119606" y="61413"/>
                  <a:pt x="88996" y="61413"/>
                  <a:pt x="88996" y="93273"/>
                </a:cubicBezTo>
                <a:lnTo>
                  <a:pt x="88996" y="125133"/>
                </a:lnTo>
                <a:lnTo>
                  <a:pt x="524776" y="125133"/>
                </a:lnTo>
                <a:lnTo>
                  <a:pt x="524776" y="93273"/>
                </a:lnTo>
                <a:lnTo>
                  <a:pt x="523498" y="93273"/>
                </a:lnTo>
                <a:close/>
                <a:moveTo>
                  <a:pt x="430461" y="0"/>
                </a:moveTo>
                <a:lnTo>
                  <a:pt x="182069" y="0"/>
                </a:lnTo>
                <a:cubicBezTo>
                  <a:pt x="182069" y="0"/>
                  <a:pt x="151423" y="0"/>
                  <a:pt x="151423" y="31860"/>
                </a:cubicBezTo>
                <a:lnTo>
                  <a:pt x="462350" y="31860"/>
                </a:lnTo>
                <a:cubicBezTo>
                  <a:pt x="461071" y="0"/>
                  <a:pt x="430461" y="0"/>
                  <a:pt x="430461" y="0"/>
                </a:cubicBezTo>
                <a:close/>
                <a:moveTo>
                  <a:pt x="585926" y="125170"/>
                </a:moveTo>
                <a:lnTo>
                  <a:pt x="567552" y="106787"/>
                </a:lnTo>
                <a:lnTo>
                  <a:pt x="567552" y="157140"/>
                </a:lnTo>
                <a:lnTo>
                  <a:pt x="44907" y="157140"/>
                </a:lnTo>
                <a:lnTo>
                  <a:pt x="44907" y="106787"/>
                </a:lnTo>
                <a:lnTo>
                  <a:pt x="26497" y="125170"/>
                </a:lnTo>
                <a:cubicBezTo>
                  <a:pt x="8196" y="143627"/>
                  <a:pt x="-5283" y="148461"/>
                  <a:pt x="2023" y="187755"/>
                </a:cubicBezTo>
                <a:cubicBezTo>
                  <a:pt x="9365" y="227012"/>
                  <a:pt x="44797" y="440548"/>
                  <a:pt x="49728" y="469991"/>
                </a:cubicBezTo>
                <a:cubicBezTo>
                  <a:pt x="55829" y="501888"/>
                  <a:pt x="87644" y="501888"/>
                  <a:pt x="87644" y="501888"/>
                </a:cubicBezTo>
                <a:lnTo>
                  <a:pt x="523424" y="501888"/>
                </a:lnTo>
                <a:cubicBezTo>
                  <a:pt x="523424" y="501888"/>
                  <a:pt x="555202" y="501888"/>
                  <a:pt x="561302" y="470028"/>
                </a:cubicBezTo>
                <a:cubicBezTo>
                  <a:pt x="566235" y="440585"/>
                  <a:pt x="601706" y="226976"/>
                  <a:pt x="610251" y="187682"/>
                </a:cubicBezTo>
                <a:cubicBezTo>
                  <a:pt x="617774" y="148424"/>
                  <a:pt x="604296" y="143517"/>
                  <a:pt x="585889" y="125133"/>
                </a:cubicBezTo>
                <a:close/>
                <a:moveTo>
                  <a:pt x="430461" y="293259"/>
                </a:moveTo>
                <a:cubicBezTo>
                  <a:pt x="430461" y="293259"/>
                  <a:pt x="430461" y="325156"/>
                  <a:pt x="399850" y="325156"/>
                </a:cubicBezTo>
                <a:lnTo>
                  <a:pt x="212571" y="325156"/>
                </a:lnTo>
                <a:cubicBezTo>
                  <a:pt x="181960" y="325156"/>
                  <a:pt x="181960" y="293296"/>
                  <a:pt x="181960" y="293296"/>
                </a:cubicBezTo>
                <a:lnTo>
                  <a:pt x="181960" y="230675"/>
                </a:lnTo>
                <a:lnTo>
                  <a:pt x="226050" y="230675"/>
                </a:lnTo>
                <a:lnTo>
                  <a:pt x="226050" y="281028"/>
                </a:lnTo>
                <a:lnTo>
                  <a:pt x="387650" y="281028"/>
                </a:lnTo>
                <a:lnTo>
                  <a:pt x="387650" y="230675"/>
                </a:lnTo>
                <a:lnTo>
                  <a:pt x="431739" y="230675"/>
                </a:lnTo>
                <a:lnTo>
                  <a:pt x="430461" y="293296"/>
                </a:lnTo>
                <a:close/>
              </a:path>
            </a:pathLst>
          </a:custGeom>
          <a:solidFill>
            <a:schemeClr val="bg1"/>
          </a:solidFill>
          <a:ln w="534" cap="flat">
            <a:noFill/>
            <a:prstDash val="solid"/>
            <a:miter/>
          </a:ln>
          <a:effectLst/>
        </p:spPr>
        <p:txBody>
          <a:bodyPr lIns="82296" tIns="41148" rIns="82296" bIns="41148" rtlCol="0" anchor="ctr"/>
          <a:lstStyle/>
          <a:p>
            <a:endParaRPr lang="zh-CN" altLang="en-US" sz="1620"/>
          </a:p>
        </p:txBody>
      </p:sp>
      <p:sp>
        <p:nvSpPr>
          <p:cNvPr id="75" name="图形 250">
            <a:extLst>
              <a:ext uri="{FF2B5EF4-FFF2-40B4-BE49-F238E27FC236}">
                <a16:creationId xmlns:a16="http://schemas.microsoft.com/office/drawing/2014/main" id="{EE6B32F7-D318-4D98-8BBB-3DCE9499AD80}"/>
              </a:ext>
            </a:extLst>
          </p:cNvPr>
          <p:cNvSpPr/>
          <p:nvPr/>
        </p:nvSpPr>
        <p:spPr>
          <a:xfrm>
            <a:off x="5952942" y="5083776"/>
            <a:ext cx="557642" cy="556981"/>
          </a:xfrm>
          <a:custGeom>
            <a:avLst/>
            <a:gdLst>
              <a:gd name="connsiteX0" fmla="*/ 262231 w 619602"/>
              <a:gd name="connsiteY0" fmla="*/ 616001 h 618868"/>
              <a:gd name="connsiteX1" fmla="*/ 265023 w 619602"/>
              <a:gd name="connsiteY1" fmla="*/ 589981 h 618868"/>
              <a:gd name="connsiteX2" fmla="*/ 271382 w 619602"/>
              <a:gd name="connsiteY2" fmla="*/ 547324 h 618868"/>
              <a:gd name="connsiteX3" fmla="*/ 273903 w 619602"/>
              <a:gd name="connsiteY3" fmla="*/ 525880 h 618868"/>
              <a:gd name="connsiteX4" fmla="*/ 278285 w 619602"/>
              <a:gd name="connsiteY4" fmla="*/ 492918 h 618868"/>
              <a:gd name="connsiteX5" fmla="*/ 280689 w 619602"/>
              <a:gd name="connsiteY5" fmla="*/ 473722 h 618868"/>
              <a:gd name="connsiteX6" fmla="*/ 283403 w 619602"/>
              <a:gd name="connsiteY6" fmla="*/ 444949 h 618868"/>
              <a:gd name="connsiteX7" fmla="*/ 285536 w 619602"/>
              <a:gd name="connsiteY7" fmla="*/ 429631 h 618868"/>
              <a:gd name="connsiteX8" fmla="*/ 279448 w 619602"/>
              <a:gd name="connsiteY8" fmla="*/ 399772 h 618868"/>
              <a:gd name="connsiteX9" fmla="*/ 276695 w 619602"/>
              <a:gd name="connsiteY9" fmla="*/ 389262 h 618868"/>
              <a:gd name="connsiteX10" fmla="*/ 279914 w 619602"/>
              <a:gd name="connsiteY10" fmla="*/ 385617 h 618868"/>
              <a:gd name="connsiteX11" fmla="*/ 341494 w 619602"/>
              <a:gd name="connsiteY11" fmla="*/ 385462 h 618868"/>
              <a:gd name="connsiteX12" fmla="*/ 344441 w 619602"/>
              <a:gd name="connsiteY12" fmla="*/ 389457 h 618868"/>
              <a:gd name="connsiteX13" fmla="*/ 338392 w 619602"/>
              <a:gd name="connsiteY13" fmla="*/ 410397 h 618868"/>
              <a:gd name="connsiteX14" fmla="*/ 336182 w 619602"/>
              <a:gd name="connsiteY14" fmla="*/ 418851 h 618868"/>
              <a:gd name="connsiteX15" fmla="*/ 337965 w 619602"/>
              <a:gd name="connsiteY15" fmla="*/ 447935 h 618868"/>
              <a:gd name="connsiteX16" fmla="*/ 340563 w 619602"/>
              <a:gd name="connsiteY16" fmla="*/ 468797 h 618868"/>
              <a:gd name="connsiteX17" fmla="*/ 343278 w 619602"/>
              <a:gd name="connsiteY17" fmla="*/ 499277 h 618868"/>
              <a:gd name="connsiteX18" fmla="*/ 349599 w 619602"/>
              <a:gd name="connsiteY18" fmla="*/ 543602 h 618868"/>
              <a:gd name="connsiteX19" fmla="*/ 352003 w 619602"/>
              <a:gd name="connsiteY19" fmla="*/ 563378 h 618868"/>
              <a:gd name="connsiteX20" fmla="*/ 354717 w 619602"/>
              <a:gd name="connsiteY20" fmla="*/ 593277 h 618868"/>
              <a:gd name="connsiteX21" fmla="*/ 357083 w 619602"/>
              <a:gd name="connsiteY21" fmla="*/ 611425 h 618868"/>
              <a:gd name="connsiteX22" fmla="*/ 360690 w 619602"/>
              <a:gd name="connsiteY22" fmla="*/ 615649 h 618868"/>
              <a:gd name="connsiteX23" fmla="*/ 368484 w 619602"/>
              <a:gd name="connsiteY23" fmla="*/ 585831 h 618868"/>
              <a:gd name="connsiteX24" fmla="*/ 376899 w 619602"/>
              <a:gd name="connsiteY24" fmla="*/ 557135 h 618868"/>
              <a:gd name="connsiteX25" fmla="*/ 382173 w 619602"/>
              <a:gd name="connsiteY25" fmla="*/ 536971 h 618868"/>
              <a:gd name="connsiteX26" fmla="*/ 388377 w 619602"/>
              <a:gd name="connsiteY26" fmla="*/ 515099 h 618868"/>
              <a:gd name="connsiteX27" fmla="*/ 393690 w 619602"/>
              <a:gd name="connsiteY27" fmla="*/ 495011 h 618868"/>
              <a:gd name="connsiteX28" fmla="*/ 399778 w 619602"/>
              <a:gd name="connsiteY28" fmla="*/ 473528 h 618868"/>
              <a:gd name="connsiteX29" fmla="*/ 405169 w 619602"/>
              <a:gd name="connsiteY29" fmla="*/ 453557 h 618868"/>
              <a:gd name="connsiteX30" fmla="*/ 411490 w 619602"/>
              <a:gd name="connsiteY30" fmla="*/ 431027 h 618868"/>
              <a:gd name="connsiteX31" fmla="*/ 416725 w 619602"/>
              <a:gd name="connsiteY31" fmla="*/ 410397 h 618868"/>
              <a:gd name="connsiteX32" fmla="*/ 422929 w 619602"/>
              <a:gd name="connsiteY32" fmla="*/ 389030 h 618868"/>
              <a:gd name="connsiteX33" fmla="*/ 428126 w 619602"/>
              <a:gd name="connsiteY33" fmla="*/ 369447 h 618868"/>
              <a:gd name="connsiteX34" fmla="*/ 430918 w 619602"/>
              <a:gd name="connsiteY34" fmla="*/ 360838 h 618868"/>
              <a:gd name="connsiteX35" fmla="*/ 440535 w 619602"/>
              <a:gd name="connsiteY35" fmla="*/ 358589 h 618868"/>
              <a:gd name="connsiteX36" fmla="*/ 477219 w 619602"/>
              <a:gd name="connsiteY36" fmla="*/ 373169 h 618868"/>
              <a:gd name="connsiteX37" fmla="*/ 515338 w 619602"/>
              <a:gd name="connsiteY37" fmla="*/ 387478 h 618868"/>
              <a:gd name="connsiteX38" fmla="*/ 545509 w 619602"/>
              <a:gd name="connsiteY38" fmla="*/ 399190 h 618868"/>
              <a:gd name="connsiteX39" fmla="*/ 582038 w 619602"/>
              <a:gd name="connsiteY39" fmla="*/ 418618 h 618868"/>
              <a:gd name="connsiteX40" fmla="*/ 604724 w 619602"/>
              <a:gd name="connsiteY40" fmla="*/ 446539 h 618868"/>
              <a:gd name="connsiteX41" fmla="*/ 607280 w 619602"/>
              <a:gd name="connsiteY41" fmla="*/ 462942 h 618868"/>
              <a:gd name="connsiteX42" fmla="*/ 609881 w 619602"/>
              <a:gd name="connsiteY42" fmla="*/ 493422 h 618868"/>
              <a:gd name="connsiteX43" fmla="*/ 614148 w 619602"/>
              <a:gd name="connsiteY43" fmla="*/ 529215 h 618868"/>
              <a:gd name="connsiteX44" fmla="*/ 614299 w 619602"/>
              <a:gd name="connsiteY44" fmla="*/ 530844 h 618868"/>
              <a:gd name="connsiteX45" fmla="*/ 617015 w 619602"/>
              <a:gd name="connsiteY45" fmla="*/ 566946 h 618868"/>
              <a:gd name="connsiteX46" fmla="*/ 619458 w 619602"/>
              <a:gd name="connsiteY46" fmla="*/ 591842 h 618868"/>
              <a:gd name="connsiteX47" fmla="*/ 592586 w 619602"/>
              <a:gd name="connsiteY47" fmla="*/ 618868 h 618868"/>
              <a:gd name="connsiteX48" fmla="*/ 358479 w 619602"/>
              <a:gd name="connsiteY48" fmla="*/ 618365 h 618868"/>
              <a:gd name="connsiteX49" fmla="*/ 29714 w 619602"/>
              <a:gd name="connsiteY49" fmla="*/ 618716 h 618868"/>
              <a:gd name="connsiteX50" fmla="*/ 6136 w 619602"/>
              <a:gd name="connsiteY50" fmla="*/ 608867 h 618868"/>
              <a:gd name="connsiteX51" fmla="*/ 1366 w 619602"/>
              <a:gd name="connsiteY51" fmla="*/ 577765 h 618868"/>
              <a:gd name="connsiteX52" fmla="*/ 2220 w 619602"/>
              <a:gd name="connsiteY52" fmla="*/ 574585 h 618868"/>
              <a:gd name="connsiteX53" fmla="*/ 5011 w 619602"/>
              <a:gd name="connsiteY53" fmla="*/ 539025 h 618868"/>
              <a:gd name="connsiteX54" fmla="*/ 9045 w 619602"/>
              <a:gd name="connsiteY54" fmla="*/ 508856 h 618868"/>
              <a:gd name="connsiteX55" fmla="*/ 9239 w 619602"/>
              <a:gd name="connsiteY55" fmla="*/ 507189 h 618868"/>
              <a:gd name="connsiteX56" fmla="*/ 12186 w 619602"/>
              <a:gd name="connsiteY56" fmla="*/ 471706 h 618868"/>
              <a:gd name="connsiteX57" fmla="*/ 20213 w 619602"/>
              <a:gd name="connsiteY57" fmla="*/ 437930 h 618868"/>
              <a:gd name="connsiteX58" fmla="*/ 47862 w 619602"/>
              <a:gd name="connsiteY58" fmla="*/ 412297 h 618868"/>
              <a:gd name="connsiteX59" fmla="*/ 100911 w 619602"/>
              <a:gd name="connsiteY59" fmla="*/ 389379 h 618868"/>
              <a:gd name="connsiteX60" fmla="*/ 143335 w 619602"/>
              <a:gd name="connsiteY60" fmla="*/ 372316 h 618868"/>
              <a:gd name="connsiteX61" fmla="*/ 179322 w 619602"/>
              <a:gd name="connsiteY61" fmla="*/ 358511 h 618868"/>
              <a:gd name="connsiteX62" fmla="*/ 191266 w 619602"/>
              <a:gd name="connsiteY62" fmla="*/ 365957 h 618868"/>
              <a:gd name="connsiteX63" fmla="*/ 197470 w 619602"/>
              <a:gd name="connsiteY63" fmla="*/ 387944 h 618868"/>
              <a:gd name="connsiteX64" fmla="*/ 202666 w 619602"/>
              <a:gd name="connsiteY64" fmla="*/ 408070 h 618868"/>
              <a:gd name="connsiteX65" fmla="*/ 208949 w 619602"/>
              <a:gd name="connsiteY65" fmla="*/ 430019 h 618868"/>
              <a:gd name="connsiteX66" fmla="*/ 214145 w 619602"/>
              <a:gd name="connsiteY66" fmla="*/ 449563 h 618868"/>
              <a:gd name="connsiteX67" fmla="*/ 222793 w 619602"/>
              <a:gd name="connsiteY67" fmla="*/ 480470 h 618868"/>
              <a:gd name="connsiteX68" fmla="*/ 227911 w 619602"/>
              <a:gd name="connsiteY68" fmla="*/ 499937 h 618868"/>
              <a:gd name="connsiteX69" fmla="*/ 234310 w 619602"/>
              <a:gd name="connsiteY69" fmla="*/ 522467 h 618868"/>
              <a:gd name="connsiteX70" fmla="*/ 239506 w 619602"/>
              <a:gd name="connsiteY70" fmla="*/ 542632 h 618868"/>
              <a:gd name="connsiteX71" fmla="*/ 245711 w 619602"/>
              <a:gd name="connsiteY71" fmla="*/ 564542 h 618868"/>
              <a:gd name="connsiteX72" fmla="*/ 250984 w 619602"/>
              <a:gd name="connsiteY72" fmla="*/ 584707 h 618868"/>
              <a:gd name="connsiteX73" fmla="*/ 258314 w 619602"/>
              <a:gd name="connsiteY73" fmla="*/ 612631 h 618868"/>
              <a:gd name="connsiteX74" fmla="*/ 262231 w 619602"/>
              <a:gd name="connsiteY74" fmla="*/ 616001 h 618868"/>
              <a:gd name="connsiteX75" fmla="*/ 165012 w 619602"/>
              <a:gd name="connsiteY75" fmla="*/ 155079 h 618868"/>
              <a:gd name="connsiteX76" fmla="*/ 172652 w 619602"/>
              <a:gd name="connsiteY76" fmla="*/ 113973 h 618868"/>
              <a:gd name="connsiteX77" fmla="*/ 193476 w 619602"/>
              <a:gd name="connsiteY77" fmla="*/ 66198 h 618868"/>
              <a:gd name="connsiteX78" fmla="*/ 249317 w 619602"/>
              <a:gd name="connsiteY78" fmla="*/ 15243 h 618868"/>
              <a:gd name="connsiteX79" fmla="*/ 282667 w 619602"/>
              <a:gd name="connsiteY79" fmla="*/ 3609 h 618868"/>
              <a:gd name="connsiteX80" fmla="*/ 309036 w 619602"/>
              <a:gd name="connsiteY80" fmla="*/ 3 h 618868"/>
              <a:gd name="connsiteX81" fmla="*/ 336491 w 619602"/>
              <a:gd name="connsiteY81" fmla="*/ 3260 h 618868"/>
              <a:gd name="connsiteX82" fmla="*/ 361388 w 619602"/>
              <a:gd name="connsiteY82" fmla="*/ 10589 h 618868"/>
              <a:gd name="connsiteX83" fmla="*/ 417423 w 619602"/>
              <a:gd name="connsiteY83" fmla="*/ 52277 h 618868"/>
              <a:gd name="connsiteX84" fmla="*/ 443676 w 619602"/>
              <a:gd name="connsiteY84" fmla="*/ 96717 h 618868"/>
              <a:gd name="connsiteX85" fmla="*/ 451238 w 619602"/>
              <a:gd name="connsiteY85" fmla="*/ 125607 h 618868"/>
              <a:gd name="connsiteX86" fmla="*/ 455038 w 619602"/>
              <a:gd name="connsiteY86" fmla="*/ 152364 h 618868"/>
              <a:gd name="connsiteX87" fmla="*/ 451470 w 619602"/>
              <a:gd name="connsiteY87" fmla="*/ 189243 h 618868"/>
              <a:gd name="connsiteX88" fmla="*/ 446739 w 619602"/>
              <a:gd name="connsiteY88" fmla="*/ 210571 h 618868"/>
              <a:gd name="connsiteX89" fmla="*/ 431150 w 619602"/>
              <a:gd name="connsiteY89" fmla="*/ 248846 h 618868"/>
              <a:gd name="connsiteX90" fmla="*/ 386826 w 619602"/>
              <a:gd name="connsiteY90" fmla="*/ 302554 h 618868"/>
              <a:gd name="connsiteX91" fmla="*/ 346419 w 619602"/>
              <a:gd name="connsiteY91" fmla="*/ 324735 h 618868"/>
              <a:gd name="connsiteX92" fmla="*/ 305934 w 619602"/>
              <a:gd name="connsiteY92" fmla="*/ 331057 h 618868"/>
              <a:gd name="connsiteX93" fmla="*/ 244199 w 619602"/>
              <a:gd name="connsiteY93" fmla="*/ 309961 h 618868"/>
              <a:gd name="connsiteX94" fmla="*/ 202705 w 619602"/>
              <a:gd name="connsiteY94" fmla="*/ 268895 h 618868"/>
              <a:gd name="connsiteX95" fmla="*/ 182346 w 619602"/>
              <a:gd name="connsiteY95" fmla="*/ 233140 h 618868"/>
              <a:gd name="connsiteX96" fmla="*/ 170907 w 619602"/>
              <a:gd name="connsiteY96" fmla="*/ 199984 h 618868"/>
              <a:gd name="connsiteX97" fmla="*/ 168192 w 619602"/>
              <a:gd name="connsiteY97" fmla="*/ 182534 h 618868"/>
              <a:gd name="connsiteX98" fmla="*/ 165012 w 619602"/>
              <a:gd name="connsiteY98" fmla="*/ 155079 h 61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619602" h="618868">
                <a:moveTo>
                  <a:pt x="262231" y="616001"/>
                </a:moveTo>
                <a:cubicBezTo>
                  <a:pt x="263239" y="606503"/>
                  <a:pt x="263898" y="598163"/>
                  <a:pt x="265023" y="589981"/>
                </a:cubicBezTo>
                <a:cubicBezTo>
                  <a:pt x="266962" y="575710"/>
                  <a:pt x="269288" y="561556"/>
                  <a:pt x="271382" y="547324"/>
                </a:cubicBezTo>
                <a:cubicBezTo>
                  <a:pt x="272390" y="540189"/>
                  <a:pt x="273049" y="533015"/>
                  <a:pt x="273903" y="525880"/>
                </a:cubicBezTo>
                <a:lnTo>
                  <a:pt x="278285" y="492918"/>
                </a:lnTo>
                <a:cubicBezTo>
                  <a:pt x="279138" y="486558"/>
                  <a:pt x="279991" y="480121"/>
                  <a:pt x="280689" y="473722"/>
                </a:cubicBezTo>
                <a:cubicBezTo>
                  <a:pt x="281659" y="464144"/>
                  <a:pt x="282357" y="454527"/>
                  <a:pt x="283403" y="444949"/>
                </a:cubicBezTo>
                <a:cubicBezTo>
                  <a:pt x="283946" y="439830"/>
                  <a:pt x="285032" y="434750"/>
                  <a:pt x="285536" y="429631"/>
                </a:cubicBezTo>
                <a:cubicBezTo>
                  <a:pt x="286622" y="419083"/>
                  <a:pt x="282279" y="409583"/>
                  <a:pt x="279448" y="399772"/>
                </a:cubicBezTo>
                <a:cubicBezTo>
                  <a:pt x="278517" y="396281"/>
                  <a:pt x="277160" y="392791"/>
                  <a:pt x="276695" y="389262"/>
                </a:cubicBezTo>
                <a:cubicBezTo>
                  <a:pt x="276579" y="388138"/>
                  <a:pt x="278789" y="385617"/>
                  <a:pt x="279914" y="385617"/>
                </a:cubicBezTo>
                <a:cubicBezTo>
                  <a:pt x="300466" y="385385"/>
                  <a:pt x="320980" y="385462"/>
                  <a:pt x="341494" y="385462"/>
                </a:cubicBezTo>
                <a:cubicBezTo>
                  <a:pt x="344441" y="385462"/>
                  <a:pt x="345527" y="386160"/>
                  <a:pt x="344441" y="389457"/>
                </a:cubicBezTo>
                <a:cubicBezTo>
                  <a:pt x="342115" y="396398"/>
                  <a:pt x="340331" y="403416"/>
                  <a:pt x="338392" y="410397"/>
                </a:cubicBezTo>
                <a:cubicBezTo>
                  <a:pt x="337616" y="413189"/>
                  <a:pt x="336647" y="415981"/>
                  <a:pt x="336182" y="418851"/>
                </a:cubicBezTo>
                <a:cubicBezTo>
                  <a:pt x="334553" y="428623"/>
                  <a:pt x="335949" y="438240"/>
                  <a:pt x="337965" y="447935"/>
                </a:cubicBezTo>
                <a:cubicBezTo>
                  <a:pt x="339438" y="454799"/>
                  <a:pt x="339904" y="461817"/>
                  <a:pt x="340563" y="468797"/>
                </a:cubicBezTo>
                <a:cubicBezTo>
                  <a:pt x="341494" y="478958"/>
                  <a:pt x="342037" y="489156"/>
                  <a:pt x="343278" y="499277"/>
                </a:cubicBezTo>
                <a:cubicBezTo>
                  <a:pt x="345178" y="514091"/>
                  <a:pt x="347544" y="528827"/>
                  <a:pt x="349599" y="543602"/>
                </a:cubicBezTo>
                <a:cubicBezTo>
                  <a:pt x="350568" y="550194"/>
                  <a:pt x="351382" y="556786"/>
                  <a:pt x="352003" y="563378"/>
                </a:cubicBezTo>
                <a:cubicBezTo>
                  <a:pt x="353011" y="573345"/>
                  <a:pt x="353748" y="583350"/>
                  <a:pt x="354717" y="593277"/>
                </a:cubicBezTo>
                <a:cubicBezTo>
                  <a:pt x="355299" y="599365"/>
                  <a:pt x="356113" y="605412"/>
                  <a:pt x="357083" y="611425"/>
                </a:cubicBezTo>
                <a:cubicBezTo>
                  <a:pt x="357238" y="612588"/>
                  <a:pt x="358790" y="613522"/>
                  <a:pt x="360690" y="615649"/>
                </a:cubicBezTo>
                <a:cubicBezTo>
                  <a:pt x="363559" y="604678"/>
                  <a:pt x="365847" y="595216"/>
                  <a:pt x="368484" y="585831"/>
                </a:cubicBezTo>
                <a:cubicBezTo>
                  <a:pt x="371121" y="576214"/>
                  <a:pt x="374146" y="566713"/>
                  <a:pt x="376899" y="557135"/>
                </a:cubicBezTo>
                <a:cubicBezTo>
                  <a:pt x="378799" y="550465"/>
                  <a:pt x="380389" y="543679"/>
                  <a:pt x="382173" y="536971"/>
                </a:cubicBezTo>
                <a:cubicBezTo>
                  <a:pt x="384228" y="529680"/>
                  <a:pt x="386399" y="522429"/>
                  <a:pt x="388377" y="515099"/>
                </a:cubicBezTo>
                <a:cubicBezTo>
                  <a:pt x="390239" y="508429"/>
                  <a:pt x="391790" y="501682"/>
                  <a:pt x="393690" y="495011"/>
                </a:cubicBezTo>
                <a:cubicBezTo>
                  <a:pt x="395629" y="487838"/>
                  <a:pt x="397762" y="480703"/>
                  <a:pt x="399778" y="473528"/>
                </a:cubicBezTo>
                <a:cubicBezTo>
                  <a:pt x="401562" y="466936"/>
                  <a:pt x="403307" y="460188"/>
                  <a:pt x="405169" y="453557"/>
                </a:cubicBezTo>
                <a:cubicBezTo>
                  <a:pt x="407224" y="446035"/>
                  <a:pt x="409434" y="438589"/>
                  <a:pt x="411490" y="431027"/>
                </a:cubicBezTo>
                <a:cubicBezTo>
                  <a:pt x="413312" y="424163"/>
                  <a:pt x="414863" y="417222"/>
                  <a:pt x="416725" y="410397"/>
                </a:cubicBezTo>
                <a:cubicBezTo>
                  <a:pt x="418663" y="403223"/>
                  <a:pt x="420913" y="396126"/>
                  <a:pt x="422929" y="389030"/>
                </a:cubicBezTo>
                <a:cubicBezTo>
                  <a:pt x="424752" y="382515"/>
                  <a:pt x="426342" y="375962"/>
                  <a:pt x="428126" y="369447"/>
                </a:cubicBezTo>
                <a:cubicBezTo>
                  <a:pt x="428902" y="366461"/>
                  <a:pt x="428979" y="362466"/>
                  <a:pt x="430918" y="360838"/>
                </a:cubicBezTo>
                <a:cubicBezTo>
                  <a:pt x="433244" y="358899"/>
                  <a:pt x="437859" y="357658"/>
                  <a:pt x="440535" y="358589"/>
                </a:cubicBezTo>
                <a:cubicBezTo>
                  <a:pt x="452944" y="363010"/>
                  <a:pt x="464965" y="368399"/>
                  <a:pt x="477219" y="373169"/>
                </a:cubicBezTo>
                <a:cubicBezTo>
                  <a:pt x="489861" y="378094"/>
                  <a:pt x="502658" y="382670"/>
                  <a:pt x="515338" y="387478"/>
                </a:cubicBezTo>
                <a:cubicBezTo>
                  <a:pt x="525421" y="391318"/>
                  <a:pt x="535504" y="395196"/>
                  <a:pt x="545509" y="399190"/>
                </a:cubicBezTo>
                <a:cubicBezTo>
                  <a:pt x="558422" y="404347"/>
                  <a:pt x="570753" y="410435"/>
                  <a:pt x="582038" y="418618"/>
                </a:cubicBezTo>
                <a:cubicBezTo>
                  <a:pt x="592198" y="426025"/>
                  <a:pt x="600186" y="435138"/>
                  <a:pt x="604724" y="446539"/>
                </a:cubicBezTo>
                <a:cubicBezTo>
                  <a:pt x="606777" y="451580"/>
                  <a:pt x="606698" y="457397"/>
                  <a:pt x="607280" y="462942"/>
                </a:cubicBezTo>
                <a:cubicBezTo>
                  <a:pt x="608293" y="473063"/>
                  <a:pt x="608832" y="483262"/>
                  <a:pt x="609881" y="493422"/>
                </a:cubicBezTo>
                <a:cubicBezTo>
                  <a:pt x="611160" y="505366"/>
                  <a:pt x="612748" y="517271"/>
                  <a:pt x="614148" y="529215"/>
                </a:cubicBezTo>
                <a:lnTo>
                  <a:pt x="614299" y="530844"/>
                </a:lnTo>
                <a:cubicBezTo>
                  <a:pt x="615197" y="542942"/>
                  <a:pt x="616045" y="554925"/>
                  <a:pt x="617015" y="566946"/>
                </a:cubicBezTo>
                <a:cubicBezTo>
                  <a:pt x="617676" y="575284"/>
                  <a:pt x="618336" y="583621"/>
                  <a:pt x="619458" y="591842"/>
                </a:cubicBezTo>
                <a:cubicBezTo>
                  <a:pt x="621204" y="605145"/>
                  <a:pt x="606820" y="618989"/>
                  <a:pt x="592586" y="618868"/>
                </a:cubicBezTo>
                <a:cubicBezTo>
                  <a:pt x="514563" y="618171"/>
                  <a:pt x="436579" y="618365"/>
                  <a:pt x="358479" y="618365"/>
                </a:cubicBezTo>
                <a:cubicBezTo>
                  <a:pt x="248929" y="618365"/>
                  <a:pt x="139341" y="618444"/>
                  <a:pt x="29714" y="618716"/>
                </a:cubicBezTo>
                <a:cubicBezTo>
                  <a:pt x="19980" y="618716"/>
                  <a:pt x="11566" y="616619"/>
                  <a:pt x="6136" y="608867"/>
                </a:cubicBezTo>
                <a:cubicBezTo>
                  <a:pt x="-378" y="599482"/>
                  <a:pt x="-1232" y="588701"/>
                  <a:pt x="1366" y="577765"/>
                </a:cubicBezTo>
                <a:cubicBezTo>
                  <a:pt x="1638" y="576680"/>
                  <a:pt x="2220" y="575633"/>
                  <a:pt x="2220" y="574585"/>
                </a:cubicBezTo>
                <a:cubicBezTo>
                  <a:pt x="3189" y="562720"/>
                  <a:pt x="3848" y="550853"/>
                  <a:pt x="5011" y="539025"/>
                </a:cubicBezTo>
                <a:cubicBezTo>
                  <a:pt x="6059" y="528943"/>
                  <a:pt x="7726" y="518900"/>
                  <a:pt x="9045" y="508856"/>
                </a:cubicBezTo>
                <a:lnTo>
                  <a:pt x="9239" y="507189"/>
                </a:lnTo>
                <a:cubicBezTo>
                  <a:pt x="10130" y="495361"/>
                  <a:pt x="9975" y="483301"/>
                  <a:pt x="12186" y="471706"/>
                </a:cubicBezTo>
                <a:cubicBezTo>
                  <a:pt x="14318" y="460421"/>
                  <a:pt x="12496" y="448439"/>
                  <a:pt x="20213" y="437930"/>
                </a:cubicBezTo>
                <a:cubicBezTo>
                  <a:pt x="27969" y="427576"/>
                  <a:pt x="37120" y="419083"/>
                  <a:pt x="47862" y="412297"/>
                </a:cubicBezTo>
                <a:cubicBezTo>
                  <a:pt x="64226" y="401905"/>
                  <a:pt x="82840" y="396243"/>
                  <a:pt x="100911" y="389379"/>
                </a:cubicBezTo>
                <a:cubicBezTo>
                  <a:pt x="115143" y="383950"/>
                  <a:pt x="129142" y="377978"/>
                  <a:pt x="143335" y="372316"/>
                </a:cubicBezTo>
                <a:cubicBezTo>
                  <a:pt x="155240" y="367585"/>
                  <a:pt x="167261" y="362893"/>
                  <a:pt x="179322" y="358511"/>
                </a:cubicBezTo>
                <a:cubicBezTo>
                  <a:pt x="184906" y="356417"/>
                  <a:pt x="189986" y="360256"/>
                  <a:pt x="191266" y="365957"/>
                </a:cubicBezTo>
                <a:cubicBezTo>
                  <a:pt x="192972" y="373324"/>
                  <a:pt x="195492" y="380576"/>
                  <a:pt x="197470" y="387944"/>
                </a:cubicBezTo>
                <a:cubicBezTo>
                  <a:pt x="199293" y="394614"/>
                  <a:pt x="200844" y="401361"/>
                  <a:pt x="202666" y="408070"/>
                </a:cubicBezTo>
                <a:cubicBezTo>
                  <a:pt x="204644" y="415399"/>
                  <a:pt x="206932" y="422651"/>
                  <a:pt x="208949" y="430019"/>
                </a:cubicBezTo>
                <a:cubicBezTo>
                  <a:pt x="210694" y="436495"/>
                  <a:pt x="212322" y="443048"/>
                  <a:pt x="214145" y="449563"/>
                </a:cubicBezTo>
                <a:cubicBezTo>
                  <a:pt x="216975" y="459879"/>
                  <a:pt x="219962" y="470116"/>
                  <a:pt x="222793" y="480470"/>
                </a:cubicBezTo>
                <a:cubicBezTo>
                  <a:pt x="224615" y="486946"/>
                  <a:pt x="226205" y="493461"/>
                  <a:pt x="227911" y="499937"/>
                </a:cubicBezTo>
                <a:cubicBezTo>
                  <a:pt x="230006" y="507499"/>
                  <a:pt x="232254" y="514944"/>
                  <a:pt x="234310" y="522467"/>
                </a:cubicBezTo>
                <a:cubicBezTo>
                  <a:pt x="236133" y="529176"/>
                  <a:pt x="237645" y="535924"/>
                  <a:pt x="239506" y="542632"/>
                </a:cubicBezTo>
                <a:cubicBezTo>
                  <a:pt x="241522" y="549961"/>
                  <a:pt x="243733" y="557213"/>
                  <a:pt x="245711" y="564542"/>
                </a:cubicBezTo>
                <a:cubicBezTo>
                  <a:pt x="247572" y="571250"/>
                  <a:pt x="249240" y="577959"/>
                  <a:pt x="250984" y="584707"/>
                </a:cubicBezTo>
                <a:cubicBezTo>
                  <a:pt x="253389" y="594014"/>
                  <a:pt x="255716" y="603359"/>
                  <a:pt x="258314" y="612631"/>
                </a:cubicBezTo>
                <a:cubicBezTo>
                  <a:pt x="258585" y="613788"/>
                  <a:pt x="260369" y="614449"/>
                  <a:pt x="262231" y="616001"/>
                </a:cubicBezTo>
                <a:close/>
                <a:moveTo>
                  <a:pt x="165012" y="155079"/>
                </a:moveTo>
                <a:cubicBezTo>
                  <a:pt x="167184" y="143251"/>
                  <a:pt x="169704" y="128593"/>
                  <a:pt x="172652" y="113973"/>
                </a:cubicBezTo>
                <a:cubicBezTo>
                  <a:pt x="176064" y="96639"/>
                  <a:pt x="183897" y="81011"/>
                  <a:pt x="193476" y="66198"/>
                </a:cubicBezTo>
                <a:cubicBezTo>
                  <a:pt x="207272" y="44587"/>
                  <a:pt x="226537" y="27008"/>
                  <a:pt x="249317" y="15243"/>
                </a:cubicBezTo>
                <a:cubicBezTo>
                  <a:pt x="259787" y="9814"/>
                  <a:pt x="270800" y="5393"/>
                  <a:pt x="282667" y="3609"/>
                </a:cubicBezTo>
                <a:cubicBezTo>
                  <a:pt x="291469" y="2330"/>
                  <a:pt x="300233" y="80"/>
                  <a:pt x="309036" y="3"/>
                </a:cubicBezTo>
                <a:cubicBezTo>
                  <a:pt x="318188" y="-75"/>
                  <a:pt x="327456" y="1438"/>
                  <a:pt x="336491" y="3260"/>
                </a:cubicBezTo>
                <a:cubicBezTo>
                  <a:pt x="344945" y="4967"/>
                  <a:pt x="353438" y="7332"/>
                  <a:pt x="361388" y="10589"/>
                </a:cubicBezTo>
                <a:cubicBezTo>
                  <a:pt x="383302" y="19502"/>
                  <a:pt x="402587" y="33849"/>
                  <a:pt x="417423" y="52277"/>
                </a:cubicBezTo>
                <a:cubicBezTo>
                  <a:pt x="428552" y="65927"/>
                  <a:pt x="437316" y="80701"/>
                  <a:pt x="443676" y="96717"/>
                </a:cubicBezTo>
                <a:cubicBezTo>
                  <a:pt x="447360" y="105907"/>
                  <a:pt x="449182" y="115873"/>
                  <a:pt x="451238" y="125607"/>
                </a:cubicBezTo>
                <a:cubicBezTo>
                  <a:pt x="453021" y="134410"/>
                  <a:pt x="455116" y="143445"/>
                  <a:pt x="455038" y="152364"/>
                </a:cubicBezTo>
                <a:cubicBezTo>
                  <a:pt x="454648" y="164721"/>
                  <a:pt x="453457" y="177040"/>
                  <a:pt x="451470" y="189243"/>
                </a:cubicBezTo>
                <a:cubicBezTo>
                  <a:pt x="450500" y="196456"/>
                  <a:pt x="448407" y="203475"/>
                  <a:pt x="446739" y="210571"/>
                </a:cubicBezTo>
                <a:cubicBezTo>
                  <a:pt x="443598" y="224144"/>
                  <a:pt x="437588" y="236553"/>
                  <a:pt x="431150" y="248846"/>
                </a:cubicBezTo>
                <a:cubicBezTo>
                  <a:pt x="420176" y="269786"/>
                  <a:pt x="405324" y="287547"/>
                  <a:pt x="386826" y="302554"/>
                </a:cubicBezTo>
                <a:cubicBezTo>
                  <a:pt x="374857" y="312401"/>
                  <a:pt x="361152" y="319924"/>
                  <a:pt x="346419" y="324735"/>
                </a:cubicBezTo>
                <a:cubicBezTo>
                  <a:pt x="333195" y="329001"/>
                  <a:pt x="319778" y="331948"/>
                  <a:pt x="305934" y="331057"/>
                </a:cubicBezTo>
                <a:cubicBezTo>
                  <a:pt x="283834" y="329702"/>
                  <a:pt x="262507" y="322414"/>
                  <a:pt x="244199" y="309961"/>
                </a:cubicBezTo>
                <a:cubicBezTo>
                  <a:pt x="227756" y="298832"/>
                  <a:pt x="213369" y="285491"/>
                  <a:pt x="202705" y="268895"/>
                </a:cubicBezTo>
                <a:cubicBezTo>
                  <a:pt x="195145" y="257434"/>
                  <a:pt x="188345" y="245490"/>
                  <a:pt x="182346" y="233140"/>
                </a:cubicBezTo>
                <a:cubicBezTo>
                  <a:pt x="177421" y="222592"/>
                  <a:pt x="174164" y="211191"/>
                  <a:pt x="170907" y="199984"/>
                </a:cubicBezTo>
                <a:cubicBezTo>
                  <a:pt x="169200" y="194361"/>
                  <a:pt x="168929" y="188351"/>
                  <a:pt x="168192" y="182534"/>
                </a:cubicBezTo>
                <a:cubicBezTo>
                  <a:pt x="167184" y="174391"/>
                  <a:pt x="166292" y="166325"/>
                  <a:pt x="165012" y="155079"/>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76" name="图形 251">
            <a:extLst>
              <a:ext uri="{FF2B5EF4-FFF2-40B4-BE49-F238E27FC236}">
                <a16:creationId xmlns:a16="http://schemas.microsoft.com/office/drawing/2014/main" id="{4AE16154-CB70-4B96-8FB3-FD9C6DCBD71D}"/>
              </a:ext>
            </a:extLst>
          </p:cNvPr>
          <p:cNvSpPr/>
          <p:nvPr/>
        </p:nvSpPr>
        <p:spPr>
          <a:xfrm>
            <a:off x="4993322" y="5106231"/>
            <a:ext cx="512070" cy="512070"/>
          </a:xfrm>
          <a:custGeom>
            <a:avLst/>
            <a:gdLst>
              <a:gd name="connsiteX0" fmla="*/ 51724 w 568967"/>
              <a:gd name="connsiteY0" fmla="*/ 0 h 568967"/>
              <a:gd name="connsiteX1" fmla="*/ 0 w 568967"/>
              <a:gd name="connsiteY1" fmla="*/ 51724 h 568967"/>
              <a:gd name="connsiteX2" fmla="*/ 0 w 568967"/>
              <a:gd name="connsiteY2" fmla="*/ 103448 h 568967"/>
              <a:gd name="connsiteX3" fmla="*/ 51724 w 568967"/>
              <a:gd name="connsiteY3" fmla="*/ 155173 h 568967"/>
              <a:gd name="connsiteX4" fmla="*/ 517243 w 568967"/>
              <a:gd name="connsiteY4" fmla="*/ 155173 h 568967"/>
              <a:gd name="connsiteX5" fmla="*/ 568968 w 568967"/>
              <a:gd name="connsiteY5" fmla="*/ 103448 h 568967"/>
              <a:gd name="connsiteX6" fmla="*/ 568968 w 568967"/>
              <a:gd name="connsiteY6" fmla="*/ 51724 h 568967"/>
              <a:gd name="connsiteX7" fmla="*/ 517243 w 568967"/>
              <a:gd name="connsiteY7" fmla="*/ 0 h 568967"/>
              <a:gd name="connsiteX8" fmla="*/ 51724 w 568967"/>
              <a:gd name="connsiteY8" fmla="*/ 0 h 568967"/>
              <a:gd name="connsiteX9" fmla="*/ 0 w 568967"/>
              <a:gd name="connsiteY9" fmla="*/ 310346 h 568967"/>
              <a:gd name="connsiteX10" fmla="*/ 51724 w 568967"/>
              <a:gd name="connsiteY10" fmla="*/ 362070 h 568967"/>
              <a:gd name="connsiteX11" fmla="*/ 103449 w 568967"/>
              <a:gd name="connsiteY11" fmla="*/ 362070 h 568967"/>
              <a:gd name="connsiteX12" fmla="*/ 155173 w 568967"/>
              <a:gd name="connsiteY12" fmla="*/ 310346 h 568967"/>
              <a:gd name="connsiteX13" fmla="*/ 155173 w 568967"/>
              <a:gd name="connsiteY13" fmla="*/ 258621 h 568967"/>
              <a:gd name="connsiteX14" fmla="*/ 103449 w 568967"/>
              <a:gd name="connsiteY14" fmla="*/ 206897 h 568967"/>
              <a:gd name="connsiteX15" fmla="*/ 51724 w 568967"/>
              <a:gd name="connsiteY15" fmla="*/ 206897 h 568967"/>
              <a:gd name="connsiteX16" fmla="*/ 0 w 568967"/>
              <a:gd name="connsiteY16" fmla="*/ 258621 h 568967"/>
              <a:gd name="connsiteX17" fmla="*/ 0 w 568967"/>
              <a:gd name="connsiteY17" fmla="*/ 310346 h 568967"/>
              <a:gd name="connsiteX18" fmla="*/ 206897 w 568967"/>
              <a:gd name="connsiteY18" fmla="*/ 310346 h 568967"/>
              <a:gd name="connsiteX19" fmla="*/ 258622 w 568967"/>
              <a:gd name="connsiteY19" fmla="*/ 362070 h 568967"/>
              <a:gd name="connsiteX20" fmla="*/ 310346 w 568967"/>
              <a:gd name="connsiteY20" fmla="*/ 362070 h 568967"/>
              <a:gd name="connsiteX21" fmla="*/ 362070 w 568967"/>
              <a:gd name="connsiteY21" fmla="*/ 310346 h 568967"/>
              <a:gd name="connsiteX22" fmla="*/ 362070 w 568967"/>
              <a:gd name="connsiteY22" fmla="*/ 258621 h 568967"/>
              <a:gd name="connsiteX23" fmla="*/ 310346 w 568967"/>
              <a:gd name="connsiteY23" fmla="*/ 206897 h 568967"/>
              <a:gd name="connsiteX24" fmla="*/ 258622 w 568967"/>
              <a:gd name="connsiteY24" fmla="*/ 206897 h 568967"/>
              <a:gd name="connsiteX25" fmla="*/ 206897 w 568967"/>
              <a:gd name="connsiteY25" fmla="*/ 258621 h 568967"/>
              <a:gd name="connsiteX26" fmla="*/ 206897 w 568967"/>
              <a:gd name="connsiteY26" fmla="*/ 310346 h 568967"/>
              <a:gd name="connsiteX27" fmla="*/ 413795 w 568967"/>
              <a:gd name="connsiteY27" fmla="*/ 310346 h 568967"/>
              <a:gd name="connsiteX28" fmla="*/ 465519 w 568967"/>
              <a:gd name="connsiteY28" fmla="*/ 362070 h 568967"/>
              <a:gd name="connsiteX29" fmla="*/ 517243 w 568967"/>
              <a:gd name="connsiteY29" fmla="*/ 362070 h 568967"/>
              <a:gd name="connsiteX30" fmla="*/ 568968 w 568967"/>
              <a:gd name="connsiteY30" fmla="*/ 310346 h 568967"/>
              <a:gd name="connsiteX31" fmla="*/ 568968 w 568967"/>
              <a:gd name="connsiteY31" fmla="*/ 258621 h 568967"/>
              <a:gd name="connsiteX32" fmla="*/ 517243 w 568967"/>
              <a:gd name="connsiteY32" fmla="*/ 206897 h 568967"/>
              <a:gd name="connsiteX33" fmla="*/ 465519 w 568967"/>
              <a:gd name="connsiteY33" fmla="*/ 206897 h 568967"/>
              <a:gd name="connsiteX34" fmla="*/ 413795 w 568967"/>
              <a:gd name="connsiteY34" fmla="*/ 258621 h 568967"/>
              <a:gd name="connsiteX35" fmla="*/ 413795 w 568967"/>
              <a:gd name="connsiteY35" fmla="*/ 310346 h 568967"/>
              <a:gd name="connsiteX36" fmla="*/ 0 w 568967"/>
              <a:gd name="connsiteY36" fmla="*/ 517243 h 568967"/>
              <a:gd name="connsiteX37" fmla="*/ 51724 w 568967"/>
              <a:gd name="connsiteY37" fmla="*/ 568967 h 568967"/>
              <a:gd name="connsiteX38" fmla="*/ 103449 w 568967"/>
              <a:gd name="connsiteY38" fmla="*/ 568967 h 568967"/>
              <a:gd name="connsiteX39" fmla="*/ 155173 w 568967"/>
              <a:gd name="connsiteY39" fmla="*/ 517243 h 568967"/>
              <a:gd name="connsiteX40" fmla="*/ 155173 w 568967"/>
              <a:gd name="connsiteY40" fmla="*/ 465519 h 568967"/>
              <a:gd name="connsiteX41" fmla="*/ 103449 w 568967"/>
              <a:gd name="connsiteY41" fmla="*/ 413794 h 568967"/>
              <a:gd name="connsiteX42" fmla="*/ 51724 w 568967"/>
              <a:gd name="connsiteY42" fmla="*/ 413794 h 568967"/>
              <a:gd name="connsiteX43" fmla="*/ 0 w 568967"/>
              <a:gd name="connsiteY43" fmla="*/ 465519 h 568967"/>
              <a:gd name="connsiteX44" fmla="*/ 0 w 568967"/>
              <a:gd name="connsiteY44" fmla="*/ 517243 h 568967"/>
              <a:gd name="connsiteX45" fmla="*/ 206897 w 568967"/>
              <a:gd name="connsiteY45" fmla="*/ 517243 h 568967"/>
              <a:gd name="connsiteX46" fmla="*/ 258622 w 568967"/>
              <a:gd name="connsiteY46" fmla="*/ 568967 h 568967"/>
              <a:gd name="connsiteX47" fmla="*/ 310346 w 568967"/>
              <a:gd name="connsiteY47" fmla="*/ 568967 h 568967"/>
              <a:gd name="connsiteX48" fmla="*/ 362070 w 568967"/>
              <a:gd name="connsiteY48" fmla="*/ 517243 h 568967"/>
              <a:gd name="connsiteX49" fmla="*/ 362070 w 568967"/>
              <a:gd name="connsiteY49" fmla="*/ 465519 h 568967"/>
              <a:gd name="connsiteX50" fmla="*/ 310346 w 568967"/>
              <a:gd name="connsiteY50" fmla="*/ 413794 h 568967"/>
              <a:gd name="connsiteX51" fmla="*/ 258622 w 568967"/>
              <a:gd name="connsiteY51" fmla="*/ 413794 h 568967"/>
              <a:gd name="connsiteX52" fmla="*/ 206897 w 568967"/>
              <a:gd name="connsiteY52" fmla="*/ 465519 h 568967"/>
              <a:gd name="connsiteX53" fmla="*/ 206897 w 568967"/>
              <a:gd name="connsiteY53" fmla="*/ 517243 h 568967"/>
              <a:gd name="connsiteX54" fmla="*/ 413795 w 568967"/>
              <a:gd name="connsiteY54" fmla="*/ 517243 h 568967"/>
              <a:gd name="connsiteX55" fmla="*/ 465519 w 568967"/>
              <a:gd name="connsiteY55" fmla="*/ 568967 h 568967"/>
              <a:gd name="connsiteX56" fmla="*/ 517243 w 568967"/>
              <a:gd name="connsiteY56" fmla="*/ 568967 h 568967"/>
              <a:gd name="connsiteX57" fmla="*/ 568968 w 568967"/>
              <a:gd name="connsiteY57" fmla="*/ 517243 h 568967"/>
              <a:gd name="connsiteX58" fmla="*/ 568968 w 568967"/>
              <a:gd name="connsiteY58" fmla="*/ 465519 h 568967"/>
              <a:gd name="connsiteX59" fmla="*/ 517243 w 568967"/>
              <a:gd name="connsiteY59" fmla="*/ 413794 h 568967"/>
              <a:gd name="connsiteX60" fmla="*/ 465519 w 568967"/>
              <a:gd name="connsiteY60" fmla="*/ 413794 h 568967"/>
              <a:gd name="connsiteX61" fmla="*/ 413795 w 568967"/>
              <a:gd name="connsiteY61" fmla="*/ 465519 h 568967"/>
              <a:gd name="connsiteX62" fmla="*/ 413795 w 568967"/>
              <a:gd name="connsiteY62" fmla="*/ 517243 h 568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68967" h="568967">
                <a:moveTo>
                  <a:pt x="51724" y="0"/>
                </a:moveTo>
                <a:cubicBezTo>
                  <a:pt x="23276" y="0"/>
                  <a:pt x="0" y="23276"/>
                  <a:pt x="0" y="51724"/>
                </a:cubicBezTo>
                <a:lnTo>
                  <a:pt x="0" y="103448"/>
                </a:lnTo>
                <a:cubicBezTo>
                  <a:pt x="0" y="131897"/>
                  <a:pt x="23276" y="155173"/>
                  <a:pt x="51724" y="155173"/>
                </a:cubicBezTo>
                <a:lnTo>
                  <a:pt x="517243" y="155173"/>
                </a:lnTo>
                <a:cubicBezTo>
                  <a:pt x="545692" y="155173"/>
                  <a:pt x="568968" y="131897"/>
                  <a:pt x="568968" y="103448"/>
                </a:cubicBezTo>
                <a:lnTo>
                  <a:pt x="568968" y="51724"/>
                </a:lnTo>
                <a:cubicBezTo>
                  <a:pt x="568968" y="23276"/>
                  <a:pt x="545692" y="0"/>
                  <a:pt x="517243" y="0"/>
                </a:cubicBezTo>
                <a:lnTo>
                  <a:pt x="51724" y="0"/>
                </a:lnTo>
                <a:close/>
                <a:moveTo>
                  <a:pt x="0" y="310346"/>
                </a:moveTo>
                <a:cubicBezTo>
                  <a:pt x="0" y="338794"/>
                  <a:pt x="23276" y="362070"/>
                  <a:pt x="51724" y="362070"/>
                </a:cubicBezTo>
                <a:lnTo>
                  <a:pt x="103449" y="362070"/>
                </a:lnTo>
                <a:cubicBezTo>
                  <a:pt x="131897" y="362070"/>
                  <a:pt x="155173" y="338794"/>
                  <a:pt x="155173" y="310346"/>
                </a:cubicBezTo>
                <a:lnTo>
                  <a:pt x="155173" y="258621"/>
                </a:lnTo>
                <a:cubicBezTo>
                  <a:pt x="155173" y="230173"/>
                  <a:pt x="131897" y="206897"/>
                  <a:pt x="103449" y="206897"/>
                </a:cubicBezTo>
                <a:lnTo>
                  <a:pt x="51724" y="206897"/>
                </a:lnTo>
                <a:cubicBezTo>
                  <a:pt x="23276" y="206897"/>
                  <a:pt x="0" y="230173"/>
                  <a:pt x="0" y="258621"/>
                </a:cubicBezTo>
                <a:lnTo>
                  <a:pt x="0" y="310346"/>
                </a:lnTo>
                <a:close/>
                <a:moveTo>
                  <a:pt x="206897" y="310346"/>
                </a:moveTo>
                <a:cubicBezTo>
                  <a:pt x="206897" y="338794"/>
                  <a:pt x="230173" y="362070"/>
                  <a:pt x="258622" y="362070"/>
                </a:cubicBezTo>
                <a:lnTo>
                  <a:pt x="310346" y="362070"/>
                </a:lnTo>
                <a:cubicBezTo>
                  <a:pt x="338794" y="362070"/>
                  <a:pt x="362070" y="338794"/>
                  <a:pt x="362070" y="310346"/>
                </a:cubicBezTo>
                <a:lnTo>
                  <a:pt x="362070" y="258621"/>
                </a:lnTo>
                <a:cubicBezTo>
                  <a:pt x="362070" y="230173"/>
                  <a:pt x="338794" y="206897"/>
                  <a:pt x="310346" y="206897"/>
                </a:cubicBezTo>
                <a:lnTo>
                  <a:pt x="258622" y="206897"/>
                </a:lnTo>
                <a:cubicBezTo>
                  <a:pt x="230173" y="206897"/>
                  <a:pt x="206897" y="230173"/>
                  <a:pt x="206897" y="258621"/>
                </a:cubicBezTo>
                <a:lnTo>
                  <a:pt x="206897" y="310346"/>
                </a:lnTo>
                <a:close/>
                <a:moveTo>
                  <a:pt x="413795" y="310346"/>
                </a:moveTo>
                <a:cubicBezTo>
                  <a:pt x="413795" y="338794"/>
                  <a:pt x="437071" y="362070"/>
                  <a:pt x="465519" y="362070"/>
                </a:cubicBezTo>
                <a:lnTo>
                  <a:pt x="517243" y="362070"/>
                </a:lnTo>
                <a:cubicBezTo>
                  <a:pt x="545692" y="362070"/>
                  <a:pt x="568968" y="338794"/>
                  <a:pt x="568968" y="310346"/>
                </a:cubicBezTo>
                <a:lnTo>
                  <a:pt x="568968" y="258621"/>
                </a:lnTo>
                <a:cubicBezTo>
                  <a:pt x="568968" y="230173"/>
                  <a:pt x="545692" y="206897"/>
                  <a:pt x="517243" y="206897"/>
                </a:cubicBezTo>
                <a:lnTo>
                  <a:pt x="465519" y="206897"/>
                </a:lnTo>
                <a:cubicBezTo>
                  <a:pt x="437071" y="206897"/>
                  <a:pt x="413795" y="230173"/>
                  <a:pt x="413795" y="258621"/>
                </a:cubicBezTo>
                <a:lnTo>
                  <a:pt x="413795" y="310346"/>
                </a:lnTo>
                <a:close/>
                <a:moveTo>
                  <a:pt x="0" y="517243"/>
                </a:moveTo>
                <a:cubicBezTo>
                  <a:pt x="0" y="545692"/>
                  <a:pt x="23276" y="568967"/>
                  <a:pt x="51724" y="568967"/>
                </a:cubicBezTo>
                <a:lnTo>
                  <a:pt x="103449" y="568967"/>
                </a:lnTo>
                <a:cubicBezTo>
                  <a:pt x="131897" y="568967"/>
                  <a:pt x="155173" y="545692"/>
                  <a:pt x="155173" y="517243"/>
                </a:cubicBezTo>
                <a:lnTo>
                  <a:pt x="155173" y="465519"/>
                </a:lnTo>
                <a:cubicBezTo>
                  <a:pt x="155173" y="437070"/>
                  <a:pt x="131897" y="413794"/>
                  <a:pt x="103449" y="413794"/>
                </a:cubicBezTo>
                <a:lnTo>
                  <a:pt x="51724" y="413794"/>
                </a:lnTo>
                <a:cubicBezTo>
                  <a:pt x="23276" y="413794"/>
                  <a:pt x="0" y="437070"/>
                  <a:pt x="0" y="465519"/>
                </a:cubicBezTo>
                <a:lnTo>
                  <a:pt x="0" y="517243"/>
                </a:lnTo>
                <a:close/>
                <a:moveTo>
                  <a:pt x="206897" y="517243"/>
                </a:moveTo>
                <a:cubicBezTo>
                  <a:pt x="206897" y="545692"/>
                  <a:pt x="230173" y="568967"/>
                  <a:pt x="258622" y="568967"/>
                </a:cubicBezTo>
                <a:lnTo>
                  <a:pt x="310346" y="568967"/>
                </a:lnTo>
                <a:cubicBezTo>
                  <a:pt x="338794" y="568967"/>
                  <a:pt x="362070" y="545692"/>
                  <a:pt x="362070" y="517243"/>
                </a:cubicBezTo>
                <a:lnTo>
                  <a:pt x="362070" y="465519"/>
                </a:lnTo>
                <a:cubicBezTo>
                  <a:pt x="362070" y="437070"/>
                  <a:pt x="338794" y="413794"/>
                  <a:pt x="310346" y="413794"/>
                </a:cubicBezTo>
                <a:lnTo>
                  <a:pt x="258622" y="413794"/>
                </a:lnTo>
                <a:cubicBezTo>
                  <a:pt x="230173" y="413794"/>
                  <a:pt x="206897" y="437070"/>
                  <a:pt x="206897" y="465519"/>
                </a:cubicBezTo>
                <a:lnTo>
                  <a:pt x="206897" y="517243"/>
                </a:lnTo>
                <a:close/>
                <a:moveTo>
                  <a:pt x="413795" y="517243"/>
                </a:moveTo>
                <a:cubicBezTo>
                  <a:pt x="413795" y="545692"/>
                  <a:pt x="437071" y="568967"/>
                  <a:pt x="465519" y="568967"/>
                </a:cubicBezTo>
                <a:lnTo>
                  <a:pt x="517243" y="568967"/>
                </a:lnTo>
                <a:cubicBezTo>
                  <a:pt x="545692" y="568967"/>
                  <a:pt x="568968" y="545692"/>
                  <a:pt x="568968" y="517243"/>
                </a:cubicBezTo>
                <a:lnTo>
                  <a:pt x="568968" y="465519"/>
                </a:lnTo>
                <a:cubicBezTo>
                  <a:pt x="568968" y="437070"/>
                  <a:pt x="545692" y="413794"/>
                  <a:pt x="517243" y="413794"/>
                </a:cubicBezTo>
                <a:lnTo>
                  <a:pt x="465519" y="413794"/>
                </a:lnTo>
                <a:cubicBezTo>
                  <a:pt x="437071" y="413794"/>
                  <a:pt x="413795" y="437070"/>
                  <a:pt x="413795" y="465519"/>
                </a:cubicBezTo>
                <a:lnTo>
                  <a:pt x="413795" y="517243"/>
                </a:ln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77" name="图形 252">
            <a:extLst>
              <a:ext uri="{FF2B5EF4-FFF2-40B4-BE49-F238E27FC236}">
                <a16:creationId xmlns:a16="http://schemas.microsoft.com/office/drawing/2014/main" id="{FBE7029D-4417-490E-A622-9BAC07173285}"/>
              </a:ext>
            </a:extLst>
          </p:cNvPr>
          <p:cNvSpPr/>
          <p:nvPr/>
        </p:nvSpPr>
        <p:spPr>
          <a:xfrm>
            <a:off x="3987148" y="5082954"/>
            <a:ext cx="558624" cy="558625"/>
          </a:xfrm>
          <a:custGeom>
            <a:avLst/>
            <a:gdLst>
              <a:gd name="connsiteX0" fmla="*/ 137775 w 620693"/>
              <a:gd name="connsiteY0" fmla="*/ 137852 h 620694"/>
              <a:gd name="connsiteX1" fmla="*/ 482778 w 620693"/>
              <a:gd name="connsiteY1" fmla="*/ 137852 h 620694"/>
              <a:gd name="connsiteX2" fmla="*/ 482778 w 620693"/>
              <a:gd name="connsiteY2" fmla="*/ 483073 h 620694"/>
              <a:gd name="connsiteX3" fmla="*/ 418196 w 620693"/>
              <a:gd name="connsiteY3" fmla="*/ 483073 h 620694"/>
              <a:gd name="connsiteX4" fmla="*/ 412144 w 620693"/>
              <a:gd name="connsiteY4" fmla="*/ 483073 h 620694"/>
              <a:gd name="connsiteX5" fmla="*/ 313023 w 620693"/>
              <a:gd name="connsiteY5" fmla="*/ 483073 h 620694"/>
              <a:gd name="connsiteX6" fmla="*/ 306971 w 620693"/>
              <a:gd name="connsiteY6" fmla="*/ 483073 h 620694"/>
              <a:gd name="connsiteX7" fmla="*/ 208625 w 620693"/>
              <a:gd name="connsiteY7" fmla="*/ 483073 h 620694"/>
              <a:gd name="connsiteX8" fmla="*/ 202573 w 620693"/>
              <a:gd name="connsiteY8" fmla="*/ 483073 h 620694"/>
              <a:gd name="connsiteX9" fmla="*/ 137806 w 620693"/>
              <a:gd name="connsiteY9" fmla="*/ 483073 h 620694"/>
              <a:gd name="connsiteX10" fmla="*/ 137806 w 620693"/>
              <a:gd name="connsiteY10" fmla="*/ 417094 h 620694"/>
              <a:gd name="connsiteX11" fmla="*/ 137806 w 620693"/>
              <a:gd name="connsiteY11" fmla="*/ 413247 h 620694"/>
              <a:gd name="connsiteX12" fmla="*/ 137806 w 620693"/>
              <a:gd name="connsiteY12" fmla="*/ 311890 h 620694"/>
              <a:gd name="connsiteX13" fmla="*/ 137806 w 620693"/>
              <a:gd name="connsiteY13" fmla="*/ 308073 h 620694"/>
              <a:gd name="connsiteX14" fmla="*/ 137806 w 620693"/>
              <a:gd name="connsiteY14" fmla="*/ 207523 h 620694"/>
              <a:gd name="connsiteX15" fmla="*/ 137806 w 620693"/>
              <a:gd name="connsiteY15" fmla="*/ 203675 h 620694"/>
              <a:gd name="connsiteX16" fmla="*/ 137806 w 620693"/>
              <a:gd name="connsiteY16" fmla="*/ 137884 h 620694"/>
              <a:gd name="connsiteX17" fmla="*/ 104693 w 620693"/>
              <a:gd name="connsiteY17" fmla="*/ 121343 h 620694"/>
              <a:gd name="connsiteX18" fmla="*/ 121234 w 620693"/>
              <a:gd name="connsiteY18" fmla="*/ 104801 h 620694"/>
              <a:gd name="connsiteX19" fmla="*/ 189074 w 620693"/>
              <a:gd name="connsiteY19" fmla="*/ 104801 h 620694"/>
              <a:gd name="connsiteX20" fmla="*/ 189074 w 620693"/>
              <a:gd name="connsiteY20" fmla="*/ 16541 h 620694"/>
              <a:gd name="connsiteX21" fmla="*/ 205615 w 620693"/>
              <a:gd name="connsiteY21" fmla="*/ 0 h 620694"/>
              <a:gd name="connsiteX22" fmla="*/ 222156 w 620693"/>
              <a:gd name="connsiteY22" fmla="*/ 16541 h 620694"/>
              <a:gd name="connsiteX23" fmla="*/ 222156 w 620693"/>
              <a:gd name="connsiteY23" fmla="*/ 104770 h 620694"/>
              <a:gd name="connsiteX24" fmla="*/ 293440 w 620693"/>
              <a:gd name="connsiteY24" fmla="*/ 104770 h 620694"/>
              <a:gd name="connsiteX25" fmla="*/ 293440 w 620693"/>
              <a:gd name="connsiteY25" fmla="*/ 16541 h 620694"/>
              <a:gd name="connsiteX26" fmla="*/ 309984 w 620693"/>
              <a:gd name="connsiteY26" fmla="*/ 3 h 620694"/>
              <a:gd name="connsiteX27" fmla="*/ 326522 w 620693"/>
              <a:gd name="connsiteY27" fmla="*/ 16541 h 620694"/>
              <a:gd name="connsiteX28" fmla="*/ 326522 w 620693"/>
              <a:gd name="connsiteY28" fmla="*/ 104770 h 620694"/>
              <a:gd name="connsiteX29" fmla="*/ 398614 w 620693"/>
              <a:gd name="connsiteY29" fmla="*/ 104770 h 620694"/>
              <a:gd name="connsiteX30" fmla="*/ 398614 w 620693"/>
              <a:gd name="connsiteY30" fmla="*/ 16541 h 620694"/>
              <a:gd name="connsiteX31" fmla="*/ 415155 w 620693"/>
              <a:gd name="connsiteY31" fmla="*/ 0 h 620694"/>
              <a:gd name="connsiteX32" fmla="*/ 431696 w 620693"/>
              <a:gd name="connsiteY32" fmla="*/ 16541 h 620694"/>
              <a:gd name="connsiteX33" fmla="*/ 431696 w 620693"/>
              <a:gd name="connsiteY33" fmla="*/ 104770 h 620694"/>
              <a:gd name="connsiteX34" fmla="*/ 499319 w 620693"/>
              <a:gd name="connsiteY34" fmla="*/ 104770 h 620694"/>
              <a:gd name="connsiteX35" fmla="*/ 515860 w 620693"/>
              <a:gd name="connsiteY35" fmla="*/ 121311 h 620694"/>
              <a:gd name="connsiteX36" fmla="*/ 515860 w 620693"/>
              <a:gd name="connsiteY36" fmla="*/ 189058 h 620694"/>
              <a:gd name="connsiteX37" fmla="*/ 604151 w 620693"/>
              <a:gd name="connsiteY37" fmla="*/ 189058 h 620694"/>
              <a:gd name="connsiteX38" fmla="*/ 620688 w 620693"/>
              <a:gd name="connsiteY38" fmla="*/ 205602 h 620694"/>
              <a:gd name="connsiteX39" fmla="*/ 604151 w 620693"/>
              <a:gd name="connsiteY39" fmla="*/ 222140 h 620694"/>
              <a:gd name="connsiteX40" fmla="*/ 515860 w 620693"/>
              <a:gd name="connsiteY40" fmla="*/ 222140 h 620694"/>
              <a:gd name="connsiteX41" fmla="*/ 515860 w 620693"/>
              <a:gd name="connsiteY41" fmla="*/ 293425 h 620694"/>
              <a:gd name="connsiteX42" fmla="*/ 604151 w 620693"/>
              <a:gd name="connsiteY42" fmla="*/ 293425 h 620694"/>
              <a:gd name="connsiteX43" fmla="*/ 620694 w 620693"/>
              <a:gd name="connsiteY43" fmla="*/ 309966 h 620694"/>
              <a:gd name="connsiteX44" fmla="*/ 604151 w 620693"/>
              <a:gd name="connsiteY44" fmla="*/ 326507 h 620694"/>
              <a:gd name="connsiteX45" fmla="*/ 515860 w 620693"/>
              <a:gd name="connsiteY45" fmla="*/ 326507 h 620694"/>
              <a:gd name="connsiteX46" fmla="*/ 515860 w 620693"/>
              <a:gd name="connsiteY46" fmla="*/ 398598 h 620694"/>
              <a:gd name="connsiteX47" fmla="*/ 604151 w 620693"/>
              <a:gd name="connsiteY47" fmla="*/ 398598 h 620694"/>
              <a:gd name="connsiteX48" fmla="*/ 620694 w 620693"/>
              <a:gd name="connsiteY48" fmla="*/ 415140 h 620694"/>
              <a:gd name="connsiteX49" fmla="*/ 604151 w 620693"/>
              <a:gd name="connsiteY49" fmla="*/ 431681 h 620694"/>
              <a:gd name="connsiteX50" fmla="*/ 515860 w 620693"/>
              <a:gd name="connsiteY50" fmla="*/ 431681 h 620694"/>
              <a:gd name="connsiteX51" fmla="*/ 515860 w 620693"/>
              <a:gd name="connsiteY51" fmla="*/ 499645 h 620694"/>
              <a:gd name="connsiteX52" fmla="*/ 499319 w 620693"/>
              <a:gd name="connsiteY52" fmla="*/ 516186 h 620694"/>
              <a:gd name="connsiteX53" fmla="*/ 431696 w 620693"/>
              <a:gd name="connsiteY53" fmla="*/ 516186 h 620694"/>
              <a:gd name="connsiteX54" fmla="*/ 431696 w 620693"/>
              <a:gd name="connsiteY54" fmla="*/ 604135 h 620694"/>
              <a:gd name="connsiteX55" fmla="*/ 415155 w 620693"/>
              <a:gd name="connsiteY55" fmla="*/ 620677 h 620694"/>
              <a:gd name="connsiteX56" fmla="*/ 398614 w 620693"/>
              <a:gd name="connsiteY56" fmla="*/ 604135 h 620694"/>
              <a:gd name="connsiteX57" fmla="*/ 398614 w 620693"/>
              <a:gd name="connsiteY57" fmla="*/ 516186 h 620694"/>
              <a:gd name="connsiteX58" fmla="*/ 326553 w 620693"/>
              <a:gd name="connsiteY58" fmla="*/ 516186 h 620694"/>
              <a:gd name="connsiteX59" fmla="*/ 326553 w 620693"/>
              <a:gd name="connsiteY59" fmla="*/ 604135 h 620694"/>
              <a:gd name="connsiteX60" fmla="*/ 309997 w 620693"/>
              <a:gd name="connsiteY60" fmla="*/ 620695 h 620694"/>
              <a:gd name="connsiteX61" fmla="*/ 293440 w 620693"/>
              <a:gd name="connsiteY61" fmla="*/ 604135 h 620694"/>
              <a:gd name="connsiteX62" fmla="*/ 293440 w 620693"/>
              <a:gd name="connsiteY62" fmla="*/ 516186 h 620694"/>
              <a:gd name="connsiteX63" fmla="*/ 222156 w 620693"/>
              <a:gd name="connsiteY63" fmla="*/ 516186 h 620694"/>
              <a:gd name="connsiteX64" fmla="*/ 222156 w 620693"/>
              <a:gd name="connsiteY64" fmla="*/ 604135 h 620694"/>
              <a:gd name="connsiteX65" fmla="*/ 205615 w 620693"/>
              <a:gd name="connsiteY65" fmla="*/ 620677 h 620694"/>
              <a:gd name="connsiteX66" fmla="*/ 189074 w 620693"/>
              <a:gd name="connsiteY66" fmla="*/ 604135 h 620694"/>
              <a:gd name="connsiteX67" fmla="*/ 189074 w 620693"/>
              <a:gd name="connsiteY67" fmla="*/ 516186 h 620694"/>
              <a:gd name="connsiteX68" fmla="*/ 121234 w 620693"/>
              <a:gd name="connsiteY68" fmla="*/ 516186 h 620694"/>
              <a:gd name="connsiteX69" fmla="*/ 104693 w 620693"/>
              <a:gd name="connsiteY69" fmla="*/ 499645 h 620694"/>
              <a:gd name="connsiteX70" fmla="*/ 104693 w 620693"/>
              <a:gd name="connsiteY70" fmla="*/ 499614 h 620694"/>
              <a:gd name="connsiteX71" fmla="*/ 104693 w 620693"/>
              <a:gd name="connsiteY71" fmla="*/ 431681 h 620694"/>
              <a:gd name="connsiteX72" fmla="*/ 16557 w 620693"/>
              <a:gd name="connsiteY72" fmla="*/ 431681 h 620694"/>
              <a:gd name="connsiteX73" fmla="*/ 16 w 620693"/>
              <a:gd name="connsiteY73" fmla="*/ 415140 h 620694"/>
              <a:gd name="connsiteX74" fmla="*/ 16557 w 620693"/>
              <a:gd name="connsiteY74" fmla="*/ 398598 h 620694"/>
              <a:gd name="connsiteX75" fmla="*/ 104693 w 620693"/>
              <a:gd name="connsiteY75" fmla="*/ 398598 h 620694"/>
              <a:gd name="connsiteX76" fmla="*/ 104693 w 620693"/>
              <a:gd name="connsiteY76" fmla="*/ 326538 h 620694"/>
              <a:gd name="connsiteX77" fmla="*/ 16557 w 620693"/>
              <a:gd name="connsiteY77" fmla="*/ 326538 h 620694"/>
              <a:gd name="connsiteX78" fmla="*/ 0 w 620693"/>
              <a:gd name="connsiteY78" fmla="*/ 309981 h 620694"/>
              <a:gd name="connsiteX79" fmla="*/ 16557 w 620693"/>
              <a:gd name="connsiteY79" fmla="*/ 293425 h 620694"/>
              <a:gd name="connsiteX80" fmla="*/ 104693 w 620693"/>
              <a:gd name="connsiteY80" fmla="*/ 293425 h 620694"/>
              <a:gd name="connsiteX81" fmla="*/ 104693 w 620693"/>
              <a:gd name="connsiteY81" fmla="*/ 222140 h 620694"/>
              <a:gd name="connsiteX82" fmla="*/ 16557 w 620693"/>
              <a:gd name="connsiteY82" fmla="*/ 222140 h 620694"/>
              <a:gd name="connsiteX83" fmla="*/ 19 w 620693"/>
              <a:gd name="connsiteY83" fmla="*/ 205596 h 620694"/>
              <a:gd name="connsiteX84" fmla="*/ 16557 w 620693"/>
              <a:gd name="connsiteY84" fmla="*/ 189058 h 620694"/>
              <a:gd name="connsiteX85" fmla="*/ 104693 w 620693"/>
              <a:gd name="connsiteY85" fmla="*/ 189058 h 620694"/>
              <a:gd name="connsiteX86" fmla="*/ 104693 w 620693"/>
              <a:gd name="connsiteY86" fmla="*/ 121311 h 620694"/>
              <a:gd name="connsiteX87" fmla="*/ 188329 w 620693"/>
              <a:gd name="connsiteY87" fmla="*/ 415450 h 620694"/>
              <a:gd name="connsiteX88" fmla="*/ 204901 w 620693"/>
              <a:gd name="connsiteY88" fmla="*/ 431991 h 620694"/>
              <a:gd name="connsiteX89" fmla="*/ 431696 w 620693"/>
              <a:gd name="connsiteY89" fmla="*/ 415512 h 620694"/>
              <a:gd name="connsiteX90" fmla="*/ 431696 w 620693"/>
              <a:gd name="connsiteY90" fmla="*/ 205599 h 620694"/>
              <a:gd name="connsiteX91" fmla="*/ 415155 w 620693"/>
              <a:gd name="connsiteY91" fmla="*/ 189058 h 620694"/>
              <a:gd name="connsiteX92" fmla="*/ 204901 w 620693"/>
              <a:gd name="connsiteY92" fmla="*/ 189058 h 620694"/>
              <a:gd name="connsiteX93" fmla="*/ 188329 w 620693"/>
              <a:gd name="connsiteY93" fmla="*/ 205568 h 620694"/>
              <a:gd name="connsiteX94" fmla="*/ 188329 w 620693"/>
              <a:gd name="connsiteY94" fmla="*/ 205599 h 620694"/>
              <a:gd name="connsiteX95" fmla="*/ 188329 w 620693"/>
              <a:gd name="connsiteY95" fmla="*/ 415419 h 620694"/>
              <a:gd name="connsiteX96" fmla="*/ 221442 w 620693"/>
              <a:gd name="connsiteY96" fmla="*/ 222171 h 620694"/>
              <a:gd name="connsiteX97" fmla="*/ 398645 w 620693"/>
              <a:gd name="connsiteY97" fmla="*/ 222171 h 620694"/>
              <a:gd name="connsiteX98" fmla="*/ 398645 w 620693"/>
              <a:gd name="connsiteY98" fmla="*/ 398909 h 620694"/>
              <a:gd name="connsiteX99" fmla="*/ 221442 w 620693"/>
              <a:gd name="connsiteY99" fmla="*/ 398909 h 620694"/>
              <a:gd name="connsiteX100" fmla="*/ 221442 w 620693"/>
              <a:gd name="connsiteY100" fmla="*/ 222140 h 62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620693" h="620694">
                <a:moveTo>
                  <a:pt x="137775" y="137852"/>
                </a:moveTo>
                <a:lnTo>
                  <a:pt x="482778" y="137852"/>
                </a:lnTo>
                <a:lnTo>
                  <a:pt x="482778" y="483073"/>
                </a:lnTo>
                <a:lnTo>
                  <a:pt x="418196" y="483073"/>
                </a:lnTo>
                <a:cubicBezTo>
                  <a:pt x="416196" y="482705"/>
                  <a:pt x="414145" y="482705"/>
                  <a:pt x="412144" y="483073"/>
                </a:cubicBezTo>
                <a:lnTo>
                  <a:pt x="313023" y="483073"/>
                </a:lnTo>
                <a:cubicBezTo>
                  <a:pt x="311022" y="482705"/>
                  <a:pt x="308971" y="482705"/>
                  <a:pt x="306971" y="483073"/>
                </a:cubicBezTo>
                <a:lnTo>
                  <a:pt x="208625" y="483073"/>
                </a:lnTo>
                <a:cubicBezTo>
                  <a:pt x="206624" y="482705"/>
                  <a:pt x="204574" y="482705"/>
                  <a:pt x="202573" y="483073"/>
                </a:cubicBezTo>
                <a:lnTo>
                  <a:pt x="137806" y="483073"/>
                </a:lnTo>
                <a:lnTo>
                  <a:pt x="137806" y="417094"/>
                </a:lnTo>
                <a:cubicBezTo>
                  <a:pt x="137953" y="415816"/>
                  <a:pt x="137953" y="414525"/>
                  <a:pt x="137806" y="413247"/>
                </a:cubicBezTo>
                <a:lnTo>
                  <a:pt x="137806" y="311890"/>
                </a:lnTo>
                <a:cubicBezTo>
                  <a:pt x="137951" y="310621"/>
                  <a:pt x="137951" y="309341"/>
                  <a:pt x="137806" y="308073"/>
                </a:cubicBezTo>
                <a:lnTo>
                  <a:pt x="137806" y="207523"/>
                </a:lnTo>
                <a:cubicBezTo>
                  <a:pt x="137953" y="206245"/>
                  <a:pt x="137953" y="204953"/>
                  <a:pt x="137806" y="203675"/>
                </a:cubicBezTo>
                <a:lnTo>
                  <a:pt x="137806" y="137884"/>
                </a:lnTo>
                <a:close/>
                <a:moveTo>
                  <a:pt x="104693" y="121343"/>
                </a:moveTo>
                <a:cubicBezTo>
                  <a:pt x="104693" y="112218"/>
                  <a:pt x="112079" y="104801"/>
                  <a:pt x="121234" y="104801"/>
                </a:cubicBezTo>
                <a:lnTo>
                  <a:pt x="189074" y="104801"/>
                </a:lnTo>
                <a:lnTo>
                  <a:pt x="189074" y="16541"/>
                </a:lnTo>
                <a:cubicBezTo>
                  <a:pt x="189074" y="7406"/>
                  <a:pt x="196479" y="0"/>
                  <a:pt x="205615" y="0"/>
                </a:cubicBezTo>
                <a:cubicBezTo>
                  <a:pt x="214750" y="0"/>
                  <a:pt x="222156" y="7406"/>
                  <a:pt x="222156" y="16541"/>
                </a:cubicBezTo>
                <a:lnTo>
                  <a:pt x="222156" y="104770"/>
                </a:lnTo>
                <a:lnTo>
                  <a:pt x="293440" y="104770"/>
                </a:lnTo>
                <a:lnTo>
                  <a:pt x="293440" y="16541"/>
                </a:lnTo>
                <a:cubicBezTo>
                  <a:pt x="293442" y="7406"/>
                  <a:pt x="300849" y="1"/>
                  <a:pt x="309984" y="3"/>
                </a:cubicBezTo>
                <a:cubicBezTo>
                  <a:pt x="319118" y="5"/>
                  <a:pt x="326520" y="7408"/>
                  <a:pt x="326522" y="16541"/>
                </a:cubicBezTo>
                <a:lnTo>
                  <a:pt x="326522" y="104770"/>
                </a:lnTo>
                <a:lnTo>
                  <a:pt x="398614" y="104770"/>
                </a:lnTo>
                <a:lnTo>
                  <a:pt x="398614" y="16541"/>
                </a:lnTo>
                <a:cubicBezTo>
                  <a:pt x="398614" y="7406"/>
                  <a:pt x="406019" y="0"/>
                  <a:pt x="415155" y="0"/>
                </a:cubicBezTo>
                <a:cubicBezTo>
                  <a:pt x="424290" y="0"/>
                  <a:pt x="431696" y="7406"/>
                  <a:pt x="431696" y="16541"/>
                </a:cubicBezTo>
                <a:lnTo>
                  <a:pt x="431696" y="104770"/>
                </a:lnTo>
                <a:lnTo>
                  <a:pt x="499319" y="104770"/>
                </a:lnTo>
                <a:cubicBezTo>
                  <a:pt x="508443" y="104770"/>
                  <a:pt x="515860" y="112187"/>
                  <a:pt x="515860" y="121311"/>
                </a:cubicBezTo>
                <a:lnTo>
                  <a:pt x="515860" y="189058"/>
                </a:lnTo>
                <a:lnTo>
                  <a:pt x="604151" y="189058"/>
                </a:lnTo>
                <a:cubicBezTo>
                  <a:pt x="613287" y="189060"/>
                  <a:pt x="620688" y="196467"/>
                  <a:pt x="620688" y="205602"/>
                </a:cubicBezTo>
                <a:cubicBezTo>
                  <a:pt x="620688" y="214735"/>
                  <a:pt x="613287" y="222138"/>
                  <a:pt x="604151" y="222140"/>
                </a:cubicBezTo>
                <a:lnTo>
                  <a:pt x="515860" y="222140"/>
                </a:lnTo>
                <a:lnTo>
                  <a:pt x="515860" y="293425"/>
                </a:lnTo>
                <a:lnTo>
                  <a:pt x="604151" y="293425"/>
                </a:lnTo>
                <a:cubicBezTo>
                  <a:pt x="613287" y="293425"/>
                  <a:pt x="620694" y="300830"/>
                  <a:pt x="620694" y="309966"/>
                </a:cubicBezTo>
                <a:cubicBezTo>
                  <a:pt x="620694" y="319101"/>
                  <a:pt x="613287" y="326507"/>
                  <a:pt x="604151" y="326507"/>
                </a:cubicBezTo>
                <a:lnTo>
                  <a:pt x="515860" y="326507"/>
                </a:lnTo>
                <a:lnTo>
                  <a:pt x="515860" y="398598"/>
                </a:lnTo>
                <a:lnTo>
                  <a:pt x="604151" y="398598"/>
                </a:lnTo>
                <a:cubicBezTo>
                  <a:pt x="613287" y="398598"/>
                  <a:pt x="620694" y="406004"/>
                  <a:pt x="620694" y="415140"/>
                </a:cubicBezTo>
                <a:cubicBezTo>
                  <a:pt x="620694" y="424275"/>
                  <a:pt x="613287" y="431681"/>
                  <a:pt x="604151" y="431681"/>
                </a:cubicBezTo>
                <a:lnTo>
                  <a:pt x="515860" y="431681"/>
                </a:lnTo>
                <a:lnTo>
                  <a:pt x="515860" y="499645"/>
                </a:lnTo>
                <a:cubicBezTo>
                  <a:pt x="515860" y="508780"/>
                  <a:pt x="508454" y="516186"/>
                  <a:pt x="499319" y="516186"/>
                </a:cubicBezTo>
                <a:lnTo>
                  <a:pt x="431696" y="516186"/>
                </a:lnTo>
                <a:lnTo>
                  <a:pt x="431696" y="604135"/>
                </a:lnTo>
                <a:cubicBezTo>
                  <a:pt x="431696" y="613269"/>
                  <a:pt x="424290" y="620677"/>
                  <a:pt x="415155" y="620677"/>
                </a:cubicBezTo>
                <a:cubicBezTo>
                  <a:pt x="406019" y="620677"/>
                  <a:pt x="398614" y="613269"/>
                  <a:pt x="398614" y="604135"/>
                </a:cubicBezTo>
                <a:lnTo>
                  <a:pt x="398614" y="516186"/>
                </a:lnTo>
                <a:lnTo>
                  <a:pt x="326553" y="516186"/>
                </a:lnTo>
                <a:lnTo>
                  <a:pt x="326553" y="604135"/>
                </a:lnTo>
                <a:cubicBezTo>
                  <a:pt x="326553" y="613282"/>
                  <a:pt x="319141" y="620695"/>
                  <a:pt x="309997" y="620695"/>
                </a:cubicBezTo>
                <a:cubicBezTo>
                  <a:pt x="300853" y="620695"/>
                  <a:pt x="293440" y="613282"/>
                  <a:pt x="293440" y="604135"/>
                </a:cubicBezTo>
                <a:lnTo>
                  <a:pt x="293440" y="516186"/>
                </a:lnTo>
                <a:lnTo>
                  <a:pt x="222156" y="516186"/>
                </a:lnTo>
                <a:lnTo>
                  <a:pt x="222156" y="604135"/>
                </a:lnTo>
                <a:cubicBezTo>
                  <a:pt x="222156" y="613269"/>
                  <a:pt x="214750" y="620677"/>
                  <a:pt x="205615" y="620677"/>
                </a:cubicBezTo>
                <a:cubicBezTo>
                  <a:pt x="196479" y="620677"/>
                  <a:pt x="189074" y="613269"/>
                  <a:pt x="189074" y="604135"/>
                </a:cubicBezTo>
                <a:lnTo>
                  <a:pt x="189074" y="516186"/>
                </a:lnTo>
                <a:lnTo>
                  <a:pt x="121234" y="516186"/>
                </a:lnTo>
                <a:cubicBezTo>
                  <a:pt x="112098" y="516186"/>
                  <a:pt x="104693" y="508780"/>
                  <a:pt x="104693" y="499645"/>
                </a:cubicBezTo>
                <a:cubicBezTo>
                  <a:pt x="104693" y="499634"/>
                  <a:pt x="104693" y="499624"/>
                  <a:pt x="104693" y="499614"/>
                </a:cubicBezTo>
                <a:lnTo>
                  <a:pt x="104693" y="431681"/>
                </a:lnTo>
                <a:lnTo>
                  <a:pt x="16557" y="431681"/>
                </a:lnTo>
                <a:cubicBezTo>
                  <a:pt x="7421" y="431681"/>
                  <a:pt x="16" y="424275"/>
                  <a:pt x="16" y="415140"/>
                </a:cubicBezTo>
                <a:cubicBezTo>
                  <a:pt x="16" y="406004"/>
                  <a:pt x="7421" y="398598"/>
                  <a:pt x="16557" y="398598"/>
                </a:cubicBezTo>
                <a:lnTo>
                  <a:pt x="104693" y="398598"/>
                </a:lnTo>
                <a:lnTo>
                  <a:pt x="104693" y="326538"/>
                </a:lnTo>
                <a:lnTo>
                  <a:pt x="16557" y="326538"/>
                </a:lnTo>
                <a:cubicBezTo>
                  <a:pt x="7413" y="326538"/>
                  <a:pt x="0" y="319125"/>
                  <a:pt x="0" y="309981"/>
                </a:cubicBezTo>
                <a:cubicBezTo>
                  <a:pt x="0" y="300838"/>
                  <a:pt x="7413" y="293425"/>
                  <a:pt x="16557" y="293425"/>
                </a:cubicBezTo>
                <a:lnTo>
                  <a:pt x="104693" y="293425"/>
                </a:lnTo>
                <a:lnTo>
                  <a:pt x="104693" y="222140"/>
                </a:lnTo>
                <a:lnTo>
                  <a:pt x="16557" y="222140"/>
                </a:lnTo>
                <a:cubicBezTo>
                  <a:pt x="7421" y="222138"/>
                  <a:pt x="17" y="214731"/>
                  <a:pt x="19" y="205596"/>
                </a:cubicBezTo>
                <a:cubicBezTo>
                  <a:pt x="20" y="196463"/>
                  <a:pt x="7424" y="189060"/>
                  <a:pt x="16557" y="189058"/>
                </a:cubicBezTo>
                <a:lnTo>
                  <a:pt x="104693" y="189058"/>
                </a:lnTo>
                <a:lnTo>
                  <a:pt x="104693" y="121311"/>
                </a:lnTo>
                <a:close/>
                <a:moveTo>
                  <a:pt x="188329" y="415450"/>
                </a:moveTo>
                <a:cubicBezTo>
                  <a:pt x="188329" y="424605"/>
                  <a:pt x="195777" y="431991"/>
                  <a:pt x="204901" y="431991"/>
                </a:cubicBezTo>
                <a:lnTo>
                  <a:pt x="431696" y="415512"/>
                </a:lnTo>
                <a:lnTo>
                  <a:pt x="431696" y="205599"/>
                </a:lnTo>
                <a:cubicBezTo>
                  <a:pt x="431696" y="196464"/>
                  <a:pt x="424290" y="189058"/>
                  <a:pt x="415155" y="189058"/>
                </a:cubicBezTo>
                <a:lnTo>
                  <a:pt x="204901" y="189058"/>
                </a:lnTo>
                <a:cubicBezTo>
                  <a:pt x="195765" y="189041"/>
                  <a:pt x="188346" y="196433"/>
                  <a:pt x="188329" y="205568"/>
                </a:cubicBezTo>
                <a:cubicBezTo>
                  <a:pt x="188329" y="205578"/>
                  <a:pt x="188329" y="205589"/>
                  <a:pt x="188329" y="205599"/>
                </a:cubicBezTo>
                <a:lnTo>
                  <a:pt x="188329" y="415419"/>
                </a:lnTo>
                <a:close/>
                <a:moveTo>
                  <a:pt x="221442" y="222171"/>
                </a:moveTo>
                <a:lnTo>
                  <a:pt x="398645" y="222171"/>
                </a:lnTo>
                <a:lnTo>
                  <a:pt x="398645" y="398909"/>
                </a:lnTo>
                <a:lnTo>
                  <a:pt x="221442" y="398909"/>
                </a:lnTo>
                <a:lnTo>
                  <a:pt x="221442" y="222140"/>
                </a:ln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
        <p:nvSpPr>
          <p:cNvPr id="79" name="图形 254">
            <a:extLst>
              <a:ext uri="{FF2B5EF4-FFF2-40B4-BE49-F238E27FC236}">
                <a16:creationId xmlns:a16="http://schemas.microsoft.com/office/drawing/2014/main" id="{E40F6DEE-F2E4-4EBF-9754-009A2455C5DB}"/>
              </a:ext>
            </a:extLst>
          </p:cNvPr>
          <p:cNvSpPr/>
          <p:nvPr/>
        </p:nvSpPr>
        <p:spPr>
          <a:xfrm>
            <a:off x="3010066" y="5097319"/>
            <a:ext cx="529532" cy="529894"/>
          </a:xfrm>
          <a:custGeom>
            <a:avLst/>
            <a:gdLst>
              <a:gd name="connsiteX0" fmla="*/ 155747 w 588369"/>
              <a:gd name="connsiteY0" fmla="*/ 103901 h 588771"/>
              <a:gd name="connsiteX1" fmla="*/ 173049 w 588369"/>
              <a:gd name="connsiteY1" fmla="*/ 103901 h 588771"/>
              <a:gd name="connsiteX2" fmla="*/ 190356 w 588369"/>
              <a:gd name="connsiteY2" fmla="*/ 86583 h 588771"/>
              <a:gd name="connsiteX3" fmla="*/ 190356 w 588369"/>
              <a:gd name="connsiteY3" fmla="*/ 17315 h 588771"/>
              <a:gd name="connsiteX4" fmla="*/ 173049 w 588369"/>
              <a:gd name="connsiteY4" fmla="*/ 0 h 588771"/>
              <a:gd name="connsiteX5" fmla="*/ 155747 w 588369"/>
              <a:gd name="connsiteY5" fmla="*/ 0 h 588771"/>
              <a:gd name="connsiteX6" fmla="*/ 138439 w 588369"/>
              <a:gd name="connsiteY6" fmla="*/ 17315 h 588771"/>
              <a:gd name="connsiteX7" fmla="*/ 138439 w 588369"/>
              <a:gd name="connsiteY7" fmla="*/ 86582 h 588771"/>
              <a:gd name="connsiteX8" fmla="*/ 155747 w 588369"/>
              <a:gd name="connsiteY8" fmla="*/ 103901 h 588771"/>
              <a:gd name="connsiteX9" fmla="*/ 432626 w 588369"/>
              <a:gd name="connsiteY9" fmla="*/ 103901 h 588771"/>
              <a:gd name="connsiteX10" fmla="*/ 449931 w 588369"/>
              <a:gd name="connsiteY10" fmla="*/ 103901 h 588771"/>
              <a:gd name="connsiteX11" fmla="*/ 467233 w 588369"/>
              <a:gd name="connsiteY11" fmla="*/ 86583 h 588771"/>
              <a:gd name="connsiteX12" fmla="*/ 467233 w 588369"/>
              <a:gd name="connsiteY12" fmla="*/ 17315 h 588771"/>
              <a:gd name="connsiteX13" fmla="*/ 449931 w 588369"/>
              <a:gd name="connsiteY13" fmla="*/ 0 h 588771"/>
              <a:gd name="connsiteX14" fmla="*/ 432626 w 588369"/>
              <a:gd name="connsiteY14" fmla="*/ 0 h 588771"/>
              <a:gd name="connsiteX15" fmla="*/ 415319 w 588369"/>
              <a:gd name="connsiteY15" fmla="*/ 17315 h 588771"/>
              <a:gd name="connsiteX16" fmla="*/ 415319 w 588369"/>
              <a:gd name="connsiteY16" fmla="*/ 86582 h 588771"/>
              <a:gd name="connsiteX17" fmla="*/ 432626 w 588369"/>
              <a:gd name="connsiteY17" fmla="*/ 103901 h 588771"/>
              <a:gd name="connsiteX18" fmla="*/ 0 w 588369"/>
              <a:gd name="connsiteY18" fmla="*/ 554137 h 588771"/>
              <a:gd name="connsiteX19" fmla="*/ 34611 w 588369"/>
              <a:gd name="connsiteY19" fmla="*/ 588771 h 588771"/>
              <a:gd name="connsiteX20" fmla="*/ 553762 w 588369"/>
              <a:gd name="connsiteY20" fmla="*/ 588771 h 588771"/>
              <a:gd name="connsiteX21" fmla="*/ 588369 w 588369"/>
              <a:gd name="connsiteY21" fmla="*/ 554137 h 588771"/>
              <a:gd name="connsiteX22" fmla="*/ 588369 w 588369"/>
              <a:gd name="connsiteY22" fmla="*/ 225113 h 588771"/>
              <a:gd name="connsiteX23" fmla="*/ 0 w 588369"/>
              <a:gd name="connsiteY23" fmla="*/ 225113 h 588771"/>
              <a:gd name="connsiteX24" fmla="*/ 0 w 588369"/>
              <a:gd name="connsiteY24" fmla="*/ 554137 h 588771"/>
              <a:gd name="connsiteX25" fmla="*/ 432626 w 588369"/>
              <a:gd name="connsiteY25" fmla="*/ 311698 h 588771"/>
              <a:gd name="connsiteX26" fmla="*/ 519151 w 588369"/>
              <a:gd name="connsiteY26" fmla="*/ 311698 h 588771"/>
              <a:gd name="connsiteX27" fmla="*/ 519151 w 588369"/>
              <a:gd name="connsiteY27" fmla="*/ 398280 h 588771"/>
              <a:gd name="connsiteX28" fmla="*/ 432626 w 588369"/>
              <a:gd name="connsiteY28" fmla="*/ 398280 h 588771"/>
              <a:gd name="connsiteX29" fmla="*/ 432626 w 588369"/>
              <a:gd name="connsiteY29" fmla="*/ 311698 h 588771"/>
              <a:gd name="connsiteX30" fmla="*/ 311490 w 588369"/>
              <a:gd name="connsiteY30" fmla="*/ 311698 h 588771"/>
              <a:gd name="connsiteX31" fmla="*/ 398015 w 588369"/>
              <a:gd name="connsiteY31" fmla="*/ 311698 h 588771"/>
              <a:gd name="connsiteX32" fmla="*/ 398015 w 588369"/>
              <a:gd name="connsiteY32" fmla="*/ 398280 h 588771"/>
              <a:gd name="connsiteX33" fmla="*/ 311490 w 588369"/>
              <a:gd name="connsiteY33" fmla="*/ 398280 h 588771"/>
              <a:gd name="connsiteX34" fmla="*/ 311490 w 588369"/>
              <a:gd name="connsiteY34" fmla="*/ 311698 h 588771"/>
              <a:gd name="connsiteX35" fmla="*/ 311490 w 588369"/>
              <a:gd name="connsiteY35" fmla="*/ 432914 h 588771"/>
              <a:gd name="connsiteX36" fmla="*/ 398015 w 588369"/>
              <a:gd name="connsiteY36" fmla="*/ 432914 h 588771"/>
              <a:gd name="connsiteX37" fmla="*/ 398015 w 588369"/>
              <a:gd name="connsiteY37" fmla="*/ 519497 h 588771"/>
              <a:gd name="connsiteX38" fmla="*/ 311490 w 588369"/>
              <a:gd name="connsiteY38" fmla="*/ 519497 h 588771"/>
              <a:gd name="connsiteX39" fmla="*/ 311490 w 588369"/>
              <a:gd name="connsiteY39" fmla="*/ 432914 h 588771"/>
              <a:gd name="connsiteX40" fmla="*/ 190356 w 588369"/>
              <a:gd name="connsiteY40" fmla="*/ 311698 h 588771"/>
              <a:gd name="connsiteX41" fmla="*/ 276883 w 588369"/>
              <a:gd name="connsiteY41" fmla="*/ 311698 h 588771"/>
              <a:gd name="connsiteX42" fmla="*/ 276883 w 588369"/>
              <a:gd name="connsiteY42" fmla="*/ 398280 h 588771"/>
              <a:gd name="connsiteX43" fmla="*/ 190356 w 588369"/>
              <a:gd name="connsiteY43" fmla="*/ 398280 h 588771"/>
              <a:gd name="connsiteX44" fmla="*/ 190356 w 588369"/>
              <a:gd name="connsiteY44" fmla="*/ 311698 h 588771"/>
              <a:gd name="connsiteX45" fmla="*/ 190356 w 588369"/>
              <a:gd name="connsiteY45" fmla="*/ 432914 h 588771"/>
              <a:gd name="connsiteX46" fmla="*/ 276883 w 588369"/>
              <a:gd name="connsiteY46" fmla="*/ 432914 h 588771"/>
              <a:gd name="connsiteX47" fmla="*/ 276883 w 588369"/>
              <a:gd name="connsiteY47" fmla="*/ 519497 h 588771"/>
              <a:gd name="connsiteX48" fmla="*/ 190356 w 588369"/>
              <a:gd name="connsiteY48" fmla="*/ 519497 h 588771"/>
              <a:gd name="connsiteX49" fmla="*/ 190356 w 588369"/>
              <a:gd name="connsiteY49" fmla="*/ 432914 h 588771"/>
              <a:gd name="connsiteX50" fmla="*/ 69222 w 588369"/>
              <a:gd name="connsiteY50" fmla="*/ 311698 h 588771"/>
              <a:gd name="connsiteX51" fmla="*/ 155746 w 588369"/>
              <a:gd name="connsiteY51" fmla="*/ 311698 h 588771"/>
              <a:gd name="connsiteX52" fmla="*/ 155746 w 588369"/>
              <a:gd name="connsiteY52" fmla="*/ 398280 h 588771"/>
              <a:gd name="connsiteX53" fmla="*/ 69222 w 588369"/>
              <a:gd name="connsiteY53" fmla="*/ 398280 h 588771"/>
              <a:gd name="connsiteX54" fmla="*/ 69222 w 588369"/>
              <a:gd name="connsiteY54" fmla="*/ 311698 h 588771"/>
              <a:gd name="connsiteX55" fmla="*/ 69222 w 588369"/>
              <a:gd name="connsiteY55" fmla="*/ 432914 h 588771"/>
              <a:gd name="connsiteX56" fmla="*/ 155746 w 588369"/>
              <a:gd name="connsiteY56" fmla="*/ 432914 h 588771"/>
              <a:gd name="connsiteX57" fmla="*/ 155746 w 588369"/>
              <a:gd name="connsiteY57" fmla="*/ 519497 h 588771"/>
              <a:gd name="connsiteX58" fmla="*/ 69222 w 588369"/>
              <a:gd name="connsiteY58" fmla="*/ 519497 h 588771"/>
              <a:gd name="connsiteX59" fmla="*/ 69222 w 588369"/>
              <a:gd name="connsiteY59" fmla="*/ 432914 h 588771"/>
              <a:gd name="connsiteX60" fmla="*/ 553762 w 588369"/>
              <a:gd name="connsiteY60" fmla="*/ 51948 h 588771"/>
              <a:gd name="connsiteX61" fmla="*/ 501844 w 588369"/>
              <a:gd name="connsiteY61" fmla="*/ 51948 h 588771"/>
              <a:gd name="connsiteX62" fmla="*/ 501844 w 588369"/>
              <a:gd name="connsiteY62" fmla="*/ 121216 h 588771"/>
              <a:gd name="connsiteX63" fmla="*/ 484539 w 588369"/>
              <a:gd name="connsiteY63" fmla="*/ 138530 h 588771"/>
              <a:gd name="connsiteX64" fmla="*/ 398015 w 588369"/>
              <a:gd name="connsiteY64" fmla="*/ 138530 h 588771"/>
              <a:gd name="connsiteX65" fmla="*/ 380708 w 588369"/>
              <a:gd name="connsiteY65" fmla="*/ 121216 h 588771"/>
              <a:gd name="connsiteX66" fmla="*/ 380708 w 588369"/>
              <a:gd name="connsiteY66" fmla="*/ 51948 h 588771"/>
              <a:gd name="connsiteX67" fmla="*/ 224963 w 588369"/>
              <a:gd name="connsiteY67" fmla="*/ 51948 h 588771"/>
              <a:gd name="connsiteX68" fmla="*/ 224963 w 588369"/>
              <a:gd name="connsiteY68" fmla="*/ 121216 h 588771"/>
              <a:gd name="connsiteX69" fmla="*/ 207661 w 588369"/>
              <a:gd name="connsiteY69" fmla="*/ 138530 h 588771"/>
              <a:gd name="connsiteX70" fmla="*/ 121136 w 588369"/>
              <a:gd name="connsiteY70" fmla="*/ 138530 h 588771"/>
              <a:gd name="connsiteX71" fmla="*/ 103831 w 588369"/>
              <a:gd name="connsiteY71" fmla="*/ 121216 h 588771"/>
              <a:gd name="connsiteX72" fmla="*/ 103831 w 588369"/>
              <a:gd name="connsiteY72" fmla="*/ 51948 h 588771"/>
              <a:gd name="connsiteX73" fmla="*/ 34611 w 588369"/>
              <a:gd name="connsiteY73" fmla="*/ 51948 h 588771"/>
              <a:gd name="connsiteX74" fmla="*/ 0 w 588369"/>
              <a:gd name="connsiteY74" fmla="*/ 86582 h 588771"/>
              <a:gd name="connsiteX75" fmla="*/ 0 w 588369"/>
              <a:gd name="connsiteY75" fmla="*/ 207797 h 588771"/>
              <a:gd name="connsiteX76" fmla="*/ 588369 w 588369"/>
              <a:gd name="connsiteY76" fmla="*/ 207797 h 588771"/>
              <a:gd name="connsiteX77" fmla="*/ 588369 w 588369"/>
              <a:gd name="connsiteY77" fmla="*/ 86582 h 588771"/>
              <a:gd name="connsiteX78" fmla="*/ 553762 w 588369"/>
              <a:gd name="connsiteY78" fmla="*/ 51948 h 58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88369" h="588771">
                <a:moveTo>
                  <a:pt x="155747" y="103901"/>
                </a:moveTo>
                <a:lnTo>
                  <a:pt x="173049" y="103901"/>
                </a:lnTo>
                <a:cubicBezTo>
                  <a:pt x="181703" y="103901"/>
                  <a:pt x="190356" y="95240"/>
                  <a:pt x="190356" y="86583"/>
                </a:cubicBezTo>
                <a:lnTo>
                  <a:pt x="190356" y="17315"/>
                </a:lnTo>
                <a:cubicBezTo>
                  <a:pt x="190356" y="8658"/>
                  <a:pt x="181703" y="0"/>
                  <a:pt x="173049" y="0"/>
                </a:cubicBezTo>
                <a:lnTo>
                  <a:pt x="155747" y="0"/>
                </a:lnTo>
                <a:cubicBezTo>
                  <a:pt x="147094" y="0"/>
                  <a:pt x="138439" y="8658"/>
                  <a:pt x="138439" y="17315"/>
                </a:cubicBezTo>
                <a:lnTo>
                  <a:pt x="138439" y="86582"/>
                </a:lnTo>
                <a:cubicBezTo>
                  <a:pt x="138438" y="95240"/>
                  <a:pt x="147094" y="103901"/>
                  <a:pt x="155747" y="103901"/>
                </a:cubicBezTo>
                <a:close/>
                <a:moveTo>
                  <a:pt x="432626" y="103901"/>
                </a:moveTo>
                <a:lnTo>
                  <a:pt x="449931" y="103901"/>
                </a:lnTo>
                <a:cubicBezTo>
                  <a:pt x="458582" y="103901"/>
                  <a:pt x="467233" y="95240"/>
                  <a:pt x="467233" y="86583"/>
                </a:cubicBezTo>
                <a:lnTo>
                  <a:pt x="467233" y="17315"/>
                </a:lnTo>
                <a:cubicBezTo>
                  <a:pt x="467233" y="8658"/>
                  <a:pt x="458582" y="0"/>
                  <a:pt x="449931" y="0"/>
                </a:cubicBezTo>
                <a:lnTo>
                  <a:pt x="432626" y="0"/>
                </a:lnTo>
                <a:cubicBezTo>
                  <a:pt x="423973" y="0"/>
                  <a:pt x="415319" y="8658"/>
                  <a:pt x="415319" y="17315"/>
                </a:cubicBezTo>
                <a:lnTo>
                  <a:pt x="415319" y="86582"/>
                </a:lnTo>
                <a:cubicBezTo>
                  <a:pt x="415319" y="95240"/>
                  <a:pt x="423973" y="103901"/>
                  <a:pt x="432626" y="103901"/>
                </a:cubicBezTo>
                <a:close/>
                <a:moveTo>
                  <a:pt x="0" y="554137"/>
                </a:moveTo>
                <a:cubicBezTo>
                  <a:pt x="0" y="571457"/>
                  <a:pt x="17307" y="588771"/>
                  <a:pt x="34611" y="588771"/>
                </a:cubicBezTo>
                <a:lnTo>
                  <a:pt x="553762" y="588771"/>
                </a:lnTo>
                <a:cubicBezTo>
                  <a:pt x="571064" y="588771"/>
                  <a:pt x="588369" y="571457"/>
                  <a:pt x="588369" y="554137"/>
                </a:cubicBezTo>
                <a:lnTo>
                  <a:pt x="588369" y="225113"/>
                </a:lnTo>
                <a:lnTo>
                  <a:pt x="0" y="225113"/>
                </a:lnTo>
                <a:lnTo>
                  <a:pt x="0" y="554137"/>
                </a:lnTo>
                <a:close/>
                <a:moveTo>
                  <a:pt x="432626" y="311698"/>
                </a:moveTo>
                <a:lnTo>
                  <a:pt x="519151" y="311698"/>
                </a:lnTo>
                <a:lnTo>
                  <a:pt x="519151" y="398280"/>
                </a:lnTo>
                <a:lnTo>
                  <a:pt x="432626" y="398280"/>
                </a:lnTo>
                <a:lnTo>
                  <a:pt x="432626" y="311698"/>
                </a:lnTo>
                <a:close/>
                <a:moveTo>
                  <a:pt x="311490" y="311698"/>
                </a:moveTo>
                <a:lnTo>
                  <a:pt x="398015" y="311698"/>
                </a:lnTo>
                <a:lnTo>
                  <a:pt x="398015" y="398280"/>
                </a:lnTo>
                <a:lnTo>
                  <a:pt x="311490" y="398280"/>
                </a:lnTo>
                <a:lnTo>
                  <a:pt x="311490" y="311698"/>
                </a:lnTo>
                <a:close/>
                <a:moveTo>
                  <a:pt x="311490" y="432914"/>
                </a:moveTo>
                <a:lnTo>
                  <a:pt x="398015" y="432914"/>
                </a:lnTo>
                <a:lnTo>
                  <a:pt x="398015" y="519497"/>
                </a:lnTo>
                <a:lnTo>
                  <a:pt x="311490" y="519497"/>
                </a:lnTo>
                <a:lnTo>
                  <a:pt x="311490" y="432914"/>
                </a:lnTo>
                <a:close/>
                <a:moveTo>
                  <a:pt x="190356" y="311698"/>
                </a:moveTo>
                <a:lnTo>
                  <a:pt x="276883" y="311698"/>
                </a:lnTo>
                <a:lnTo>
                  <a:pt x="276883" y="398280"/>
                </a:lnTo>
                <a:lnTo>
                  <a:pt x="190356" y="398280"/>
                </a:lnTo>
                <a:lnTo>
                  <a:pt x="190356" y="311698"/>
                </a:lnTo>
                <a:close/>
                <a:moveTo>
                  <a:pt x="190356" y="432914"/>
                </a:moveTo>
                <a:lnTo>
                  <a:pt x="276883" y="432914"/>
                </a:lnTo>
                <a:lnTo>
                  <a:pt x="276883" y="519497"/>
                </a:lnTo>
                <a:lnTo>
                  <a:pt x="190356" y="519497"/>
                </a:lnTo>
                <a:lnTo>
                  <a:pt x="190356" y="432914"/>
                </a:lnTo>
                <a:close/>
                <a:moveTo>
                  <a:pt x="69222" y="311698"/>
                </a:moveTo>
                <a:lnTo>
                  <a:pt x="155746" y="311698"/>
                </a:lnTo>
                <a:lnTo>
                  <a:pt x="155746" y="398280"/>
                </a:lnTo>
                <a:lnTo>
                  <a:pt x="69222" y="398280"/>
                </a:lnTo>
                <a:lnTo>
                  <a:pt x="69222" y="311698"/>
                </a:lnTo>
                <a:close/>
                <a:moveTo>
                  <a:pt x="69222" y="432914"/>
                </a:moveTo>
                <a:lnTo>
                  <a:pt x="155746" y="432914"/>
                </a:lnTo>
                <a:lnTo>
                  <a:pt x="155746" y="519497"/>
                </a:lnTo>
                <a:lnTo>
                  <a:pt x="69222" y="519497"/>
                </a:lnTo>
                <a:lnTo>
                  <a:pt x="69222" y="432914"/>
                </a:lnTo>
                <a:close/>
                <a:moveTo>
                  <a:pt x="553762" y="51948"/>
                </a:moveTo>
                <a:lnTo>
                  <a:pt x="501844" y="51948"/>
                </a:lnTo>
                <a:lnTo>
                  <a:pt x="501844" y="121216"/>
                </a:lnTo>
                <a:cubicBezTo>
                  <a:pt x="501844" y="129874"/>
                  <a:pt x="493193" y="138530"/>
                  <a:pt x="484539" y="138530"/>
                </a:cubicBezTo>
                <a:lnTo>
                  <a:pt x="398015" y="138530"/>
                </a:lnTo>
                <a:cubicBezTo>
                  <a:pt x="389363" y="138530"/>
                  <a:pt x="380708" y="129874"/>
                  <a:pt x="380708" y="121216"/>
                </a:cubicBezTo>
                <a:lnTo>
                  <a:pt x="380708" y="51948"/>
                </a:lnTo>
                <a:lnTo>
                  <a:pt x="224963" y="51948"/>
                </a:lnTo>
                <a:lnTo>
                  <a:pt x="224963" y="121216"/>
                </a:lnTo>
                <a:cubicBezTo>
                  <a:pt x="224963" y="129874"/>
                  <a:pt x="216314" y="138530"/>
                  <a:pt x="207661" y="138530"/>
                </a:cubicBezTo>
                <a:lnTo>
                  <a:pt x="121136" y="138530"/>
                </a:lnTo>
                <a:cubicBezTo>
                  <a:pt x="112482" y="138530"/>
                  <a:pt x="103831" y="129874"/>
                  <a:pt x="103831" y="121216"/>
                </a:cubicBezTo>
                <a:lnTo>
                  <a:pt x="103831" y="51948"/>
                </a:lnTo>
                <a:lnTo>
                  <a:pt x="34611" y="51948"/>
                </a:lnTo>
                <a:cubicBezTo>
                  <a:pt x="17306" y="51948"/>
                  <a:pt x="0" y="69267"/>
                  <a:pt x="0" y="86582"/>
                </a:cubicBezTo>
                <a:lnTo>
                  <a:pt x="0" y="207797"/>
                </a:lnTo>
                <a:lnTo>
                  <a:pt x="588369" y="207797"/>
                </a:lnTo>
                <a:lnTo>
                  <a:pt x="588369" y="86582"/>
                </a:lnTo>
                <a:cubicBezTo>
                  <a:pt x="588369" y="69267"/>
                  <a:pt x="571065" y="51948"/>
                  <a:pt x="553762" y="51948"/>
                </a:cubicBezTo>
                <a:close/>
              </a:path>
            </a:pathLst>
          </a:custGeom>
          <a:solidFill>
            <a:schemeClr val="bg1"/>
          </a:solidFill>
          <a:ln w="605" cap="flat">
            <a:noFill/>
            <a:prstDash val="solid"/>
            <a:miter/>
          </a:ln>
          <a:effectLst/>
        </p:spPr>
        <p:txBody>
          <a:bodyPr lIns="82296" tIns="41148" rIns="82296" bIns="41148" rtlCol="0" anchor="ctr"/>
          <a:lstStyle/>
          <a:p>
            <a:endParaRPr lang="zh-CN" altLang="en-US" sz="1620"/>
          </a:p>
        </p:txBody>
      </p:sp>
    </p:spTree>
    <p:extLst>
      <p:ext uri="{BB962C8B-B14F-4D97-AF65-F5344CB8AC3E}">
        <p14:creationId xmlns:p14="http://schemas.microsoft.com/office/powerpoint/2010/main" val="2172602636"/>
      </p:ext>
    </p:extLst>
  </p:cSld>
  <p:clrMapOvr>
    <a:masterClrMapping/>
  </p:clrMapOvr>
  <p:transition spd="slow">
    <p:strips/>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E40DA51-1DAE-3943-AF5E-ECA92C4A8EEA}"/>
              </a:ext>
            </a:extLst>
          </p:cNvPr>
          <p:cNvSpPr txBox="1"/>
          <p:nvPr/>
        </p:nvSpPr>
        <p:spPr>
          <a:xfrm>
            <a:off x="-197224" y="-41237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4" name="文本框 3">
            <a:extLst>
              <a:ext uri="{FF2B5EF4-FFF2-40B4-BE49-F238E27FC236}">
                <a16:creationId xmlns:a16="http://schemas.microsoft.com/office/drawing/2014/main" id="{29F1DCFB-27A9-EA4A-9DEA-E5C75F11EF2B}"/>
              </a:ext>
            </a:extLst>
          </p:cNvPr>
          <p:cNvSpPr txBox="1"/>
          <p:nvPr/>
        </p:nvSpPr>
        <p:spPr>
          <a:xfrm>
            <a:off x="-376518" y="-304800"/>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35249564"/>
      </p:ext>
    </p:extLst>
  </p:cSld>
  <p:clrMapOvr>
    <a:masterClrMapping/>
  </p:clrMapOvr>
  <p:transition spd="slow">
    <p:strips/>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946826"/>
      </p:ext>
    </p:extLst>
  </p:cSld>
  <p:clrMapOvr>
    <a:masterClrMapping/>
  </p:clrMapOvr>
  <p:transition spd="slow">
    <p:strips/>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88376333"/>
      </p:ext>
    </p:extLst>
  </p:cSld>
  <p:clrMapOvr>
    <a:masterClrMapping/>
  </p:clrMapOvr>
  <p:transition spd="slow">
    <p:strips/>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p:cNvGrpSpPr/>
          <p:nvPr/>
        </p:nvGrpSpPr>
        <p:grpSpPr>
          <a:xfrm>
            <a:off x="0" y="0"/>
            <a:ext cx="12192000" cy="6858000"/>
            <a:chOff x="0" y="0"/>
            <a:chExt cx="12192000" cy="6858000"/>
          </a:xfrm>
        </p:grpSpPr>
        <p:pic>
          <p:nvPicPr>
            <p:cNvPr id="110" name="图片 10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1" name="矩形 1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rgbClr val="000000"/>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文本框 1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13" name="图片 1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sp>
        <p:nvSpPr>
          <p:cNvPr id="119" name="文本框 118">
            <a:extLst>
              <a:ext uri="{FF2B5EF4-FFF2-40B4-BE49-F238E27FC236}">
                <a16:creationId xmlns:a16="http://schemas.microsoft.com/office/drawing/2014/main" id="{F9052941-AE61-406F-98DC-9E8BA765746E}"/>
              </a:ext>
            </a:extLst>
          </p:cNvPr>
          <p:cNvSpPr txBox="1"/>
          <p:nvPr/>
        </p:nvSpPr>
        <p:spPr>
          <a:xfrm>
            <a:off x="1957903" y="1535384"/>
            <a:ext cx="4182917"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黄平健</a:t>
            </a:r>
          </a:p>
        </p:txBody>
      </p:sp>
      <p:sp>
        <p:nvSpPr>
          <p:cNvPr id="121" name="文本框 120">
            <a:extLst>
              <a:ext uri="{FF2B5EF4-FFF2-40B4-BE49-F238E27FC236}">
                <a16:creationId xmlns:a16="http://schemas.microsoft.com/office/drawing/2014/main" id="{E5EAE848-0F58-48AB-B335-F3D8E9BA0924}"/>
              </a:ext>
            </a:extLst>
          </p:cNvPr>
          <p:cNvSpPr txBox="1"/>
          <p:nvPr/>
        </p:nvSpPr>
        <p:spPr>
          <a:xfrm>
            <a:off x="1996003" y="2142279"/>
            <a:ext cx="6799647" cy="492443"/>
          </a:xfrm>
          <a:prstGeom prst="rect">
            <a:avLst/>
          </a:prstGeom>
          <a:noFill/>
        </p:spPr>
        <p:txBody>
          <a:bodyPr wrap="square" lIns="0" tIns="0" rIns="0" bIns="0" rtlCol="0">
            <a:spAutoFit/>
          </a:bodyPr>
          <a:lstStyle/>
          <a:p>
            <a:r>
              <a:rPr lang="en-US" altLang="zh-CN" sz="3200" dirty="0">
                <a:solidFill>
                  <a:schemeClr val="bg1"/>
                </a:solidFill>
                <a:latin typeface="+mn-ea"/>
                <a:cs typeface="OPPOSans R" panose="00020600040101010101" pitchFamily="18" charset="-122"/>
              </a:rPr>
              <a:t>/  302557665@qq.com</a:t>
            </a:r>
            <a:endParaRPr lang="zh-CN" altLang="en-US" sz="3200" dirty="0">
              <a:solidFill>
                <a:schemeClr val="bg1"/>
              </a:solidFill>
              <a:latin typeface="+mn-ea"/>
              <a:cs typeface="OPPOSans R" panose="00020600040101010101" pitchFamily="18" charset="-122"/>
            </a:endParaRPr>
          </a:p>
        </p:txBody>
      </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7" name="组合 96">
            <a:extLst>
              <a:ext uri="{FF2B5EF4-FFF2-40B4-BE49-F238E27FC236}">
                <a16:creationId xmlns:a16="http://schemas.microsoft.com/office/drawing/2014/main" id="{5C2DCA89-5130-4FA1-85FD-047551B7A539}"/>
              </a:ext>
            </a:extLst>
          </p:cNvPr>
          <p:cNvGrpSpPr/>
          <p:nvPr/>
        </p:nvGrpSpPr>
        <p:grpSpPr>
          <a:xfrm>
            <a:off x="4719999" y="4985246"/>
            <a:ext cx="4520522" cy="202507"/>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sp>
        <p:nvSpPr>
          <p:cNvPr id="102" name="任意多边形: 形状 88">
            <a:extLst>
              <a:ext uri="{FF2B5EF4-FFF2-40B4-BE49-F238E27FC236}">
                <a16:creationId xmlns:a16="http://schemas.microsoft.com/office/drawing/2014/main" id="{EBCCAB0B-45BD-4042-8661-7CF91650FE28}"/>
              </a:ext>
            </a:extLst>
          </p:cNvPr>
          <p:cNvSpPr/>
          <p:nvPr/>
        </p:nvSpPr>
        <p:spPr>
          <a:xfrm>
            <a:off x="4719999" y="4636824"/>
            <a:ext cx="4340964" cy="182496"/>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78707" y="4631626"/>
            <a:ext cx="620689" cy="192890"/>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nvGrpSpPr>
          <p:cNvPr id="99" name="组合 98">
            <a:extLst>
              <a:ext uri="{FF2B5EF4-FFF2-40B4-BE49-F238E27FC236}">
                <a16:creationId xmlns:a16="http://schemas.microsoft.com/office/drawing/2014/main" id="{C0EB1A34-73F5-4AE7-B191-93267CC26232}"/>
              </a:ext>
            </a:extLst>
          </p:cNvPr>
          <p:cNvGrpSpPr/>
          <p:nvPr/>
        </p:nvGrpSpPr>
        <p:grpSpPr>
          <a:xfrm>
            <a:off x="4719999" y="5348484"/>
            <a:ext cx="4081840" cy="191891"/>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6378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916457"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黄平健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469242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F5983A5-8135-4704-A4F3-3D5EA88D30FD}"/>
              </a:ext>
            </a:extLst>
          </p:cNvPr>
          <p:cNvSpPr>
            <a:spLocks noGrp="1"/>
          </p:cNvSpPr>
          <p:nvPr>
            <p:ph type="body" sz="quarter" idx="14"/>
          </p:nvPr>
        </p:nvSpPr>
        <p:spPr/>
        <p:txBody>
          <a:bodyPr/>
          <a:lstStyle/>
          <a:p>
            <a:r>
              <a:rPr lang="zh-CN" altLang="en-US" dirty="0"/>
              <a:t>新型冠状病毒概述</a:t>
            </a:r>
          </a:p>
        </p:txBody>
      </p:sp>
      <p:sp>
        <p:nvSpPr>
          <p:cNvPr id="3" name="椭圆 2">
            <a:extLst>
              <a:ext uri="{FF2B5EF4-FFF2-40B4-BE49-F238E27FC236}">
                <a16:creationId xmlns:a16="http://schemas.microsoft.com/office/drawing/2014/main" id="{700427F9-30D4-4295-AC38-DF6CE5D70921}"/>
              </a:ext>
            </a:extLst>
          </p:cNvPr>
          <p:cNvSpPr/>
          <p:nvPr/>
        </p:nvSpPr>
        <p:spPr>
          <a:xfrm>
            <a:off x="679592" y="1627632"/>
            <a:ext cx="3796653" cy="3796653"/>
          </a:xfrm>
          <a:prstGeom prst="ellipse">
            <a:avLst/>
          </a:prstGeom>
          <a:solidFill>
            <a:schemeClr val="bg1"/>
          </a:solidFill>
          <a:ln>
            <a:noFill/>
          </a:ln>
          <a:effectLst>
            <a:outerShdw blurRad="292100" sx="102000" sy="102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8" name="组合 7">
            <a:extLst>
              <a:ext uri="{FF2B5EF4-FFF2-40B4-BE49-F238E27FC236}">
                <a16:creationId xmlns:a16="http://schemas.microsoft.com/office/drawing/2014/main" id="{73C99058-7975-4EC1-B6DB-CB9C8043A264}"/>
              </a:ext>
            </a:extLst>
          </p:cNvPr>
          <p:cNvGrpSpPr/>
          <p:nvPr/>
        </p:nvGrpSpPr>
        <p:grpSpPr>
          <a:xfrm>
            <a:off x="3334196" y="4376709"/>
            <a:ext cx="953102" cy="953102"/>
            <a:chOff x="-4132194" y="517161"/>
            <a:chExt cx="5823678" cy="5823678"/>
          </a:xfrm>
        </p:grpSpPr>
        <p:sp>
          <p:nvSpPr>
            <p:cNvPr id="6" name="椭圆 5">
              <a:extLst>
                <a:ext uri="{FF2B5EF4-FFF2-40B4-BE49-F238E27FC236}">
                  <a16:creationId xmlns:a16="http://schemas.microsoft.com/office/drawing/2014/main" id="{7F41CCC2-44BC-45A5-822B-0AC4BCE33578}"/>
                </a:ext>
              </a:extLst>
            </p:cNvPr>
            <p:cNvSpPr/>
            <p:nvPr/>
          </p:nvSpPr>
          <p:spPr>
            <a:xfrm>
              <a:off x="-4132194" y="517161"/>
              <a:ext cx="5823678" cy="58236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 name="椭圆 6">
              <a:extLst>
                <a:ext uri="{FF2B5EF4-FFF2-40B4-BE49-F238E27FC236}">
                  <a16:creationId xmlns:a16="http://schemas.microsoft.com/office/drawing/2014/main" id="{9BF2D219-E37B-4AB5-8719-6336C1FFFA3D}"/>
                </a:ext>
              </a:extLst>
            </p:cNvPr>
            <p:cNvSpPr/>
            <p:nvPr/>
          </p:nvSpPr>
          <p:spPr>
            <a:xfrm>
              <a:off x="-2822520" y="1826841"/>
              <a:ext cx="3204330" cy="32043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nvGrpSpPr>
          <p:cNvPr id="56" name="组合 55">
            <a:extLst>
              <a:ext uri="{FF2B5EF4-FFF2-40B4-BE49-F238E27FC236}">
                <a16:creationId xmlns:a16="http://schemas.microsoft.com/office/drawing/2014/main" id="{C5DB2A6D-6B64-4526-A871-31E17799F0CB}"/>
              </a:ext>
            </a:extLst>
          </p:cNvPr>
          <p:cNvGrpSpPr/>
          <p:nvPr/>
        </p:nvGrpSpPr>
        <p:grpSpPr>
          <a:xfrm>
            <a:off x="5227495" y="1873246"/>
            <a:ext cx="217380" cy="217380"/>
            <a:chOff x="5227495" y="2229654"/>
            <a:chExt cx="217380" cy="217380"/>
          </a:xfrm>
        </p:grpSpPr>
        <p:sp>
          <p:nvSpPr>
            <p:cNvPr id="14" name="Oval 122">
              <a:extLst>
                <a:ext uri="{FF2B5EF4-FFF2-40B4-BE49-F238E27FC236}">
                  <a16:creationId xmlns:a16="http://schemas.microsoft.com/office/drawing/2014/main" id="{0CB6800C-01CA-49B4-9FD3-8013F02053B9}"/>
                </a:ext>
              </a:extLst>
            </p:cNvPr>
            <p:cNvSpPr/>
            <p:nvPr/>
          </p:nvSpPr>
          <p:spPr>
            <a:xfrm>
              <a:off x="5268499" y="2270658"/>
              <a:ext cx="135382" cy="1353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15" name="Oval 123">
              <a:extLst>
                <a:ext uri="{FF2B5EF4-FFF2-40B4-BE49-F238E27FC236}">
                  <a16:creationId xmlns:a16="http://schemas.microsoft.com/office/drawing/2014/main" id="{986B36D5-7796-4AB1-A94E-2A8113102916}"/>
                </a:ext>
              </a:extLst>
            </p:cNvPr>
            <p:cNvSpPr/>
            <p:nvPr/>
          </p:nvSpPr>
          <p:spPr>
            <a:xfrm>
              <a:off x="5227495" y="2229654"/>
              <a:ext cx="217380" cy="21738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nvGrpSpPr>
          <p:cNvPr id="11" name="Group 119">
            <a:extLst>
              <a:ext uri="{FF2B5EF4-FFF2-40B4-BE49-F238E27FC236}">
                <a16:creationId xmlns:a16="http://schemas.microsoft.com/office/drawing/2014/main" id="{803D1DE5-8C4B-4D44-AEE8-E5C7A0ED07BA}"/>
              </a:ext>
            </a:extLst>
          </p:cNvPr>
          <p:cNvGrpSpPr/>
          <p:nvPr/>
        </p:nvGrpSpPr>
        <p:grpSpPr>
          <a:xfrm>
            <a:off x="3613140" y="1991359"/>
            <a:ext cx="1610720" cy="496126"/>
            <a:chOff x="7741557" y="2843213"/>
            <a:chExt cx="3009787" cy="554831"/>
          </a:xfrm>
        </p:grpSpPr>
        <p:cxnSp>
          <p:nvCxnSpPr>
            <p:cNvPr id="12" name="Straight Connector 120">
              <a:extLst>
                <a:ext uri="{FF2B5EF4-FFF2-40B4-BE49-F238E27FC236}">
                  <a16:creationId xmlns:a16="http://schemas.microsoft.com/office/drawing/2014/main" id="{D5474CD4-55FD-4E98-BC4F-C0BC3B431DAD}"/>
                </a:ext>
              </a:extLst>
            </p:cNvPr>
            <p:cNvCxnSpPr>
              <a:cxnSpLocks/>
            </p:cNvCxnSpPr>
            <p:nvPr/>
          </p:nvCxnSpPr>
          <p:spPr>
            <a:xfrm flipV="1">
              <a:off x="7741557" y="2843213"/>
              <a:ext cx="721406" cy="55483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1">
              <a:extLst>
                <a:ext uri="{FF2B5EF4-FFF2-40B4-BE49-F238E27FC236}">
                  <a16:creationId xmlns:a16="http://schemas.microsoft.com/office/drawing/2014/main" id="{307E63A1-6D73-4C39-9379-7A302A8B84EF}"/>
                </a:ext>
              </a:extLst>
            </p:cNvPr>
            <p:cNvCxnSpPr>
              <a:cxnSpLocks/>
            </p:cNvCxnSpPr>
            <p:nvPr/>
          </p:nvCxnSpPr>
          <p:spPr>
            <a:xfrm>
              <a:off x="8460582" y="2843213"/>
              <a:ext cx="229076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a:extLst>
              <a:ext uri="{FF2B5EF4-FFF2-40B4-BE49-F238E27FC236}">
                <a16:creationId xmlns:a16="http://schemas.microsoft.com/office/drawing/2014/main" id="{66442B79-0002-48A5-BE9A-FE1ABFF787EC}"/>
              </a:ext>
            </a:extLst>
          </p:cNvPr>
          <p:cNvGrpSpPr/>
          <p:nvPr/>
        </p:nvGrpSpPr>
        <p:grpSpPr>
          <a:xfrm>
            <a:off x="5293789" y="4571208"/>
            <a:ext cx="217380" cy="217380"/>
            <a:chOff x="5293789" y="4935534"/>
            <a:chExt cx="217380" cy="217380"/>
          </a:xfrm>
        </p:grpSpPr>
        <p:sp>
          <p:nvSpPr>
            <p:cNvPr id="28" name="Oval 136">
              <a:extLst>
                <a:ext uri="{FF2B5EF4-FFF2-40B4-BE49-F238E27FC236}">
                  <a16:creationId xmlns:a16="http://schemas.microsoft.com/office/drawing/2014/main" id="{165E1023-F135-49FA-9293-0214B6FF3C6C}"/>
                </a:ext>
              </a:extLst>
            </p:cNvPr>
            <p:cNvSpPr/>
            <p:nvPr/>
          </p:nvSpPr>
          <p:spPr>
            <a:xfrm flipV="1">
              <a:off x="5334793" y="4976528"/>
              <a:ext cx="135382" cy="1353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29" name="Oval 137">
              <a:extLst>
                <a:ext uri="{FF2B5EF4-FFF2-40B4-BE49-F238E27FC236}">
                  <a16:creationId xmlns:a16="http://schemas.microsoft.com/office/drawing/2014/main" id="{BF17D916-B569-4A6F-9335-B6FEF3896E95}"/>
                </a:ext>
              </a:extLst>
            </p:cNvPr>
            <p:cNvSpPr/>
            <p:nvPr/>
          </p:nvSpPr>
          <p:spPr>
            <a:xfrm flipV="1">
              <a:off x="5293789" y="4935534"/>
              <a:ext cx="217380" cy="21738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nvGrpSpPr>
          <p:cNvPr id="25" name="Group 133">
            <a:extLst>
              <a:ext uri="{FF2B5EF4-FFF2-40B4-BE49-F238E27FC236}">
                <a16:creationId xmlns:a16="http://schemas.microsoft.com/office/drawing/2014/main" id="{802AFAA6-6A4E-4FE2-85CF-6A734A320536}"/>
              </a:ext>
            </a:extLst>
          </p:cNvPr>
          <p:cNvGrpSpPr/>
          <p:nvPr/>
        </p:nvGrpSpPr>
        <p:grpSpPr>
          <a:xfrm flipV="1">
            <a:off x="3679434" y="4280095"/>
            <a:ext cx="1610720" cy="390380"/>
            <a:chOff x="7741557" y="2843213"/>
            <a:chExt cx="3009787" cy="554831"/>
          </a:xfrm>
        </p:grpSpPr>
        <p:cxnSp>
          <p:nvCxnSpPr>
            <p:cNvPr id="26" name="Straight Connector 134">
              <a:extLst>
                <a:ext uri="{FF2B5EF4-FFF2-40B4-BE49-F238E27FC236}">
                  <a16:creationId xmlns:a16="http://schemas.microsoft.com/office/drawing/2014/main" id="{C273590F-7941-4854-BAD0-86AC5CD6B4A9}"/>
                </a:ext>
              </a:extLst>
            </p:cNvPr>
            <p:cNvCxnSpPr>
              <a:cxnSpLocks/>
            </p:cNvCxnSpPr>
            <p:nvPr/>
          </p:nvCxnSpPr>
          <p:spPr>
            <a:xfrm flipV="1">
              <a:off x="7741557" y="2843213"/>
              <a:ext cx="721406" cy="55483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135">
              <a:extLst>
                <a:ext uri="{FF2B5EF4-FFF2-40B4-BE49-F238E27FC236}">
                  <a16:creationId xmlns:a16="http://schemas.microsoft.com/office/drawing/2014/main" id="{477C05EA-9D0F-448B-A229-90CED1D4F06E}"/>
                </a:ext>
              </a:extLst>
            </p:cNvPr>
            <p:cNvCxnSpPr>
              <a:cxnSpLocks/>
            </p:cNvCxnSpPr>
            <p:nvPr/>
          </p:nvCxnSpPr>
          <p:spPr>
            <a:xfrm>
              <a:off x="8460582" y="2843213"/>
              <a:ext cx="229076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6C33EADA-F99A-43F3-8A94-572E79A13393}"/>
              </a:ext>
            </a:extLst>
          </p:cNvPr>
          <p:cNvGrpSpPr/>
          <p:nvPr/>
        </p:nvGrpSpPr>
        <p:grpSpPr>
          <a:xfrm>
            <a:off x="5891722" y="1645892"/>
            <a:ext cx="5431738" cy="648742"/>
            <a:chOff x="5891722" y="1645892"/>
            <a:chExt cx="5431738" cy="648742"/>
          </a:xfrm>
        </p:grpSpPr>
        <p:sp>
          <p:nvSpPr>
            <p:cNvPr id="31" name="Rectangle: Rounded Corners 68">
              <a:extLst>
                <a:ext uri="{FF2B5EF4-FFF2-40B4-BE49-F238E27FC236}">
                  <a16:creationId xmlns:a16="http://schemas.microsoft.com/office/drawing/2014/main" id="{63C0D23F-37B6-49A5-9F0B-81D205385E85}"/>
                </a:ext>
              </a:extLst>
            </p:cNvPr>
            <p:cNvSpPr/>
            <p:nvPr/>
          </p:nvSpPr>
          <p:spPr>
            <a:xfrm>
              <a:off x="5891722" y="1645892"/>
              <a:ext cx="5431738" cy="648742"/>
            </a:xfrm>
            <a:prstGeom prst="roundRect">
              <a:avLst>
                <a:gd name="adj" fmla="val 3921"/>
              </a:avLst>
            </a:prstGeom>
            <a:gradFill>
              <a:gsLst>
                <a:gs pos="100000">
                  <a:schemeClr val="accent1">
                    <a:alpha val="0"/>
                  </a:schemeClr>
                </a:gs>
                <a:gs pos="0">
                  <a:schemeClr val="accent1"/>
                </a:gs>
              </a:gsLst>
              <a:lin ang="2700000" scaled="0"/>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id-ID"/>
            </a:p>
          </p:txBody>
        </p:sp>
        <p:sp>
          <p:nvSpPr>
            <p:cNvPr id="32" name="Rectangle 70">
              <a:extLst>
                <a:ext uri="{FF2B5EF4-FFF2-40B4-BE49-F238E27FC236}">
                  <a16:creationId xmlns:a16="http://schemas.microsoft.com/office/drawing/2014/main" id="{1830B47E-E3D1-425A-BB2D-1ADC6F97E9F8}"/>
                </a:ext>
              </a:extLst>
            </p:cNvPr>
            <p:cNvSpPr/>
            <p:nvPr/>
          </p:nvSpPr>
          <p:spPr>
            <a:xfrm>
              <a:off x="6588974" y="1770645"/>
              <a:ext cx="4597185" cy="382862"/>
            </a:xfrm>
            <a:prstGeom prst="rect">
              <a:avLst/>
            </a:prstGeom>
          </p:spPr>
          <p:txBody>
            <a:bodyPr wrap="square">
              <a:spAutoFit/>
            </a:bodyPr>
            <a:lstStyle/>
            <a:p>
              <a:pPr>
                <a:lnSpc>
                  <a:spcPct val="130000"/>
                </a:lnSpc>
              </a:pPr>
              <a:r>
                <a:rPr lang="zh-CN" altLang="en-US" sz="1600" dirty="0">
                  <a:solidFill>
                    <a:schemeClr val="bg1"/>
                  </a:solidFill>
                  <a:latin typeface="+mn-ea"/>
                  <a:cs typeface="Open Sans Light" panose="020B0306030504020204" pitchFamily="34" charset="0"/>
                </a:rPr>
                <a:t>冠状病毒因其形态在电镜下观察类似王冠而得名</a:t>
              </a:r>
            </a:p>
          </p:txBody>
        </p:sp>
        <p:grpSp>
          <p:nvGrpSpPr>
            <p:cNvPr id="5" name="组合 4">
              <a:extLst>
                <a:ext uri="{FF2B5EF4-FFF2-40B4-BE49-F238E27FC236}">
                  <a16:creationId xmlns:a16="http://schemas.microsoft.com/office/drawing/2014/main" id="{318E21C1-2FF6-4381-A82C-8D6A711E749A}"/>
                </a:ext>
              </a:extLst>
            </p:cNvPr>
            <p:cNvGrpSpPr/>
            <p:nvPr/>
          </p:nvGrpSpPr>
          <p:grpSpPr>
            <a:xfrm>
              <a:off x="6054221" y="1781949"/>
              <a:ext cx="413418" cy="413418"/>
              <a:chOff x="6054221" y="2090729"/>
              <a:chExt cx="413418" cy="413418"/>
            </a:xfrm>
          </p:grpSpPr>
          <p:sp>
            <p:nvSpPr>
              <p:cNvPr id="36" name="Oval 74">
                <a:extLst>
                  <a:ext uri="{FF2B5EF4-FFF2-40B4-BE49-F238E27FC236}">
                    <a16:creationId xmlns:a16="http://schemas.microsoft.com/office/drawing/2014/main" id="{4DF5CFE6-6E9E-40BF-AA53-FAFE049B62ED}"/>
                  </a:ext>
                </a:extLst>
              </p:cNvPr>
              <p:cNvSpPr/>
              <p:nvPr/>
            </p:nvSpPr>
            <p:spPr>
              <a:xfrm>
                <a:off x="6054221" y="2090729"/>
                <a:ext cx="413418" cy="4134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75">
                <a:extLst>
                  <a:ext uri="{FF2B5EF4-FFF2-40B4-BE49-F238E27FC236}">
                    <a16:creationId xmlns:a16="http://schemas.microsoft.com/office/drawing/2014/main" id="{EED9D9F9-25F1-4FA8-BCF3-E9766202C3F7}"/>
                  </a:ext>
                </a:extLst>
              </p:cNvPr>
              <p:cNvSpPr/>
              <p:nvPr/>
            </p:nvSpPr>
            <p:spPr>
              <a:xfrm>
                <a:off x="6099358" y="2135866"/>
                <a:ext cx="323144" cy="3231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229">
                <a:extLst>
                  <a:ext uri="{FF2B5EF4-FFF2-40B4-BE49-F238E27FC236}">
                    <a16:creationId xmlns:a16="http://schemas.microsoft.com/office/drawing/2014/main" id="{41162D6C-872E-4B7D-B6A0-DC8BE309E20E}"/>
                  </a:ext>
                </a:extLst>
              </p:cNvPr>
              <p:cNvSpPr>
                <a:spLocks/>
              </p:cNvSpPr>
              <p:nvPr/>
            </p:nvSpPr>
            <p:spPr bwMode="auto">
              <a:xfrm>
                <a:off x="6200374" y="2255833"/>
                <a:ext cx="121113" cy="83211"/>
              </a:xfrm>
              <a:custGeom>
                <a:avLst/>
                <a:gdLst>
                  <a:gd name="T0" fmla="*/ 124 w 16128"/>
                  <a:gd name="T1" fmla="*/ 7223 h 11872"/>
                  <a:gd name="T2" fmla="*/ 59 w 16128"/>
                  <a:gd name="T3" fmla="*/ 7113 h 11872"/>
                  <a:gd name="T4" fmla="*/ 18 w 16128"/>
                  <a:gd name="T5" fmla="*/ 6994 h 11872"/>
                  <a:gd name="T6" fmla="*/ 1 w 16128"/>
                  <a:gd name="T7" fmla="*/ 6871 h 11872"/>
                  <a:gd name="T8" fmla="*/ 7 w 16128"/>
                  <a:gd name="T9" fmla="*/ 6747 h 11872"/>
                  <a:gd name="T10" fmla="*/ 36 w 16128"/>
                  <a:gd name="T11" fmla="*/ 6626 h 11872"/>
                  <a:gd name="T12" fmla="*/ 90 w 16128"/>
                  <a:gd name="T13" fmla="*/ 6512 h 11872"/>
                  <a:gd name="T14" fmla="*/ 165 w 16128"/>
                  <a:gd name="T15" fmla="*/ 6408 h 11872"/>
                  <a:gd name="T16" fmla="*/ 1850 w 16128"/>
                  <a:gd name="T17" fmla="*/ 4727 h 11872"/>
                  <a:gd name="T18" fmla="*/ 1957 w 16128"/>
                  <a:gd name="T19" fmla="*/ 4656 h 11872"/>
                  <a:gd name="T20" fmla="*/ 2073 w 16128"/>
                  <a:gd name="T21" fmla="*/ 4609 h 11872"/>
                  <a:gd name="T22" fmla="*/ 2195 w 16128"/>
                  <a:gd name="T23" fmla="*/ 4586 h 11872"/>
                  <a:gd name="T24" fmla="*/ 2319 w 16128"/>
                  <a:gd name="T25" fmla="*/ 4586 h 11872"/>
                  <a:gd name="T26" fmla="*/ 2441 w 16128"/>
                  <a:gd name="T27" fmla="*/ 4609 h 11872"/>
                  <a:gd name="T28" fmla="*/ 2558 w 16128"/>
                  <a:gd name="T29" fmla="*/ 4656 h 11872"/>
                  <a:gd name="T30" fmla="*/ 2665 w 16128"/>
                  <a:gd name="T31" fmla="*/ 4727 h 11872"/>
                  <a:gd name="T32" fmla="*/ 5357 w 16128"/>
                  <a:gd name="T33" fmla="*/ 7406 h 11872"/>
                  <a:gd name="T34" fmla="*/ 5460 w 16128"/>
                  <a:gd name="T35" fmla="*/ 7483 h 11872"/>
                  <a:gd name="T36" fmla="*/ 5575 w 16128"/>
                  <a:gd name="T37" fmla="*/ 7535 h 11872"/>
                  <a:gd name="T38" fmla="*/ 5696 w 16128"/>
                  <a:gd name="T39" fmla="*/ 7565 h 11872"/>
                  <a:gd name="T40" fmla="*/ 5819 w 16128"/>
                  <a:gd name="T41" fmla="*/ 7571 h 11872"/>
                  <a:gd name="T42" fmla="*/ 5942 w 16128"/>
                  <a:gd name="T43" fmla="*/ 7552 h 11872"/>
                  <a:gd name="T44" fmla="*/ 6060 w 16128"/>
                  <a:gd name="T45" fmla="*/ 7512 h 11872"/>
                  <a:gd name="T46" fmla="*/ 6170 w 16128"/>
                  <a:gd name="T47" fmla="*/ 7447 h 11872"/>
                  <a:gd name="T48" fmla="*/ 13421 w 16128"/>
                  <a:gd name="T49" fmla="*/ 190 h 11872"/>
                  <a:gd name="T50" fmla="*/ 13521 w 16128"/>
                  <a:gd name="T51" fmla="*/ 107 h 11872"/>
                  <a:gd name="T52" fmla="*/ 13634 w 16128"/>
                  <a:gd name="T53" fmla="*/ 47 h 11872"/>
                  <a:gd name="T54" fmla="*/ 13753 w 16128"/>
                  <a:gd name="T55" fmla="*/ 12 h 11872"/>
                  <a:gd name="T56" fmla="*/ 13877 w 16128"/>
                  <a:gd name="T57" fmla="*/ 0 h 11872"/>
                  <a:gd name="T58" fmla="*/ 14000 w 16128"/>
                  <a:gd name="T59" fmla="*/ 11 h 11872"/>
                  <a:gd name="T60" fmla="*/ 14120 w 16128"/>
                  <a:gd name="T61" fmla="*/ 46 h 11872"/>
                  <a:gd name="T62" fmla="*/ 14233 w 16128"/>
                  <a:gd name="T63" fmla="*/ 105 h 11872"/>
                  <a:gd name="T64" fmla="*/ 14334 w 16128"/>
                  <a:gd name="T65" fmla="*/ 186 h 11872"/>
                  <a:gd name="T66" fmla="*/ 16003 w 16128"/>
                  <a:gd name="T67" fmla="*/ 1855 h 11872"/>
                  <a:gd name="T68" fmla="*/ 16068 w 16128"/>
                  <a:gd name="T69" fmla="*/ 1964 h 11872"/>
                  <a:gd name="T70" fmla="*/ 16109 w 16128"/>
                  <a:gd name="T71" fmla="*/ 2082 h 11872"/>
                  <a:gd name="T72" fmla="*/ 16127 w 16128"/>
                  <a:gd name="T73" fmla="*/ 2205 h 11872"/>
                  <a:gd name="T74" fmla="*/ 16122 w 16128"/>
                  <a:gd name="T75" fmla="*/ 2328 h 11872"/>
                  <a:gd name="T76" fmla="*/ 16093 w 16128"/>
                  <a:gd name="T77" fmla="*/ 2449 h 11872"/>
                  <a:gd name="T78" fmla="*/ 16039 w 16128"/>
                  <a:gd name="T79" fmla="*/ 2564 h 11872"/>
                  <a:gd name="T80" fmla="*/ 15964 w 16128"/>
                  <a:gd name="T81" fmla="*/ 2667 h 11872"/>
                  <a:gd name="T82" fmla="*/ 7188 w 16128"/>
                  <a:gd name="T83" fmla="*/ 11462 h 11872"/>
                  <a:gd name="T84" fmla="*/ 7074 w 16128"/>
                  <a:gd name="T85" fmla="*/ 11550 h 11872"/>
                  <a:gd name="T86" fmla="*/ 6943 w 16128"/>
                  <a:gd name="T87" fmla="*/ 11632 h 11872"/>
                  <a:gd name="T88" fmla="*/ 6801 w 16128"/>
                  <a:gd name="T89" fmla="*/ 11706 h 11872"/>
                  <a:gd name="T90" fmla="*/ 6652 w 16128"/>
                  <a:gd name="T91" fmla="*/ 11767 h 11872"/>
                  <a:gd name="T92" fmla="*/ 6500 w 16128"/>
                  <a:gd name="T93" fmla="*/ 11817 h 11872"/>
                  <a:gd name="T94" fmla="*/ 6349 w 16128"/>
                  <a:gd name="T95" fmla="*/ 11852 h 11872"/>
                  <a:gd name="T96" fmla="*/ 6205 w 16128"/>
                  <a:gd name="T97" fmla="*/ 11870 h 11872"/>
                  <a:gd name="T98" fmla="*/ 5352 w 16128"/>
                  <a:gd name="T99" fmla="*/ 11871 h 11872"/>
                  <a:gd name="T100" fmla="*/ 5210 w 16128"/>
                  <a:gd name="T101" fmla="*/ 11858 h 11872"/>
                  <a:gd name="T102" fmla="*/ 5062 w 16128"/>
                  <a:gd name="T103" fmla="*/ 11827 h 11872"/>
                  <a:gd name="T104" fmla="*/ 4910 w 16128"/>
                  <a:gd name="T105" fmla="*/ 11780 h 11872"/>
                  <a:gd name="T106" fmla="*/ 4760 w 16128"/>
                  <a:gd name="T107" fmla="*/ 11722 h 11872"/>
                  <a:gd name="T108" fmla="*/ 4615 w 16128"/>
                  <a:gd name="T109" fmla="*/ 11651 h 11872"/>
                  <a:gd name="T110" fmla="*/ 4481 w 16128"/>
                  <a:gd name="T111" fmla="*/ 11572 h 11872"/>
                  <a:gd name="T112" fmla="*/ 4363 w 16128"/>
                  <a:gd name="T113" fmla="*/ 11484 h 11872"/>
                  <a:gd name="T114" fmla="*/ 187 w 16128"/>
                  <a:gd name="T115" fmla="*/ 7297 h 1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28" h="11872">
                    <a:moveTo>
                      <a:pt x="187" y="7297"/>
                    </a:moveTo>
                    <a:lnTo>
                      <a:pt x="164" y="7273"/>
                    </a:lnTo>
                    <a:lnTo>
                      <a:pt x="143" y="7248"/>
                    </a:lnTo>
                    <a:lnTo>
                      <a:pt x="124" y="7223"/>
                    </a:lnTo>
                    <a:lnTo>
                      <a:pt x="106" y="7196"/>
                    </a:lnTo>
                    <a:lnTo>
                      <a:pt x="89" y="7168"/>
                    </a:lnTo>
                    <a:lnTo>
                      <a:pt x="74" y="7141"/>
                    </a:lnTo>
                    <a:lnTo>
                      <a:pt x="59" y="7113"/>
                    </a:lnTo>
                    <a:lnTo>
                      <a:pt x="46" y="7084"/>
                    </a:lnTo>
                    <a:lnTo>
                      <a:pt x="35" y="7054"/>
                    </a:lnTo>
                    <a:lnTo>
                      <a:pt x="26" y="7024"/>
                    </a:lnTo>
                    <a:lnTo>
                      <a:pt x="18" y="6994"/>
                    </a:lnTo>
                    <a:lnTo>
                      <a:pt x="12" y="6964"/>
                    </a:lnTo>
                    <a:lnTo>
                      <a:pt x="6" y="6933"/>
                    </a:lnTo>
                    <a:lnTo>
                      <a:pt x="3" y="6902"/>
                    </a:lnTo>
                    <a:lnTo>
                      <a:pt x="1" y="6871"/>
                    </a:lnTo>
                    <a:lnTo>
                      <a:pt x="0" y="6841"/>
                    </a:lnTo>
                    <a:lnTo>
                      <a:pt x="1" y="6809"/>
                    </a:lnTo>
                    <a:lnTo>
                      <a:pt x="3" y="6778"/>
                    </a:lnTo>
                    <a:lnTo>
                      <a:pt x="7" y="6747"/>
                    </a:lnTo>
                    <a:lnTo>
                      <a:pt x="12" y="6717"/>
                    </a:lnTo>
                    <a:lnTo>
                      <a:pt x="18" y="6687"/>
                    </a:lnTo>
                    <a:lnTo>
                      <a:pt x="26" y="6656"/>
                    </a:lnTo>
                    <a:lnTo>
                      <a:pt x="36" y="6626"/>
                    </a:lnTo>
                    <a:lnTo>
                      <a:pt x="47" y="6597"/>
                    </a:lnTo>
                    <a:lnTo>
                      <a:pt x="59" y="6569"/>
                    </a:lnTo>
                    <a:lnTo>
                      <a:pt x="74" y="6539"/>
                    </a:lnTo>
                    <a:lnTo>
                      <a:pt x="90" y="6512"/>
                    </a:lnTo>
                    <a:lnTo>
                      <a:pt x="106" y="6485"/>
                    </a:lnTo>
                    <a:lnTo>
                      <a:pt x="125" y="6459"/>
                    </a:lnTo>
                    <a:lnTo>
                      <a:pt x="144" y="6432"/>
                    </a:lnTo>
                    <a:lnTo>
                      <a:pt x="165" y="6408"/>
                    </a:lnTo>
                    <a:lnTo>
                      <a:pt x="188" y="6384"/>
                    </a:lnTo>
                    <a:lnTo>
                      <a:pt x="1801" y="4771"/>
                    </a:lnTo>
                    <a:lnTo>
                      <a:pt x="1824" y="4748"/>
                    </a:lnTo>
                    <a:lnTo>
                      <a:pt x="1850" y="4727"/>
                    </a:lnTo>
                    <a:lnTo>
                      <a:pt x="1876" y="4707"/>
                    </a:lnTo>
                    <a:lnTo>
                      <a:pt x="1902" y="4689"/>
                    </a:lnTo>
                    <a:lnTo>
                      <a:pt x="1929" y="4671"/>
                    </a:lnTo>
                    <a:lnTo>
                      <a:pt x="1957" y="4656"/>
                    </a:lnTo>
                    <a:lnTo>
                      <a:pt x="1985" y="4642"/>
                    </a:lnTo>
                    <a:lnTo>
                      <a:pt x="2014" y="4630"/>
                    </a:lnTo>
                    <a:lnTo>
                      <a:pt x="2043" y="4619"/>
                    </a:lnTo>
                    <a:lnTo>
                      <a:pt x="2073" y="4609"/>
                    </a:lnTo>
                    <a:lnTo>
                      <a:pt x="2104" y="4601"/>
                    </a:lnTo>
                    <a:lnTo>
                      <a:pt x="2134" y="4595"/>
                    </a:lnTo>
                    <a:lnTo>
                      <a:pt x="2164" y="4590"/>
                    </a:lnTo>
                    <a:lnTo>
                      <a:pt x="2195" y="4586"/>
                    </a:lnTo>
                    <a:lnTo>
                      <a:pt x="2227" y="4584"/>
                    </a:lnTo>
                    <a:lnTo>
                      <a:pt x="2257" y="4583"/>
                    </a:lnTo>
                    <a:lnTo>
                      <a:pt x="2288" y="4584"/>
                    </a:lnTo>
                    <a:lnTo>
                      <a:pt x="2319" y="4586"/>
                    </a:lnTo>
                    <a:lnTo>
                      <a:pt x="2350" y="4590"/>
                    </a:lnTo>
                    <a:lnTo>
                      <a:pt x="2381" y="4595"/>
                    </a:lnTo>
                    <a:lnTo>
                      <a:pt x="2411" y="4601"/>
                    </a:lnTo>
                    <a:lnTo>
                      <a:pt x="2441" y="4609"/>
                    </a:lnTo>
                    <a:lnTo>
                      <a:pt x="2472" y="4619"/>
                    </a:lnTo>
                    <a:lnTo>
                      <a:pt x="2501" y="4630"/>
                    </a:lnTo>
                    <a:lnTo>
                      <a:pt x="2529" y="4642"/>
                    </a:lnTo>
                    <a:lnTo>
                      <a:pt x="2558" y="4656"/>
                    </a:lnTo>
                    <a:lnTo>
                      <a:pt x="2586" y="4671"/>
                    </a:lnTo>
                    <a:lnTo>
                      <a:pt x="2613" y="4689"/>
                    </a:lnTo>
                    <a:lnTo>
                      <a:pt x="2639" y="4707"/>
                    </a:lnTo>
                    <a:lnTo>
                      <a:pt x="2665" y="4727"/>
                    </a:lnTo>
                    <a:lnTo>
                      <a:pt x="2689" y="4748"/>
                    </a:lnTo>
                    <a:lnTo>
                      <a:pt x="2714" y="4770"/>
                    </a:lnTo>
                    <a:lnTo>
                      <a:pt x="5332" y="7384"/>
                    </a:lnTo>
                    <a:lnTo>
                      <a:pt x="5357" y="7406"/>
                    </a:lnTo>
                    <a:lnTo>
                      <a:pt x="5382" y="7427"/>
                    </a:lnTo>
                    <a:lnTo>
                      <a:pt x="5407" y="7448"/>
                    </a:lnTo>
                    <a:lnTo>
                      <a:pt x="5433" y="7466"/>
                    </a:lnTo>
                    <a:lnTo>
                      <a:pt x="5460" y="7483"/>
                    </a:lnTo>
                    <a:lnTo>
                      <a:pt x="5489" y="7498"/>
                    </a:lnTo>
                    <a:lnTo>
                      <a:pt x="5517" y="7512"/>
                    </a:lnTo>
                    <a:lnTo>
                      <a:pt x="5546" y="7524"/>
                    </a:lnTo>
                    <a:lnTo>
                      <a:pt x="5575" y="7535"/>
                    </a:lnTo>
                    <a:lnTo>
                      <a:pt x="5604" y="7545"/>
                    </a:lnTo>
                    <a:lnTo>
                      <a:pt x="5635" y="7553"/>
                    </a:lnTo>
                    <a:lnTo>
                      <a:pt x="5665" y="7559"/>
                    </a:lnTo>
                    <a:lnTo>
                      <a:pt x="5696" y="7565"/>
                    </a:lnTo>
                    <a:lnTo>
                      <a:pt x="5726" y="7569"/>
                    </a:lnTo>
                    <a:lnTo>
                      <a:pt x="5758" y="7571"/>
                    </a:lnTo>
                    <a:lnTo>
                      <a:pt x="5789" y="7572"/>
                    </a:lnTo>
                    <a:lnTo>
                      <a:pt x="5819" y="7571"/>
                    </a:lnTo>
                    <a:lnTo>
                      <a:pt x="5850" y="7569"/>
                    </a:lnTo>
                    <a:lnTo>
                      <a:pt x="5882" y="7565"/>
                    </a:lnTo>
                    <a:lnTo>
                      <a:pt x="5912" y="7559"/>
                    </a:lnTo>
                    <a:lnTo>
                      <a:pt x="5942" y="7552"/>
                    </a:lnTo>
                    <a:lnTo>
                      <a:pt x="5972" y="7544"/>
                    </a:lnTo>
                    <a:lnTo>
                      <a:pt x="6003" y="7535"/>
                    </a:lnTo>
                    <a:lnTo>
                      <a:pt x="6032" y="7524"/>
                    </a:lnTo>
                    <a:lnTo>
                      <a:pt x="6060" y="7512"/>
                    </a:lnTo>
                    <a:lnTo>
                      <a:pt x="6089" y="7498"/>
                    </a:lnTo>
                    <a:lnTo>
                      <a:pt x="6117" y="7482"/>
                    </a:lnTo>
                    <a:lnTo>
                      <a:pt x="6144" y="7465"/>
                    </a:lnTo>
                    <a:lnTo>
                      <a:pt x="6170" y="7447"/>
                    </a:lnTo>
                    <a:lnTo>
                      <a:pt x="6196" y="7426"/>
                    </a:lnTo>
                    <a:lnTo>
                      <a:pt x="6220" y="7405"/>
                    </a:lnTo>
                    <a:lnTo>
                      <a:pt x="6245" y="7383"/>
                    </a:lnTo>
                    <a:lnTo>
                      <a:pt x="13421" y="190"/>
                    </a:lnTo>
                    <a:lnTo>
                      <a:pt x="13445" y="166"/>
                    </a:lnTo>
                    <a:lnTo>
                      <a:pt x="13470" y="145"/>
                    </a:lnTo>
                    <a:lnTo>
                      <a:pt x="13495" y="125"/>
                    </a:lnTo>
                    <a:lnTo>
                      <a:pt x="13521" y="107"/>
                    </a:lnTo>
                    <a:lnTo>
                      <a:pt x="13549" y="90"/>
                    </a:lnTo>
                    <a:lnTo>
                      <a:pt x="13577" y="75"/>
                    </a:lnTo>
                    <a:lnTo>
                      <a:pt x="13605" y="60"/>
                    </a:lnTo>
                    <a:lnTo>
                      <a:pt x="13634" y="47"/>
                    </a:lnTo>
                    <a:lnTo>
                      <a:pt x="13663" y="36"/>
                    </a:lnTo>
                    <a:lnTo>
                      <a:pt x="13693" y="27"/>
                    </a:lnTo>
                    <a:lnTo>
                      <a:pt x="13723" y="19"/>
                    </a:lnTo>
                    <a:lnTo>
                      <a:pt x="13753" y="12"/>
                    </a:lnTo>
                    <a:lnTo>
                      <a:pt x="13784" y="7"/>
                    </a:lnTo>
                    <a:lnTo>
                      <a:pt x="13815" y="3"/>
                    </a:lnTo>
                    <a:lnTo>
                      <a:pt x="13846" y="1"/>
                    </a:lnTo>
                    <a:lnTo>
                      <a:pt x="13877" y="0"/>
                    </a:lnTo>
                    <a:lnTo>
                      <a:pt x="13908" y="1"/>
                    </a:lnTo>
                    <a:lnTo>
                      <a:pt x="13939" y="3"/>
                    </a:lnTo>
                    <a:lnTo>
                      <a:pt x="13970" y="6"/>
                    </a:lnTo>
                    <a:lnTo>
                      <a:pt x="14000" y="11"/>
                    </a:lnTo>
                    <a:lnTo>
                      <a:pt x="14031" y="18"/>
                    </a:lnTo>
                    <a:lnTo>
                      <a:pt x="14062" y="26"/>
                    </a:lnTo>
                    <a:lnTo>
                      <a:pt x="14091" y="35"/>
                    </a:lnTo>
                    <a:lnTo>
                      <a:pt x="14120" y="46"/>
                    </a:lnTo>
                    <a:lnTo>
                      <a:pt x="14149" y="58"/>
                    </a:lnTo>
                    <a:lnTo>
                      <a:pt x="14178" y="73"/>
                    </a:lnTo>
                    <a:lnTo>
                      <a:pt x="14206" y="88"/>
                    </a:lnTo>
                    <a:lnTo>
                      <a:pt x="14233" y="105"/>
                    </a:lnTo>
                    <a:lnTo>
                      <a:pt x="14259" y="123"/>
                    </a:lnTo>
                    <a:lnTo>
                      <a:pt x="14285" y="143"/>
                    </a:lnTo>
                    <a:lnTo>
                      <a:pt x="14310" y="164"/>
                    </a:lnTo>
                    <a:lnTo>
                      <a:pt x="14334" y="186"/>
                    </a:lnTo>
                    <a:lnTo>
                      <a:pt x="15938" y="1780"/>
                    </a:lnTo>
                    <a:lnTo>
                      <a:pt x="15962" y="1804"/>
                    </a:lnTo>
                    <a:lnTo>
                      <a:pt x="15983" y="1829"/>
                    </a:lnTo>
                    <a:lnTo>
                      <a:pt x="16003" y="1855"/>
                    </a:lnTo>
                    <a:lnTo>
                      <a:pt x="16021" y="1881"/>
                    </a:lnTo>
                    <a:lnTo>
                      <a:pt x="16038" y="1908"/>
                    </a:lnTo>
                    <a:lnTo>
                      <a:pt x="16053" y="1935"/>
                    </a:lnTo>
                    <a:lnTo>
                      <a:pt x="16068" y="1964"/>
                    </a:lnTo>
                    <a:lnTo>
                      <a:pt x="16081" y="1993"/>
                    </a:lnTo>
                    <a:lnTo>
                      <a:pt x="16092" y="2022"/>
                    </a:lnTo>
                    <a:lnTo>
                      <a:pt x="16101" y="2051"/>
                    </a:lnTo>
                    <a:lnTo>
                      <a:pt x="16109" y="2082"/>
                    </a:lnTo>
                    <a:lnTo>
                      <a:pt x="16116" y="2112"/>
                    </a:lnTo>
                    <a:lnTo>
                      <a:pt x="16121" y="2143"/>
                    </a:lnTo>
                    <a:lnTo>
                      <a:pt x="16125" y="2173"/>
                    </a:lnTo>
                    <a:lnTo>
                      <a:pt x="16127" y="2205"/>
                    </a:lnTo>
                    <a:lnTo>
                      <a:pt x="16128" y="2236"/>
                    </a:lnTo>
                    <a:lnTo>
                      <a:pt x="16127" y="2266"/>
                    </a:lnTo>
                    <a:lnTo>
                      <a:pt x="16125" y="2297"/>
                    </a:lnTo>
                    <a:lnTo>
                      <a:pt x="16122" y="2328"/>
                    </a:lnTo>
                    <a:lnTo>
                      <a:pt x="16117" y="2359"/>
                    </a:lnTo>
                    <a:lnTo>
                      <a:pt x="16110" y="2389"/>
                    </a:lnTo>
                    <a:lnTo>
                      <a:pt x="16102" y="2419"/>
                    </a:lnTo>
                    <a:lnTo>
                      <a:pt x="16093" y="2449"/>
                    </a:lnTo>
                    <a:lnTo>
                      <a:pt x="16082" y="2478"/>
                    </a:lnTo>
                    <a:lnTo>
                      <a:pt x="16069" y="2507"/>
                    </a:lnTo>
                    <a:lnTo>
                      <a:pt x="16055" y="2535"/>
                    </a:lnTo>
                    <a:lnTo>
                      <a:pt x="16039" y="2564"/>
                    </a:lnTo>
                    <a:lnTo>
                      <a:pt x="16023" y="2591"/>
                    </a:lnTo>
                    <a:lnTo>
                      <a:pt x="16004" y="2617"/>
                    </a:lnTo>
                    <a:lnTo>
                      <a:pt x="15985" y="2642"/>
                    </a:lnTo>
                    <a:lnTo>
                      <a:pt x="15964" y="2667"/>
                    </a:lnTo>
                    <a:lnTo>
                      <a:pt x="15941" y="2692"/>
                    </a:lnTo>
                    <a:lnTo>
                      <a:pt x="7238" y="11415"/>
                    </a:lnTo>
                    <a:lnTo>
                      <a:pt x="7214" y="11439"/>
                    </a:lnTo>
                    <a:lnTo>
                      <a:pt x="7188" y="11462"/>
                    </a:lnTo>
                    <a:lnTo>
                      <a:pt x="7162" y="11485"/>
                    </a:lnTo>
                    <a:lnTo>
                      <a:pt x="7134" y="11507"/>
                    </a:lnTo>
                    <a:lnTo>
                      <a:pt x="7104" y="11529"/>
                    </a:lnTo>
                    <a:lnTo>
                      <a:pt x="7074" y="11550"/>
                    </a:lnTo>
                    <a:lnTo>
                      <a:pt x="7043" y="11572"/>
                    </a:lnTo>
                    <a:lnTo>
                      <a:pt x="7011" y="11593"/>
                    </a:lnTo>
                    <a:lnTo>
                      <a:pt x="6977" y="11613"/>
                    </a:lnTo>
                    <a:lnTo>
                      <a:pt x="6943" y="11632"/>
                    </a:lnTo>
                    <a:lnTo>
                      <a:pt x="6909" y="11651"/>
                    </a:lnTo>
                    <a:lnTo>
                      <a:pt x="6874" y="11670"/>
                    </a:lnTo>
                    <a:lnTo>
                      <a:pt x="6837" y="11688"/>
                    </a:lnTo>
                    <a:lnTo>
                      <a:pt x="6801" y="11706"/>
                    </a:lnTo>
                    <a:lnTo>
                      <a:pt x="6765" y="11722"/>
                    </a:lnTo>
                    <a:lnTo>
                      <a:pt x="6727" y="11738"/>
                    </a:lnTo>
                    <a:lnTo>
                      <a:pt x="6689" y="11753"/>
                    </a:lnTo>
                    <a:lnTo>
                      <a:pt x="6652" y="11767"/>
                    </a:lnTo>
                    <a:lnTo>
                      <a:pt x="6613" y="11781"/>
                    </a:lnTo>
                    <a:lnTo>
                      <a:pt x="6576" y="11793"/>
                    </a:lnTo>
                    <a:lnTo>
                      <a:pt x="6538" y="11805"/>
                    </a:lnTo>
                    <a:lnTo>
                      <a:pt x="6500" y="11817"/>
                    </a:lnTo>
                    <a:lnTo>
                      <a:pt x="6461" y="11827"/>
                    </a:lnTo>
                    <a:lnTo>
                      <a:pt x="6424" y="11836"/>
                    </a:lnTo>
                    <a:lnTo>
                      <a:pt x="6387" y="11844"/>
                    </a:lnTo>
                    <a:lnTo>
                      <a:pt x="6349" y="11852"/>
                    </a:lnTo>
                    <a:lnTo>
                      <a:pt x="6313" y="11858"/>
                    </a:lnTo>
                    <a:lnTo>
                      <a:pt x="6277" y="11863"/>
                    </a:lnTo>
                    <a:lnTo>
                      <a:pt x="6241" y="11867"/>
                    </a:lnTo>
                    <a:lnTo>
                      <a:pt x="6205" y="11870"/>
                    </a:lnTo>
                    <a:lnTo>
                      <a:pt x="6171" y="11871"/>
                    </a:lnTo>
                    <a:lnTo>
                      <a:pt x="6138" y="11872"/>
                    </a:lnTo>
                    <a:lnTo>
                      <a:pt x="5386" y="11872"/>
                    </a:lnTo>
                    <a:lnTo>
                      <a:pt x="5352" y="11871"/>
                    </a:lnTo>
                    <a:lnTo>
                      <a:pt x="5318" y="11870"/>
                    </a:lnTo>
                    <a:lnTo>
                      <a:pt x="5283" y="11867"/>
                    </a:lnTo>
                    <a:lnTo>
                      <a:pt x="5247" y="11863"/>
                    </a:lnTo>
                    <a:lnTo>
                      <a:pt x="5210" y="11858"/>
                    </a:lnTo>
                    <a:lnTo>
                      <a:pt x="5174" y="11851"/>
                    </a:lnTo>
                    <a:lnTo>
                      <a:pt x="5137" y="11844"/>
                    </a:lnTo>
                    <a:lnTo>
                      <a:pt x="5099" y="11836"/>
                    </a:lnTo>
                    <a:lnTo>
                      <a:pt x="5062" y="11827"/>
                    </a:lnTo>
                    <a:lnTo>
                      <a:pt x="5024" y="11817"/>
                    </a:lnTo>
                    <a:lnTo>
                      <a:pt x="4986" y="11805"/>
                    </a:lnTo>
                    <a:lnTo>
                      <a:pt x="4948" y="11793"/>
                    </a:lnTo>
                    <a:lnTo>
                      <a:pt x="4910" y="11780"/>
                    </a:lnTo>
                    <a:lnTo>
                      <a:pt x="4872" y="11767"/>
                    </a:lnTo>
                    <a:lnTo>
                      <a:pt x="4834" y="11753"/>
                    </a:lnTo>
                    <a:lnTo>
                      <a:pt x="4796" y="11738"/>
                    </a:lnTo>
                    <a:lnTo>
                      <a:pt x="4760" y="11722"/>
                    </a:lnTo>
                    <a:lnTo>
                      <a:pt x="4722" y="11705"/>
                    </a:lnTo>
                    <a:lnTo>
                      <a:pt x="4686" y="11688"/>
                    </a:lnTo>
                    <a:lnTo>
                      <a:pt x="4650" y="11669"/>
                    </a:lnTo>
                    <a:lnTo>
                      <a:pt x="4615" y="11651"/>
                    </a:lnTo>
                    <a:lnTo>
                      <a:pt x="4580" y="11632"/>
                    </a:lnTo>
                    <a:lnTo>
                      <a:pt x="4546" y="11612"/>
                    </a:lnTo>
                    <a:lnTo>
                      <a:pt x="4513" y="11592"/>
                    </a:lnTo>
                    <a:lnTo>
                      <a:pt x="4481" y="11572"/>
                    </a:lnTo>
                    <a:lnTo>
                      <a:pt x="4449" y="11550"/>
                    </a:lnTo>
                    <a:lnTo>
                      <a:pt x="4419" y="11528"/>
                    </a:lnTo>
                    <a:lnTo>
                      <a:pt x="4390" y="11506"/>
                    </a:lnTo>
                    <a:lnTo>
                      <a:pt x="4363" y="11484"/>
                    </a:lnTo>
                    <a:lnTo>
                      <a:pt x="4335" y="11462"/>
                    </a:lnTo>
                    <a:lnTo>
                      <a:pt x="4310" y="11439"/>
                    </a:lnTo>
                    <a:lnTo>
                      <a:pt x="4286" y="11414"/>
                    </a:lnTo>
                    <a:lnTo>
                      <a:pt x="187" y="7297"/>
                    </a:lnTo>
                    <a:close/>
                  </a:path>
                </a:pathLst>
              </a:custGeom>
              <a:solidFill>
                <a:schemeClr val="bg1"/>
              </a:solidFill>
              <a:ln w="19050">
                <a:noFill/>
              </a:ln>
            </p:spPr>
            <p:txBody>
              <a:bodyPr vert="horz" wrap="square" lIns="91440" tIns="45720" rIns="91440" bIns="45720" numCol="1" anchor="t" anchorCtr="0" compatLnSpc="1">
                <a:prstTxWarp prst="textNoShape">
                  <a:avLst/>
                </a:prstTxWarp>
              </a:bodyPr>
              <a:lstStyle/>
              <a:p>
                <a:endParaRPr lang="id-ID">
                  <a:solidFill>
                    <a:srgbClr val="535761"/>
                  </a:solidFill>
                  <a:latin typeface="Raleway Light" panose="020B0403030101060003" pitchFamily="34" charset="0"/>
                  <a:ea typeface="Open Sans" panose="020B0606030504020204" pitchFamily="34" charset="0"/>
                  <a:cs typeface="Open Sans" panose="020B0606030504020204" pitchFamily="34" charset="0"/>
                </a:endParaRPr>
              </a:p>
            </p:txBody>
          </p:sp>
        </p:grpSp>
      </p:grpSp>
      <p:grpSp>
        <p:nvGrpSpPr>
          <p:cNvPr id="9" name="组合 8">
            <a:extLst>
              <a:ext uri="{FF2B5EF4-FFF2-40B4-BE49-F238E27FC236}">
                <a16:creationId xmlns:a16="http://schemas.microsoft.com/office/drawing/2014/main" id="{EC9C3A12-FACB-44A1-B0DE-EEFFC32FE827}"/>
              </a:ext>
            </a:extLst>
          </p:cNvPr>
          <p:cNvGrpSpPr/>
          <p:nvPr/>
        </p:nvGrpSpPr>
        <p:grpSpPr>
          <a:xfrm>
            <a:off x="5891722" y="2555105"/>
            <a:ext cx="5431738" cy="859287"/>
            <a:chOff x="5891722" y="2555105"/>
            <a:chExt cx="5431738" cy="859287"/>
          </a:xfrm>
        </p:grpSpPr>
        <p:sp>
          <p:nvSpPr>
            <p:cNvPr id="39" name="Rectangle: Rounded Corners 77">
              <a:extLst>
                <a:ext uri="{FF2B5EF4-FFF2-40B4-BE49-F238E27FC236}">
                  <a16:creationId xmlns:a16="http://schemas.microsoft.com/office/drawing/2014/main" id="{90B4DECE-424B-45C0-AE06-719C14940750}"/>
                </a:ext>
              </a:extLst>
            </p:cNvPr>
            <p:cNvSpPr/>
            <p:nvPr/>
          </p:nvSpPr>
          <p:spPr>
            <a:xfrm>
              <a:off x="5891722" y="2555105"/>
              <a:ext cx="5431738" cy="859287"/>
            </a:xfrm>
            <a:prstGeom prst="roundRect">
              <a:avLst>
                <a:gd name="adj" fmla="val 3921"/>
              </a:avLst>
            </a:prstGeom>
            <a:gradFill>
              <a:gsLst>
                <a:gs pos="100000">
                  <a:schemeClr val="accent1">
                    <a:alpha val="0"/>
                  </a:schemeClr>
                </a:gs>
                <a:gs pos="0">
                  <a:schemeClr val="accent1"/>
                </a:gs>
              </a:gsLst>
              <a:lin ang="2700000" scaled="0"/>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id-ID"/>
            </a:p>
          </p:txBody>
        </p:sp>
        <p:sp>
          <p:nvSpPr>
            <p:cNvPr id="40" name="Rectangle 79">
              <a:extLst>
                <a:ext uri="{FF2B5EF4-FFF2-40B4-BE49-F238E27FC236}">
                  <a16:creationId xmlns:a16="http://schemas.microsoft.com/office/drawing/2014/main" id="{060745C7-B2B0-4BE4-BF3D-398E1E51CFD2}"/>
                </a:ext>
              </a:extLst>
            </p:cNvPr>
            <p:cNvSpPr/>
            <p:nvPr/>
          </p:nvSpPr>
          <p:spPr>
            <a:xfrm>
              <a:off x="6588974" y="2651667"/>
              <a:ext cx="4597185" cy="702628"/>
            </a:xfrm>
            <a:prstGeom prst="rect">
              <a:avLst/>
            </a:prstGeom>
          </p:spPr>
          <p:txBody>
            <a:bodyPr wrap="square">
              <a:spAutoFit/>
            </a:bodyPr>
            <a:lstStyle/>
            <a:p>
              <a:pPr>
                <a:lnSpc>
                  <a:spcPct val="130000"/>
                </a:lnSpc>
              </a:pPr>
              <a:r>
                <a:rPr lang="zh-CN" altLang="en-US" sz="1600" dirty="0">
                  <a:solidFill>
                    <a:schemeClr val="bg1"/>
                  </a:solidFill>
                  <a:latin typeface="+mn-ea"/>
                  <a:cs typeface="Open Sans Light" panose="020B0306030504020204" pitchFamily="34" charset="0"/>
                </a:rPr>
                <a:t>世界卫生组织将新型冠状病毒命名为“</a:t>
              </a:r>
              <a:r>
                <a:rPr lang="en-US" altLang="zh-CN" sz="1600" b="1" dirty="0">
                  <a:solidFill>
                    <a:schemeClr val="bg1"/>
                  </a:solidFill>
                  <a:latin typeface="+mj-ea"/>
                  <a:ea typeface="+mj-ea"/>
                  <a:cs typeface="Open Sans Light" panose="020B0306030504020204" pitchFamily="34" charset="0"/>
                </a:rPr>
                <a:t>2019-nCoV</a:t>
              </a:r>
              <a:r>
                <a:rPr lang="en-US" altLang="zh-CN" sz="1600" dirty="0">
                  <a:solidFill>
                    <a:schemeClr val="bg1"/>
                  </a:solidFill>
                  <a:latin typeface="+mn-ea"/>
                  <a:cs typeface="Open Sans Light" panose="020B0306030504020204" pitchFamily="34" charset="0"/>
                </a:rPr>
                <a:t>”</a:t>
              </a:r>
              <a:r>
                <a:rPr lang="zh-CN" altLang="en-US" sz="1600" dirty="0">
                  <a:solidFill>
                    <a:schemeClr val="bg1"/>
                  </a:solidFill>
                  <a:latin typeface="+mn-ea"/>
                  <a:cs typeface="Open Sans Light" panose="020B0306030504020204" pitchFamily="34" charset="0"/>
                </a:rPr>
                <a:t>，即“</a:t>
              </a:r>
              <a:r>
                <a:rPr lang="en-US" altLang="zh-CN" sz="1600" dirty="0">
                  <a:solidFill>
                    <a:schemeClr val="bg1"/>
                  </a:solidFill>
                  <a:latin typeface="+mn-ea"/>
                  <a:cs typeface="Open Sans Light" panose="020B0306030504020204" pitchFamily="34" charset="0"/>
                </a:rPr>
                <a:t>2019</a:t>
              </a:r>
              <a:r>
                <a:rPr lang="zh-CN" altLang="en-US" sz="1600" dirty="0">
                  <a:solidFill>
                    <a:schemeClr val="bg1"/>
                  </a:solidFill>
                  <a:latin typeface="+mn-ea"/>
                  <a:cs typeface="Open Sans Light" panose="020B0306030504020204" pitchFamily="34" charset="0"/>
                </a:rPr>
                <a:t>新型冠状病毒”</a:t>
              </a:r>
            </a:p>
          </p:txBody>
        </p:sp>
        <p:grpSp>
          <p:nvGrpSpPr>
            <p:cNvPr id="54" name="组合 53">
              <a:extLst>
                <a:ext uri="{FF2B5EF4-FFF2-40B4-BE49-F238E27FC236}">
                  <a16:creationId xmlns:a16="http://schemas.microsoft.com/office/drawing/2014/main" id="{6C2E2714-4389-4FC2-AFE9-E8EA40867DEA}"/>
                </a:ext>
              </a:extLst>
            </p:cNvPr>
            <p:cNvGrpSpPr/>
            <p:nvPr/>
          </p:nvGrpSpPr>
          <p:grpSpPr>
            <a:xfrm>
              <a:off x="6054221" y="2800219"/>
              <a:ext cx="413418" cy="413418"/>
              <a:chOff x="6054221" y="3446825"/>
              <a:chExt cx="413418" cy="413418"/>
            </a:xfrm>
          </p:grpSpPr>
          <p:sp>
            <p:nvSpPr>
              <p:cNvPr id="44" name="Oval 83">
                <a:extLst>
                  <a:ext uri="{FF2B5EF4-FFF2-40B4-BE49-F238E27FC236}">
                    <a16:creationId xmlns:a16="http://schemas.microsoft.com/office/drawing/2014/main" id="{7C06D191-B7CD-4692-8C38-0EB9D4152322}"/>
                  </a:ext>
                </a:extLst>
              </p:cNvPr>
              <p:cNvSpPr/>
              <p:nvPr/>
            </p:nvSpPr>
            <p:spPr>
              <a:xfrm>
                <a:off x="6054221" y="3446825"/>
                <a:ext cx="413418" cy="4134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84">
                <a:extLst>
                  <a:ext uri="{FF2B5EF4-FFF2-40B4-BE49-F238E27FC236}">
                    <a16:creationId xmlns:a16="http://schemas.microsoft.com/office/drawing/2014/main" id="{E2EF4938-DC08-48EE-B4C6-0A7CF2726EBC}"/>
                  </a:ext>
                </a:extLst>
              </p:cNvPr>
              <p:cNvSpPr/>
              <p:nvPr/>
            </p:nvSpPr>
            <p:spPr>
              <a:xfrm>
                <a:off x="6099358" y="3491962"/>
                <a:ext cx="323144" cy="3231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229">
                <a:extLst>
                  <a:ext uri="{FF2B5EF4-FFF2-40B4-BE49-F238E27FC236}">
                    <a16:creationId xmlns:a16="http://schemas.microsoft.com/office/drawing/2014/main" id="{07D1CC75-C6AC-4C5E-AD8E-2385B93F7087}"/>
                  </a:ext>
                </a:extLst>
              </p:cNvPr>
              <p:cNvSpPr>
                <a:spLocks/>
              </p:cNvSpPr>
              <p:nvPr/>
            </p:nvSpPr>
            <p:spPr bwMode="auto">
              <a:xfrm>
                <a:off x="6200374" y="3611929"/>
                <a:ext cx="121113" cy="83211"/>
              </a:xfrm>
              <a:custGeom>
                <a:avLst/>
                <a:gdLst>
                  <a:gd name="T0" fmla="*/ 124 w 16128"/>
                  <a:gd name="T1" fmla="*/ 7223 h 11872"/>
                  <a:gd name="T2" fmla="*/ 59 w 16128"/>
                  <a:gd name="T3" fmla="*/ 7113 h 11872"/>
                  <a:gd name="T4" fmla="*/ 18 w 16128"/>
                  <a:gd name="T5" fmla="*/ 6994 h 11872"/>
                  <a:gd name="T6" fmla="*/ 1 w 16128"/>
                  <a:gd name="T7" fmla="*/ 6871 h 11872"/>
                  <a:gd name="T8" fmla="*/ 7 w 16128"/>
                  <a:gd name="T9" fmla="*/ 6747 h 11872"/>
                  <a:gd name="T10" fmla="*/ 36 w 16128"/>
                  <a:gd name="T11" fmla="*/ 6626 h 11872"/>
                  <a:gd name="T12" fmla="*/ 90 w 16128"/>
                  <a:gd name="T13" fmla="*/ 6512 h 11872"/>
                  <a:gd name="T14" fmla="*/ 165 w 16128"/>
                  <a:gd name="T15" fmla="*/ 6408 h 11872"/>
                  <a:gd name="T16" fmla="*/ 1850 w 16128"/>
                  <a:gd name="T17" fmla="*/ 4727 h 11872"/>
                  <a:gd name="T18" fmla="*/ 1957 w 16128"/>
                  <a:gd name="T19" fmla="*/ 4656 h 11872"/>
                  <a:gd name="T20" fmla="*/ 2073 w 16128"/>
                  <a:gd name="T21" fmla="*/ 4609 h 11872"/>
                  <a:gd name="T22" fmla="*/ 2195 w 16128"/>
                  <a:gd name="T23" fmla="*/ 4586 h 11872"/>
                  <a:gd name="T24" fmla="*/ 2319 w 16128"/>
                  <a:gd name="T25" fmla="*/ 4586 h 11872"/>
                  <a:gd name="T26" fmla="*/ 2441 w 16128"/>
                  <a:gd name="T27" fmla="*/ 4609 h 11872"/>
                  <a:gd name="T28" fmla="*/ 2558 w 16128"/>
                  <a:gd name="T29" fmla="*/ 4656 h 11872"/>
                  <a:gd name="T30" fmla="*/ 2665 w 16128"/>
                  <a:gd name="T31" fmla="*/ 4727 h 11872"/>
                  <a:gd name="T32" fmla="*/ 5357 w 16128"/>
                  <a:gd name="T33" fmla="*/ 7406 h 11872"/>
                  <a:gd name="T34" fmla="*/ 5460 w 16128"/>
                  <a:gd name="T35" fmla="*/ 7483 h 11872"/>
                  <a:gd name="T36" fmla="*/ 5575 w 16128"/>
                  <a:gd name="T37" fmla="*/ 7535 h 11872"/>
                  <a:gd name="T38" fmla="*/ 5696 w 16128"/>
                  <a:gd name="T39" fmla="*/ 7565 h 11872"/>
                  <a:gd name="T40" fmla="*/ 5819 w 16128"/>
                  <a:gd name="T41" fmla="*/ 7571 h 11872"/>
                  <a:gd name="T42" fmla="*/ 5942 w 16128"/>
                  <a:gd name="T43" fmla="*/ 7552 h 11872"/>
                  <a:gd name="T44" fmla="*/ 6060 w 16128"/>
                  <a:gd name="T45" fmla="*/ 7512 h 11872"/>
                  <a:gd name="T46" fmla="*/ 6170 w 16128"/>
                  <a:gd name="T47" fmla="*/ 7447 h 11872"/>
                  <a:gd name="T48" fmla="*/ 13421 w 16128"/>
                  <a:gd name="T49" fmla="*/ 190 h 11872"/>
                  <a:gd name="T50" fmla="*/ 13521 w 16128"/>
                  <a:gd name="T51" fmla="*/ 107 h 11872"/>
                  <a:gd name="T52" fmla="*/ 13634 w 16128"/>
                  <a:gd name="T53" fmla="*/ 47 h 11872"/>
                  <a:gd name="T54" fmla="*/ 13753 w 16128"/>
                  <a:gd name="T55" fmla="*/ 12 h 11872"/>
                  <a:gd name="T56" fmla="*/ 13877 w 16128"/>
                  <a:gd name="T57" fmla="*/ 0 h 11872"/>
                  <a:gd name="T58" fmla="*/ 14000 w 16128"/>
                  <a:gd name="T59" fmla="*/ 11 h 11872"/>
                  <a:gd name="T60" fmla="*/ 14120 w 16128"/>
                  <a:gd name="T61" fmla="*/ 46 h 11872"/>
                  <a:gd name="T62" fmla="*/ 14233 w 16128"/>
                  <a:gd name="T63" fmla="*/ 105 h 11872"/>
                  <a:gd name="T64" fmla="*/ 14334 w 16128"/>
                  <a:gd name="T65" fmla="*/ 186 h 11872"/>
                  <a:gd name="T66" fmla="*/ 16003 w 16128"/>
                  <a:gd name="T67" fmla="*/ 1855 h 11872"/>
                  <a:gd name="T68" fmla="*/ 16068 w 16128"/>
                  <a:gd name="T69" fmla="*/ 1964 h 11872"/>
                  <a:gd name="T70" fmla="*/ 16109 w 16128"/>
                  <a:gd name="T71" fmla="*/ 2082 h 11872"/>
                  <a:gd name="T72" fmla="*/ 16127 w 16128"/>
                  <a:gd name="T73" fmla="*/ 2205 h 11872"/>
                  <a:gd name="T74" fmla="*/ 16122 w 16128"/>
                  <a:gd name="T75" fmla="*/ 2328 h 11872"/>
                  <a:gd name="T76" fmla="*/ 16093 w 16128"/>
                  <a:gd name="T77" fmla="*/ 2449 h 11872"/>
                  <a:gd name="T78" fmla="*/ 16039 w 16128"/>
                  <a:gd name="T79" fmla="*/ 2564 h 11872"/>
                  <a:gd name="T80" fmla="*/ 15964 w 16128"/>
                  <a:gd name="T81" fmla="*/ 2667 h 11872"/>
                  <a:gd name="T82" fmla="*/ 7188 w 16128"/>
                  <a:gd name="T83" fmla="*/ 11462 h 11872"/>
                  <a:gd name="T84" fmla="*/ 7074 w 16128"/>
                  <a:gd name="T85" fmla="*/ 11550 h 11872"/>
                  <a:gd name="T86" fmla="*/ 6943 w 16128"/>
                  <a:gd name="T87" fmla="*/ 11632 h 11872"/>
                  <a:gd name="T88" fmla="*/ 6801 w 16128"/>
                  <a:gd name="T89" fmla="*/ 11706 h 11872"/>
                  <a:gd name="T90" fmla="*/ 6652 w 16128"/>
                  <a:gd name="T91" fmla="*/ 11767 h 11872"/>
                  <a:gd name="T92" fmla="*/ 6500 w 16128"/>
                  <a:gd name="T93" fmla="*/ 11817 h 11872"/>
                  <a:gd name="T94" fmla="*/ 6349 w 16128"/>
                  <a:gd name="T95" fmla="*/ 11852 h 11872"/>
                  <a:gd name="T96" fmla="*/ 6205 w 16128"/>
                  <a:gd name="T97" fmla="*/ 11870 h 11872"/>
                  <a:gd name="T98" fmla="*/ 5352 w 16128"/>
                  <a:gd name="T99" fmla="*/ 11871 h 11872"/>
                  <a:gd name="T100" fmla="*/ 5210 w 16128"/>
                  <a:gd name="T101" fmla="*/ 11858 h 11872"/>
                  <a:gd name="T102" fmla="*/ 5062 w 16128"/>
                  <a:gd name="T103" fmla="*/ 11827 h 11872"/>
                  <a:gd name="T104" fmla="*/ 4910 w 16128"/>
                  <a:gd name="T105" fmla="*/ 11780 h 11872"/>
                  <a:gd name="T106" fmla="*/ 4760 w 16128"/>
                  <a:gd name="T107" fmla="*/ 11722 h 11872"/>
                  <a:gd name="T108" fmla="*/ 4615 w 16128"/>
                  <a:gd name="T109" fmla="*/ 11651 h 11872"/>
                  <a:gd name="T110" fmla="*/ 4481 w 16128"/>
                  <a:gd name="T111" fmla="*/ 11572 h 11872"/>
                  <a:gd name="T112" fmla="*/ 4363 w 16128"/>
                  <a:gd name="T113" fmla="*/ 11484 h 11872"/>
                  <a:gd name="T114" fmla="*/ 187 w 16128"/>
                  <a:gd name="T115" fmla="*/ 7297 h 1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28" h="11872">
                    <a:moveTo>
                      <a:pt x="187" y="7297"/>
                    </a:moveTo>
                    <a:lnTo>
                      <a:pt x="164" y="7273"/>
                    </a:lnTo>
                    <a:lnTo>
                      <a:pt x="143" y="7248"/>
                    </a:lnTo>
                    <a:lnTo>
                      <a:pt x="124" y="7223"/>
                    </a:lnTo>
                    <a:lnTo>
                      <a:pt x="106" y="7196"/>
                    </a:lnTo>
                    <a:lnTo>
                      <a:pt x="89" y="7168"/>
                    </a:lnTo>
                    <a:lnTo>
                      <a:pt x="74" y="7141"/>
                    </a:lnTo>
                    <a:lnTo>
                      <a:pt x="59" y="7113"/>
                    </a:lnTo>
                    <a:lnTo>
                      <a:pt x="46" y="7084"/>
                    </a:lnTo>
                    <a:lnTo>
                      <a:pt x="35" y="7054"/>
                    </a:lnTo>
                    <a:lnTo>
                      <a:pt x="26" y="7024"/>
                    </a:lnTo>
                    <a:lnTo>
                      <a:pt x="18" y="6994"/>
                    </a:lnTo>
                    <a:lnTo>
                      <a:pt x="12" y="6964"/>
                    </a:lnTo>
                    <a:lnTo>
                      <a:pt x="6" y="6933"/>
                    </a:lnTo>
                    <a:lnTo>
                      <a:pt x="3" y="6902"/>
                    </a:lnTo>
                    <a:lnTo>
                      <a:pt x="1" y="6871"/>
                    </a:lnTo>
                    <a:lnTo>
                      <a:pt x="0" y="6841"/>
                    </a:lnTo>
                    <a:lnTo>
                      <a:pt x="1" y="6809"/>
                    </a:lnTo>
                    <a:lnTo>
                      <a:pt x="3" y="6778"/>
                    </a:lnTo>
                    <a:lnTo>
                      <a:pt x="7" y="6747"/>
                    </a:lnTo>
                    <a:lnTo>
                      <a:pt x="12" y="6717"/>
                    </a:lnTo>
                    <a:lnTo>
                      <a:pt x="18" y="6687"/>
                    </a:lnTo>
                    <a:lnTo>
                      <a:pt x="26" y="6656"/>
                    </a:lnTo>
                    <a:lnTo>
                      <a:pt x="36" y="6626"/>
                    </a:lnTo>
                    <a:lnTo>
                      <a:pt x="47" y="6597"/>
                    </a:lnTo>
                    <a:lnTo>
                      <a:pt x="59" y="6569"/>
                    </a:lnTo>
                    <a:lnTo>
                      <a:pt x="74" y="6539"/>
                    </a:lnTo>
                    <a:lnTo>
                      <a:pt x="90" y="6512"/>
                    </a:lnTo>
                    <a:lnTo>
                      <a:pt x="106" y="6485"/>
                    </a:lnTo>
                    <a:lnTo>
                      <a:pt x="125" y="6459"/>
                    </a:lnTo>
                    <a:lnTo>
                      <a:pt x="144" y="6432"/>
                    </a:lnTo>
                    <a:lnTo>
                      <a:pt x="165" y="6408"/>
                    </a:lnTo>
                    <a:lnTo>
                      <a:pt x="188" y="6384"/>
                    </a:lnTo>
                    <a:lnTo>
                      <a:pt x="1801" y="4771"/>
                    </a:lnTo>
                    <a:lnTo>
                      <a:pt x="1824" y="4748"/>
                    </a:lnTo>
                    <a:lnTo>
                      <a:pt x="1850" y="4727"/>
                    </a:lnTo>
                    <a:lnTo>
                      <a:pt x="1876" y="4707"/>
                    </a:lnTo>
                    <a:lnTo>
                      <a:pt x="1902" y="4689"/>
                    </a:lnTo>
                    <a:lnTo>
                      <a:pt x="1929" y="4671"/>
                    </a:lnTo>
                    <a:lnTo>
                      <a:pt x="1957" y="4656"/>
                    </a:lnTo>
                    <a:lnTo>
                      <a:pt x="1985" y="4642"/>
                    </a:lnTo>
                    <a:lnTo>
                      <a:pt x="2014" y="4630"/>
                    </a:lnTo>
                    <a:lnTo>
                      <a:pt x="2043" y="4619"/>
                    </a:lnTo>
                    <a:lnTo>
                      <a:pt x="2073" y="4609"/>
                    </a:lnTo>
                    <a:lnTo>
                      <a:pt x="2104" y="4601"/>
                    </a:lnTo>
                    <a:lnTo>
                      <a:pt x="2134" y="4595"/>
                    </a:lnTo>
                    <a:lnTo>
                      <a:pt x="2164" y="4590"/>
                    </a:lnTo>
                    <a:lnTo>
                      <a:pt x="2195" y="4586"/>
                    </a:lnTo>
                    <a:lnTo>
                      <a:pt x="2227" y="4584"/>
                    </a:lnTo>
                    <a:lnTo>
                      <a:pt x="2257" y="4583"/>
                    </a:lnTo>
                    <a:lnTo>
                      <a:pt x="2288" y="4584"/>
                    </a:lnTo>
                    <a:lnTo>
                      <a:pt x="2319" y="4586"/>
                    </a:lnTo>
                    <a:lnTo>
                      <a:pt x="2350" y="4590"/>
                    </a:lnTo>
                    <a:lnTo>
                      <a:pt x="2381" y="4595"/>
                    </a:lnTo>
                    <a:lnTo>
                      <a:pt x="2411" y="4601"/>
                    </a:lnTo>
                    <a:lnTo>
                      <a:pt x="2441" y="4609"/>
                    </a:lnTo>
                    <a:lnTo>
                      <a:pt x="2472" y="4619"/>
                    </a:lnTo>
                    <a:lnTo>
                      <a:pt x="2501" y="4630"/>
                    </a:lnTo>
                    <a:lnTo>
                      <a:pt x="2529" y="4642"/>
                    </a:lnTo>
                    <a:lnTo>
                      <a:pt x="2558" y="4656"/>
                    </a:lnTo>
                    <a:lnTo>
                      <a:pt x="2586" y="4671"/>
                    </a:lnTo>
                    <a:lnTo>
                      <a:pt x="2613" y="4689"/>
                    </a:lnTo>
                    <a:lnTo>
                      <a:pt x="2639" y="4707"/>
                    </a:lnTo>
                    <a:lnTo>
                      <a:pt x="2665" y="4727"/>
                    </a:lnTo>
                    <a:lnTo>
                      <a:pt x="2689" y="4748"/>
                    </a:lnTo>
                    <a:lnTo>
                      <a:pt x="2714" y="4770"/>
                    </a:lnTo>
                    <a:lnTo>
                      <a:pt x="5332" y="7384"/>
                    </a:lnTo>
                    <a:lnTo>
                      <a:pt x="5357" y="7406"/>
                    </a:lnTo>
                    <a:lnTo>
                      <a:pt x="5382" y="7427"/>
                    </a:lnTo>
                    <a:lnTo>
                      <a:pt x="5407" y="7448"/>
                    </a:lnTo>
                    <a:lnTo>
                      <a:pt x="5433" y="7466"/>
                    </a:lnTo>
                    <a:lnTo>
                      <a:pt x="5460" y="7483"/>
                    </a:lnTo>
                    <a:lnTo>
                      <a:pt x="5489" y="7498"/>
                    </a:lnTo>
                    <a:lnTo>
                      <a:pt x="5517" y="7512"/>
                    </a:lnTo>
                    <a:lnTo>
                      <a:pt x="5546" y="7524"/>
                    </a:lnTo>
                    <a:lnTo>
                      <a:pt x="5575" y="7535"/>
                    </a:lnTo>
                    <a:lnTo>
                      <a:pt x="5604" y="7545"/>
                    </a:lnTo>
                    <a:lnTo>
                      <a:pt x="5635" y="7553"/>
                    </a:lnTo>
                    <a:lnTo>
                      <a:pt x="5665" y="7559"/>
                    </a:lnTo>
                    <a:lnTo>
                      <a:pt x="5696" y="7565"/>
                    </a:lnTo>
                    <a:lnTo>
                      <a:pt x="5726" y="7569"/>
                    </a:lnTo>
                    <a:lnTo>
                      <a:pt x="5758" y="7571"/>
                    </a:lnTo>
                    <a:lnTo>
                      <a:pt x="5789" y="7572"/>
                    </a:lnTo>
                    <a:lnTo>
                      <a:pt x="5819" y="7571"/>
                    </a:lnTo>
                    <a:lnTo>
                      <a:pt x="5850" y="7569"/>
                    </a:lnTo>
                    <a:lnTo>
                      <a:pt x="5882" y="7565"/>
                    </a:lnTo>
                    <a:lnTo>
                      <a:pt x="5912" y="7559"/>
                    </a:lnTo>
                    <a:lnTo>
                      <a:pt x="5942" y="7552"/>
                    </a:lnTo>
                    <a:lnTo>
                      <a:pt x="5972" y="7544"/>
                    </a:lnTo>
                    <a:lnTo>
                      <a:pt x="6003" y="7535"/>
                    </a:lnTo>
                    <a:lnTo>
                      <a:pt x="6032" y="7524"/>
                    </a:lnTo>
                    <a:lnTo>
                      <a:pt x="6060" y="7512"/>
                    </a:lnTo>
                    <a:lnTo>
                      <a:pt x="6089" y="7498"/>
                    </a:lnTo>
                    <a:lnTo>
                      <a:pt x="6117" y="7482"/>
                    </a:lnTo>
                    <a:lnTo>
                      <a:pt x="6144" y="7465"/>
                    </a:lnTo>
                    <a:lnTo>
                      <a:pt x="6170" y="7447"/>
                    </a:lnTo>
                    <a:lnTo>
                      <a:pt x="6196" y="7426"/>
                    </a:lnTo>
                    <a:lnTo>
                      <a:pt x="6220" y="7405"/>
                    </a:lnTo>
                    <a:lnTo>
                      <a:pt x="6245" y="7383"/>
                    </a:lnTo>
                    <a:lnTo>
                      <a:pt x="13421" y="190"/>
                    </a:lnTo>
                    <a:lnTo>
                      <a:pt x="13445" y="166"/>
                    </a:lnTo>
                    <a:lnTo>
                      <a:pt x="13470" y="145"/>
                    </a:lnTo>
                    <a:lnTo>
                      <a:pt x="13495" y="125"/>
                    </a:lnTo>
                    <a:lnTo>
                      <a:pt x="13521" y="107"/>
                    </a:lnTo>
                    <a:lnTo>
                      <a:pt x="13549" y="90"/>
                    </a:lnTo>
                    <a:lnTo>
                      <a:pt x="13577" y="75"/>
                    </a:lnTo>
                    <a:lnTo>
                      <a:pt x="13605" y="60"/>
                    </a:lnTo>
                    <a:lnTo>
                      <a:pt x="13634" y="47"/>
                    </a:lnTo>
                    <a:lnTo>
                      <a:pt x="13663" y="36"/>
                    </a:lnTo>
                    <a:lnTo>
                      <a:pt x="13693" y="27"/>
                    </a:lnTo>
                    <a:lnTo>
                      <a:pt x="13723" y="19"/>
                    </a:lnTo>
                    <a:lnTo>
                      <a:pt x="13753" y="12"/>
                    </a:lnTo>
                    <a:lnTo>
                      <a:pt x="13784" y="7"/>
                    </a:lnTo>
                    <a:lnTo>
                      <a:pt x="13815" y="3"/>
                    </a:lnTo>
                    <a:lnTo>
                      <a:pt x="13846" y="1"/>
                    </a:lnTo>
                    <a:lnTo>
                      <a:pt x="13877" y="0"/>
                    </a:lnTo>
                    <a:lnTo>
                      <a:pt x="13908" y="1"/>
                    </a:lnTo>
                    <a:lnTo>
                      <a:pt x="13939" y="3"/>
                    </a:lnTo>
                    <a:lnTo>
                      <a:pt x="13970" y="6"/>
                    </a:lnTo>
                    <a:lnTo>
                      <a:pt x="14000" y="11"/>
                    </a:lnTo>
                    <a:lnTo>
                      <a:pt x="14031" y="18"/>
                    </a:lnTo>
                    <a:lnTo>
                      <a:pt x="14062" y="26"/>
                    </a:lnTo>
                    <a:lnTo>
                      <a:pt x="14091" y="35"/>
                    </a:lnTo>
                    <a:lnTo>
                      <a:pt x="14120" y="46"/>
                    </a:lnTo>
                    <a:lnTo>
                      <a:pt x="14149" y="58"/>
                    </a:lnTo>
                    <a:lnTo>
                      <a:pt x="14178" y="73"/>
                    </a:lnTo>
                    <a:lnTo>
                      <a:pt x="14206" y="88"/>
                    </a:lnTo>
                    <a:lnTo>
                      <a:pt x="14233" y="105"/>
                    </a:lnTo>
                    <a:lnTo>
                      <a:pt x="14259" y="123"/>
                    </a:lnTo>
                    <a:lnTo>
                      <a:pt x="14285" y="143"/>
                    </a:lnTo>
                    <a:lnTo>
                      <a:pt x="14310" y="164"/>
                    </a:lnTo>
                    <a:lnTo>
                      <a:pt x="14334" y="186"/>
                    </a:lnTo>
                    <a:lnTo>
                      <a:pt x="15938" y="1780"/>
                    </a:lnTo>
                    <a:lnTo>
                      <a:pt x="15962" y="1804"/>
                    </a:lnTo>
                    <a:lnTo>
                      <a:pt x="15983" y="1829"/>
                    </a:lnTo>
                    <a:lnTo>
                      <a:pt x="16003" y="1855"/>
                    </a:lnTo>
                    <a:lnTo>
                      <a:pt x="16021" y="1881"/>
                    </a:lnTo>
                    <a:lnTo>
                      <a:pt x="16038" y="1908"/>
                    </a:lnTo>
                    <a:lnTo>
                      <a:pt x="16053" y="1935"/>
                    </a:lnTo>
                    <a:lnTo>
                      <a:pt x="16068" y="1964"/>
                    </a:lnTo>
                    <a:lnTo>
                      <a:pt x="16081" y="1993"/>
                    </a:lnTo>
                    <a:lnTo>
                      <a:pt x="16092" y="2022"/>
                    </a:lnTo>
                    <a:lnTo>
                      <a:pt x="16101" y="2051"/>
                    </a:lnTo>
                    <a:lnTo>
                      <a:pt x="16109" y="2082"/>
                    </a:lnTo>
                    <a:lnTo>
                      <a:pt x="16116" y="2112"/>
                    </a:lnTo>
                    <a:lnTo>
                      <a:pt x="16121" y="2143"/>
                    </a:lnTo>
                    <a:lnTo>
                      <a:pt x="16125" y="2173"/>
                    </a:lnTo>
                    <a:lnTo>
                      <a:pt x="16127" y="2205"/>
                    </a:lnTo>
                    <a:lnTo>
                      <a:pt x="16128" y="2236"/>
                    </a:lnTo>
                    <a:lnTo>
                      <a:pt x="16127" y="2266"/>
                    </a:lnTo>
                    <a:lnTo>
                      <a:pt x="16125" y="2297"/>
                    </a:lnTo>
                    <a:lnTo>
                      <a:pt x="16122" y="2328"/>
                    </a:lnTo>
                    <a:lnTo>
                      <a:pt x="16117" y="2359"/>
                    </a:lnTo>
                    <a:lnTo>
                      <a:pt x="16110" y="2389"/>
                    </a:lnTo>
                    <a:lnTo>
                      <a:pt x="16102" y="2419"/>
                    </a:lnTo>
                    <a:lnTo>
                      <a:pt x="16093" y="2449"/>
                    </a:lnTo>
                    <a:lnTo>
                      <a:pt x="16082" y="2478"/>
                    </a:lnTo>
                    <a:lnTo>
                      <a:pt x="16069" y="2507"/>
                    </a:lnTo>
                    <a:lnTo>
                      <a:pt x="16055" y="2535"/>
                    </a:lnTo>
                    <a:lnTo>
                      <a:pt x="16039" y="2564"/>
                    </a:lnTo>
                    <a:lnTo>
                      <a:pt x="16023" y="2591"/>
                    </a:lnTo>
                    <a:lnTo>
                      <a:pt x="16004" y="2617"/>
                    </a:lnTo>
                    <a:lnTo>
                      <a:pt x="15985" y="2642"/>
                    </a:lnTo>
                    <a:lnTo>
                      <a:pt x="15964" y="2667"/>
                    </a:lnTo>
                    <a:lnTo>
                      <a:pt x="15941" y="2692"/>
                    </a:lnTo>
                    <a:lnTo>
                      <a:pt x="7238" y="11415"/>
                    </a:lnTo>
                    <a:lnTo>
                      <a:pt x="7214" y="11439"/>
                    </a:lnTo>
                    <a:lnTo>
                      <a:pt x="7188" y="11462"/>
                    </a:lnTo>
                    <a:lnTo>
                      <a:pt x="7162" y="11485"/>
                    </a:lnTo>
                    <a:lnTo>
                      <a:pt x="7134" y="11507"/>
                    </a:lnTo>
                    <a:lnTo>
                      <a:pt x="7104" y="11529"/>
                    </a:lnTo>
                    <a:lnTo>
                      <a:pt x="7074" y="11550"/>
                    </a:lnTo>
                    <a:lnTo>
                      <a:pt x="7043" y="11572"/>
                    </a:lnTo>
                    <a:lnTo>
                      <a:pt x="7011" y="11593"/>
                    </a:lnTo>
                    <a:lnTo>
                      <a:pt x="6977" y="11613"/>
                    </a:lnTo>
                    <a:lnTo>
                      <a:pt x="6943" y="11632"/>
                    </a:lnTo>
                    <a:lnTo>
                      <a:pt x="6909" y="11651"/>
                    </a:lnTo>
                    <a:lnTo>
                      <a:pt x="6874" y="11670"/>
                    </a:lnTo>
                    <a:lnTo>
                      <a:pt x="6837" y="11688"/>
                    </a:lnTo>
                    <a:lnTo>
                      <a:pt x="6801" y="11706"/>
                    </a:lnTo>
                    <a:lnTo>
                      <a:pt x="6765" y="11722"/>
                    </a:lnTo>
                    <a:lnTo>
                      <a:pt x="6727" y="11738"/>
                    </a:lnTo>
                    <a:lnTo>
                      <a:pt x="6689" y="11753"/>
                    </a:lnTo>
                    <a:lnTo>
                      <a:pt x="6652" y="11767"/>
                    </a:lnTo>
                    <a:lnTo>
                      <a:pt x="6613" y="11781"/>
                    </a:lnTo>
                    <a:lnTo>
                      <a:pt x="6576" y="11793"/>
                    </a:lnTo>
                    <a:lnTo>
                      <a:pt x="6538" y="11805"/>
                    </a:lnTo>
                    <a:lnTo>
                      <a:pt x="6500" y="11817"/>
                    </a:lnTo>
                    <a:lnTo>
                      <a:pt x="6461" y="11827"/>
                    </a:lnTo>
                    <a:lnTo>
                      <a:pt x="6424" y="11836"/>
                    </a:lnTo>
                    <a:lnTo>
                      <a:pt x="6387" y="11844"/>
                    </a:lnTo>
                    <a:lnTo>
                      <a:pt x="6349" y="11852"/>
                    </a:lnTo>
                    <a:lnTo>
                      <a:pt x="6313" y="11858"/>
                    </a:lnTo>
                    <a:lnTo>
                      <a:pt x="6277" y="11863"/>
                    </a:lnTo>
                    <a:lnTo>
                      <a:pt x="6241" y="11867"/>
                    </a:lnTo>
                    <a:lnTo>
                      <a:pt x="6205" y="11870"/>
                    </a:lnTo>
                    <a:lnTo>
                      <a:pt x="6171" y="11871"/>
                    </a:lnTo>
                    <a:lnTo>
                      <a:pt x="6138" y="11872"/>
                    </a:lnTo>
                    <a:lnTo>
                      <a:pt x="5386" y="11872"/>
                    </a:lnTo>
                    <a:lnTo>
                      <a:pt x="5352" y="11871"/>
                    </a:lnTo>
                    <a:lnTo>
                      <a:pt x="5318" y="11870"/>
                    </a:lnTo>
                    <a:lnTo>
                      <a:pt x="5283" y="11867"/>
                    </a:lnTo>
                    <a:lnTo>
                      <a:pt x="5247" y="11863"/>
                    </a:lnTo>
                    <a:lnTo>
                      <a:pt x="5210" y="11858"/>
                    </a:lnTo>
                    <a:lnTo>
                      <a:pt x="5174" y="11851"/>
                    </a:lnTo>
                    <a:lnTo>
                      <a:pt x="5137" y="11844"/>
                    </a:lnTo>
                    <a:lnTo>
                      <a:pt x="5099" y="11836"/>
                    </a:lnTo>
                    <a:lnTo>
                      <a:pt x="5062" y="11827"/>
                    </a:lnTo>
                    <a:lnTo>
                      <a:pt x="5024" y="11817"/>
                    </a:lnTo>
                    <a:lnTo>
                      <a:pt x="4986" y="11805"/>
                    </a:lnTo>
                    <a:lnTo>
                      <a:pt x="4948" y="11793"/>
                    </a:lnTo>
                    <a:lnTo>
                      <a:pt x="4910" y="11780"/>
                    </a:lnTo>
                    <a:lnTo>
                      <a:pt x="4872" y="11767"/>
                    </a:lnTo>
                    <a:lnTo>
                      <a:pt x="4834" y="11753"/>
                    </a:lnTo>
                    <a:lnTo>
                      <a:pt x="4796" y="11738"/>
                    </a:lnTo>
                    <a:lnTo>
                      <a:pt x="4760" y="11722"/>
                    </a:lnTo>
                    <a:lnTo>
                      <a:pt x="4722" y="11705"/>
                    </a:lnTo>
                    <a:lnTo>
                      <a:pt x="4686" y="11688"/>
                    </a:lnTo>
                    <a:lnTo>
                      <a:pt x="4650" y="11669"/>
                    </a:lnTo>
                    <a:lnTo>
                      <a:pt x="4615" y="11651"/>
                    </a:lnTo>
                    <a:lnTo>
                      <a:pt x="4580" y="11632"/>
                    </a:lnTo>
                    <a:lnTo>
                      <a:pt x="4546" y="11612"/>
                    </a:lnTo>
                    <a:lnTo>
                      <a:pt x="4513" y="11592"/>
                    </a:lnTo>
                    <a:lnTo>
                      <a:pt x="4481" y="11572"/>
                    </a:lnTo>
                    <a:lnTo>
                      <a:pt x="4449" y="11550"/>
                    </a:lnTo>
                    <a:lnTo>
                      <a:pt x="4419" y="11528"/>
                    </a:lnTo>
                    <a:lnTo>
                      <a:pt x="4390" y="11506"/>
                    </a:lnTo>
                    <a:lnTo>
                      <a:pt x="4363" y="11484"/>
                    </a:lnTo>
                    <a:lnTo>
                      <a:pt x="4335" y="11462"/>
                    </a:lnTo>
                    <a:lnTo>
                      <a:pt x="4310" y="11439"/>
                    </a:lnTo>
                    <a:lnTo>
                      <a:pt x="4286" y="11414"/>
                    </a:lnTo>
                    <a:lnTo>
                      <a:pt x="187" y="7297"/>
                    </a:lnTo>
                    <a:close/>
                  </a:path>
                </a:pathLst>
              </a:custGeom>
              <a:solidFill>
                <a:schemeClr val="bg1"/>
              </a:solidFill>
              <a:ln w="19050">
                <a:noFill/>
              </a:ln>
            </p:spPr>
            <p:txBody>
              <a:bodyPr vert="horz" wrap="square" lIns="91440" tIns="45720" rIns="91440" bIns="45720" numCol="1" anchor="t" anchorCtr="0" compatLnSpc="1">
                <a:prstTxWarp prst="textNoShape">
                  <a:avLst/>
                </a:prstTxWarp>
              </a:bodyPr>
              <a:lstStyle/>
              <a:p>
                <a:endParaRPr lang="id-ID">
                  <a:solidFill>
                    <a:srgbClr val="535761"/>
                  </a:solidFill>
                  <a:latin typeface="Raleway Light" panose="020B0403030101060003" pitchFamily="34" charset="0"/>
                  <a:ea typeface="Open Sans" panose="020B0606030504020204" pitchFamily="34" charset="0"/>
                  <a:cs typeface="Open Sans" panose="020B0606030504020204" pitchFamily="34" charset="0"/>
                </a:endParaRPr>
              </a:p>
            </p:txBody>
          </p:sp>
        </p:grpSp>
      </p:grpSp>
      <p:grpSp>
        <p:nvGrpSpPr>
          <p:cNvPr id="10" name="组合 9">
            <a:extLst>
              <a:ext uri="{FF2B5EF4-FFF2-40B4-BE49-F238E27FC236}">
                <a16:creationId xmlns:a16="http://schemas.microsoft.com/office/drawing/2014/main" id="{143FDC75-7DC5-458F-A3BD-D7AEF906EA34}"/>
              </a:ext>
            </a:extLst>
          </p:cNvPr>
          <p:cNvGrpSpPr/>
          <p:nvPr/>
        </p:nvGrpSpPr>
        <p:grpSpPr>
          <a:xfrm>
            <a:off x="5891722" y="3674863"/>
            <a:ext cx="5431738" cy="2004577"/>
            <a:chOff x="5891722" y="3674863"/>
            <a:chExt cx="5431738" cy="2004577"/>
          </a:xfrm>
        </p:grpSpPr>
        <p:sp>
          <p:nvSpPr>
            <p:cNvPr id="47" name="Rectangle: Rounded Corners 86">
              <a:extLst>
                <a:ext uri="{FF2B5EF4-FFF2-40B4-BE49-F238E27FC236}">
                  <a16:creationId xmlns:a16="http://schemas.microsoft.com/office/drawing/2014/main" id="{032A3629-D403-4318-A2A4-F64AEBF04EED}"/>
                </a:ext>
              </a:extLst>
            </p:cNvPr>
            <p:cNvSpPr/>
            <p:nvPr/>
          </p:nvSpPr>
          <p:spPr>
            <a:xfrm>
              <a:off x="5891722" y="3674863"/>
              <a:ext cx="5431738" cy="2004577"/>
            </a:xfrm>
            <a:prstGeom prst="roundRect">
              <a:avLst>
                <a:gd name="adj" fmla="val 3921"/>
              </a:avLst>
            </a:prstGeom>
            <a:gradFill>
              <a:gsLst>
                <a:gs pos="100000">
                  <a:schemeClr val="accent1">
                    <a:alpha val="0"/>
                  </a:schemeClr>
                </a:gs>
                <a:gs pos="0">
                  <a:schemeClr val="accent1"/>
                </a:gs>
              </a:gsLst>
              <a:lin ang="2700000" scaled="0"/>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id-ID"/>
            </a:p>
          </p:txBody>
        </p:sp>
        <p:sp>
          <p:nvSpPr>
            <p:cNvPr id="48" name="Rectangle 88">
              <a:extLst>
                <a:ext uri="{FF2B5EF4-FFF2-40B4-BE49-F238E27FC236}">
                  <a16:creationId xmlns:a16="http://schemas.microsoft.com/office/drawing/2014/main" id="{4B17FAC1-EEB8-439B-8588-3EFBFB7C56C3}"/>
                </a:ext>
              </a:extLst>
            </p:cNvPr>
            <p:cNvSpPr/>
            <p:nvPr/>
          </p:nvSpPr>
          <p:spPr>
            <a:xfrm>
              <a:off x="6588974" y="3844229"/>
              <a:ext cx="4597185" cy="1663212"/>
            </a:xfrm>
            <a:prstGeom prst="rect">
              <a:avLst/>
            </a:prstGeom>
          </p:spPr>
          <p:txBody>
            <a:bodyPr wrap="square">
              <a:spAutoFit/>
            </a:bodyPr>
            <a:lstStyle/>
            <a:p>
              <a:pPr>
                <a:lnSpc>
                  <a:spcPct val="130000"/>
                </a:lnSpc>
              </a:pPr>
              <a:r>
                <a:rPr lang="zh-CN" altLang="en-US" sz="1600" dirty="0">
                  <a:solidFill>
                    <a:schemeClr val="bg1"/>
                  </a:solidFill>
                  <a:latin typeface="+mn-ea"/>
                  <a:cs typeface="Open Sans Light" panose="020B0306030504020204" pitchFamily="34" charset="0"/>
                </a:rPr>
                <a:t>在特殊情况下，动物冠状病毒能进化并感染人类，然后在人群中传播，例如在中东呼吸综合症</a:t>
              </a:r>
              <a:r>
                <a:rPr lang="en-US" altLang="zh-CN" sz="1600" dirty="0">
                  <a:solidFill>
                    <a:schemeClr val="bg1"/>
                  </a:solidFill>
                  <a:latin typeface="+mn-ea"/>
                  <a:cs typeface="Open Sans Light" panose="020B0306030504020204" pitchFamily="34" charset="0"/>
                </a:rPr>
                <a:t>(MERS) </a:t>
              </a:r>
              <a:r>
                <a:rPr lang="zh-CN" altLang="en-US" sz="1600" dirty="0">
                  <a:solidFill>
                    <a:schemeClr val="bg1"/>
                  </a:solidFill>
                  <a:latin typeface="+mn-ea"/>
                  <a:cs typeface="Open Sans Light" panose="020B0306030504020204" pitchFamily="34" charset="0"/>
                </a:rPr>
                <a:t>和严重急性呼吸道症候群</a:t>
              </a:r>
              <a:r>
                <a:rPr lang="en-US" altLang="zh-CN" sz="1600" dirty="0">
                  <a:solidFill>
                    <a:schemeClr val="bg1"/>
                  </a:solidFill>
                  <a:latin typeface="+mn-ea"/>
                  <a:cs typeface="Open Sans Light" panose="020B0306030504020204" pitchFamily="34" charset="0"/>
                </a:rPr>
                <a:t>(SARS) </a:t>
              </a:r>
              <a:r>
                <a:rPr lang="zh-CN" altLang="en-US" sz="1600" dirty="0">
                  <a:solidFill>
                    <a:schemeClr val="bg1"/>
                  </a:solidFill>
                  <a:latin typeface="+mn-ea"/>
                  <a:cs typeface="Open Sans Light" panose="020B0306030504020204" pitchFamily="34" charset="0"/>
                </a:rPr>
                <a:t>中所见到的情况</a:t>
              </a:r>
              <a:endParaRPr lang="en-US" altLang="zh-CN" sz="1600" dirty="0">
                <a:solidFill>
                  <a:schemeClr val="bg1"/>
                </a:solidFill>
                <a:latin typeface="+mn-ea"/>
                <a:cs typeface="Open Sans Light" panose="020B0306030504020204" pitchFamily="34" charset="0"/>
              </a:endParaRPr>
            </a:p>
            <a:p>
              <a:pPr>
                <a:lnSpc>
                  <a:spcPct val="130000"/>
                </a:lnSpc>
              </a:pPr>
              <a:r>
                <a:rPr lang="en-US" altLang="zh-CN" sz="1600" dirty="0">
                  <a:solidFill>
                    <a:schemeClr val="bg1"/>
                  </a:solidFill>
                  <a:latin typeface="+mn-ea"/>
                  <a:cs typeface="Open Sans Light" panose="020B0306030504020204" pitchFamily="34" charset="0"/>
                </a:rPr>
                <a:t>2019-nCoV</a:t>
              </a:r>
              <a:r>
                <a:rPr lang="zh-CN" altLang="en-US" sz="1600" dirty="0">
                  <a:solidFill>
                    <a:schemeClr val="bg1"/>
                  </a:solidFill>
                  <a:latin typeface="+mn-ea"/>
                  <a:cs typeface="Open Sans Light" panose="020B0306030504020204" pitchFamily="34" charset="0"/>
                </a:rPr>
                <a:t>的人传人已被证实</a:t>
              </a:r>
            </a:p>
          </p:txBody>
        </p:sp>
        <p:grpSp>
          <p:nvGrpSpPr>
            <p:cNvPr id="55" name="组合 54">
              <a:extLst>
                <a:ext uri="{FF2B5EF4-FFF2-40B4-BE49-F238E27FC236}">
                  <a16:creationId xmlns:a16="http://schemas.microsoft.com/office/drawing/2014/main" id="{957B1CA7-CB6B-4525-9B2E-3E164F4ABB01}"/>
                </a:ext>
              </a:extLst>
            </p:cNvPr>
            <p:cNvGrpSpPr/>
            <p:nvPr/>
          </p:nvGrpSpPr>
          <p:grpSpPr>
            <a:xfrm>
              <a:off x="6054221" y="4443812"/>
              <a:ext cx="413418" cy="413418"/>
              <a:chOff x="6054221" y="4802921"/>
              <a:chExt cx="413418" cy="413418"/>
            </a:xfrm>
          </p:grpSpPr>
          <p:sp>
            <p:nvSpPr>
              <p:cNvPr id="52" name="Oval 92">
                <a:extLst>
                  <a:ext uri="{FF2B5EF4-FFF2-40B4-BE49-F238E27FC236}">
                    <a16:creationId xmlns:a16="http://schemas.microsoft.com/office/drawing/2014/main" id="{ED10040D-C3B7-4E4F-9D11-BBAC08474E71}"/>
                  </a:ext>
                </a:extLst>
              </p:cNvPr>
              <p:cNvSpPr/>
              <p:nvPr/>
            </p:nvSpPr>
            <p:spPr>
              <a:xfrm>
                <a:off x="6054221" y="4802921"/>
                <a:ext cx="413418" cy="4134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93">
                <a:extLst>
                  <a:ext uri="{FF2B5EF4-FFF2-40B4-BE49-F238E27FC236}">
                    <a16:creationId xmlns:a16="http://schemas.microsoft.com/office/drawing/2014/main" id="{288A52D8-99F4-4075-8AFC-5BF7C9C264EC}"/>
                  </a:ext>
                </a:extLst>
              </p:cNvPr>
              <p:cNvSpPr/>
              <p:nvPr/>
            </p:nvSpPr>
            <p:spPr>
              <a:xfrm>
                <a:off x="6099358" y="4848058"/>
                <a:ext cx="323144" cy="3231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229">
                <a:extLst>
                  <a:ext uri="{FF2B5EF4-FFF2-40B4-BE49-F238E27FC236}">
                    <a16:creationId xmlns:a16="http://schemas.microsoft.com/office/drawing/2014/main" id="{EDAB9E18-E137-4F89-A76A-2C0BA53FF051}"/>
                  </a:ext>
                </a:extLst>
              </p:cNvPr>
              <p:cNvSpPr>
                <a:spLocks/>
              </p:cNvSpPr>
              <p:nvPr/>
            </p:nvSpPr>
            <p:spPr bwMode="auto">
              <a:xfrm>
                <a:off x="6200374" y="4968025"/>
                <a:ext cx="121113" cy="83211"/>
              </a:xfrm>
              <a:custGeom>
                <a:avLst/>
                <a:gdLst>
                  <a:gd name="T0" fmla="*/ 124 w 16128"/>
                  <a:gd name="T1" fmla="*/ 7223 h 11872"/>
                  <a:gd name="T2" fmla="*/ 59 w 16128"/>
                  <a:gd name="T3" fmla="*/ 7113 h 11872"/>
                  <a:gd name="T4" fmla="*/ 18 w 16128"/>
                  <a:gd name="T5" fmla="*/ 6994 h 11872"/>
                  <a:gd name="T6" fmla="*/ 1 w 16128"/>
                  <a:gd name="T7" fmla="*/ 6871 h 11872"/>
                  <a:gd name="T8" fmla="*/ 7 w 16128"/>
                  <a:gd name="T9" fmla="*/ 6747 h 11872"/>
                  <a:gd name="T10" fmla="*/ 36 w 16128"/>
                  <a:gd name="T11" fmla="*/ 6626 h 11872"/>
                  <a:gd name="T12" fmla="*/ 90 w 16128"/>
                  <a:gd name="T13" fmla="*/ 6512 h 11872"/>
                  <a:gd name="T14" fmla="*/ 165 w 16128"/>
                  <a:gd name="T15" fmla="*/ 6408 h 11872"/>
                  <a:gd name="T16" fmla="*/ 1850 w 16128"/>
                  <a:gd name="T17" fmla="*/ 4727 h 11872"/>
                  <a:gd name="T18" fmla="*/ 1957 w 16128"/>
                  <a:gd name="T19" fmla="*/ 4656 h 11872"/>
                  <a:gd name="T20" fmla="*/ 2073 w 16128"/>
                  <a:gd name="T21" fmla="*/ 4609 h 11872"/>
                  <a:gd name="T22" fmla="*/ 2195 w 16128"/>
                  <a:gd name="T23" fmla="*/ 4586 h 11872"/>
                  <a:gd name="T24" fmla="*/ 2319 w 16128"/>
                  <a:gd name="T25" fmla="*/ 4586 h 11872"/>
                  <a:gd name="T26" fmla="*/ 2441 w 16128"/>
                  <a:gd name="T27" fmla="*/ 4609 h 11872"/>
                  <a:gd name="T28" fmla="*/ 2558 w 16128"/>
                  <a:gd name="T29" fmla="*/ 4656 h 11872"/>
                  <a:gd name="T30" fmla="*/ 2665 w 16128"/>
                  <a:gd name="T31" fmla="*/ 4727 h 11872"/>
                  <a:gd name="T32" fmla="*/ 5357 w 16128"/>
                  <a:gd name="T33" fmla="*/ 7406 h 11872"/>
                  <a:gd name="T34" fmla="*/ 5460 w 16128"/>
                  <a:gd name="T35" fmla="*/ 7483 h 11872"/>
                  <a:gd name="T36" fmla="*/ 5575 w 16128"/>
                  <a:gd name="T37" fmla="*/ 7535 h 11872"/>
                  <a:gd name="T38" fmla="*/ 5696 w 16128"/>
                  <a:gd name="T39" fmla="*/ 7565 h 11872"/>
                  <a:gd name="T40" fmla="*/ 5819 w 16128"/>
                  <a:gd name="T41" fmla="*/ 7571 h 11872"/>
                  <a:gd name="T42" fmla="*/ 5942 w 16128"/>
                  <a:gd name="T43" fmla="*/ 7552 h 11872"/>
                  <a:gd name="T44" fmla="*/ 6060 w 16128"/>
                  <a:gd name="T45" fmla="*/ 7512 h 11872"/>
                  <a:gd name="T46" fmla="*/ 6170 w 16128"/>
                  <a:gd name="T47" fmla="*/ 7447 h 11872"/>
                  <a:gd name="T48" fmla="*/ 13421 w 16128"/>
                  <a:gd name="T49" fmla="*/ 190 h 11872"/>
                  <a:gd name="T50" fmla="*/ 13521 w 16128"/>
                  <a:gd name="T51" fmla="*/ 107 h 11872"/>
                  <a:gd name="T52" fmla="*/ 13634 w 16128"/>
                  <a:gd name="T53" fmla="*/ 47 h 11872"/>
                  <a:gd name="T54" fmla="*/ 13753 w 16128"/>
                  <a:gd name="T55" fmla="*/ 12 h 11872"/>
                  <a:gd name="T56" fmla="*/ 13877 w 16128"/>
                  <a:gd name="T57" fmla="*/ 0 h 11872"/>
                  <a:gd name="T58" fmla="*/ 14000 w 16128"/>
                  <a:gd name="T59" fmla="*/ 11 h 11872"/>
                  <a:gd name="T60" fmla="*/ 14120 w 16128"/>
                  <a:gd name="T61" fmla="*/ 46 h 11872"/>
                  <a:gd name="T62" fmla="*/ 14233 w 16128"/>
                  <a:gd name="T63" fmla="*/ 105 h 11872"/>
                  <a:gd name="T64" fmla="*/ 14334 w 16128"/>
                  <a:gd name="T65" fmla="*/ 186 h 11872"/>
                  <a:gd name="T66" fmla="*/ 16003 w 16128"/>
                  <a:gd name="T67" fmla="*/ 1855 h 11872"/>
                  <a:gd name="T68" fmla="*/ 16068 w 16128"/>
                  <a:gd name="T69" fmla="*/ 1964 h 11872"/>
                  <a:gd name="T70" fmla="*/ 16109 w 16128"/>
                  <a:gd name="T71" fmla="*/ 2082 h 11872"/>
                  <a:gd name="T72" fmla="*/ 16127 w 16128"/>
                  <a:gd name="T73" fmla="*/ 2205 h 11872"/>
                  <a:gd name="T74" fmla="*/ 16122 w 16128"/>
                  <a:gd name="T75" fmla="*/ 2328 h 11872"/>
                  <a:gd name="T76" fmla="*/ 16093 w 16128"/>
                  <a:gd name="T77" fmla="*/ 2449 h 11872"/>
                  <a:gd name="T78" fmla="*/ 16039 w 16128"/>
                  <a:gd name="T79" fmla="*/ 2564 h 11872"/>
                  <a:gd name="T80" fmla="*/ 15964 w 16128"/>
                  <a:gd name="T81" fmla="*/ 2667 h 11872"/>
                  <a:gd name="T82" fmla="*/ 7188 w 16128"/>
                  <a:gd name="T83" fmla="*/ 11462 h 11872"/>
                  <a:gd name="T84" fmla="*/ 7074 w 16128"/>
                  <a:gd name="T85" fmla="*/ 11550 h 11872"/>
                  <a:gd name="T86" fmla="*/ 6943 w 16128"/>
                  <a:gd name="T87" fmla="*/ 11632 h 11872"/>
                  <a:gd name="T88" fmla="*/ 6801 w 16128"/>
                  <a:gd name="T89" fmla="*/ 11706 h 11872"/>
                  <a:gd name="T90" fmla="*/ 6652 w 16128"/>
                  <a:gd name="T91" fmla="*/ 11767 h 11872"/>
                  <a:gd name="T92" fmla="*/ 6500 w 16128"/>
                  <a:gd name="T93" fmla="*/ 11817 h 11872"/>
                  <a:gd name="T94" fmla="*/ 6349 w 16128"/>
                  <a:gd name="T95" fmla="*/ 11852 h 11872"/>
                  <a:gd name="T96" fmla="*/ 6205 w 16128"/>
                  <a:gd name="T97" fmla="*/ 11870 h 11872"/>
                  <a:gd name="T98" fmla="*/ 5352 w 16128"/>
                  <a:gd name="T99" fmla="*/ 11871 h 11872"/>
                  <a:gd name="T100" fmla="*/ 5210 w 16128"/>
                  <a:gd name="T101" fmla="*/ 11858 h 11872"/>
                  <a:gd name="T102" fmla="*/ 5062 w 16128"/>
                  <a:gd name="T103" fmla="*/ 11827 h 11872"/>
                  <a:gd name="T104" fmla="*/ 4910 w 16128"/>
                  <a:gd name="T105" fmla="*/ 11780 h 11872"/>
                  <a:gd name="T106" fmla="*/ 4760 w 16128"/>
                  <a:gd name="T107" fmla="*/ 11722 h 11872"/>
                  <a:gd name="T108" fmla="*/ 4615 w 16128"/>
                  <a:gd name="T109" fmla="*/ 11651 h 11872"/>
                  <a:gd name="T110" fmla="*/ 4481 w 16128"/>
                  <a:gd name="T111" fmla="*/ 11572 h 11872"/>
                  <a:gd name="T112" fmla="*/ 4363 w 16128"/>
                  <a:gd name="T113" fmla="*/ 11484 h 11872"/>
                  <a:gd name="T114" fmla="*/ 187 w 16128"/>
                  <a:gd name="T115" fmla="*/ 7297 h 1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28" h="11872">
                    <a:moveTo>
                      <a:pt x="187" y="7297"/>
                    </a:moveTo>
                    <a:lnTo>
                      <a:pt x="164" y="7273"/>
                    </a:lnTo>
                    <a:lnTo>
                      <a:pt x="143" y="7248"/>
                    </a:lnTo>
                    <a:lnTo>
                      <a:pt x="124" y="7223"/>
                    </a:lnTo>
                    <a:lnTo>
                      <a:pt x="106" y="7196"/>
                    </a:lnTo>
                    <a:lnTo>
                      <a:pt x="89" y="7168"/>
                    </a:lnTo>
                    <a:lnTo>
                      <a:pt x="74" y="7141"/>
                    </a:lnTo>
                    <a:lnTo>
                      <a:pt x="59" y="7113"/>
                    </a:lnTo>
                    <a:lnTo>
                      <a:pt x="46" y="7084"/>
                    </a:lnTo>
                    <a:lnTo>
                      <a:pt x="35" y="7054"/>
                    </a:lnTo>
                    <a:lnTo>
                      <a:pt x="26" y="7024"/>
                    </a:lnTo>
                    <a:lnTo>
                      <a:pt x="18" y="6994"/>
                    </a:lnTo>
                    <a:lnTo>
                      <a:pt x="12" y="6964"/>
                    </a:lnTo>
                    <a:lnTo>
                      <a:pt x="6" y="6933"/>
                    </a:lnTo>
                    <a:lnTo>
                      <a:pt x="3" y="6902"/>
                    </a:lnTo>
                    <a:lnTo>
                      <a:pt x="1" y="6871"/>
                    </a:lnTo>
                    <a:lnTo>
                      <a:pt x="0" y="6841"/>
                    </a:lnTo>
                    <a:lnTo>
                      <a:pt x="1" y="6809"/>
                    </a:lnTo>
                    <a:lnTo>
                      <a:pt x="3" y="6778"/>
                    </a:lnTo>
                    <a:lnTo>
                      <a:pt x="7" y="6747"/>
                    </a:lnTo>
                    <a:lnTo>
                      <a:pt x="12" y="6717"/>
                    </a:lnTo>
                    <a:lnTo>
                      <a:pt x="18" y="6687"/>
                    </a:lnTo>
                    <a:lnTo>
                      <a:pt x="26" y="6656"/>
                    </a:lnTo>
                    <a:lnTo>
                      <a:pt x="36" y="6626"/>
                    </a:lnTo>
                    <a:lnTo>
                      <a:pt x="47" y="6597"/>
                    </a:lnTo>
                    <a:lnTo>
                      <a:pt x="59" y="6569"/>
                    </a:lnTo>
                    <a:lnTo>
                      <a:pt x="74" y="6539"/>
                    </a:lnTo>
                    <a:lnTo>
                      <a:pt x="90" y="6512"/>
                    </a:lnTo>
                    <a:lnTo>
                      <a:pt x="106" y="6485"/>
                    </a:lnTo>
                    <a:lnTo>
                      <a:pt x="125" y="6459"/>
                    </a:lnTo>
                    <a:lnTo>
                      <a:pt x="144" y="6432"/>
                    </a:lnTo>
                    <a:lnTo>
                      <a:pt x="165" y="6408"/>
                    </a:lnTo>
                    <a:lnTo>
                      <a:pt x="188" y="6384"/>
                    </a:lnTo>
                    <a:lnTo>
                      <a:pt x="1801" y="4771"/>
                    </a:lnTo>
                    <a:lnTo>
                      <a:pt x="1824" y="4748"/>
                    </a:lnTo>
                    <a:lnTo>
                      <a:pt x="1850" y="4727"/>
                    </a:lnTo>
                    <a:lnTo>
                      <a:pt x="1876" y="4707"/>
                    </a:lnTo>
                    <a:lnTo>
                      <a:pt x="1902" y="4689"/>
                    </a:lnTo>
                    <a:lnTo>
                      <a:pt x="1929" y="4671"/>
                    </a:lnTo>
                    <a:lnTo>
                      <a:pt x="1957" y="4656"/>
                    </a:lnTo>
                    <a:lnTo>
                      <a:pt x="1985" y="4642"/>
                    </a:lnTo>
                    <a:lnTo>
                      <a:pt x="2014" y="4630"/>
                    </a:lnTo>
                    <a:lnTo>
                      <a:pt x="2043" y="4619"/>
                    </a:lnTo>
                    <a:lnTo>
                      <a:pt x="2073" y="4609"/>
                    </a:lnTo>
                    <a:lnTo>
                      <a:pt x="2104" y="4601"/>
                    </a:lnTo>
                    <a:lnTo>
                      <a:pt x="2134" y="4595"/>
                    </a:lnTo>
                    <a:lnTo>
                      <a:pt x="2164" y="4590"/>
                    </a:lnTo>
                    <a:lnTo>
                      <a:pt x="2195" y="4586"/>
                    </a:lnTo>
                    <a:lnTo>
                      <a:pt x="2227" y="4584"/>
                    </a:lnTo>
                    <a:lnTo>
                      <a:pt x="2257" y="4583"/>
                    </a:lnTo>
                    <a:lnTo>
                      <a:pt x="2288" y="4584"/>
                    </a:lnTo>
                    <a:lnTo>
                      <a:pt x="2319" y="4586"/>
                    </a:lnTo>
                    <a:lnTo>
                      <a:pt x="2350" y="4590"/>
                    </a:lnTo>
                    <a:lnTo>
                      <a:pt x="2381" y="4595"/>
                    </a:lnTo>
                    <a:lnTo>
                      <a:pt x="2411" y="4601"/>
                    </a:lnTo>
                    <a:lnTo>
                      <a:pt x="2441" y="4609"/>
                    </a:lnTo>
                    <a:lnTo>
                      <a:pt x="2472" y="4619"/>
                    </a:lnTo>
                    <a:lnTo>
                      <a:pt x="2501" y="4630"/>
                    </a:lnTo>
                    <a:lnTo>
                      <a:pt x="2529" y="4642"/>
                    </a:lnTo>
                    <a:lnTo>
                      <a:pt x="2558" y="4656"/>
                    </a:lnTo>
                    <a:lnTo>
                      <a:pt x="2586" y="4671"/>
                    </a:lnTo>
                    <a:lnTo>
                      <a:pt x="2613" y="4689"/>
                    </a:lnTo>
                    <a:lnTo>
                      <a:pt x="2639" y="4707"/>
                    </a:lnTo>
                    <a:lnTo>
                      <a:pt x="2665" y="4727"/>
                    </a:lnTo>
                    <a:lnTo>
                      <a:pt x="2689" y="4748"/>
                    </a:lnTo>
                    <a:lnTo>
                      <a:pt x="2714" y="4770"/>
                    </a:lnTo>
                    <a:lnTo>
                      <a:pt x="5332" y="7384"/>
                    </a:lnTo>
                    <a:lnTo>
                      <a:pt x="5357" y="7406"/>
                    </a:lnTo>
                    <a:lnTo>
                      <a:pt x="5382" y="7427"/>
                    </a:lnTo>
                    <a:lnTo>
                      <a:pt x="5407" y="7448"/>
                    </a:lnTo>
                    <a:lnTo>
                      <a:pt x="5433" y="7466"/>
                    </a:lnTo>
                    <a:lnTo>
                      <a:pt x="5460" y="7483"/>
                    </a:lnTo>
                    <a:lnTo>
                      <a:pt x="5489" y="7498"/>
                    </a:lnTo>
                    <a:lnTo>
                      <a:pt x="5517" y="7512"/>
                    </a:lnTo>
                    <a:lnTo>
                      <a:pt x="5546" y="7524"/>
                    </a:lnTo>
                    <a:lnTo>
                      <a:pt x="5575" y="7535"/>
                    </a:lnTo>
                    <a:lnTo>
                      <a:pt x="5604" y="7545"/>
                    </a:lnTo>
                    <a:lnTo>
                      <a:pt x="5635" y="7553"/>
                    </a:lnTo>
                    <a:lnTo>
                      <a:pt x="5665" y="7559"/>
                    </a:lnTo>
                    <a:lnTo>
                      <a:pt x="5696" y="7565"/>
                    </a:lnTo>
                    <a:lnTo>
                      <a:pt x="5726" y="7569"/>
                    </a:lnTo>
                    <a:lnTo>
                      <a:pt x="5758" y="7571"/>
                    </a:lnTo>
                    <a:lnTo>
                      <a:pt x="5789" y="7572"/>
                    </a:lnTo>
                    <a:lnTo>
                      <a:pt x="5819" y="7571"/>
                    </a:lnTo>
                    <a:lnTo>
                      <a:pt x="5850" y="7569"/>
                    </a:lnTo>
                    <a:lnTo>
                      <a:pt x="5882" y="7565"/>
                    </a:lnTo>
                    <a:lnTo>
                      <a:pt x="5912" y="7559"/>
                    </a:lnTo>
                    <a:lnTo>
                      <a:pt x="5942" y="7552"/>
                    </a:lnTo>
                    <a:lnTo>
                      <a:pt x="5972" y="7544"/>
                    </a:lnTo>
                    <a:lnTo>
                      <a:pt x="6003" y="7535"/>
                    </a:lnTo>
                    <a:lnTo>
                      <a:pt x="6032" y="7524"/>
                    </a:lnTo>
                    <a:lnTo>
                      <a:pt x="6060" y="7512"/>
                    </a:lnTo>
                    <a:lnTo>
                      <a:pt x="6089" y="7498"/>
                    </a:lnTo>
                    <a:lnTo>
                      <a:pt x="6117" y="7482"/>
                    </a:lnTo>
                    <a:lnTo>
                      <a:pt x="6144" y="7465"/>
                    </a:lnTo>
                    <a:lnTo>
                      <a:pt x="6170" y="7447"/>
                    </a:lnTo>
                    <a:lnTo>
                      <a:pt x="6196" y="7426"/>
                    </a:lnTo>
                    <a:lnTo>
                      <a:pt x="6220" y="7405"/>
                    </a:lnTo>
                    <a:lnTo>
                      <a:pt x="6245" y="7383"/>
                    </a:lnTo>
                    <a:lnTo>
                      <a:pt x="13421" y="190"/>
                    </a:lnTo>
                    <a:lnTo>
                      <a:pt x="13445" y="166"/>
                    </a:lnTo>
                    <a:lnTo>
                      <a:pt x="13470" y="145"/>
                    </a:lnTo>
                    <a:lnTo>
                      <a:pt x="13495" y="125"/>
                    </a:lnTo>
                    <a:lnTo>
                      <a:pt x="13521" y="107"/>
                    </a:lnTo>
                    <a:lnTo>
                      <a:pt x="13549" y="90"/>
                    </a:lnTo>
                    <a:lnTo>
                      <a:pt x="13577" y="75"/>
                    </a:lnTo>
                    <a:lnTo>
                      <a:pt x="13605" y="60"/>
                    </a:lnTo>
                    <a:lnTo>
                      <a:pt x="13634" y="47"/>
                    </a:lnTo>
                    <a:lnTo>
                      <a:pt x="13663" y="36"/>
                    </a:lnTo>
                    <a:lnTo>
                      <a:pt x="13693" y="27"/>
                    </a:lnTo>
                    <a:lnTo>
                      <a:pt x="13723" y="19"/>
                    </a:lnTo>
                    <a:lnTo>
                      <a:pt x="13753" y="12"/>
                    </a:lnTo>
                    <a:lnTo>
                      <a:pt x="13784" y="7"/>
                    </a:lnTo>
                    <a:lnTo>
                      <a:pt x="13815" y="3"/>
                    </a:lnTo>
                    <a:lnTo>
                      <a:pt x="13846" y="1"/>
                    </a:lnTo>
                    <a:lnTo>
                      <a:pt x="13877" y="0"/>
                    </a:lnTo>
                    <a:lnTo>
                      <a:pt x="13908" y="1"/>
                    </a:lnTo>
                    <a:lnTo>
                      <a:pt x="13939" y="3"/>
                    </a:lnTo>
                    <a:lnTo>
                      <a:pt x="13970" y="6"/>
                    </a:lnTo>
                    <a:lnTo>
                      <a:pt x="14000" y="11"/>
                    </a:lnTo>
                    <a:lnTo>
                      <a:pt x="14031" y="18"/>
                    </a:lnTo>
                    <a:lnTo>
                      <a:pt x="14062" y="26"/>
                    </a:lnTo>
                    <a:lnTo>
                      <a:pt x="14091" y="35"/>
                    </a:lnTo>
                    <a:lnTo>
                      <a:pt x="14120" y="46"/>
                    </a:lnTo>
                    <a:lnTo>
                      <a:pt x="14149" y="58"/>
                    </a:lnTo>
                    <a:lnTo>
                      <a:pt x="14178" y="73"/>
                    </a:lnTo>
                    <a:lnTo>
                      <a:pt x="14206" y="88"/>
                    </a:lnTo>
                    <a:lnTo>
                      <a:pt x="14233" y="105"/>
                    </a:lnTo>
                    <a:lnTo>
                      <a:pt x="14259" y="123"/>
                    </a:lnTo>
                    <a:lnTo>
                      <a:pt x="14285" y="143"/>
                    </a:lnTo>
                    <a:lnTo>
                      <a:pt x="14310" y="164"/>
                    </a:lnTo>
                    <a:lnTo>
                      <a:pt x="14334" y="186"/>
                    </a:lnTo>
                    <a:lnTo>
                      <a:pt x="15938" y="1780"/>
                    </a:lnTo>
                    <a:lnTo>
                      <a:pt x="15962" y="1804"/>
                    </a:lnTo>
                    <a:lnTo>
                      <a:pt x="15983" y="1829"/>
                    </a:lnTo>
                    <a:lnTo>
                      <a:pt x="16003" y="1855"/>
                    </a:lnTo>
                    <a:lnTo>
                      <a:pt x="16021" y="1881"/>
                    </a:lnTo>
                    <a:lnTo>
                      <a:pt x="16038" y="1908"/>
                    </a:lnTo>
                    <a:lnTo>
                      <a:pt x="16053" y="1935"/>
                    </a:lnTo>
                    <a:lnTo>
                      <a:pt x="16068" y="1964"/>
                    </a:lnTo>
                    <a:lnTo>
                      <a:pt x="16081" y="1993"/>
                    </a:lnTo>
                    <a:lnTo>
                      <a:pt x="16092" y="2022"/>
                    </a:lnTo>
                    <a:lnTo>
                      <a:pt x="16101" y="2051"/>
                    </a:lnTo>
                    <a:lnTo>
                      <a:pt x="16109" y="2082"/>
                    </a:lnTo>
                    <a:lnTo>
                      <a:pt x="16116" y="2112"/>
                    </a:lnTo>
                    <a:lnTo>
                      <a:pt x="16121" y="2143"/>
                    </a:lnTo>
                    <a:lnTo>
                      <a:pt x="16125" y="2173"/>
                    </a:lnTo>
                    <a:lnTo>
                      <a:pt x="16127" y="2205"/>
                    </a:lnTo>
                    <a:lnTo>
                      <a:pt x="16128" y="2236"/>
                    </a:lnTo>
                    <a:lnTo>
                      <a:pt x="16127" y="2266"/>
                    </a:lnTo>
                    <a:lnTo>
                      <a:pt x="16125" y="2297"/>
                    </a:lnTo>
                    <a:lnTo>
                      <a:pt x="16122" y="2328"/>
                    </a:lnTo>
                    <a:lnTo>
                      <a:pt x="16117" y="2359"/>
                    </a:lnTo>
                    <a:lnTo>
                      <a:pt x="16110" y="2389"/>
                    </a:lnTo>
                    <a:lnTo>
                      <a:pt x="16102" y="2419"/>
                    </a:lnTo>
                    <a:lnTo>
                      <a:pt x="16093" y="2449"/>
                    </a:lnTo>
                    <a:lnTo>
                      <a:pt x="16082" y="2478"/>
                    </a:lnTo>
                    <a:lnTo>
                      <a:pt x="16069" y="2507"/>
                    </a:lnTo>
                    <a:lnTo>
                      <a:pt x="16055" y="2535"/>
                    </a:lnTo>
                    <a:lnTo>
                      <a:pt x="16039" y="2564"/>
                    </a:lnTo>
                    <a:lnTo>
                      <a:pt x="16023" y="2591"/>
                    </a:lnTo>
                    <a:lnTo>
                      <a:pt x="16004" y="2617"/>
                    </a:lnTo>
                    <a:lnTo>
                      <a:pt x="15985" y="2642"/>
                    </a:lnTo>
                    <a:lnTo>
                      <a:pt x="15964" y="2667"/>
                    </a:lnTo>
                    <a:lnTo>
                      <a:pt x="15941" y="2692"/>
                    </a:lnTo>
                    <a:lnTo>
                      <a:pt x="7238" y="11415"/>
                    </a:lnTo>
                    <a:lnTo>
                      <a:pt x="7214" y="11439"/>
                    </a:lnTo>
                    <a:lnTo>
                      <a:pt x="7188" y="11462"/>
                    </a:lnTo>
                    <a:lnTo>
                      <a:pt x="7162" y="11485"/>
                    </a:lnTo>
                    <a:lnTo>
                      <a:pt x="7134" y="11507"/>
                    </a:lnTo>
                    <a:lnTo>
                      <a:pt x="7104" y="11529"/>
                    </a:lnTo>
                    <a:lnTo>
                      <a:pt x="7074" y="11550"/>
                    </a:lnTo>
                    <a:lnTo>
                      <a:pt x="7043" y="11572"/>
                    </a:lnTo>
                    <a:lnTo>
                      <a:pt x="7011" y="11593"/>
                    </a:lnTo>
                    <a:lnTo>
                      <a:pt x="6977" y="11613"/>
                    </a:lnTo>
                    <a:lnTo>
                      <a:pt x="6943" y="11632"/>
                    </a:lnTo>
                    <a:lnTo>
                      <a:pt x="6909" y="11651"/>
                    </a:lnTo>
                    <a:lnTo>
                      <a:pt x="6874" y="11670"/>
                    </a:lnTo>
                    <a:lnTo>
                      <a:pt x="6837" y="11688"/>
                    </a:lnTo>
                    <a:lnTo>
                      <a:pt x="6801" y="11706"/>
                    </a:lnTo>
                    <a:lnTo>
                      <a:pt x="6765" y="11722"/>
                    </a:lnTo>
                    <a:lnTo>
                      <a:pt x="6727" y="11738"/>
                    </a:lnTo>
                    <a:lnTo>
                      <a:pt x="6689" y="11753"/>
                    </a:lnTo>
                    <a:lnTo>
                      <a:pt x="6652" y="11767"/>
                    </a:lnTo>
                    <a:lnTo>
                      <a:pt x="6613" y="11781"/>
                    </a:lnTo>
                    <a:lnTo>
                      <a:pt x="6576" y="11793"/>
                    </a:lnTo>
                    <a:lnTo>
                      <a:pt x="6538" y="11805"/>
                    </a:lnTo>
                    <a:lnTo>
                      <a:pt x="6500" y="11817"/>
                    </a:lnTo>
                    <a:lnTo>
                      <a:pt x="6461" y="11827"/>
                    </a:lnTo>
                    <a:lnTo>
                      <a:pt x="6424" y="11836"/>
                    </a:lnTo>
                    <a:lnTo>
                      <a:pt x="6387" y="11844"/>
                    </a:lnTo>
                    <a:lnTo>
                      <a:pt x="6349" y="11852"/>
                    </a:lnTo>
                    <a:lnTo>
                      <a:pt x="6313" y="11858"/>
                    </a:lnTo>
                    <a:lnTo>
                      <a:pt x="6277" y="11863"/>
                    </a:lnTo>
                    <a:lnTo>
                      <a:pt x="6241" y="11867"/>
                    </a:lnTo>
                    <a:lnTo>
                      <a:pt x="6205" y="11870"/>
                    </a:lnTo>
                    <a:lnTo>
                      <a:pt x="6171" y="11871"/>
                    </a:lnTo>
                    <a:lnTo>
                      <a:pt x="6138" y="11872"/>
                    </a:lnTo>
                    <a:lnTo>
                      <a:pt x="5386" y="11872"/>
                    </a:lnTo>
                    <a:lnTo>
                      <a:pt x="5352" y="11871"/>
                    </a:lnTo>
                    <a:lnTo>
                      <a:pt x="5318" y="11870"/>
                    </a:lnTo>
                    <a:lnTo>
                      <a:pt x="5283" y="11867"/>
                    </a:lnTo>
                    <a:lnTo>
                      <a:pt x="5247" y="11863"/>
                    </a:lnTo>
                    <a:lnTo>
                      <a:pt x="5210" y="11858"/>
                    </a:lnTo>
                    <a:lnTo>
                      <a:pt x="5174" y="11851"/>
                    </a:lnTo>
                    <a:lnTo>
                      <a:pt x="5137" y="11844"/>
                    </a:lnTo>
                    <a:lnTo>
                      <a:pt x="5099" y="11836"/>
                    </a:lnTo>
                    <a:lnTo>
                      <a:pt x="5062" y="11827"/>
                    </a:lnTo>
                    <a:lnTo>
                      <a:pt x="5024" y="11817"/>
                    </a:lnTo>
                    <a:lnTo>
                      <a:pt x="4986" y="11805"/>
                    </a:lnTo>
                    <a:lnTo>
                      <a:pt x="4948" y="11793"/>
                    </a:lnTo>
                    <a:lnTo>
                      <a:pt x="4910" y="11780"/>
                    </a:lnTo>
                    <a:lnTo>
                      <a:pt x="4872" y="11767"/>
                    </a:lnTo>
                    <a:lnTo>
                      <a:pt x="4834" y="11753"/>
                    </a:lnTo>
                    <a:lnTo>
                      <a:pt x="4796" y="11738"/>
                    </a:lnTo>
                    <a:lnTo>
                      <a:pt x="4760" y="11722"/>
                    </a:lnTo>
                    <a:lnTo>
                      <a:pt x="4722" y="11705"/>
                    </a:lnTo>
                    <a:lnTo>
                      <a:pt x="4686" y="11688"/>
                    </a:lnTo>
                    <a:lnTo>
                      <a:pt x="4650" y="11669"/>
                    </a:lnTo>
                    <a:lnTo>
                      <a:pt x="4615" y="11651"/>
                    </a:lnTo>
                    <a:lnTo>
                      <a:pt x="4580" y="11632"/>
                    </a:lnTo>
                    <a:lnTo>
                      <a:pt x="4546" y="11612"/>
                    </a:lnTo>
                    <a:lnTo>
                      <a:pt x="4513" y="11592"/>
                    </a:lnTo>
                    <a:lnTo>
                      <a:pt x="4481" y="11572"/>
                    </a:lnTo>
                    <a:lnTo>
                      <a:pt x="4449" y="11550"/>
                    </a:lnTo>
                    <a:lnTo>
                      <a:pt x="4419" y="11528"/>
                    </a:lnTo>
                    <a:lnTo>
                      <a:pt x="4390" y="11506"/>
                    </a:lnTo>
                    <a:lnTo>
                      <a:pt x="4363" y="11484"/>
                    </a:lnTo>
                    <a:lnTo>
                      <a:pt x="4335" y="11462"/>
                    </a:lnTo>
                    <a:lnTo>
                      <a:pt x="4310" y="11439"/>
                    </a:lnTo>
                    <a:lnTo>
                      <a:pt x="4286" y="11414"/>
                    </a:lnTo>
                    <a:lnTo>
                      <a:pt x="187" y="7297"/>
                    </a:lnTo>
                    <a:close/>
                  </a:path>
                </a:pathLst>
              </a:custGeom>
              <a:solidFill>
                <a:schemeClr val="bg1"/>
              </a:solidFill>
              <a:ln w="19050">
                <a:noFill/>
              </a:ln>
            </p:spPr>
            <p:txBody>
              <a:bodyPr vert="horz" wrap="square" lIns="91440" tIns="45720" rIns="91440" bIns="45720" numCol="1" anchor="t" anchorCtr="0" compatLnSpc="1">
                <a:prstTxWarp prst="textNoShape">
                  <a:avLst/>
                </a:prstTxWarp>
              </a:bodyPr>
              <a:lstStyle/>
              <a:p>
                <a:endParaRPr lang="id-ID">
                  <a:solidFill>
                    <a:srgbClr val="535761"/>
                  </a:solidFill>
                  <a:latin typeface="Raleway Light" panose="020B0403030101060003" pitchFamily="34" charset="0"/>
                  <a:ea typeface="Open Sans" panose="020B0606030504020204" pitchFamily="34" charset="0"/>
                  <a:cs typeface="Open Sans" panose="020B0606030504020204" pitchFamily="34" charset="0"/>
                </a:endParaRPr>
              </a:p>
            </p:txBody>
          </p:sp>
        </p:grpSp>
      </p:grpSp>
      <p:grpSp>
        <p:nvGrpSpPr>
          <p:cNvPr id="58" name="组合 57">
            <a:extLst>
              <a:ext uri="{FF2B5EF4-FFF2-40B4-BE49-F238E27FC236}">
                <a16:creationId xmlns:a16="http://schemas.microsoft.com/office/drawing/2014/main" id="{047780EA-807C-4C6D-8C4E-A3F37B8E3B63}"/>
              </a:ext>
            </a:extLst>
          </p:cNvPr>
          <p:cNvGrpSpPr/>
          <p:nvPr/>
        </p:nvGrpSpPr>
        <p:grpSpPr>
          <a:xfrm>
            <a:off x="5227495" y="2906981"/>
            <a:ext cx="217380" cy="217380"/>
            <a:chOff x="5227495" y="2229654"/>
            <a:chExt cx="217380" cy="217380"/>
          </a:xfrm>
        </p:grpSpPr>
        <p:sp>
          <p:nvSpPr>
            <p:cNvPr id="59" name="Oval 122">
              <a:extLst>
                <a:ext uri="{FF2B5EF4-FFF2-40B4-BE49-F238E27FC236}">
                  <a16:creationId xmlns:a16="http://schemas.microsoft.com/office/drawing/2014/main" id="{07354C1D-C076-484C-B523-4323F6918594}"/>
                </a:ext>
              </a:extLst>
            </p:cNvPr>
            <p:cNvSpPr/>
            <p:nvPr/>
          </p:nvSpPr>
          <p:spPr>
            <a:xfrm>
              <a:off x="5268499" y="2270658"/>
              <a:ext cx="135382" cy="1353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aleway" panose="020B0503030101060003" pitchFamily="34" charset="0"/>
                <a:cs typeface="Poppins" panose="02000000000000000000" pitchFamily="2" charset="0"/>
              </a:endParaRPr>
            </a:p>
          </p:txBody>
        </p:sp>
        <p:sp>
          <p:nvSpPr>
            <p:cNvPr id="60" name="Oval 123">
              <a:extLst>
                <a:ext uri="{FF2B5EF4-FFF2-40B4-BE49-F238E27FC236}">
                  <a16:creationId xmlns:a16="http://schemas.microsoft.com/office/drawing/2014/main" id="{D31D93C3-BC17-4AF3-84E4-4FBD935CB609}"/>
                </a:ext>
              </a:extLst>
            </p:cNvPr>
            <p:cNvSpPr/>
            <p:nvPr/>
          </p:nvSpPr>
          <p:spPr>
            <a:xfrm>
              <a:off x="5227495" y="2229654"/>
              <a:ext cx="217380" cy="217380"/>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aleway" panose="020B0503030101060003" pitchFamily="34" charset="0"/>
                <a:cs typeface="Poppins" panose="02000000000000000000" pitchFamily="2" charset="0"/>
              </a:endParaRPr>
            </a:p>
          </p:txBody>
        </p:sp>
      </p:grpSp>
      <p:grpSp>
        <p:nvGrpSpPr>
          <p:cNvPr id="61" name="Group 119">
            <a:extLst>
              <a:ext uri="{FF2B5EF4-FFF2-40B4-BE49-F238E27FC236}">
                <a16:creationId xmlns:a16="http://schemas.microsoft.com/office/drawing/2014/main" id="{77B359FE-3C8A-4DDD-8D3B-110848D8054F}"/>
              </a:ext>
            </a:extLst>
          </p:cNvPr>
          <p:cNvGrpSpPr/>
          <p:nvPr/>
        </p:nvGrpSpPr>
        <p:grpSpPr>
          <a:xfrm>
            <a:off x="3613140" y="3025094"/>
            <a:ext cx="1610720" cy="390380"/>
            <a:chOff x="7741557" y="2843213"/>
            <a:chExt cx="3009787" cy="554831"/>
          </a:xfrm>
        </p:grpSpPr>
        <p:cxnSp>
          <p:nvCxnSpPr>
            <p:cNvPr id="62" name="Straight Connector 120">
              <a:extLst>
                <a:ext uri="{FF2B5EF4-FFF2-40B4-BE49-F238E27FC236}">
                  <a16:creationId xmlns:a16="http://schemas.microsoft.com/office/drawing/2014/main" id="{2803234B-75A6-4CFB-9847-C051640CE9A8}"/>
                </a:ext>
              </a:extLst>
            </p:cNvPr>
            <p:cNvCxnSpPr>
              <a:cxnSpLocks/>
            </p:cNvCxnSpPr>
            <p:nvPr/>
          </p:nvCxnSpPr>
          <p:spPr>
            <a:xfrm flipV="1">
              <a:off x="7741557" y="2843213"/>
              <a:ext cx="721406" cy="55483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121">
              <a:extLst>
                <a:ext uri="{FF2B5EF4-FFF2-40B4-BE49-F238E27FC236}">
                  <a16:creationId xmlns:a16="http://schemas.microsoft.com/office/drawing/2014/main" id="{E156D931-322F-41AB-A6AE-B9BA85EEB07C}"/>
                </a:ext>
              </a:extLst>
            </p:cNvPr>
            <p:cNvCxnSpPr>
              <a:cxnSpLocks/>
            </p:cNvCxnSpPr>
            <p:nvPr/>
          </p:nvCxnSpPr>
          <p:spPr>
            <a:xfrm>
              <a:off x="8460582" y="2843213"/>
              <a:ext cx="229076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46" name="图片 45">
            <a:extLst>
              <a:ext uri="{FF2B5EF4-FFF2-40B4-BE49-F238E27FC236}">
                <a16:creationId xmlns:a16="http://schemas.microsoft.com/office/drawing/2014/main" id="{CA2F2128-AE55-4BFB-A7E7-49FB03175818}"/>
              </a:ext>
            </a:extLst>
          </p:cNvPr>
          <p:cNvPicPr>
            <a:picLocks noChangeAspect="1"/>
          </p:cNvPicPr>
          <p:nvPr/>
        </p:nvPicPr>
        <p:blipFill>
          <a:blip r:embed="rId2" cstate="screen">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a:xfrm>
            <a:off x="868540" y="1816581"/>
            <a:ext cx="3418758" cy="3418757"/>
          </a:xfrm>
          <a:custGeom>
            <a:avLst/>
            <a:gdLst>
              <a:gd name="connsiteX0" fmla="*/ 1709379 w 3418758"/>
              <a:gd name="connsiteY0" fmla="*/ 0 h 3418757"/>
              <a:gd name="connsiteX1" fmla="*/ 3418758 w 3418758"/>
              <a:gd name="connsiteY1" fmla="*/ 1709379 h 3418757"/>
              <a:gd name="connsiteX2" fmla="*/ 1709379 w 3418758"/>
              <a:gd name="connsiteY2" fmla="*/ 3418757 h 3418757"/>
              <a:gd name="connsiteX3" fmla="*/ 0 w 3418758"/>
              <a:gd name="connsiteY3" fmla="*/ 1709379 h 3418757"/>
              <a:gd name="connsiteX4" fmla="*/ 1709379 w 3418758"/>
              <a:gd name="connsiteY4" fmla="*/ 0 h 3418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8758" h="3418757">
                <a:moveTo>
                  <a:pt x="1709379" y="0"/>
                </a:moveTo>
                <a:cubicBezTo>
                  <a:pt x="2653443" y="0"/>
                  <a:pt x="3418758" y="765315"/>
                  <a:pt x="3418758" y="1709379"/>
                </a:cubicBezTo>
                <a:cubicBezTo>
                  <a:pt x="3418758" y="2653442"/>
                  <a:pt x="2653443" y="3418757"/>
                  <a:pt x="1709379" y="3418757"/>
                </a:cubicBezTo>
                <a:cubicBezTo>
                  <a:pt x="765316" y="3418757"/>
                  <a:pt x="0" y="2653442"/>
                  <a:pt x="0" y="1709379"/>
                </a:cubicBezTo>
                <a:cubicBezTo>
                  <a:pt x="0" y="765315"/>
                  <a:pt x="765316" y="0"/>
                  <a:pt x="1709379" y="0"/>
                </a:cubicBezTo>
                <a:close/>
              </a:path>
            </a:pathLst>
          </a:custGeom>
        </p:spPr>
      </p:pic>
    </p:spTree>
    <p:extLst>
      <p:ext uri="{BB962C8B-B14F-4D97-AF65-F5344CB8AC3E}">
        <p14:creationId xmlns:p14="http://schemas.microsoft.com/office/powerpoint/2010/main" val="3047612074"/>
      </p:ext>
    </p:extLst>
  </p:cSld>
  <p:clrMapOvr>
    <a:masterClrMapping/>
  </p:clrMapOvr>
  <p:transition spd="slow">
    <p:strips/>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34E85D2-99BF-4E5A-BE52-2071F050BFD1}"/>
              </a:ext>
            </a:extLst>
          </p:cNvPr>
          <p:cNvSpPr>
            <a:spLocks noGrp="1"/>
          </p:cNvSpPr>
          <p:nvPr>
            <p:ph type="body" sz="quarter" idx="14"/>
          </p:nvPr>
        </p:nvSpPr>
        <p:spPr>
          <a:xfrm>
            <a:off x="1028222" y="650169"/>
            <a:ext cx="4874738" cy="480131"/>
          </a:xfrm>
        </p:spPr>
        <p:txBody>
          <a:bodyPr/>
          <a:lstStyle/>
          <a:p>
            <a:r>
              <a:rPr lang="zh-CN" altLang="en-US" dirty="0"/>
              <a:t>新型冠状病毒主要传播途径</a:t>
            </a:r>
          </a:p>
        </p:txBody>
      </p:sp>
      <p:graphicFrame>
        <p:nvGraphicFramePr>
          <p:cNvPr id="3" name="表格 3">
            <a:extLst>
              <a:ext uri="{FF2B5EF4-FFF2-40B4-BE49-F238E27FC236}">
                <a16:creationId xmlns:a16="http://schemas.microsoft.com/office/drawing/2014/main" id="{70B3B137-17CD-4455-9ABB-3BF4D34885F3}"/>
              </a:ext>
            </a:extLst>
          </p:cNvPr>
          <p:cNvGraphicFramePr>
            <a:graphicFrameLocks noGrp="1"/>
          </p:cNvGraphicFramePr>
          <p:nvPr>
            <p:extLst>
              <p:ext uri="{D42A27DB-BD31-4B8C-83A1-F6EECF244321}">
                <p14:modId xmlns:p14="http://schemas.microsoft.com/office/powerpoint/2010/main" val="378360154"/>
              </p:ext>
            </p:extLst>
          </p:nvPr>
        </p:nvGraphicFramePr>
        <p:xfrm>
          <a:off x="660400" y="1727200"/>
          <a:ext cx="10858500" cy="3677920"/>
        </p:xfrm>
        <a:graphic>
          <a:graphicData uri="http://schemas.openxmlformats.org/drawingml/2006/table">
            <a:tbl>
              <a:tblPr firstRow="1" bandRow="1"/>
              <a:tblGrid>
                <a:gridCol w="1849120">
                  <a:extLst>
                    <a:ext uri="{9D8B030D-6E8A-4147-A177-3AD203B41FA5}">
                      <a16:colId xmlns:a16="http://schemas.microsoft.com/office/drawing/2014/main" val="2888917043"/>
                    </a:ext>
                  </a:extLst>
                </a:gridCol>
                <a:gridCol w="1402080">
                  <a:extLst>
                    <a:ext uri="{9D8B030D-6E8A-4147-A177-3AD203B41FA5}">
                      <a16:colId xmlns:a16="http://schemas.microsoft.com/office/drawing/2014/main" val="1970062252"/>
                    </a:ext>
                  </a:extLst>
                </a:gridCol>
                <a:gridCol w="3322320">
                  <a:extLst>
                    <a:ext uri="{9D8B030D-6E8A-4147-A177-3AD203B41FA5}">
                      <a16:colId xmlns:a16="http://schemas.microsoft.com/office/drawing/2014/main" val="4202311770"/>
                    </a:ext>
                  </a:extLst>
                </a:gridCol>
                <a:gridCol w="4284980">
                  <a:extLst>
                    <a:ext uri="{9D8B030D-6E8A-4147-A177-3AD203B41FA5}">
                      <a16:colId xmlns:a16="http://schemas.microsoft.com/office/drawing/2014/main" val="2795128017"/>
                    </a:ext>
                  </a:extLst>
                </a:gridCol>
              </a:tblGrid>
              <a:tr h="735584">
                <a:tc>
                  <a:txBody>
                    <a:bodyPr/>
                    <a:lstStyle/>
                    <a:p>
                      <a:pPr algn="ctr"/>
                      <a:r>
                        <a:rPr lang="zh-CN" altLang="en-US" dirty="0">
                          <a:solidFill>
                            <a:schemeClr val="bg1"/>
                          </a:solidFill>
                          <a:latin typeface="+mj-ea"/>
                          <a:ea typeface="+mj-ea"/>
                        </a:rPr>
                        <a:t>途径</a:t>
                      </a:r>
                    </a:p>
                  </a:txBody>
                  <a:tcPr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accent1"/>
                    </a:solidFill>
                  </a:tcPr>
                </a:tc>
                <a:tc>
                  <a:txBody>
                    <a:bodyPr/>
                    <a:lstStyle/>
                    <a:p>
                      <a:pPr algn="ctr"/>
                      <a:r>
                        <a:rPr lang="zh-CN" altLang="en-US" dirty="0">
                          <a:solidFill>
                            <a:schemeClr val="bg1"/>
                          </a:solidFill>
                          <a:latin typeface="+mj-ea"/>
                          <a:ea typeface="+mj-ea"/>
                        </a:rPr>
                        <a:t>图示</a:t>
                      </a:r>
                    </a:p>
                  </a:txBody>
                  <a:tcPr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accent1"/>
                    </a:solidFill>
                  </a:tcPr>
                </a:tc>
                <a:tc>
                  <a:txBody>
                    <a:bodyPr/>
                    <a:lstStyle/>
                    <a:p>
                      <a:pPr algn="ctr"/>
                      <a:r>
                        <a:rPr lang="zh-CN" altLang="en-US" dirty="0">
                          <a:solidFill>
                            <a:schemeClr val="bg1"/>
                          </a:solidFill>
                          <a:latin typeface="+mj-ea"/>
                          <a:ea typeface="+mj-ea"/>
                        </a:rPr>
                        <a:t>载体</a:t>
                      </a:r>
                    </a:p>
                  </a:txBody>
                  <a:tcPr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accent1"/>
                    </a:solidFill>
                  </a:tcPr>
                </a:tc>
                <a:tc>
                  <a:txBody>
                    <a:bodyPr/>
                    <a:lstStyle/>
                    <a:p>
                      <a:pPr algn="ctr"/>
                      <a:r>
                        <a:rPr lang="zh-CN" altLang="en-US" sz="1800" kern="1200" dirty="0">
                          <a:solidFill>
                            <a:schemeClr val="bg1"/>
                          </a:solidFill>
                          <a:latin typeface="+mj-ea"/>
                          <a:ea typeface="+mn-ea"/>
                          <a:cs typeface="+mn-cs"/>
                        </a:rPr>
                        <a:t>表现方式</a:t>
                      </a:r>
                    </a:p>
                  </a:txBody>
                  <a:tcPr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374716078"/>
                  </a:ext>
                </a:extLst>
              </a:tr>
              <a:tr h="735584">
                <a:tc>
                  <a:txBody>
                    <a:bodyPr/>
                    <a:lstStyle/>
                    <a:p>
                      <a:pPr algn="ctr"/>
                      <a:r>
                        <a:rPr lang="zh-CN" altLang="en-US" dirty="0">
                          <a:solidFill>
                            <a:schemeClr val="bg1"/>
                          </a:solidFill>
                          <a:latin typeface="+mj-ea"/>
                          <a:ea typeface="+mj-ea"/>
                        </a:rPr>
                        <a:t>直接传播</a:t>
                      </a:r>
                      <a:endParaRPr lang="en-US" altLang="zh-CN" dirty="0">
                        <a:solidFill>
                          <a:schemeClr val="bg1"/>
                        </a:solidFill>
                        <a:latin typeface="+mj-ea"/>
                        <a:ea typeface="+mj-ea"/>
                      </a:endParaRPr>
                    </a:p>
                  </a:txBody>
                  <a:tcPr anchor="ctr">
                    <a:lnL w="12700" cmpd="sng">
                      <a:noFill/>
                      <a:prstDash val="solid"/>
                    </a:lnL>
                    <a:lnR w="12700" cmpd="sng">
                      <a:noFill/>
                      <a:prstDash val="solid"/>
                    </a:lnR>
                    <a:lnT w="12700" cmpd="sng">
                      <a:noFill/>
                      <a:prstDash val="soli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ltLang="zh-CN" dirty="0"/>
                    </a:p>
                  </a:txBody>
                  <a:tcPr anchor="ctr">
                    <a:lnL w="12700" cmpd="sng">
                      <a:noFill/>
                      <a:prstDash val="solid"/>
                    </a:lnL>
                    <a:lnR w="12700" cmpd="sng">
                      <a:noFill/>
                      <a:prstDash val="solid"/>
                    </a:lnR>
                    <a:lnT w="12700" cmpd="sng">
                      <a:noFill/>
                      <a:prstDash val="soli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lnSpc>
                          <a:spcPct val="130000"/>
                        </a:lnSpc>
                      </a:pPr>
                      <a:r>
                        <a:rPr lang="zh-CN" altLang="en-US" sz="1600" kern="1200" dirty="0">
                          <a:solidFill>
                            <a:schemeClr val="bg1"/>
                          </a:solidFill>
                          <a:latin typeface="+mn-ea"/>
                          <a:ea typeface="+mn-ea"/>
                        </a:rPr>
                        <a:t>打喷嚏、咳嗽、说话岀现的飞沫</a:t>
                      </a:r>
                      <a:endParaRPr lang="zh-CN" altLang="en-US" sz="1600" kern="1200" dirty="0">
                        <a:solidFill>
                          <a:schemeClr val="bg1"/>
                        </a:solidFill>
                        <a:latin typeface="+mn-ea"/>
                        <a:ea typeface="+mn-ea"/>
                        <a:cs typeface="Open Sans Light" panose="020B0306030504020204" pitchFamily="34" charset="0"/>
                      </a:endParaRPr>
                    </a:p>
                  </a:txBody>
                  <a:tcPr anchor="ctr">
                    <a:lnL w="12700" cmpd="sng">
                      <a:noFill/>
                      <a:prstDash val="solid"/>
                    </a:lnL>
                    <a:lnR w="12700" cmpd="sng">
                      <a:noFill/>
                      <a:prstDash val="solid"/>
                    </a:lnR>
                    <a:lnT w="12700" cmpd="sng">
                      <a:noFill/>
                      <a:prstDash val="soli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lnSpc>
                          <a:spcPct val="130000"/>
                        </a:lnSpc>
                      </a:pPr>
                      <a:r>
                        <a:rPr lang="zh-CN" altLang="en-US" sz="1600" kern="1200" dirty="0">
                          <a:solidFill>
                            <a:schemeClr val="bg1"/>
                          </a:solidFill>
                          <a:latin typeface="+mn-ea"/>
                          <a:ea typeface="+mn-ea"/>
                        </a:rPr>
                        <a:t>呼出气体近距离接触会导致人体直接吸入，</a:t>
                      </a:r>
                      <a:endParaRPr lang="en-US" altLang="zh-CN" sz="1600" kern="1200" dirty="0">
                        <a:solidFill>
                          <a:schemeClr val="bg1"/>
                        </a:solidFill>
                        <a:latin typeface="+mn-ea"/>
                        <a:ea typeface="+mn-ea"/>
                      </a:endParaRPr>
                    </a:p>
                    <a:p>
                      <a:pPr marL="0" algn="ctr" defTabSz="914400" rtl="0" eaLnBrk="1" latinLnBrk="0" hangingPunct="1">
                        <a:lnSpc>
                          <a:spcPct val="130000"/>
                        </a:lnSpc>
                      </a:pPr>
                      <a:r>
                        <a:rPr lang="zh-CN" altLang="en-US" sz="1600" kern="1200" dirty="0">
                          <a:solidFill>
                            <a:schemeClr val="bg1"/>
                          </a:solidFill>
                          <a:latin typeface="+mn-ea"/>
                          <a:ea typeface="+mn-ea"/>
                        </a:rPr>
                        <a:t>进而引起感染的发生</a:t>
                      </a:r>
                      <a:endParaRPr lang="zh-CN" altLang="en-US" sz="1600" kern="1200" dirty="0">
                        <a:solidFill>
                          <a:schemeClr val="bg1"/>
                        </a:solidFill>
                        <a:latin typeface="+mn-ea"/>
                        <a:ea typeface="+mn-ea"/>
                        <a:cs typeface="Open Sans Light" panose="020B0306030504020204" pitchFamily="34" charset="0"/>
                      </a:endParaRPr>
                    </a:p>
                  </a:txBody>
                  <a:tcPr anchor="ctr">
                    <a:lnL w="12700" cmpd="sng">
                      <a:noFill/>
                      <a:prstDash val="solid"/>
                    </a:lnL>
                    <a:lnR w="12700" cmpd="sng">
                      <a:noFill/>
                      <a:prstDash val="solid"/>
                    </a:lnR>
                    <a:lnT w="12700" cmpd="sng">
                      <a:noFill/>
                      <a:prstDash val="soli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7161808"/>
                  </a:ext>
                </a:extLst>
              </a:tr>
              <a:tr h="735584">
                <a:tc>
                  <a:txBody>
                    <a:bodyPr/>
                    <a:lstStyle/>
                    <a:p>
                      <a:pPr algn="ctr"/>
                      <a:r>
                        <a:rPr lang="zh-CN" altLang="en-US" dirty="0">
                          <a:solidFill>
                            <a:schemeClr val="bg1"/>
                          </a:solidFill>
                          <a:latin typeface="+mj-ea"/>
                          <a:ea typeface="+mj-ea"/>
                        </a:rPr>
                        <a:t>气溶胶传播</a:t>
                      </a:r>
                    </a:p>
                  </a:txBody>
                  <a:tcPr anchor="ctr">
                    <a:lnL w="12700" cmpd="sng">
                      <a:noFill/>
                      <a:prstDash val="solid"/>
                    </a:lnL>
                    <a:lnR w="12700" cmpd="sng">
                      <a:noFill/>
                      <a:prstDash val="soli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dirty="0"/>
                    </a:p>
                  </a:txBody>
                  <a:tcPr anchor="ctr">
                    <a:lnL w="12700" cmpd="sng">
                      <a:noFill/>
                      <a:prstDash val="solid"/>
                    </a:lnL>
                    <a:lnR w="12700" cmpd="sng">
                      <a:noFill/>
                      <a:prstDash val="soli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ea typeface="+mn-ea"/>
                          <a:cs typeface="+mn-cs"/>
                        </a:rPr>
                        <a:t>打喷嚏、咳嗽、说话岀现的飞沫</a:t>
                      </a:r>
                      <a:endParaRPr kumimoji="0" lang="zh-CN" altLang="en-US" sz="1600" b="0" i="0" u="none" strike="noStrike" kern="1200" cap="none" spc="0" normalizeH="0" baseline="0" noProof="0" dirty="0">
                        <a:ln>
                          <a:noFill/>
                        </a:ln>
                        <a:solidFill>
                          <a:prstClr val="white"/>
                        </a:solidFill>
                        <a:effectLst/>
                        <a:uLnTx/>
                        <a:uFillTx/>
                        <a:latin typeface="+mn-ea"/>
                        <a:ea typeface="+mn-ea"/>
                        <a:cs typeface="Open Sans Light" panose="020B0306030504020204" pitchFamily="34" charset="0"/>
                      </a:endParaRPr>
                    </a:p>
                  </a:txBody>
                  <a:tcPr anchor="ctr">
                    <a:lnL w="12700" cmpd="sng">
                      <a:noFill/>
                      <a:prstDash val="solid"/>
                    </a:lnL>
                    <a:lnR w="12700" cmpd="sng">
                      <a:noFill/>
                      <a:prstDash val="soli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lnSpc>
                          <a:spcPct val="130000"/>
                        </a:lnSpc>
                      </a:pPr>
                      <a:r>
                        <a:rPr lang="zh-CN" altLang="en-US" sz="1600" kern="1200" dirty="0">
                          <a:solidFill>
                            <a:schemeClr val="bg1"/>
                          </a:solidFill>
                          <a:latin typeface="+mn-ea"/>
                          <a:ea typeface="+mn-ea"/>
                        </a:rPr>
                        <a:t>与空气混合形成气溶胶；</a:t>
                      </a:r>
                      <a:endParaRPr lang="en-US" altLang="zh-CN" sz="1600" kern="1200" dirty="0">
                        <a:solidFill>
                          <a:schemeClr val="bg1"/>
                        </a:solidFill>
                        <a:latin typeface="+mn-ea"/>
                        <a:ea typeface="+mn-ea"/>
                      </a:endParaRPr>
                    </a:p>
                    <a:p>
                      <a:pPr marL="0" algn="ctr" defTabSz="914400" rtl="0" eaLnBrk="1" latinLnBrk="0" hangingPunct="1">
                        <a:lnSpc>
                          <a:spcPct val="130000"/>
                        </a:lnSpc>
                      </a:pPr>
                      <a:r>
                        <a:rPr lang="zh-CN" altLang="en-US" sz="1600" kern="1200" dirty="0">
                          <a:solidFill>
                            <a:schemeClr val="bg1"/>
                          </a:solidFill>
                          <a:latin typeface="+mn-ea"/>
                          <a:ea typeface="+mn-ea"/>
                        </a:rPr>
                        <a:t>吸入后就可能会导致感染</a:t>
                      </a:r>
                      <a:endParaRPr lang="zh-CN" altLang="en-US" sz="1600" kern="1200" dirty="0">
                        <a:solidFill>
                          <a:schemeClr val="bg1"/>
                        </a:solidFill>
                        <a:latin typeface="+mn-ea"/>
                        <a:ea typeface="+mn-ea"/>
                        <a:cs typeface="Open Sans Light" panose="020B0306030504020204" pitchFamily="34" charset="0"/>
                      </a:endParaRPr>
                    </a:p>
                  </a:txBody>
                  <a:tcPr anchor="ctr">
                    <a:lnL w="12700" cmpd="sng">
                      <a:noFill/>
                      <a:prstDash val="solid"/>
                    </a:lnL>
                    <a:lnR w="12700" cmpd="sng">
                      <a:noFill/>
                      <a:prstDash val="soli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96324694"/>
                  </a:ext>
                </a:extLst>
              </a:tr>
              <a:tr h="735584">
                <a:tc>
                  <a:txBody>
                    <a:bodyPr/>
                    <a:lstStyle/>
                    <a:p>
                      <a:pPr algn="ctr"/>
                      <a:r>
                        <a:rPr lang="zh-CN" altLang="en-US" dirty="0">
                          <a:solidFill>
                            <a:schemeClr val="bg1"/>
                          </a:solidFill>
                          <a:latin typeface="+mj-ea"/>
                          <a:ea typeface="+mj-ea"/>
                        </a:rPr>
                        <a:t>接触传播</a:t>
                      </a:r>
                    </a:p>
                  </a:txBody>
                  <a:tcPr anchor="ctr">
                    <a:lnL w="12700" cmpd="sng">
                      <a:noFill/>
                      <a:prstDash val="solid"/>
                    </a:lnL>
                    <a:lnR w="12700" cmpd="sng">
                      <a:noFill/>
                      <a:prstDash val="soli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dirty="0"/>
                    </a:p>
                  </a:txBody>
                  <a:tcPr anchor="ctr">
                    <a:lnL w="12700" cmpd="sng">
                      <a:noFill/>
                      <a:prstDash val="solid"/>
                    </a:lnL>
                    <a:lnR w="12700" cmpd="sng">
                      <a:noFill/>
                      <a:prstDash val="soli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ea typeface="+mn-ea"/>
                          <a:cs typeface="+mn-cs"/>
                        </a:rPr>
                        <a:t>打喷嚏、咳嗽、说话岀现的飞沫</a:t>
                      </a:r>
                      <a:endParaRPr kumimoji="0" lang="zh-CN" altLang="en-US" sz="1600" b="0" i="0" u="none" strike="noStrike" kern="1200" cap="none" spc="0" normalizeH="0" baseline="0" noProof="0" dirty="0">
                        <a:ln>
                          <a:noFill/>
                        </a:ln>
                        <a:solidFill>
                          <a:prstClr val="white"/>
                        </a:solidFill>
                        <a:effectLst/>
                        <a:uLnTx/>
                        <a:uFillTx/>
                        <a:latin typeface="+mn-ea"/>
                        <a:ea typeface="+mn-ea"/>
                        <a:cs typeface="Open Sans Light" panose="020B0306030504020204" pitchFamily="34" charset="0"/>
                      </a:endParaRPr>
                    </a:p>
                  </a:txBody>
                  <a:tcPr anchor="ctr">
                    <a:lnL w="12700" cmpd="sng">
                      <a:noFill/>
                      <a:prstDash val="solid"/>
                    </a:lnL>
                    <a:lnR w="12700" cmpd="sng">
                      <a:noFill/>
                      <a:prstDash val="soli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lnSpc>
                          <a:spcPct val="130000"/>
                        </a:lnSpc>
                      </a:pPr>
                      <a:r>
                        <a:rPr lang="zh-CN" altLang="en-US" sz="1600" kern="1200" dirty="0">
                          <a:solidFill>
                            <a:schemeClr val="bg1"/>
                          </a:solidFill>
                          <a:latin typeface="+mn-ea"/>
                          <a:ea typeface="+mn-ea"/>
                        </a:rPr>
                        <a:t>沉积在物品表面手接触之后，再接触口腔、</a:t>
                      </a:r>
                      <a:endParaRPr lang="en-US" altLang="zh-CN" sz="1600" kern="1200" dirty="0">
                        <a:solidFill>
                          <a:schemeClr val="bg1"/>
                        </a:solidFill>
                        <a:latin typeface="+mn-ea"/>
                        <a:ea typeface="+mn-ea"/>
                      </a:endParaRPr>
                    </a:p>
                    <a:p>
                      <a:pPr marL="0" algn="ctr" defTabSz="914400" rtl="0" eaLnBrk="1" latinLnBrk="0" hangingPunct="1">
                        <a:lnSpc>
                          <a:spcPct val="130000"/>
                        </a:lnSpc>
                      </a:pPr>
                      <a:r>
                        <a:rPr lang="zh-CN" altLang="en-US" sz="1600" kern="1200" dirty="0">
                          <a:solidFill>
                            <a:schemeClr val="bg1"/>
                          </a:solidFill>
                          <a:latin typeface="+mn-ea"/>
                          <a:ea typeface="+mn-ea"/>
                        </a:rPr>
                        <a:t>鼻腔、眼睛等粘膜，导致感染</a:t>
                      </a:r>
                      <a:endParaRPr lang="zh-CN" altLang="en-US" sz="1600" kern="1200" dirty="0">
                        <a:solidFill>
                          <a:schemeClr val="bg1"/>
                        </a:solidFill>
                        <a:latin typeface="+mn-ea"/>
                        <a:ea typeface="+mn-ea"/>
                        <a:cs typeface="Open Sans Light" panose="020B0306030504020204" pitchFamily="34" charset="0"/>
                      </a:endParaRPr>
                    </a:p>
                  </a:txBody>
                  <a:tcPr anchor="ctr">
                    <a:lnL w="12700" cmpd="sng">
                      <a:noFill/>
                      <a:prstDash val="solid"/>
                    </a:lnL>
                    <a:lnR w="12700" cmpd="sng">
                      <a:noFill/>
                      <a:prstDash val="soli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74124110"/>
                  </a:ext>
                </a:extLst>
              </a:tr>
              <a:tr h="7355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latin typeface="+mj-ea"/>
                          <a:ea typeface="+mj-ea"/>
                        </a:rPr>
                        <a:t>疑似传播途径</a:t>
                      </a:r>
                    </a:p>
                  </a:txBody>
                  <a:tcPr anchor="ctr">
                    <a:lnL w="12700" cmpd="sng">
                      <a:noFill/>
                      <a:prstDash val="solid"/>
                    </a:lnL>
                    <a:lnR w="12700" cmpd="sng">
                      <a:noFill/>
                      <a:prstDash val="solid"/>
                    </a:lnR>
                    <a:lnT w="12700"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dirty="0"/>
                    </a:p>
                  </a:txBody>
                  <a:tcPr anchor="ctr">
                    <a:lnL w="12700" cmpd="sng">
                      <a:noFill/>
                      <a:prstDash val="solid"/>
                    </a:lnL>
                    <a:lnR w="12700" cmpd="sng">
                      <a:noFill/>
                      <a:prstDash val="solid"/>
                    </a:lnR>
                    <a:lnT w="12700"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lnSpc>
                          <a:spcPct val="130000"/>
                        </a:lnSpc>
                      </a:pPr>
                      <a:r>
                        <a:rPr lang="zh-CN" altLang="en-US" sz="1600" kern="1200" dirty="0">
                          <a:solidFill>
                            <a:schemeClr val="bg1"/>
                          </a:solidFill>
                          <a:latin typeface="+mn-ea"/>
                          <a:ea typeface="+mn-ea"/>
                        </a:rPr>
                        <a:t>粪口等，已在患者粪便发现病毒</a:t>
                      </a:r>
                      <a:endParaRPr lang="zh-CN" altLang="en-US" sz="1600" kern="1200" dirty="0">
                        <a:solidFill>
                          <a:schemeClr val="bg1"/>
                        </a:solidFill>
                        <a:latin typeface="+mn-ea"/>
                        <a:ea typeface="+mn-ea"/>
                        <a:cs typeface="Open Sans Light" panose="020B0306030504020204" pitchFamily="34" charset="0"/>
                      </a:endParaRPr>
                    </a:p>
                  </a:txBody>
                  <a:tcPr anchor="ctr">
                    <a:lnL w="12700" cmpd="sng">
                      <a:noFill/>
                      <a:prstDash val="solid"/>
                    </a:lnL>
                    <a:lnR w="12700" cmpd="sng">
                      <a:noFill/>
                      <a:prstDash val="solid"/>
                    </a:lnR>
                    <a:lnT w="12700"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lnSpc>
                          <a:spcPct val="130000"/>
                        </a:lnSpc>
                      </a:pPr>
                      <a:r>
                        <a:rPr lang="zh-CN" altLang="en-US" sz="1600" kern="1200" dirty="0">
                          <a:solidFill>
                            <a:schemeClr val="bg1"/>
                          </a:solidFill>
                          <a:latin typeface="+mn-ea"/>
                          <a:ea typeface="+mn-ea"/>
                        </a:rPr>
                        <a:t>日常家居中有可能会造成病毒间接传播的途径</a:t>
                      </a:r>
                      <a:endParaRPr lang="zh-CN" altLang="en-US" sz="1600" kern="1200" dirty="0">
                        <a:solidFill>
                          <a:schemeClr val="bg1"/>
                        </a:solidFill>
                        <a:latin typeface="+mn-ea"/>
                        <a:ea typeface="+mn-ea"/>
                        <a:cs typeface="Open Sans Light" panose="020B0306030504020204" pitchFamily="34" charset="0"/>
                      </a:endParaRPr>
                    </a:p>
                  </a:txBody>
                  <a:tcPr anchor="ctr">
                    <a:lnL w="12700" cmpd="sng">
                      <a:noFill/>
                      <a:prstDash val="solid"/>
                    </a:lnL>
                    <a:lnR w="12700" cmpd="sng">
                      <a:noFill/>
                      <a:prstDash val="solid"/>
                    </a:lnR>
                    <a:lnT w="12700"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34827445"/>
                  </a:ext>
                </a:extLst>
              </a:tr>
            </a:tbl>
          </a:graphicData>
        </a:graphic>
      </p:graphicFrame>
      <p:sp>
        <p:nvSpPr>
          <p:cNvPr id="24" name="图形 8">
            <a:extLst>
              <a:ext uri="{FF2B5EF4-FFF2-40B4-BE49-F238E27FC236}">
                <a16:creationId xmlns:a16="http://schemas.microsoft.com/office/drawing/2014/main" id="{8BEC9BA6-4F09-4ECF-AC52-3B4086ED975E}"/>
              </a:ext>
            </a:extLst>
          </p:cNvPr>
          <p:cNvSpPr/>
          <p:nvPr/>
        </p:nvSpPr>
        <p:spPr>
          <a:xfrm flipH="1">
            <a:off x="2907673" y="2608001"/>
            <a:ext cx="567809" cy="405181"/>
          </a:xfrm>
          <a:custGeom>
            <a:avLst/>
            <a:gdLst>
              <a:gd name="connsiteX0" fmla="*/ 1771587 w 1906340"/>
              <a:gd name="connsiteY0" fmla="*/ 852240 h 1360339"/>
              <a:gd name="connsiteX1" fmla="*/ 1814764 w 1906340"/>
              <a:gd name="connsiteY1" fmla="*/ 166142 h 1360339"/>
              <a:gd name="connsiteX2" fmla="*/ 1176736 w 1906340"/>
              <a:gd name="connsiteY2" fmla="*/ 24874 h 1360339"/>
              <a:gd name="connsiteX3" fmla="*/ 770891 w 1906340"/>
              <a:gd name="connsiteY3" fmla="*/ 577979 h 1360339"/>
              <a:gd name="connsiteX4" fmla="*/ 688461 w 1906340"/>
              <a:gd name="connsiteY4" fmla="*/ 746810 h 1360339"/>
              <a:gd name="connsiteX5" fmla="*/ 687688 w 1906340"/>
              <a:gd name="connsiteY5" fmla="*/ 776695 h 1360339"/>
              <a:gd name="connsiteX6" fmla="*/ 709693 w 1906340"/>
              <a:gd name="connsiteY6" fmla="*/ 797054 h 1360339"/>
              <a:gd name="connsiteX7" fmla="*/ 767204 w 1906340"/>
              <a:gd name="connsiteY7" fmla="*/ 816104 h 1360339"/>
              <a:gd name="connsiteX8" fmla="*/ 765836 w 1906340"/>
              <a:gd name="connsiteY8" fmla="*/ 877660 h 1360339"/>
              <a:gd name="connsiteX9" fmla="*/ 878002 w 1906340"/>
              <a:gd name="connsiteY9" fmla="*/ 970469 h 1360339"/>
              <a:gd name="connsiteX10" fmla="*/ 779574 w 1906340"/>
              <a:gd name="connsiteY10" fmla="*/ 1059706 h 1360339"/>
              <a:gd name="connsiteX11" fmla="*/ 1044527 w 1906340"/>
              <a:gd name="connsiteY11" fmla="*/ 1170315 h 1360339"/>
              <a:gd name="connsiteX12" fmla="*/ 1159786 w 1906340"/>
              <a:gd name="connsiteY12" fmla="*/ 1156623 h 1360339"/>
              <a:gd name="connsiteX13" fmla="*/ 1209327 w 1906340"/>
              <a:gd name="connsiteY13" fmla="*/ 1360339 h 1360339"/>
              <a:gd name="connsiteX14" fmla="*/ 1545827 w 1906340"/>
              <a:gd name="connsiteY14" fmla="*/ 1219905 h 1360339"/>
              <a:gd name="connsiteX15" fmla="*/ 1806498 w 1906340"/>
              <a:gd name="connsiteY15" fmla="*/ 1008867 h 1360339"/>
              <a:gd name="connsiteX16" fmla="*/ 1771587 w 1906340"/>
              <a:gd name="connsiteY16" fmla="*/ 852240 h 1360339"/>
              <a:gd name="connsiteX17" fmla="*/ 647901 w 1906340"/>
              <a:gd name="connsiteY17" fmla="*/ 857717 h 1360339"/>
              <a:gd name="connsiteX18" fmla="*/ 556134 w 1906340"/>
              <a:gd name="connsiteY18" fmla="*/ 833666 h 1360339"/>
              <a:gd name="connsiteX19" fmla="*/ 517506 w 1906340"/>
              <a:gd name="connsiteY19" fmla="*/ 856199 h 1360339"/>
              <a:gd name="connsiteX20" fmla="*/ 540016 w 1906340"/>
              <a:gd name="connsiteY20" fmla="*/ 894864 h 1360339"/>
              <a:gd name="connsiteX21" fmla="*/ 556253 w 1906340"/>
              <a:gd name="connsiteY21" fmla="*/ 899091 h 1360339"/>
              <a:gd name="connsiteX22" fmla="*/ 631843 w 1906340"/>
              <a:gd name="connsiteY22" fmla="*/ 918974 h 1360339"/>
              <a:gd name="connsiteX23" fmla="*/ 670348 w 1906340"/>
              <a:gd name="connsiteY23" fmla="*/ 896492 h 1360339"/>
              <a:gd name="connsiteX24" fmla="*/ 665326 w 1906340"/>
              <a:gd name="connsiteY24" fmla="*/ 869861 h 1360339"/>
              <a:gd name="connsiteX25" fmla="*/ 647901 w 1906340"/>
              <a:gd name="connsiteY25" fmla="*/ 857717 h 1360339"/>
              <a:gd name="connsiteX26" fmla="*/ 275242 w 1906340"/>
              <a:gd name="connsiteY26" fmla="*/ 825391 h 1360339"/>
              <a:gd name="connsiteX27" fmla="*/ 407689 w 1906340"/>
              <a:gd name="connsiteY27" fmla="*/ 860157 h 1360339"/>
              <a:gd name="connsiteX28" fmla="*/ 446346 w 1906340"/>
              <a:gd name="connsiteY28" fmla="*/ 837655 h 1360339"/>
              <a:gd name="connsiteX29" fmla="*/ 423971 w 1906340"/>
              <a:gd name="connsiteY29" fmla="*/ 799062 h 1360339"/>
              <a:gd name="connsiteX30" fmla="*/ 423806 w 1906340"/>
              <a:gd name="connsiteY30" fmla="*/ 799019 h 1360339"/>
              <a:gd name="connsiteX31" fmla="*/ 291300 w 1906340"/>
              <a:gd name="connsiteY31" fmla="*/ 764193 h 1360339"/>
              <a:gd name="connsiteX32" fmla="*/ 252806 w 1906340"/>
              <a:gd name="connsiteY32" fmla="*/ 786359 h 1360339"/>
              <a:gd name="connsiteX33" fmla="*/ 252702 w 1906340"/>
              <a:gd name="connsiteY33" fmla="*/ 786755 h 1360339"/>
              <a:gd name="connsiteX34" fmla="*/ 275076 w 1906340"/>
              <a:gd name="connsiteY34" fmla="*/ 825348 h 1360339"/>
              <a:gd name="connsiteX35" fmla="*/ 275242 w 1906340"/>
              <a:gd name="connsiteY35" fmla="*/ 825391 h 1360339"/>
              <a:gd name="connsiteX36" fmla="*/ 51028 w 1906340"/>
              <a:gd name="connsiteY36" fmla="*/ 766455 h 1360339"/>
              <a:gd name="connsiteX37" fmla="*/ 142855 w 1906340"/>
              <a:gd name="connsiteY37" fmla="*/ 790565 h 1360339"/>
              <a:gd name="connsiteX38" fmla="*/ 180566 w 1906340"/>
              <a:gd name="connsiteY38" fmla="*/ 766459 h 1360339"/>
              <a:gd name="connsiteX39" fmla="*/ 158972 w 1906340"/>
              <a:gd name="connsiteY39" fmla="*/ 729367 h 1360339"/>
              <a:gd name="connsiteX40" fmla="*/ 67145 w 1906340"/>
              <a:gd name="connsiteY40" fmla="*/ 705257 h 1360339"/>
              <a:gd name="connsiteX41" fmla="*/ 28560 w 1906340"/>
              <a:gd name="connsiteY41" fmla="*/ 727602 h 1360339"/>
              <a:gd name="connsiteX42" fmla="*/ 28488 w 1906340"/>
              <a:gd name="connsiteY42" fmla="*/ 727879 h 1360339"/>
              <a:gd name="connsiteX43" fmla="*/ 50933 w 1906340"/>
              <a:gd name="connsiteY43" fmla="*/ 766431 h 1360339"/>
              <a:gd name="connsiteX44" fmla="*/ 51028 w 1906340"/>
              <a:gd name="connsiteY44" fmla="*/ 766455 h 1360339"/>
              <a:gd name="connsiteX45" fmla="*/ 142855 w 1906340"/>
              <a:gd name="connsiteY45" fmla="*/ 1189842 h 1360339"/>
              <a:gd name="connsiteX46" fmla="*/ 51028 w 1906340"/>
              <a:gd name="connsiteY46" fmla="*/ 1213952 h 1360339"/>
              <a:gd name="connsiteX47" fmla="*/ 27471 w 1906340"/>
              <a:gd name="connsiteY47" fmla="*/ 1251832 h 1360339"/>
              <a:gd name="connsiteX48" fmla="*/ 59057 w 1906340"/>
              <a:gd name="connsiteY48" fmla="*/ 1276221 h 1360339"/>
              <a:gd name="connsiteX49" fmla="*/ 67145 w 1906340"/>
              <a:gd name="connsiteY49" fmla="*/ 1275209 h 1360339"/>
              <a:gd name="connsiteX50" fmla="*/ 158972 w 1906340"/>
              <a:gd name="connsiteY50" fmla="*/ 1251099 h 1360339"/>
              <a:gd name="connsiteX51" fmla="*/ 181555 w 1906340"/>
              <a:gd name="connsiteY51" fmla="*/ 1212629 h 1360339"/>
              <a:gd name="connsiteX52" fmla="*/ 181512 w 1906340"/>
              <a:gd name="connsiteY52" fmla="*/ 1212463 h 1360339"/>
              <a:gd name="connsiteX53" fmla="*/ 143479 w 1906340"/>
              <a:gd name="connsiteY53" fmla="*/ 1189678 h 1360339"/>
              <a:gd name="connsiteX54" fmla="*/ 142855 w 1906340"/>
              <a:gd name="connsiteY54" fmla="*/ 1189842 h 1360339"/>
              <a:gd name="connsiteX55" fmla="*/ 407689 w 1906340"/>
              <a:gd name="connsiteY55" fmla="*/ 1120369 h 1360339"/>
              <a:gd name="connsiteX56" fmla="*/ 275301 w 1906340"/>
              <a:gd name="connsiteY56" fmla="*/ 1155075 h 1360339"/>
              <a:gd name="connsiteX57" fmla="*/ 250759 w 1906340"/>
              <a:gd name="connsiteY57" fmla="*/ 1192526 h 1360339"/>
              <a:gd name="connsiteX58" fmla="*/ 288174 w 1906340"/>
              <a:gd name="connsiteY58" fmla="*/ 1217092 h 1360339"/>
              <a:gd name="connsiteX59" fmla="*/ 291300 w 1906340"/>
              <a:gd name="connsiteY59" fmla="*/ 1216273 h 1360339"/>
              <a:gd name="connsiteX60" fmla="*/ 423746 w 1906340"/>
              <a:gd name="connsiteY60" fmla="*/ 1181567 h 1360339"/>
              <a:gd name="connsiteX61" fmla="*/ 446400 w 1906340"/>
              <a:gd name="connsiteY61" fmla="*/ 1143137 h 1360339"/>
              <a:gd name="connsiteX62" fmla="*/ 446346 w 1906340"/>
              <a:gd name="connsiteY62" fmla="*/ 1142931 h 1360339"/>
              <a:gd name="connsiteX63" fmla="*/ 408155 w 1906340"/>
              <a:gd name="connsiteY63" fmla="*/ 1120246 h 1360339"/>
              <a:gd name="connsiteX64" fmla="*/ 407689 w 1906340"/>
              <a:gd name="connsiteY64" fmla="*/ 1120369 h 1360339"/>
              <a:gd name="connsiteX65" fmla="*/ 663245 w 1906340"/>
              <a:gd name="connsiteY65" fmla="*/ 1070779 h 1360339"/>
              <a:gd name="connsiteX66" fmla="*/ 631902 w 1906340"/>
              <a:gd name="connsiteY66" fmla="*/ 1061373 h 1360339"/>
              <a:gd name="connsiteX67" fmla="*/ 619889 w 1906340"/>
              <a:gd name="connsiteY67" fmla="*/ 1064588 h 1360339"/>
              <a:gd name="connsiteX68" fmla="*/ 540016 w 1906340"/>
              <a:gd name="connsiteY68" fmla="*/ 1085543 h 1360339"/>
              <a:gd name="connsiteX69" fmla="*/ 515933 w 1906340"/>
              <a:gd name="connsiteY69" fmla="*/ 1123291 h 1360339"/>
              <a:gd name="connsiteX70" fmla="*/ 553647 w 1906340"/>
              <a:gd name="connsiteY70" fmla="*/ 1147398 h 1360339"/>
              <a:gd name="connsiteX71" fmla="*/ 556134 w 1906340"/>
              <a:gd name="connsiteY71" fmla="*/ 1146741 h 1360339"/>
              <a:gd name="connsiteX72" fmla="*/ 647901 w 1906340"/>
              <a:gd name="connsiteY72" fmla="*/ 1122631 h 1360339"/>
              <a:gd name="connsiteX73" fmla="*/ 670357 w 1906340"/>
              <a:gd name="connsiteY73" fmla="*/ 1083891 h 1360339"/>
              <a:gd name="connsiteX74" fmla="*/ 663245 w 1906340"/>
              <a:gd name="connsiteY74" fmla="*/ 1070779 h 1360339"/>
              <a:gd name="connsiteX75" fmla="*/ 221597 w 1906340"/>
              <a:gd name="connsiteY75" fmla="*/ 957491 h 1360339"/>
              <a:gd name="connsiteX76" fmla="*/ 31699 w 1906340"/>
              <a:gd name="connsiteY76" fmla="*/ 957491 h 1360339"/>
              <a:gd name="connsiteX77" fmla="*/ 7 w 1906340"/>
              <a:gd name="connsiteY77" fmla="*/ 987904 h 1360339"/>
              <a:gd name="connsiteX78" fmla="*/ 0 w 1906340"/>
              <a:gd name="connsiteY78" fmla="*/ 988447 h 1360339"/>
              <a:gd name="connsiteX79" fmla="*/ 31035 w 1906340"/>
              <a:gd name="connsiteY79" fmla="*/ 1019294 h 1360339"/>
              <a:gd name="connsiteX80" fmla="*/ 31699 w 1906340"/>
              <a:gd name="connsiteY80" fmla="*/ 1019285 h 1360339"/>
              <a:gd name="connsiteX81" fmla="*/ 221538 w 1906340"/>
              <a:gd name="connsiteY81" fmla="*/ 1019285 h 1360339"/>
              <a:gd name="connsiteX82" fmla="*/ 253229 w 1906340"/>
              <a:gd name="connsiteY82" fmla="*/ 988992 h 1360339"/>
              <a:gd name="connsiteX83" fmla="*/ 253237 w 1906340"/>
              <a:gd name="connsiteY83" fmla="*/ 988447 h 1360339"/>
              <a:gd name="connsiteX84" fmla="*/ 222199 w 1906340"/>
              <a:gd name="connsiteY84" fmla="*/ 957484 h 1360339"/>
              <a:gd name="connsiteX85" fmla="*/ 221597 w 1906340"/>
              <a:gd name="connsiteY85" fmla="*/ 957491 h 1360339"/>
              <a:gd name="connsiteX86" fmla="*/ 379855 w 1906340"/>
              <a:gd name="connsiteY86" fmla="*/ 988447 h 1360339"/>
              <a:gd name="connsiteX87" fmla="*/ 410891 w 1906340"/>
              <a:gd name="connsiteY87" fmla="*/ 1019292 h 1360339"/>
              <a:gd name="connsiteX88" fmla="*/ 411495 w 1906340"/>
              <a:gd name="connsiteY88" fmla="*/ 1019285 h 1360339"/>
              <a:gd name="connsiteX89" fmla="*/ 601333 w 1906340"/>
              <a:gd name="connsiteY89" fmla="*/ 1019285 h 1360339"/>
              <a:gd name="connsiteX90" fmla="*/ 632966 w 1906340"/>
              <a:gd name="connsiteY90" fmla="*/ 989052 h 1360339"/>
              <a:gd name="connsiteX91" fmla="*/ 632973 w 1906340"/>
              <a:gd name="connsiteY91" fmla="*/ 988447 h 1360339"/>
              <a:gd name="connsiteX92" fmla="*/ 601935 w 1906340"/>
              <a:gd name="connsiteY92" fmla="*/ 957484 h 1360339"/>
              <a:gd name="connsiteX93" fmla="*/ 601333 w 1906340"/>
              <a:gd name="connsiteY93" fmla="*/ 957491 h 1360339"/>
              <a:gd name="connsiteX94" fmla="*/ 411495 w 1906340"/>
              <a:gd name="connsiteY94" fmla="*/ 957491 h 1360339"/>
              <a:gd name="connsiteX95" fmla="*/ 379863 w 1906340"/>
              <a:gd name="connsiteY95" fmla="*/ 987845 h 1360339"/>
              <a:gd name="connsiteX96" fmla="*/ 379855 w 1906340"/>
              <a:gd name="connsiteY96" fmla="*/ 988447 h 136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906340" h="1360339">
                <a:moveTo>
                  <a:pt x="1771587" y="852240"/>
                </a:moveTo>
                <a:cubicBezTo>
                  <a:pt x="1925741" y="702459"/>
                  <a:pt x="1957671" y="337652"/>
                  <a:pt x="1814764" y="166142"/>
                </a:cubicBezTo>
                <a:cubicBezTo>
                  <a:pt x="1711816" y="42377"/>
                  <a:pt x="1422004" y="-45134"/>
                  <a:pt x="1176736" y="24874"/>
                </a:cubicBezTo>
                <a:cubicBezTo>
                  <a:pt x="909464" y="101194"/>
                  <a:pt x="780169" y="272167"/>
                  <a:pt x="770891" y="577979"/>
                </a:cubicBezTo>
                <a:lnTo>
                  <a:pt x="688461" y="746810"/>
                </a:lnTo>
                <a:cubicBezTo>
                  <a:pt x="683875" y="756184"/>
                  <a:pt x="683592" y="767095"/>
                  <a:pt x="687688" y="776695"/>
                </a:cubicBezTo>
                <a:cubicBezTo>
                  <a:pt x="691718" y="786361"/>
                  <a:pt x="699750" y="793793"/>
                  <a:pt x="709693" y="797054"/>
                </a:cubicBezTo>
                <a:lnTo>
                  <a:pt x="767204" y="816104"/>
                </a:lnTo>
                <a:cubicBezTo>
                  <a:pt x="766669" y="837893"/>
                  <a:pt x="766193" y="858312"/>
                  <a:pt x="765836" y="877660"/>
                </a:cubicBezTo>
                <a:cubicBezTo>
                  <a:pt x="831911" y="893435"/>
                  <a:pt x="878002" y="928976"/>
                  <a:pt x="878002" y="970469"/>
                </a:cubicBezTo>
                <a:cubicBezTo>
                  <a:pt x="878002" y="1009105"/>
                  <a:pt x="838155" y="1042561"/>
                  <a:pt x="779574" y="1059706"/>
                </a:cubicBezTo>
                <a:cubicBezTo>
                  <a:pt x="805029" y="1144062"/>
                  <a:pt x="873066" y="1170315"/>
                  <a:pt x="1044527" y="1170315"/>
                </a:cubicBezTo>
                <a:cubicBezTo>
                  <a:pt x="1090143" y="1170315"/>
                  <a:pt x="1127611" y="1165672"/>
                  <a:pt x="1159786" y="1156623"/>
                </a:cubicBezTo>
                <a:lnTo>
                  <a:pt x="1209327" y="1360339"/>
                </a:lnTo>
                <a:cubicBezTo>
                  <a:pt x="1326014" y="1325156"/>
                  <a:pt x="1440381" y="1280984"/>
                  <a:pt x="1545827" y="1219905"/>
                </a:cubicBezTo>
                <a:cubicBezTo>
                  <a:pt x="1640211" y="1165196"/>
                  <a:pt x="1744467" y="1101854"/>
                  <a:pt x="1806498" y="1008867"/>
                </a:cubicBezTo>
                <a:lnTo>
                  <a:pt x="1771587" y="852240"/>
                </a:lnTo>
                <a:close/>
                <a:moveTo>
                  <a:pt x="647901" y="857717"/>
                </a:moveTo>
                <a:lnTo>
                  <a:pt x="556134" y="833666"/>
                </a:lnTo>
                <a:cubicBezTo>
                  <a:pt x="539251" y="829210"/>
                  <a:pt x="521957" y="839299"/>
                  <a:pt x="517506" y="856199"/>
                </a:cubicBezTo>
                <a:cubicBezTo>
                  <a:pt x="513055" y="873098"/>
                  <a:pt x="523133" y="890409"/>
                  <a:pt x="540016" y="894864"/>
                </a:cubicBezTo>
                <a:lnTo>
                  <a:pt x="556253" y="899091"/>
                </a:lnTo>
                <a:lnTo>
                  <a:pt x="631843" y="918974"/>
                </a:lnTo>
                <a:cubicBezTo>
                  <a:pt x="648678" y="923409"/>
                  <a:pt x="665917" y="913345"/>
                  <a:pt x="670348" y="896492"/>
                </a:cubicBezTo>
                <a:cubicBezTo>
                  <a:pt x="672762" y="887311"/>
                  <a:pt x="670919" y="877529"/>
                  <a:pt x="665326" y="869861"/>
                </a:cubicBezTo>
                <a:cubicBezTo>
                  <a:pt x="661076" y="863940"/>
                  <a:pt x="654926" y="859653"/>
                  <a:pt x="647901" y="857717"/>
                </a:cubicBezTo>
                <a:close/>
                <a:moveTo>
                  <a:pt x="275242" y="825391"/>
                </a:moveTo>
                <a:lnTo>
                  <a:pt x="407689" y="860157"/>
                </a:lnTo>
                <a:cubicBezTo>
                  <a:pt x="424566" y="864583"/>
                  <a:pt x="441843" y="854526"/>
                  <a:pt x="446346" y="837655"/>
                </a:cubicBezTo>
                <a:cubicBezTo>
                  <a:pt x="450814" y="820813"/>
                  <a:pt x="440797" y="803534"/>
                  <a:pt x="423971" y="799062"/>
                </a:cubicBezTo>
                <a:cubicBezTo>
                  <a:pt x="423915" y="799047"/>
                  <a:pt x="423862" y="799034"/>
                  <a:pt x="423806" y="799019"/>
                </a:cubicBezTo>
                <a:lnTo>
                  <a:pt x="291300" y="764193"/>
                </a:lnTo>
                <a:cubicBezTo>
                  <a:pt x="274554" y="759674"/>
                  <a:pt x="257320" y="769597"/>
                  <a:pt x="252806" y="786359"/>
                </a:cubicBezTo>
                <a:cubicBezTo>
                  <a:pt x="252770" y="786491"/>
                  <a:pt x="252735" y="786623"/>
                  <a:pt x="252702" y="786755"/>
                </a:cubicBezTo>
                <a:cubicBezTo>
                  <a:pt x="248234" y="803597"/>
                  <a:pt x="258251" y="820876"/>
                  <a:pt x="275076" y="825348"/>
                </a:cubicBezTo>
                <a:cubicBezTo>
                  <a:pt x="275132" y="825363"/>
                  <a:pt x="275186" y="825376"/>
                  <a:pt x="275242" y="825391"/>
                </a:cubicBezTo>
                <a:close/>
                <a:moveTo>
                  <a:pt x="51028" y="766455"/>
                </a:moveTo>
                <a:lnTo>
                  <a:pt x="142855" y="790565"/>
                </a:lnTo>
                <a:cubicBezTo>
                  <a:pt x="159919" y="794333"/>
                  <a:pt x="176803" y="783541"/>
                  <a:pt x="180566" y="766459"/>
                </a:cubicBezTo>
                <a:cubicBezTo>
                  <a:pt x="184116" y="750354"/>
                  <a:pt x="174721" y="734217"/>
                  <a:pt x="158972" y="729367"/>
                </a:cubicBezTo>
                <a:lnTo>
                  <a:pt x="67145" y="705257"/>
                </a:lnTo>
                <a:cubicBezTo>
                  <a:pt x="50326" y="700763"/>
                  <a:pt x="33051" y="710766"/>
                  <a:pt x="28560" y="727602"/>
                </a:cubicBezTo>
                <a:cubicBezTo>
                  <a:pt x="28536" y="727695"/>
                  <a:pt x="28511" y="727786"/>
                  <a:pt x="28488" y="727879"/>
                </a:cubicBezTo>
                <a:cubicBezTo>
                  <a:pt x="24051" y="744728"/>
                  <a:pt x="34100" y="761989"/>
                  <a:pt x="50933" y="766431"/>
                </a:cubicBezTo>
                <a:cubicBezTo>
                  <a:pt x="50965" y="766439"/>
                  <a:pt x="50996" y="766448"/>
                  <a:pt x="51028" y="766455"/>
                </a:cubicBezTo>
                <a:close/>
                <a:moveTo>
                  <a:pt x="142855" y="1189842"/>
                </a:moveTo>
                <a:lnTo>
                  <a:pt x="51028" y="1213952"/>
                </a:lnTo>
                <a:cubicBezTo>
                  <a:pt x="34073" y="1217901"/>
                  <a:pt x="23526" y="1234860"/>
                  <a:pt x="27471" y="1251832"/>
                </a:cubicBezTo>
                <a:cubicBezTo>
                  <a:pt x="30868" y="1266445"/>
                  <a:pt x="44075" y="1276642"/>
                  <a:pt x="59057" y="1276221"/>
                </a:cubicBezTo>
                <a:cubicBezTo>
                  <a:pt x="61787" y="1276266"/>
                  <a:pt x="64510" y="1275926"/>
                  <a:pt x="67145" y="1275209"/>
                </a:cubicBezTo>
                <a:lnTo>
                  <a:pt x="158972" y="1251099"/>
                </a:lnTo>
                <a:cubicBezTo>
                  <a:pt x="175821" y="1246718"/>
                  <a:pt x="185932" y="1229495"/>
                  <a:pt x="181555" y="1212629"/>
                </a:cubicBezTo>
                <a:cubicBezTo>
                  <a:pt x="181541" y="1212573"/>
                  <a:pt x="181527" y="1212519"/>
                  <a:pt x="181512" y="1212463"/>
                </a:cubicBezTo>
                <a:cubicBezTo>
                  <a:pt x="177296" y="1195659"/>
                  <a:pt x="160268" y="1185457"/>
                  <a:pt x="143479" y="1189678"/>
                </a:cubicBezTo>
                <a:cubicBezTo>
                  <a:pt x="143270" y="1189730"/>
                  <a:pt x="143062" y="1189784"/>
                  <a:pt x="142855" y="1189842"/>
                </a:cubicBezTo>
                <a:close/>
                <a:moveTo>
                  <a:pt x="407689" y="1120369"/>
                </a:moveTo>
                <a:lnTo>
                  <a:pt x="275301" y="1155075"/>
                </a:lnTo>
                <a:cubicBezTo>
                  <a:pt x="258193" y="1158634"/>
                  <a:pt x="247204" y="1175402"/>
                  <a:pt x="250759" y="1192526"/>
                </a:cubicBezTo>
                <a:cubicBezTo>
                  <a:pt x="254315" y="1209652"/>
                  <a:pt x="271066" y="1220651"/>
                  <a:pt x="288174" y="1217092"/>
                </a:cubicBezTo>
                <a:cubicBezTo>
                  <a:pt x="289229" y="1216873"/>
                  <a:pt x="290272" y="1216599"/>
                  <a:pt x="291300" y="1216273"/>
                </a:cubicBezTo>
                <a:lnTo>
                  <a:pt x="423746" y="1181567"/>
                </a:lnTo>
                <a:cubicBezTo>
                  <a:pt x="440603" y="1177217"/>
                  <a:pt x="450745" y="1160011"/>
                  <a:pt x="446400" y="1143137"/>
                </a:cubicBezTo>
                <a:cubicBezTo>
                  <a:pt x="446381" y="1143069"/>
                  <a:pt x="446365" y="1143000"/>
                  <a:pt x="446346" y="1142931"/>
                </a:cubicBezTo>
                <a:cubicBezTo>
                  <a:pt x="442059" y="1126110"/>
                  <a:pt x="424960" y="1115954"/>
                  <a:pt x="408155" y="1120246"/>
                </a:cubicBezTo>
                <a:cubicBezTo>
                  <a:pt x="407999" y="1120285"/>
                  <a:pt x="407845" y="1120326"/>
                  <a:pt x="407689" y="1120369"/>
                </a:cubicBezTo>
                <a:close/>
                <a:moveTo>
                  <a:pt x="663245" y="1070779"/>
                </a:moveTo>
                <a:cubicBezTo>
                  <a:pt x="655407" y="1061976"/>
                  <a:pt x="643286" y="1058339"/>
                  <a:pt x="631902" y="1061373"/>
                </a:cubicBezTo>
                <a:lnTo>
                  <a:pt x="619889" y="1064588"/>
                </a:lnTo>
                <a:lnTo>
                  <a:pt x="540016" y="1085543"/>
                </a:lnTo>
                <a:cubicBezTo>
                  <a:pt x="522953" y="1089310"/>
                  <a:pt x="512170" y="1106211"/>
                  <a:pt x="515933" y="1123291"/>
                </a:cubicBezTo>
                <a:cubicBezTo>
                  <a:pt x="519697" y="1140373"/>
                  <a:pt x="536582" y="1151165"/>
                  <a:pt x="553647" y="1147398"/>
                </a:cubicBezTo>
                <a:cubicBezTo>
                  <a:pt x="554483" y="1147212"/>
                  <a:pt x="555314" y="1146994"/>
                  <a:pt x="556134" y="1146741"/>
                </a:cubicBezTo>
                <a:lnTo>
                  <a:pt x="647901" y="1122631"/>
                </a:lnTo>
                <a:cubicBezTo>
                  <a:pt x="664789" y="1118140"/>
                  <a:pt x="674844" y="1100796"/>
                  <a:pt x="670357" y="1083891"/>
                </a:cubicBezTo>
                <a:cubicBezTo>
                  <a:pt x="669064" y="1079015"/>
                  <a:pt x="666626" y="1074520"/>
                  <a:pt x="663245" y="1070779"/>
                </a:cubicBezTo>
                <a:close/>
                <a:moveTo>
                  <a:pt x="221597" y="957491"/>
                </a:moveTo>
                <a:lnTo>
                  <a:pt x="31699" y="957491"/>
                </a:lnTo>
                <a:cubicBezTo>
                  <a:pt x="14557" y="957130"/>
                  <a:pt x="368" y="970746"/>
                  <a:pt x="7" y="987904"/>
                </a:cubicBezTo>
                <a:cubicBezTo>
                  <a:pt x="3" y="988085"/>
                  <a:pt x="1" y="988267"/>
                  <a:pt x="0" y="988447"/>
                </a:cubicBezTo>
                <a:cubicBezTo>
                  <a:pt x="60" y="1005544"/>
                  <a:pt x="13955" y="1019355"/>
                  <a:pt x="31035" y="1019294"/>
                </a:cubicBezTo>
                <a:cubicBezTo>
                  <a:pt x="31256" y="1019294"/>
                  <a:pt x="31478" y="1019290"/>
                  <a:pt x="31699" y="1019285"/>
                </a:cubicBezTo>
                <a:lnTo>
                  <a:pt x="221538" y="1019285"/>
                </a:lnTo>
                <a:cubicBezTo>
                  <a:pt x="238645" y="1019679"/>
                  <a:pt x="252835" y="1006117"/>
                  <a:pt x="253229" y="988992"/>
                </a:cubicBezTo>
                <a:cubicBezTo>
                  <a:pt x="253233" y="988810"/>
                  <a:pt x="253235" y="988630"/>
                  <a:pt x="253237" y="988447"/>
                </a:cubicBezTo>
                <a:cubicBezTo>
                  <a:pt x="253207" y="971317"/>
                  <a:pt x="239311" y="957456"/>
                  <a:pt x="222199" y="957484"/>
                </a:cubicBezTo>
                <a:cubicBezTo>
                  <a:pt x="221998" y="957485"/>
                  <a:pt x="221798" y="957487"/>
                  <a:pt x="221597" y="957491"/>
                </a:cubicBezTo>
                <a:close/>
                <a:moveTo>
                  <a:pt x="379855" y="988447"/>
                </a:moveTo>
                <a:cubicBezTo>
                  <a:pt x="379917" y="1005544"/>
                  <a:pt x="393813" y="1019353"/>
                  <a:pt x="410891" y="1019292"/>
                </a:cubicBezTo>
                <a:cubicBezTo>
                  <a:pt x="411093" y="1019292"/>
                  <a:pt x="411294" y="1019288"/>
                  <a:pt x="411495" y="1019285"/>
                </a:cubicBezTo>
                <a:lnTo>
                  <a:pt x="601333" y="1019285"/>
                </a:lnTo>
                <a:cubicBezTo>
                  <a:pt x="618409" y="1019679"/>
                  <a:pt x="632572" y="1006143"/>
                  <a:pt x="632966" y="989052"/>
                </a:cubicBezTo>
                <a:cubicBezTo>
                  <a:pt x="632969" y="988849"/>
                  <a:pt x="632973" y="988648"/>
                  <a:pt x="632973" y="988447"/>
                </a:cubicBezTo>
                <a:cubicBezTo>
                  <a:pt x="632943" y="971317"/>
                  <a:pt x="619047" y="957456"/>
                  <a:pt x="601935" y="957484"/>
                </a:cubicBezTo>
                <a:cubicBezTo>
                  <a:pt x="601735" y="957485"/>
                  <a:pt x="601534" y="957487"/>
                  <a:pt x="601333" y="957491"/>
                </a:cubicBezTo>
                <a:lnTo>
                  <a:pt x="411495" y="957491"/>
                </a:lnTo>
                <a:cubicBezTo>
                  <a:pt x="394385" y="957130"/>
                  <a:pt x="380223" y="970720"/>
                  <a:pt x="379863" y="987845"/>
                </a:cubicBezTo>
                <a:cubicBezTo>
                  <a:pt x="379857" y="988045"/>
                  <a:pt x="379855" y="988246"/>
                  <a:pt x="379855" y="988447"/>
                </a:cubicBezTo>
                <a:close/>
              </a:path>
            </a:pathLst>
          </a:custGeom>
          <a:solidFill>
            <a:schemeClr val="bg1"/>
          </a:solidFill>
          <a:ln w="1859" cap="flat">
            <a:noFill/>
            <a:prstDash val="solid"/>
            <a:miter/>
          </a:ln>
        </p:spPr>
        <p:txBody>
          <a:bodyPr rtlCol="0" anchor="ctr"/>
          <a:lstStyle/>
          <a:p>
            <a:endParaRPr lang="zh-CN" altLang="en-US"/>
          </a:p>
        </p:txBody>
      </p:sp>
      <p:sp>
        <p:nvSpPr>
          <p:cNvPr id="25" name="图形 12">
            <a:extLst>
              <a:ext uri="{FF2B5EF4-FFF2-40B4-BE49-F238E27FC236}">
                <a16:creationId xmlns:a16="http://schemas.microsoft.com/office/drawing/2014/main" id="{B3F3189E-857D-4A1E-893A-00E88A00B9CB}"/>
              </a:ext>
            </a:extLst>
          </p:cNvPr>
          <p:cNvSpPr/>
          <p:nvPr/>
        </p:nvSpPr>
        <p:spPr>
          <a:xfrm>
            <a:off x="2934466" y="3294109"/>
            <a:ext cx="443373" cy="443367"/>
          </a:xfrm>
          <a:custGeom>
            <a:avLst/>
            <a:gdLst>
              <a:gd name="connsiteX0" fmla="*/ 288392 w 1441921"/>
              <a:gd name="connsiteY0" fmla="*/ 648853 h 1441902"/>
              <a:gd name="connsiteX1" fmla="*/ 576783 w 1441921"/>
              <a:gd name="connsiteY1" fmla="*/ 937245 h 1441902"/>
              <a:gd name="connsiteX2" fmla="*/ 288392 w 1441921"/>
              <a:gd name="connsiteY2" fmla="*/ 1225637 h 1441902"/>
              <a:gd name="connsiteX3" fmla="*/ 0 w 1441921"/>
              <a:gd name="connsiteY3" fmla="*/ 937245 h 1441902"/>
              <a:gd name="connsiteX4" fmla="*/ 288392 w 1441921"/>
              <a:gd name="connsiteY4" fmla="*/ 648853 h 1441902"/>
              <a:gd name="connsiteX5" fmla="*/ 973299 w 1441921"/>
              <a:gd name="connsiteY5" fmla="*/ 1081441 h 1441902"/>
              <a:gd name="connsiteX6" fmla="*/ 1153530 w 1441921"/>
              <a:gd name="connsiteY6" fmla="*/ 1261672 h 1441902"/>
              <a:gd name="connsiteX7" fmla="*/ 973299 w 1441921"/>
              <a:gd name="connsiteY7" fmla="*/ 1441903 h 1441902"/>
              <a:gd name="connsiteX8" fmla="*/ 793068 w 1441921"/>
              <a:gd name="connsiteY8" fmla="*/ 1261672 h 1441902"/>
              <a:gd name="connsiteX9" fmla="*/ 973299 w 1441921"/>
              <a:gd name="connsiteY9" fmla="*/ 1081441 h 1441902"/>
              <a:gd name="connsiteX10" fmla="*/ 1009352 w 1441921"/>
              <a:gd name="connsiteY10" fmla="*/ 0 h 1441902"/>
              <a:gd name="connsiteX11" fmla="*/ 1441921 w 1441921"/>
              <a:gd name="connsiteY11" fmla="*/ 432569 h 1441902"/>
              <a:gd name="connsiteX12" fmla="*/ 1009352 w 1441921"/>
              <a:gd name="connsiteY12" fmla="*/ 865138 h 1441902"/>
              <a:gd name="connsiteX13" fmla="*/ 576783 w 1441921"/>
              <a:gd name="connsiteY13" fmla="*/ 432569 h 1441902"/>
              <a:gd name="connsiteX14" fmla="*/ 1009352 w 1441921"/>
              <a:gd name="connsiteY14" fmla="*/ 0 h 1441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41921" h="1441902">
                <a:moveTo>
                  <a:pt x="288392" y="648853"/>
                </a:moveTo>
                <a:cubicBezTo>
                  <a:pt x="447898" y="648853"/>
                  <a:pt x="576783" y="777720"/>
                  <a:pt x="576783" y="937245"/>
                </a:cubicBezTo>
                <a:cubicBezTo>
                  <a:pt x="576783" y="1096770"/>
                  <a:pt x="447917" y="1225637"/>
                  <a:pt x="288392" y="1225637"/>
                </a:cubicBezTo>
                <a:cubicBezTo>
                  <a:pt x="128867" y="1225637"/>
                  <a:pt x="0" y="1096770"/>
                  <a:pt x="0" y="937245"/>
                </a:cubicBezTo>
                <a:cubicBezTo>
                  <a:pt x="0" y="777720"/>
                  <a:pt x="128867" y="648853"/>
                  <a:pt x="288392" y="648853"/>
                </a:cubicBezTo>
                <a:moveTo>
                  <a:pt x="973299" y="1081441"/>
                </a:moveTo>
                <a:cubicBezTo>
                  <a:pt x="1072846" y="1081441"/>
                  <a:pt x="1153530" y="1162143"/>
                  <a:pt x="1153530" y="1261672"/>
                </a:cubicBezTo>
                <a:cubicBezTo>
                  <a:pt x="1153530" y="1361201"/>
                  <a:pt x="1072828" y="1441903"/>
                  <a:pt x="973299" y="1441903"/>
                </a:cubicBezTo>
                <a:cubicBezTo>
                  <a:pt x="873770" y="1441903"/>
                  <a:pt x="793068" y="1361201"/>
                  <a:pt x="793068" y="1261672"/>
                </a:cubicBezTo>
                <a:cubicBezTo>
                  <a:pt x="793068" y="1162143"/>
                  <a:pt x="873751" y="1081441"/>
                  <a:pt x="973299" y="1081441"/>
                </a:cubicBezTo>
                <a:moveTo>
                  <a:pt x="1009352" y="0"/>
                </a:moveTo>
                <a:cubicBezTo>
                  <a:pt x="1248259" y="0"/>
                  <a:pt x="1441921" y="193663"/>
                  <a:pt x="1441921" y="432569"/>
                </a:cubicBezTo>
                <a:cubicBezTo>
                  <a:pt x="1441921" y="671382"/>
                  <a:pt x="1248166" y="865138"/>
                  <a:pt x="1009352" y="865138"/>
                </a:cubicBezTo>
                <a:cubicBezTo>
                  <a:pt x="770446" y="865138"/>
                  <a:pt x="576783" y="671475"/>
                  <a:pt x="576783" y="432569"/>
                </a:cubicBezTo>
                <a:cubicBezTo>
                  <a:pt x="576765" y="193756"/>
                  <a:pt x="770520" y="0"/>
                  <a:pt x="1009352" y="0"/>
                </a:cubicBezTo>
                <a:close/>
              </a:path>
            </a:pathLst>
          </a:custGeom>
          <a:solidFill>
            <a:schemeClr val="bg1"/>
          </a:solidFill>
          <a:ln w="1860" cap="flat">
            <a:noFill/>
            <a:prstDash val="solid"/>
            <a:miter/>
          </a:ln>
        </p:spPr>
        <p:txBody>
          <a:bodyPr rtlCol="0" anchor="ctr"/>
          <a:lstStyle/>
          <a:p>
            <a:endParaRPr lang="zh-CN" altLang="en-US"/>
          </a:p>
        </p:txBody>
      </p:sp>
      <p:grpSp>
        <p:nvGrpSpPr>
          <p:cNvPr id="29" name="组合 28">
            <a:extLst>
              <a:ext uri="{FF2B5EF4-FFF2-40B4-BE49-F238E27FC236}">
                <a16:creationId xmlns:a16="http://schemas.microsoft.com/office/drawing/2014/main" id="{9468147F-17A5-4EF7-A227-33748DC35CC8}"/>
              </a:ext>
            </a:extLst>
          </p:cNvPr>
          <p:cNvGrpSpPr/>
          <p:nvPr/>
        </p:nvGrpSpPr>
        <p:grpSpPr>
          <a:xfrm>
            <a:off x="2998957" y="4018403"/>
            <a:ext cx="326583" cy="434609"/>
            <a:chOff x="9010457" y="2705099"/>
            <a:chExt cx="1062102" cy="1413420"/>
          </a:xfrm>
        </p:grpSpPr>
        <p:sp>
          <p:nvSpPr>
            <p:cNvPr id="27" name="任意多边形: 形状 26">
              <a:extLst>
                <a:ext uri="{FF2B5EF4-FFF2-40B4-BE49-F238E27FC236}">
                  <a16:creationId xmlns:a16="http://schemas.microsoft.com/office/drawing/2014/main" id="{BA16258B-C256-4E15-A37C-527E018E65FC}"/>
                </a:ext>
              </a:extLst>
            </p:cNvPr>
            <p:cNvSpPr/>
            <p:nvPr/>
          </p:nvSpPr>
          <p:spPr>
            <a:xfrm>
              <a:off x="9010457" y="2705099"/>
              <a:ext cx="706779" cy="615004"/>
            </a:xfrm>
            <a:custGeom>
              <a:avLst/>
              <a:gdLst>
                <a:gd name="connsiteX0" fmla="*/ 706780 w 706779"/>
                <a:gd name="connsiteY0" fmla="*/ 353390 h 615004"/>
                <a:gd name="connsiteX1" fmla="*/ 617328 w 706779"/>
                <a:gd name="connsiteY1" fmla="*/ 588339 h 615004"/>
                <a:gd name="connsiteX2" fmla="*/ 554518 w 706779"/>
                <a:gd name="connsiteY2" fmla="*/ 614981 h 615004"/>
                <a:gd name="connsiteX3" fmla="*/ 550239 w 706779"/>
                <a:gd name="connsiteY3" fmla="*/ 614981 h 615004"/>
                <a:gd name="connsiteX4" fmla="*/ 531603 w 706779"/>
                <a:gd name="connsiteY4" fmla="*/ 596345 h 615004"/>
                <a:gd name="connsiteX5" fmla="*/ 531465 w 706779"/>
                <a:gd name="connsiteY5" fmla="*/ 563353 h 615004"/>
                <a:gd name="connsiteX6" fmla="*/ 540714 w 706779"/>
                <a:gd name="connsiteY6" fmla="*/ 540852 h 615004"/>
                <a:gd name="connsiteX7" fmla="*/ 540852 w 706779"/>
                <a:gd name="connsiteY7" fmla="*/ 540714 h 615004"/>
                <a:gd name="connsiteX8" fmla="*/ 618432 w 706779"/>
                <a:gd name="connsiteY8" fmla="*/ 353390 h 615004"/>
                <a:gd name="connsiteX9" fmla="*/ 540852 w 706779"/>
                <a:gd name="connsiteY9" fmla="*/ 165928 h 615004"/>
                <a:gd name="connsiteX10" fmla="*/ 353390 w 706779"/>
                <a:gd name="connsiteY10" fmla="*/ 88347 h 615004"/>
                <a:gd name="connsiteX11" fmla="*/ 165928 w 706779"/>
                <a:gd name="connsiteY11" fmla="*/ 165928 h 615004"/>
                <a:gd name="connsiteX12" fmla="*/ 88347 w 706779"/>
                <a:gd name="connsiteY12" fmla="*/ 353390 h 615004"/>
                <a:gd name="connsiteX13" fmla="*/ 165928 w 706779"/>
                <a:gd name="connsiteY13" fmla="*/ 540852 h 615004"/>
                <a:gd name="connsiteX14" fmla="*/ 166066 w 706779"/>
                <a:gd name="connsiteY14" fmla="*/ 540990 h 615004"/>
                <a:gd name="connsiteX15" fmla="*/ 176557 w 706779"/>
                <a:gd name="connsiteY15" fmla="*/ 566528 h 615004"/>
                <a:gd name="connsiteX16" fmla="*/ 98148 w 706779"/>
                <a:gd name="connsiteY16" fmla="*/ 597864 h 615004"/>
                <a:gd name="connsiteX17" fmla="*/ 0 w 706779"/>
                <a:gd name="connsiteY17" fmla="*/ 353528 h 615004"/>
                <a:gd name="connsiteX18" fmla="*/ 353390 w 706779"/>
                <a:gd name="connsiteY18" fmla="*/ 0 h 615004"/>
                <a:gd name="connsiteX19" fmla="*/ 706780 w 706779"/>
                <a:gd name="connsiteY19" fmla="*/ 353390 h 61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6779" h="615004">
                  <a:moveTo>
                    <a:pt x="706780" y="353390"/>
                  </a:moveTo>
                  <a:cubicBezTo>
                    <a:pt x="706780" y="443532"/>
                    <a:pt x="672959" y="525943"/>
                    <a:pt x="617328" y="588339"/>
                  </a:cubicBezTo>
                  <a:cubicBezTo>
                    <a:pt x="601453" y="606146"/>
                    <a:pt x="578400" y="615533"/>
                    <a:pt x="554518" y="614981"/>
                  </a:cubicBezTo>
                  <a:lnTo>
                    <a:pt x="550239" y="614981"/>
                  </a:lnTo>
                  <a:cubicBezTo>
                    <a:pt x="540024" y="614981"/>
                    <a:pt x="531603" y="606560"/>
                    <a:pt x="531603" y="596345"/>
                  </a:cubicBezTo>
                  <a:lnTo>
                    <a:pt x="531465" y="563353"/>
                  </a:lnTo>
                  <a:cubicBezTo>
                    <a:pt x="531465" y="554932"/>
                    <a:pt x="534778" y="546926"/>
                    <a:pt x="540714" y="540852"/>
                  </a:cubicBezTo>
                  <a:lnTo>
                    <a:pt x="540852" y="540714"/>
                  </a:lnTo>
                  <a:cubicBezTo>
                    <a:pt x="590824" y="490742"/>
                    <a:pt x="618432" y="424206"/>
                    <a:pt x="618432" y="353390"/>
                  </a:cubicBezTo>
                  <a:cubicBezTo>
                    <a:pt x="618432" y="282574"/>
                    <a:pt x="590824" y="216037"/>
                    <a:pt x="540852" y="165928"/>
                  </a:cubicBezTo>
                  <a:cubicBezTo>
                    <a:pt x="490742" y="115956"/>
                    <a:pt x="424206" y="88347"/>
                    <a:pt x="353390" y="88347"/>
                  </a:cubicBezTo>
                  <a:cubicBezTo>
                    <a:pt x="282574" y="88347"/>
                    <a:pt x="216037" y="115956"/>
                    <a:pt x="165928" y="165928"/>
                  </a:cubicBezTo>
                  <a:cubicBezTo>
                    <a:pt x="115956" y="216037"/>
                    <a:pt x="88347" y="282574"/>
                    <a:pt x="88347" y="353390"/>
                  </a:cubicBezTo>
                  <a:cubicBezTo>
                    <a:pt x="88347" y="424206"/>
                    <a:pt x="115956" y="490742"/>
                    <a:pt x="165928" y="540852"/>
                  </a:cubicBezTo>
                  <a:lnTo>
                    <a:pt x="166066" y="540990"/>
                  </a:lnTo>
                  <a:cubicBezTo>
                    <a:pt x="172830" y="547754"/>
                    <a:pt x="176695" y="557003"/>
                    <a:pt x="176557" y="566528"/>
                  </a:cubicBezTo>
                  <a:cubicBezTo>
                    <a:pt x="176419" y="607527"/>
                    <a:pt x="126447" y="627405"/>
                    <a:pt x="98148" y="597864"/>
                  </a:cubicBezTo>
                  <a:cubicBezTo>
                    <a:pt x="37410" y="534364"/>
                    <a:pt x="0" y="448363"/>
                    <a:pt x="0" y="353528"/>
                  </a:cubicBezTo>
                  <a:cubicBezTo>
                    <a:pt x="0" y="158197"/>
                    <a:pt x="158197" y="0"/>
                    <a:pt x="353390" y="0"/>
                  </a:cubicBezTo>
                  <a:cubicBezTo>
                    <a:pt x="548582" y="0"/>
                    <a:pt x="706780" y="158197"/>
                    <a:pt x="706780" y="353390"/>
                  </a:cubicBezTo>
                  <a:close/>
                </a:path>
              </a:pathLst>
            </a:custGeom>
            <a:solidFill>
              <a:schemeClr val="bg1"/>
            </a:solidFill>
            <a:ln w="1377"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BD0E98D-8020-41CF-BC6E-9507B1DD5EDC}"/>
                </a:ext>
              </a:extLst>
            </p:cNvPr>
            <p:cNvSpPr/>
            <p:nvPr/>
          </p:nvSpPr>
          <p:spPr>
            <a:xfrm>
              <a:off x="9011129" y="2981874"/>
              <a:ext cx="1061430" cy="1136645"/>
            </a:xfrm>
            <a:custGeom>
              <a:avLst/>
              <a:gdLst>
                <a:gd name="connsiteX0" fmla="*/ 1061431 w 1061430"/>
                <a:gd name="connsiteY0" fmla="*/ 557555 h 1136645"/>
                <a:gd name="connsiteX1" fmla="*/ 1061431 w 1061430"/>
                <a:gd name="connsiteY1" fmla="*/ 1048436 h 1136645"/>
                <a:gd name="connsiteX2" fmla="*/ 1046108 w 1061430"/>
                <a:gd name="connsiteY2" fmla="*/ 1080324 h 1136645"/>
                <a:gd name="connsiteX3" fmla="*/ 935536 w 1061430"/>
                <a:gd name="connsiteY3" fmla="*/ 1136507 h 1136645"/>
                <a:gd name="connsiteX4" fmla="*/ 424501 w 1061430"/>
                <a:gd name="connsiteY4" fmla="*/ 1136645 h 1136645"/>
                <a:gd name="connsiteX5" fmla="*/ 302195 w 1061430"/>
                <a:gd name="connsiteY5" fmla="*/ 1077839 h 1136645"/>
                <a:gd name="connsiteX6" fmla="*/ 21968 w 1061430"/>
                <a:gd name="connsiteY6" fmla="*/ 727762 h 1136645"/>
                <a:gd name="connsiteX7" fmla="*/ 7887 w 1061430"/>
                <a:gd name="connsiteY7" fmla="*/ 627543 h 1136645"/>
                <a:gd name="connsiteX8" fmla="*/ 71111 w 1061430"/>
                <a:gd name="connsiteY8" fmla="*/ 586406 h 1136645"/>
                <a:gd name="connsiteX9" fmla="*/ 138614 w 1061430"/>
                <a:gd name="connsiteY9" fmla="*/ 603385 h 1136645"/>
                <a:gd name="connsiteX10" fmla="*/ 262300 w 1061430"/>
                <a:gd name="connsiteY10" fmla="*/ 730385 h 1136645"/>
                <a:gd name="connsiteX11" fmla="*/ 263819 w 1061430"/>
                <a:gd name="connsiteY11" fmla="*/ 418684 h 1136645"/>
                <a:gd name="connsiteX12" fmla="*/ 264233 w 1061430"/>
                <a:gd name="connsiteY12" fmla="*/ 326609 h 1136645"/>
                <a:gd name="connsiteX13" fmla="*/ 265337 w 1061430"/>
                <a:gd name="connsiteY13" fmla="*/ 101185 h 1136645"/>
                <a:gd name="connsiteX14" fmla="*/ 304404 w 1061430"/>
                <a:gd name="connsiteY14" fmla="*/ 21673 h 1136645"/>
                <a:gd name="connsiteX15" fmla="*/ 359759 w 1061430"/>
                <a:gd name="connsiteY15" fmla="*/ 0 h 1136645"/>
                <a:gd name="connsiteX16" fmla="*/ 404071 w 1061430"/>
                <a:gd name="connsiteY16" fmla="*/ 16427 h 1136645"/>
                <a:gd name="connsiteX17" fmla="*/ 442032 w 1061430"/>
                <a:gd name="connsiteY17" fmla="*/ 95250 h 1136645"/>
                <a:gd name="connsiteX18" fmla="*/ 442861 w 1061430"/>
                <a:gd name="connsiteY18" fmla="*/ 326195 h 1136645"/>
                <a:gd name="connsiteX19" fmla="*/ 443137 w 1061430"/>
                <a:gd name="connsiteY19" fmla="*/ 418408 h 1136645"/>
                <a:gd name="connsiteX20" fmla="*/ 443413 w 1061430"/>
                <a:gd name="connsiteY20" fmla="*/ 485497 h 1136645"/>
                <a:gd name="connsiteX21" fmla="*/ 549982 w 1061430"/>
                <a:gd name="connsiteY21" fmla="*/ 426552 h 1136645"/>
                <a:gd name="connsiteX22" fmla="*/ 665386 w 1061430"/>
                <a:gd name="connsiteY22" fmla="*/ 495160 h 1136645"/>
                <a:gd name="connsiteX23" fmla="*/ 766571 w 1061430"/>
                <a:gd name="connsiteY23" fmla="*/ 430004 h 1136645"/>
                <a:gd name="connsiteX24" fmla="*/ 881975 w 1061430"/>
                <a:gd name="connsiteY24" fmla="*/ 502338 h 1136645"/>
                <a:gd name="connsiteX25" fmla="*/ 970598 w 1061430"/>
                <a:gd name="connsiteY25" fmla="*/ 428899 h 1136645"/>
                <a:gd name="connsiteX26" fmla="*/ 1026092 w 1061430"/>
                <a:gd name="connsiteY26" fmla="*/ 459821 h 1136645"/>
                <a:gd name="connsiteX27" fmla="*/ 1061431 w 1061430"/>
                <a:gd name="connsiteY27" fmla="*/ 557555 h 113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61430" h="1136645">
                  <a:moveTo>
                    <a:pt x="1061431" y="557555"/>
                  </a:moveTo>
                  <a:lnTo>
                    <a:pt x="1061431" y="1048436"/>
                  </a:lnTo>
                  <a:cubicBezTo>
                    <a:pt x="1061431" y="1048436"/>
                    <a:pt x="1059912" y="1061136"/>
                    <a:pt x="1046108" y="1080324"/>
                  </a:cubicBezTo>
                  <a:cubicBezTo>
                    <a:pt x="1020570" y="1115939"/>
                    <a:pt x="979295" y="1136507"/>
                    <a:pt x="935536" y="1136507"/>
                  </a:cubicBezTo>
                  <a:lnTo>
                    <a:pt x="424501" y="1136645"/>
                  </a:lnTo>
                  <a:cubicBezTo>
                    <a:pt x="376876" y="1136645"/>
                    <a:pt x="331874" y="1114972"/>
                    <a:pt x="302195" y="1077839"/>
                  </a:cubicBezTo>
                  <a:lnTo>
                    <a:pt x="21968" y="727762"/>
                  </a:lnTo>
                  <a:cubicBezTo>
                    <a:pt x="-671" y="699463"/>
                    <a:pt x="-6607" y="660811"/>
                    <a:pt x="7887" y="627543"/>
                  </a:cubicBezTo>
                  <a:cubicBezTo>
                    <a:pt x="17550" y="605318"/>
                    <a:pt x="36186" y="586406"/>
                    <a:pt x="71111" y="586406"/>
                  </a:cubicBezTo>
                  <a:cubicBezTo>
                    <a:pt x="89057" y="586406"/>
                    <a:pt x="111144" y="591376"/>
                    <a:pt x="138614" y="603385"/>
                  </a:cubicBezTo>
                  <a:cubicBezTo>
                    <a:pt x="229722" y="644246"/>
                    <a:pt x="262300" y="730385"/>
                    <a:pt x="262300" y="730385"/>
                  </a:cubicBezTo>
                  <a:lnTo>
                    <a:pt x="263819" y="418684"/>
                  </a:lnTo>
                  <a:lnTo>
                    <a:pt x="264233" y="326609"/>
                  </a:lnTo>
                  <a:lnTo>
                    <a:pt x="265337" y="101185"/>
                  </a:lnTo>
                  <a:cubicBezTo>
                    <a:pt x="265475" y="70126"/>
                    <a:pt x="279694" y="40585"/>
                    <a:pt x="304404" y="21673"/>
                  </a:cubicBezTo>
                  <a:cubicBezTo>
                    <a:pt x="319864" y="9801"/>
                    <a:pt x="339052" y="0"/>
                    <a:pt x="359759" y="0"/>
                  </a:cubicBezTo>
                  <a:cubicBezTo>
                    <a:pt x="373977" y="0"/>
                    <a:pt x="389024" y="4693"/>
                    <a:pt x="404071" y="16427"/>
                  </a:cubicBezTo>
                  <a:cubicBezTo>
                    <a:pt x="428228" y="35339"/>
                    <a:pt x="441894" y="64604"/>
                    <a:pt x="442032" y="95250"/>
                  </a:cubicBezTo>
                  <a:lnTo>
                    <a:pt x="442861" y="326195"/>
                  </a:lnTo>
                  <a:lnTo>
                    <a:pt x="443137" y="418408"/>
                  </a:lnTo>
                  <a:lnTo>
                    <a:pt x="443413" y="485497"/>
                  </a:lnTo>
                  <a:cubicBezTo>
                    <a:pt x="443413" y="485497"/>
                    <a:pt x="486620" y="426552"/>
                    <a:pt x="549982" y="426552"/>
                  </a:cubicBezTo>
                  <a:cubicBezTo>
                    <a:pt x="583940" y="426552"/>
                    <a:pt x="623559" y="443394"/>
                    <a:pt x="665386" y="495160"/>
                  </a:cubicBezTo>
                  <a:cubicBezTo>
                    <a:pt x="665386" y="495160"/>
                    <a:pt x="704176" y="430004"/>
                    <a:pt x="766571" y="430004"/>
                  </a:cubicBezTo>
                  <a:cubicBezTo>
                    <a:pt x="799287" y="430004"/>
                    <a:pt x="838491" y="447811"/>
                    <a:pt x="881975" y="502338"/>
                  </a:cubicBezTo>
                  <a:cubicBezTo>
                    <a:pt x="881975" y="502338"/>
                    <a:pt x="919523" y="428899"/>
                    <a:pt x="970598" y="428899"/>
                  </a:cubicBezTo>
                  <a:cubicBezTo>
                    <a:pt x="987854" y="428899"/>
                    <a:pt x="1006628" y="437320"/>
                    <a:pt x="1026092" y="459821"/>
                  </a:cubicBezTo>
                  <a:cubicBezTo>
                    <a:pt x="1049007" y="487015"/>
                    <a:pt x="1061431" y="521802"/>
                    <a:pt x="1061431" y="557555"/>
                  </a:cubicBezTo>
                  <a:close/>
                </a:path>
              </a:pathLst>
            </a:custGeom>
            <a:solidFill>
              <a:schemeClr val="bg1"/>
            </a:solidFill>
            <a:ln w="1377" cap="flat">
              <a:noFill/>
              <a:prstDash val="solid"/>
              <a:miter/>
            </a:ln>
          </p:spPr>
          <p:txBody>
            <a:bodyPr rtlCol="0" anchor="ctr"/>
            <a:lstStyle/>
            <a:p>
              <a:endParaRPr lang="zh-CN" altLang="en-US"/>
            </a:p>
          </p:txBody>
        </p:sp>
      </p:grpSp>
      <p:grpSp>
        <p:nvGrpSpPr>
          <p:cNvPr id="23" name="组合 22">
            <a:extLst>
              <a:ext uri="{FF2B5EF4-FFF2-40B4-BE49-F238E27FC236}">
                <a16:creationId xmlns:a16="http://schemas.microsoft.com/office/drawing/2014/main" id="{982D0552-D80B-4339-84D4-5AA0B916FF28}"/>
              </a:ext>
            </a:extLst>
          </p:cNvPr>
          <p:cNvGrpSpPr/>
          <p:nvPr/>
        </p:nvGrpSpPr>
        <p:grpSpPr>
          <a:xfrm>
            <a:off x="2983427" y="4804409"/>
            <a:ext cx="394219" cy="434652"/>
            <a:chOff x="12104053" y="2575718"/>
            <a:chExt cx="1547812" cy="1706562"/>
          </a:xfrm>
        </p:grpSpPr>
        <p:sp>
          <p:nvSpPr>
            <p:cNvPr id="16" name="图形 6">
              <a:extLst>
                <a:ext uri="{FF2B5EF4-FFF2-40B4-BE49-F238E27FC236}">
                  <a16:creationId xmlns:a16="http://schemas.microsoft.com/office/drawing/2014/main" id="{2A50DF64-0F18-4086-9593-25AD13965017}"/>
                </a:ext>
              </a:extLst>
            </p:cNvPr>
            <p:cNvSpPr/>
            <p:nvPr/>
          </p:nvSpPr>
          <p:spPr>
            <a:xfrm>
              <a:off x="12104053" y="2575718"/>
              <a:ext cx="1547812" cy="1706562"/>
            </a:xfrm>
            <a:custGeom>
              <a:avLst/>
              <a:gdLst>
                <a:gd name="connsiteX0" fmla="*/ 496094 w 1547812"/>
                <a:gd name="connsiteY0" fmla="*/ 0 h 1706562"/>
                <a:gd name="connsiteX1" fmla="*/ 635000 w 1547812"/>
                <a:gd name="connsiteY1" fmla="*/ 138906 h 1706562"/>
                <a:gd name="connsiteX2" fmla="*/ 635000 w 1547812"/>
                <a:gd name="connsiteY2" fmla="*/ 833438 h 1706562"/>
                <a:gd name="connsiteX3" fmla="*/ 1547813 w 1547812"/>
                <a:gd name="connsiteY3" fmla="*/ 833438 h 1706562"/>
                <a:gd name="connsiteX4" fmla="*/ 1547813 w 1547812"/>
                <a:gd name="connsiteY4" fmla="*/ 1039654 h 1706562"/>
                <a:gd name="connsiteX5" fmla="*/ 1090533 w 1547812"/>
                <a:gd name="connsiteY5" fmla="*/ 1569720 h 1706562"/>
                <a:gd name="connsiteX6" fmla="*/ 1131888 w 1547812"/>
                <a:gd name="connsiteY6" fmla="*/ 1706563 h 1706562"/>
                <a:gd name="connsiteX7" fmla="*/ 415925 w 1547812"/>
                <a:gd name="connsiteY7" fmla="*/ 1706563 h 1706562"/>
                <a:gd name="connsiteX8" fmla="*/ 457319 w 1547812"/>
                <a:gd name="connsiteY8" fmla="*/ 1569720 h 1706562"/>
                <a:gd name="connsiteX9" fmla="*/ 0 w 1547812"/>
                <a:gd name="connsiteY9" fmla="*/ 1039654 h 1706562"/>
                <a:gd name="connsiteX10" fmla="*/ 0 w 1547812"/>
                <a:gd name="connsiteY10" fmla="*/ 138906 h 1706562"/>
                <a:gd name="connsiteX11" fmla="*/ 138906 w 1547812"/>
                <a:gd name="connsiteY11" fmla="*/ 0 h 1706562"/>
                <a:gd name="connsiteX12" fmla="*/ 496094 w 1547812"/>
                <a:gd name="connsiteY12" fmla="*/ 0 h 1706562"/>
                <a:gd name="connsiteX13" fmla="*/ 1428750 w 1547812"/>
                <a:gd name="connsiteY13" fmla="*/ 952500 h 1706562"/>
                <a:gd name="connsiteX14" fmla="*/ 119063 w 1547812"/>
                <a:gd name="connsiteY14" fmla="*/ 952500 h 1706562"/>
                <a:gd name="connsiteX15" fmla="*/ 119063 w 1547812"/>
                <a:gd name="connsiteY15" fmla="*/ 1039654 h 1706562"/>
                <a:gd name="connsiteX16" fmla="*/ 535781 w 1547812"/>
                <a:gd name="connsiteY16" fmla="*/ 1456373 h 1706562"/>
                <a:gd name="connsiteX17" fmla="*/ 615990 w 1547812"/>
                <a:gd name="connsiteY17" fmla="*/ 1456373 h 1706562"/>
                <a:gd name="connsiteX18" fmla="*/ 576302 w 1547812"/>
                <a:gd name="connsiteY18" fmla="*/ 1587500 h 1706562"/>
                <a:gd name="connsiteX19" fmla="*/ 971510 w 1547812"/>
                <a:gd name="connsiteY19" fmla="*/ 1587500 h 1706562"/>
                <a:gd name="connsiteX20" fmla="*/ 931823 w 1547812"/>
                <a:gd name="connsiteY20" fmla="*/ 1456373 h 1706562"/>
                <a:gd name="connsiteX21" fmla="*/ 1012031 w 1547812"/>
                <a:gd name="connsiteY21" fmla="*/ 1456373 h 1706562"/>
                <a:gd name="connsiteX22" fmla="*/ 1428750 w 1547812"/>
                <a:gd name="connsiteY22" fmla="*/ 1039654 h 1706562"/>
                <a:gd name="connsiteX23" fmla="*/ 1428750 w 1547812"/>
                <a:gd name="connsiteY23" fmla="*/ 952500 h 1706562"/>
                <a:gd name="connsiteX24" fmla="*/ 496094 w 1547812"/>
                <a:gd name="connsiteY24" fmla="*/ 119063 h 1706562"/>
                <a:gd name="connsiteX25" fmla="*/ 138906 w 1547812"/>
                <a:gd name="connsiteY25" fmla="*/ 119063 h 1706562"/>
                <a:gd name="connsiteX26" fmla="*/ 119063 w 1547812"/>
                <a:gd name="connsiteY26" fmla="*/ 138906 h 1706562"/>
                <a:gd name="connsiteX27" fmla="*/ 119063 w 1547812"/>
                <a:gd name="connsiteY27" fmla="*/ 833438 h 1706562"/>
                <a:gd name="connsiteX28" fmla="*/ 515938 w 1547812"/>
                <a:gd name="connsiteY28" fmla="*/ 833438 h 1706562"/>
                <a:gd name="connsiteX29" fmla="*/ 515938 w 1547812"/>
                <a:gd name="connsiteY29" fmla="*/ 138906 h 1706562"/>
                <a:gd name="connsiteX30" fmla="*/ 496094 w 1547812"/>
                <a:gd name="connsiteY30" fmla="*/ 119063 h 1706562"/>
                <a:gd name="connsiteX31" fmla="*/ 1459349 w 1547812"/>
                <a:gd name="connsiteY31" fmla="*/ 474782 h 1706562"/>
                <a:gd name="connsiteX32" fmla="*/ 1490147 w 1547812"/>
                <a:gd name="connsiteY32" fmla="*/ 589796 h 1706562"/>
                <a:gd name="connsiteX33" fmla="*/ 723463 w 1547812"/>
                <a:gd name="connsiteY33" fmla="*/ 795218 h 1706562"/>
                <a:gd name="connsiteX34" fmla="*/ 692666 w 1547812"/>
                <a:gd name="connsiteY34" fmla="*/ 680204 h 1706562"/>
                <a:gd name="connsiteX35" fmla="*/ 1459349 w 1547812"/>
                <a:gd name="connsiteY35" fmla="*/ 474782 h 1706562"/>
                <a:gd name="connsiteX36" fmla="*/ 377031 w 1547812"/>
                <a:gd name="connsiteY36" fmla="*/ 218281 h 1706562"/>
                <a:gd name="connsiteX37" fmla="*/ 377031 w 1547812"/>
                <a:gd name="connsiteY37" fmla="*/ 456406 h 1706562"/>
                <a:gd name="connsiteX38" fmla="*/ 257969 w 1547812"/>
                <a:gd name="connsiteY38" fmla="*/ 456406 h 1706562"/>
                <a:gd name="connsiteX39" fmla="*/ 257969 w 1547812"/>
                <a:gd name="connsiteY39" fmla="*/ 218281 h 1706562"/>
                <a:gd name="connsiteX40" fmla="*/ 377031 w 1547812"/>
                <a:gd name="connsiteY40" fmla="*/ 218281 h 170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547812" h="1706562">
                  <a:moveTo>
                    <a:pt x="496094" y="0"/>
                  </a:moveTo>
                  <a:cubicBezTo>
                    <a:pt x="572810" y="0"/>
                    <a:pt x="635000" y="62190"/>
                    <a:pt x="635000" y="138906"/>
                  </a:cubicBezTo>
                  <a:lnTo>
                    <a:pt x="635000" y="833438"/>
                  </a:lnTo>
                  <a:lnTo>
                    <a:pt x="1547813" y="833438"/>
                  </a:lnTo>
                  <a:lnTo>
                    <a:pt x="1547813" y="1039654"/>
                  </a:lnTo>
                  <a:cubicBezTo>
                    <a:pt x="1547813" y="1308894"/>
                    <a:pt x="1349216" y="1531739"/>
                    <a:pt x="1090533" y="1569720"/>
                  </a:cubicBezTo>
                  <a:lnTo>
                    <a:pt x="1131888" y="1706563"/>
                  </a:lnTo>
                  <a:lnTo>
                    <a:pt x="415925" y="1706563"/>
                  </a:lnTo>
                  <a:lnTo>
                    <a:pt x="457319" y="1569720"/>
                  </a:lnTo>
                  <a:cubicBezTo>
                    <a:pt x="198596" y="1531739"/>
                    <a:pt x="0" y="1308894"/>
                    <a:pt x="0" y="1039654"/>
                  </a:cubicBezTo>
                  <a:lnTo>
                    <a:pt x="0" y="138906"/>
                  </a:lnTo>
                  <a:cubicBezTo>
                    <a:pt x="0" y="62190"/>
                    <a:pt x="62190" y="0"/>
                    <a:pt x="138906" y="0"/>
                  </a:cubicBezTo>
                  <a:lnTo>
                    <a:pt x="496094" y="0"/>
                  </a:lnTo>
                  <a:close/>
                  <a:moveTo>
                    <a:pt x="1428750" y="952500"/>
                  </a:moveTo>
                  <a:lnTo>
                    <a:pt x="119063" y="952500"/>
                  </a:lnTo>
                  <a:lnTo>
                    <a:pt x="119063" y="1039654"/>
                  </a:lnTo>
                  <a:cubicBezTo>
                    <a:pt x="119063" y="1269802"/>
                    <a:pt x="305633" y="1456373"/>
                    <a:pt x="535781" y="1456373"/>
                  </a:cubicBezTo>
                  <a:lnTo>
                    <a:pt x="615990" y="1456373"/>
                  </a:lnTo>
                  <a:lnTo>
                    <a:pt x="576302" y="1587500"/>
                  </a:lnTo>
                  <a:lnTo>
                    <a:pt x="971510" y="1587500"/>
                  </a:lnTo>
                  <a:lnTo>
                    <a:pt x="931823" y="1456373"/>
                  </a:lnTo>
                  <a:lnTo>
                    <a:pt x="1012031" y="1456373"/>
                  </a:lnTo>
                  <a:cubicBezTo>
                    <a:pt x="1242179" y="1456373"/>
                    <a:pt x="1428750" y="1269802"/>
                    <a:pt x="1428750" y="1039654"/>
                  </a:cubicBezTo>
                  <a:lnTo>
                    <a:pt x="1428750" y="952500"/>
                  </a:lnTo>
                  <a:close/>
                  <a:moveTo>
                    <a:pt x="496094" y="119063"/>
                  </a:moveTo>
                  <a:lnTo>
                    <a:pt x="138906" y="119063"/>
                  </a:lnTo>
                  <a:cubicBezTo>
                    <a:pt x="127947" y="119063"/>
                    <a:pt x="119063" y="127947"/>
                    <a:pt x="119063" y="138906"/>
                  </a:cubicBezTo>
                  <a:lnTo>
                    <a:pt x="119063" y="833438"/>
                  </a:lnTo>
                  <a:lnTo>
                    <a:pt x="515938" y="833438"/>
                  </a:lnTo>
                  <a:lnTo>
                    <a:pt x="515938" y="138906"/>
                  </a:lnTo>
                  <a:cubicBezTo>
                    <a:pt x="515938" y="127947"/>
                    <a:pt x="507053" y="119063"/>
                    <a:pt x="496094" y="119063"/>
                  </a:cubicBezTo>
                  <a:close/>
                  <a:moveTo>
                    <a:pt x="1459349" y="474782"/>
                  </a:moveTo>
                  <a:lnTo>
                    <a:pt x="1490147" y="589796"/>
                  </a:lnTo>
                  <a:lnTo>
                    <a:pt x="723463" y="795218"/>
                  </a:lnTo>
                  <a:lnTo>
                    <a:pt x="692666" y="680204"/>
                  </a:lnTo>
                  <a:lnTo>
                    <a:pt x="1459349" y="474782"/>
                  </a:lnTo>
                  <a:close/>
                  <a:moveTo>
                    <a:pt x="377031" y="218281"/>
                  </a:moveTo>
                  <a:lnTo>
                    <a:pt x="377031" y="456406"/>
                  </a:lnTo>
                  <a:lnTo>
                    <a:pt x="257969" y="456406"/>
                  </a:lnTo>
                  <a:lnTo>
                    <a:pt x="257969" y="218281"/>
                  </a:lnTo>
                  <a:lnTo>
                    <a:pt x="377031" y="218281"/>
                  </a:lnTo>
                  <a:close/>
                </a:path>
              </a:pathLst>
            </a:custGeom>
            <a:solidFill>
              <a:schemeClr val="bg1"/>
            </a:solidFill>
            <a:ln w="1860" cap="flat">
              <a:noFill/>
              <a:prstDash val="solid"/>
              <a:miter/>
            </a:ln>
          </p:spPr>
          <p:txBody>
            <a:bodyPr rtlCol="0" anchor="ctr"/>
            <a:lstStyle/>
            <a:p>
              <a:endParaRPr lang="zh-CN" altLang="en-US" dirty="0"/>
            </a:p>
          </p:txBody>
        </p:sp>
        <p:sp>
          <p:nvSpPr>
            <p:cNvPr id="22" name="任意多边形: 形状 21">
              <a:extLst>
                <a:ext uri="{FF2B5EF4-FFF2-40B4-BE49-F238E27FC236}">
                  <a16:creationId xmlns:a16="http://schemas.microsoft.com/office/drawing/2014/main" id="{73FD7136-7C48-4077-8466-72913AF1AB70}"/>
                </a:ext>
              </a:extLst>
            </p:cNvPr>
            <p:cNvSpPr/>
            <p:nvPr/>
          </p:nvSpPr>
          <p:spPr>
            <a:xfrm>
              <a:off x="12176760" y="3482340"/>
              <a:ext cx="1394460" cy="731520"/>
            </a:xfrm>
            <a:custGeom>
              <a:avLst/>
              <a:gdLst>
                <a:gd name="connsiteX0" fmla="*/ 7620 w 1363980"/>
                <a:gd name="connsiteY0" fmla="*/ 0 h 731520"/>
                <a:gd name="connsiteX1" fmla="*/ 1363980 w 1363980"/>
                <a:gd name="connsiteY1" fmla="*/ 7620 h 731520"/>
                <a:gd name="connsiteX2" fmla="*/ 1333500 w 1363980"/>
                <a:gd name="connsiteY2" fmla="*/ 350520 h 731520"/>
                <a:gd name="connsiteX3" fmla="*/ 1135380 w 1363980"/>
                <a:gd name="connsiteY3" fmla="*/ 525780 h 731520"/>
                <a:gd name="connsiteX4" fmla="*/ 914400 w 1363980"/>
                <a:gd name="connsiteY4" fmla="*/ 601980 h 731520"/>
                <a:gd name="connsiteX5" fmla="*/ 914400 w 1363980"/>
                <a:gd name="connsiteY5" fmla="*/ 701040 h 731520"/>
                <a:gd name="connsiteX6" fmla="*/ 464820 w 1363980"/>
                <a:gd name="connsiteY6" fmla="*/ 731520 h 731520"/>
                <a:gd name="connsiteX7" fmla="*/ 457200 w 1363980"/>
                <a:gd name="connsiteY7" fmla="*/ 609600 h 731520"/>
                <a:gd name="connsiteX8" fmla="*/ 251460 w 1363980"/>
                <a:gd name="connsiteY8" fmla="*/ 525780 h 731520"/>
                <a:gd name="connsiteX9" fmla="*/ 91440 w 1363980"/>
                <a:gd name="connsiteY9" fmla="*/ 381000 h 731520"/>
                <a:gd name="connsiteX10" fmla="*/ 0 w 1363980"/>
                <a:gd name="connsiteY10" fmla="*/ 114300 h 731520"/>
                <a:gd name="connsiteX11" fmla="*/ 7620 w 1363980"/>
                <a:gd name="connsiteY11" fmla="*/ 0 h 731520"/>
                <a:gd name="connsiteX0" fmla="*/ 7620 w 1363980"/>
                <a:gd name="connsiteY0" fmla="*/ 0 h 731520"/>
                <a:gd name="connsiteX1" fmla="*/ 1363980 w 1363980"/>
                <a:gd name="connsiteY1" fmla="*/ 7620 h 731520"/>
                <a:gd name="connsiteX2" fmla="*/ 1333500 w 1363980"/>
                <a:gd name="connsiteY2" fmla="*/ 350520 h 731520"/>
                <a:gd name="connsiteX3" fmla="*/ 1135380 w 1363980"/>
                <a:gd name="connsiteY3" fmla="*/ 525780 h 731520"/>
                <a:gd name="connsiteX4" fmla="*/ 914400 w 1363980"/>
                <a:gd name="connsiteY4" fmla="*/ 601980 h 731520"/>
                <a:gd name="connsiteX5" fmla="*/ 914400 w 1363980"/>
                <a:gd name="connsiteY5" fmla="*/ 701040 h 731520"/>
                <a:gd name="connsiteX6" fmla="*/ 464820 w 1363980"/>
                <a:gd name="connsiteY6" fmla="*/ 731520 h 731520"/>
                <a:gd name="connsiteX7" fmla="*/ 457200 w 1363980"/>
                <a:gd name="connsiteY7" fmla="*/ 609600 h 731520"/>
                <a:gd name="connsiteX8" fmla="*/ 251460 w 1363980"/>
                <a:gd name="connsiteY8" fmla="*/ 525780 h 731520"/>
                <a:gd name="connsiteX9" fmla="*/ 36576 w 1363980"/>
                <a:gd name="connsiteY9" fmla="*/ 405384 h 731520"/>
                <a:gd name="connsiteX10" fmla="*/ 0 w 1363980"/>
                <a:gd name="connsiteY10" fmla="*/ 114300 h 731520"/>
                <a:gd name="connsiteX11" fmla="*/ 7620 w 1363980"/>
                <a:gd name="connsiteY11" fmla="*/ 0 h 731520"/>
                <a:gd name="connsiteX0" fmla="*/ 38100 w 1394460"/>
                <a:gd name="connsiteY0" fmla="*/ 0 h 731520"/>
                <a:gd name="connsiteX1" fmla="*/ 1394460 w 1394460"/>
                <a:gd name="connsiteY1" fmla="*/ 7620 h 731520"/>
                <a:gd name="connsiteX2" fmla="*/ 1363980 w 1394460"/>
                <a:gd name="connsiteY2" fmla="*/ 350520 h 731520"/>
                <a:gd name="connsiteX3" fmla="*/ 1165860 w 1394460"/>
                <a:gd name="connsiteY3" fmla="*/ 525780 h 731520"/>
                <a:gd name="connsiteX4" fmla="*/ 944880 w 1394460"/>
                <a:gd name="connsiteY4" fmla="*/ 601980 h 731520"/>
                <a:gd name="connsiteX5" fmla="*/ 944880 w 1394460"/>
                <a:gd name="connsiteY5" fmla="*/ 701040 h 731520"/>
                <a:gd name="connsiteX6" fmla="*/ 495300 w 1394460"/>
                <a:gd name="connsiteY6" fmla="*/ 731520 h 731520"/>
                <a:gd name="connsiteX7" fmla="*/ 487680 w 1394460"/>
                <a:gd name="connsiteY7" fmla="*/ 609600 h 731520"/>
                <a:gd name="connsiteX8" fmla="*/ 281940 w 1394460"/>
                <a:gd name="connsiteY8" fmla="*/ 525780 h 731520"/>
                <a:gd name="connsiteX9" fmla="*/ 67056 w 1394460"/>
                <a:gd name="connsiteY9" fmla="*/ 405384 h 731520"/>
                <a:gd name="connsiteX10" fmla="*/ 0 w 1394460"/>
                <a:gd name="connsiteY10" fmla="*/ 114300 h 731520"/>
                <a:gd name="connsiteX11" fmla="*/ 38100 w 1394460"/>
                <a:gd name="connsiteY11"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94460" h="731520">
                  <a:moveTo>
                    <a:pt x="38100" y="0"/>
                  </a:moveTo>
                  <a:lnTo>
                    <a:pt x="1394460" y="7620"/>
                  </a:lnTo>
                  <a:lnTo>
                    <a:pt x="1363980" y="350520"/>
                  </a:lnTo>
                  <a:lnTo>
                    <a:pt x="1165860" y="525780"/>
                  </a:lnTo>
                  <a:lnTo>
                    <a:pt x="944880" y="601980"/>
                  </a:lnTo>
                  <a:lnTo>
                    <a:pt x="944880" y="701040"/>
                  </a:lnTo>
                  <a:lnTo>
                    <a:pt x="495300" y="731520"/>
                  </a:lnTo>
                  <a:lnTo>
                    <a:pt x="487680" y="609600"/>
                  </a:lnTo>
                  <a:lnTo>
                    <a:pt x="281940" y="525780"/>
                  </a:lnTo>
                  <a:lnTo>
                    <a:pt x="67056" y="405384"/>
                  </a:lnTo>
                  <a:lnTo>
                    <a:pt x="0" y="114300"/>
                  </a:lnTo>
                  <a:lnTo>
                    <a:pt x="3810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33636109"/>
      </p:ext>
    </p:extLst>
  </p:cSld>
  <p:clrMapOvr>
    <a:masterClrMapping/>
  </p:clrMapOvr>
  <p:transition spd="slow">
    <p:strips/>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4DEB937-C265-406E-83C6-9CC03E127CA2}"/>
              </a:ext>
            </a:extLst>
          </p:cNvPr>
          <p:cNvSpPr>
            <a:spLocks noGrp="1"/>
          </p:cNvSpPr>
          <p:nvPr>
            <p:ph type="body" sz="quarter" idx="14"/>
          </p:nvPr>
        </p:nvSpPr>
        <p:spPr/>
        <p:txBody>
          <a:bodyPr/>
          <a:lstStyle/>
          <a:p>
            <a:r>
              <a:rPr lang="zh-CN" altLang="en-US" dirty="0"/>
              <a:t>人体容易感染的部位</a:t>
            </a:r>
          </a:p>
        </p:txBody>
      </p:sp>
      <p:grpSp>
        <p:nvGrpSpPr>
          <p:cNvPr id="15" name="组合 14">
            <a:extLst>
              <a:ext uri="{FF2B5EF4-FFF2-40B4-BE49-F238E27FC236}">
                <a16:creationId xmlns:a16="http://schemas.microsoft.com/office/drawing/2014/main" id="{39BCC0C1-7988-428D-B9A7-73376E04B4C3}"/>
              </a:ext>
            </a:extLst>
          </p:cNvPr>
          <p:cNvGrpSpPr/>
          <p:nvPr/>
        </p:nvGrpSpPr>
        <p:grpSpPr>
          <a:xfrm>
            <a:off x="2150761" y="4712691"/>
            <a:ext cx="970392" cy="761517"/>
            <a:chOff x="2150761" y="4712691"/>
            <a:chExt cx="970392" cy="761517"/>
          </a:xfrm>
        </p:grpSpPr>
        <p:sp>
          <p:nvSpPr>
            <p:cNvPr id="12" name="Rectangle 70">
              <a:extLst>
                <a:ext uri="{FF2B5EF4-FFF2-40B4-BE49-F238E27FC236}">
                  <a16:creationId xmlns:a16="http://schemas.microsoft.com/office/drawing/2014/main" id="{152F2D8B-5DEE-4654-99D1-3663E58027ED}"/>
                </a:ext>
              </a:extLst>
            </p:cNvPr>
            <p:cNvSpPr/>
            <p:nvPr/>
          </p:nvSpPr>
          <p:spPr>
            <a:xfrm>
              <a:off x="2150761" y="4712691"/>
              <a:ext cx="970392" cy="600742"/>
            </a:xfrm>
            <a:prstGeom prst="rect">
              <a:avLst/>
            </a:prstGeom>
          </p:spPr>
          <p:txBody>
            <a:bodyPr wrap="square">
              <a:spAutoFit/>
            </a:bodyPr>
            <a:lstStyle/>
            <a:p>
              <a:pPr algn="dist">
                <a:lnSpc>
                  <a:spcPct val="130000"/>
                </a:lnSpc>
              </a:pPr>
              <a:r>
                <a:rPr lang="zh-CN" altLang="en-US" sz="2800" dirty="0">
                  <a:solidFill>
                    <a:schemeClr val="bg1"/>
                  </a:solidFill>
                  <a:latin typeface="+mn-ea"/>
                  <a:cs typeface="Open Sans Light" panose="020B0306030504020204" pitchFamily="34" charset="0"/>
                </a:rPr>
                <a:t>鼻腔</a:t>
              </a:r>
            </a:p>
          </p:txBody>
        </p:sp>
        <p:cxnSp>
          <p:nvCxnSpPr>
            <p:cNvPr id="14" name="直接连接符 13">
              <a:extLst>
                <a:ext uri="{FF2B5EF4-FFF2-40B4-BE49-F238E27FC236}">
                  <a16:creationId xmlns:a16="http://schemas.microsoft.com/office/drawing/2014/main" id="{2CECEBAD-E804-4B04-8886-2D54C0736764}"/>
                </a:ext>
              </a:extLst>
            </p:cNvPr>
            <p:cNvCxnSpPr/>
            <p:nvPr/>
          </p:nvCxnSpPr>
          <p:spPr>
            <a:xfrm>
              <a:off x="2231136" y="5474208"/>
              <a:ext cx="816864"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F9F09148-2E2C-4697-ABE1-49107FF69DC3}"/>
              </a:ext>
            </a:extLst>
          </p:cNvPr>
          <p:cNvGrpSpPr/>
          <p:nvPr/>
        </p:nvGrpSpPr>
        <p:grpSpPr>
          <a:xfrm>
            <a:off x="5610804" y="4712691"/>
            <a:ext cx="970392" cy="761517"/>
            <a:chOff x="2150761" y="4712691"/>
            <a:chExt cx="970392" cy="761517"/>
          </a:xfrm>
        </p:grpSpPr>
        <p:sp>
          <p:nvSpPr>
            <p:cNvPr id="17" name="Rectangle 70">
              <a:extLst>
                <a:ext uri="{FF2B5EF4-FFF2-40B4-BE49-F238E27FC236}">
                  <a16:creationId xmlns:a16="http://schemas.microsoft.com/office/drawing/2014/main" id="{64C27E58-D3D2-48F7-94F8-BD6AC4AEB97F}"/>
                </a:ext>
              </a:extLst>
            </p:cNvPr>
            <p:cNvSpPr/>
            <p:nvPr/>
          </p:nvSpPr>
          <p:spPr>
            <a:xfrm>
              <a:off x="2150761" y="4712691"/>
              <a:ext cx="970392" cy="600742"/>
            </a:xfrm>
            <a:prstGeom prst="rect">
              <a:avLst/>
            </a:prstGeom>
          </p:spPr>
          <p:txBody>
            <a:bodyPr wrap="square">
              <a:spAutoFit/>
            </a:bodyPr>
            <a:lstStyle/>
            <a:p>
              <a:pPr algn="dist">
                <a:lnSpc>
                  <a:spcPct val="130000"/>
                </a:lnSpc>
              </a:pPr>
              <a:r>
                <a:rPr lang="zh-CN" altLang="en-US" sz="2800" dirty="0">
                  <a:solidFill>
                    <a:schemeClr val="bg1"/>
                  </a:solidFill>
                  <a:latin typeface="+mn-ea"/>
                  <a:cs typeface="Open Sans Light" panose="020B0306030504020204" pitchFamily="34" charset="0"/>
                </a:rPr>
                <a:t>口腔</a:t>
              </a:r>
            </a:p>
          </p:txBody>
        </p:sp>
        <p:cxnSp>
          <p:nvCxnSpPr>
            <p:cNvPr id="18" name="直接连接符 17">
              <a:extLst>
                <a:ext uri="{FF2B5EF4-FFF2-40B4-BE49-F238E27FC236}">
                  <a16:creationId xmlns:a16="http://schemas.microsoft.com/office/drawing/2014/main" id="{623775C4-38E3-43F6-A0B6-8C131A67EA99}"/>
                </a:ext>
              </a:extLst>
            </p:cNvPr>
            <p:cNvCxnSpPr/>
            <p:nvPr/>
          </p:nvCxnSpPr>
          <p:spPr>
            <a:xfrm>
              <a:off x="2231136" y="5474208"/>
              <a:ext cx="816864"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791205D9-4581-4A30-8A5B-4B4503DEADEF}"/>
              </a:ext>
            </a:extLst>
          </p:cNvPr>
          <p:cNvGrpSpPr/>
          <p:nvPr/>
        </p:nvGrpSpPr>
        <p:grpSpPr>
          <a:xfrm>
            <a:off x="9100201" y="4712691"/>
            <a:ext cx="970392" cy="761517"/>
            <a:chOff x="2150761" y="4712691"/>
            <a:chExt cx="970392" cy="761517"/>
          </a:xfrm>
        </p:grpSpPr>
        <p:sp>
          <p:nvSpPr>
            <p:cNvPr id="20" name="Rectangle 70">
              <a:extLst>
                <a:ext uri="{FF2B5EF4-FFF2-40B4-BE49-F238E27FC236}">
                  <a16:creationId xmlns:a16="http://schemas.microsoft.com/office/drawing/2014/main" id="{2CE2A950-17A7-4D5D-8978-DCC102031793}"/>
                </a:ext>
              </a:extLst>
            </p:cNvPr>
            <p:cNvSpPr/>
            <p:nvPr/>
          </p:nvSpPr>
          <p:spPr>
            <a:xfrm>
              <a:off x="2150761" y="4712691"/>
              <a:ext cx="970392" cy="600742"/>
            </a:xfrm>
            <a:prstGeom prst="rect">
              <a:avLst/>
            </a:prstGeom>
          </p:spPr>
          <p:txBody>
            <a:bodyPr wrap="square">
              <a:spAutoFit/>
            </a:bodyPr>
            <a:lstStyle/>
            <a:p>
              <a:pPr algn="dist">
                <a:lnSpc>
                  <a:spcPct val="130000"/>
                </a:lnSpc>
              </a:pPr>
              <a:r>
                <a:rPr lang="zh-CN" altLang="en-US" sz="2800" dirty="0">
                  <a:solidFill>
                    <a:schemeClr val="bg1"/>
                  </a:solidFill>
                  <a:latin typeface="+mn-ea"/>
                  <a:cs typeface="Open Sans Light" panose="020B0306030504020204" pitchFamily="34" charset="0"/>
                </a:rPr>
                <a:t>眼部</a:t>
              </a:r>
            </a:p>
          </p:txBody>
        </p:sp>
        <p:cxnSp>
          <p:nvCxnSpPr>
            <p:cNvPr id="21" name="直接连接符 20">
              <a:extLst>
                <a:ext uri="{FF2B5EF4-FFF2-40B4-BE49-F238E27FC236}">
                  <a16:creationId xmlns:a16="http://schemas.microsoft.com/office/drawing/2014/main" id="{5C700764-499C-4457-9EB4-930D6DB54BB7}"/>
                </a:ext>
              </a:extLst>
            </p:cNvPr>
            <p:cNvCxnSpPr/>
            <p:nvPr/>
          </p:nvCxnSpPr>
          <p:spPr>
            <a:xfrm>
              <a:off x="2231136" y="5474208"/>
              <a:ext cx="816864"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3" name="椭圆 2">
            <a:extLst>
              <a:ext uri="{FF2B5EF4-FFF2-40B4-BE49-F238E27FC236}">
                <a16:creationId xmlns:a16="http://schemas.microsoft.com/office/drawing/2014/main" id="{47F256E3-945B-4575-B387-DEE3710751B4}"/>
              </a:ext>
            </a:extLst>
          </p:cNvPr>
          <p:cNvSpPr/>
          <p:nvPr/>
        </p:nvSpPr>
        <p:spPr>
          <a:xfrm>
            <a:off x="1297322" y="1874646"/>
            <a:ext cx="2677270" cy="2677270"/>
          </a:xfrm>
          <a:prstGeom prst="ellipse">
            <a:avLst/>
          </a:prstGeom>
          <a:solidFill>
            <a:schemeClr val="bg1"/>
          </a:solidFill>
          <a:ln>
            <a:noFill/>
          </a:ln>
          <a:effectLst>
            <a:outerShdw blurRad="292100" sx="102000" sy="102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2" name="椭圆 21">
            <a:extLst>
              <a:ext uri="{FF2B5EF4-FFF2-40B4-BE49-F238E27FC236}">
                <a16:creationId xmlns:a16="http://schemas.microsoft.com/office/drawing/2014/main" id="{499645F1-03B3-4FD0-9283-DE131DE3A0D4}"/>
              </a:ext>
            </a:extLst>
          </p:cNvPr>
          <p:cNvSpPr/>
          <p:nvPr/>
        </p:nvSpPr>
        <p:spPr>
          <a:xfrm>
            <a:off x="1386980" y="1964304"/>
            <a:ext cx="2497954" cy="2497954"/>
          </a:xfrm>
          <a:prstGeom prst="ellipse">
            <a:avLst/>
          </a:prstGeom>
          <a:solidFill>
            <a:schemeClr val="accent2">
              <a:alpha val="35000"/>
            </a:schemeClr>
          </a:solidFill>
          <a:ln>
            <a:noFill/>
          </a:ln>
          <a:effectLst>
            <a:outerShdw blurRad="292100" sx="102000" sy="102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5" name="椭圆 24">
            <a:extLst>
              <a:ext uri="{FF2B5EF4-FFF2-40B4-BE49-F238E27FC236}">
                <a16:creationId xmlns:a16="http://schemas.microsoft.com/office/drawing/2014/main" id="{1D4DF6B4-4EAD-4C18-AEF0-17979D4445CC}"/>
              </a:ext>
            </a:extLst>
          </p:cNvPr>
          <p:cNvSpPr/>
          <p:nvPr/>
        </p:nvSpPr>
        <p:spPr>
          <a:xfrm>
            <a:off x="4757365" y="1874646"/>
            <a:ext cx="2677270" cy="2677270"/>
          </a:xfrm>
          <a:prstGeom prst="ellipse">
            <a:avLst/>
          </a:prstGeom>
          <a:solidFill>
            <a:schemeClr val="bg1"/>
          </a:solidFill>
          <a:ln>
            <a:noFill/>
          </a:ln>
          <a:effectLst>
            <a:outerShdw blurRad="292100" sx="102000" sy="102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6" name="椭圆 25">
            <a:extLst>
              <a:ext uri="{FF2B5EF4-FFF2-40B4-BE49-F238E27FC236}">
                <a16:creationId xmlns:a16="http://schemas.microsoft.com/office/drawing/2014/main" id="{14533E2F-7A4D-4B2E-AD3F-0C27214DF379}"/>
              </a:ext>
            </a:extLst>
          </p:cNvPr>
          <p:cNvSpPr/>
          <p:nvPr/>
        </p:nvSpPr>
        <p:spPr>
          <a:xfrm>
            <a:off x="4847023" y="1964304"/>
            <a:ext cx="2497954" cy="2497954"/>
          </a:xfrm>
          <a:prstGeom prst="ellipse">
            <a:avLst/>
          </a:prstGeom>
          <a:solidFill>
            <a:schemeClr val="accent2">
              <a:alpha val="35000"/>
            </a:schemeClr>
          </a:solidFill>
          <a:ln>
            <a:noFill/>
          </a:ln>
          <a:effectLst>
            <a:outerShdw blurRad="292100" sx="102000" sy="102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9" name="椭圆 28">
            <a:extLst>
              <a:ext uri="{FF2B5EF4-FFF2-40B4-BE49-F238E27FC236}">
                <a16:creationId xmlns:a16="http://schemas.microsoft.com/office/drawing/2014/main" id="{10F6D01D-F123-4CF7-B5A4-0A200B6C235D}"/>
              </a:ext>
            </a:extLst>
          </p:cNvPr>
          <p:cNvSpPr/>
          <p:nvPr/>
        </p:nvSpPr>
        <p:spPr>
          <a:xfrm>
            <a:off x="8246762" y="1874646"/>
            <a:ext cx="2677270" cy="2677270"/>
          </a:xfrm>
          <a:prstGeom prst="ellipse">
            <a:avLst/>
          </a:prstGeom>
          <a:solidFill>
            <a:schemeClr val="bg1"/>
          </a:solidFill>
          <a:ln>
            <a:noFill/>
          </a:ln>
          <a:effectLst>
            <a:outerShdw blurRad="292100" sx="102000" sy="102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0" name="椭圆 29">
            <a:extLst>
              <a:ext uri="{FF2B5EF4-FFF2-40B4-BE49-F238E27FC236}">
                <a16:creationId xmlns:a16="http://schemas.microsoft.com/office/drawing/2014/main" id="{1E219A46-C2EB-4169-B6F7-748531A6CF66}"/>
              </a:ext>
            </a:extLst>
          </p:cNvPr>
          <p:cNvSpPr/>
          <p:nvPr/>
        </p:nvSpPr>
        <p:spPr>
          <a:xfrm>
            <a:off x="8336420" y="1964304"/>
            <a:ext cx="2497954" cy="2497954"/>
          </a:xfrm>
          <a:prstGeom prst="ellipse">
            <a:avLst/>
          </a:prstGeom>
          <a:solidFill>
            <a:schemeClr val="accent2">
              <a:alpha val="35000"/>
            </a:schemeClr>
          </a:solidFill>
          <a:ln>
            <a:noFill/>
          </a:ln>
          <a:effectLst>
            <a:outerShdw blurRad="292100" sx="102000" sy="102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pic>
        <p:nvPicPr>
          <p:cNvPr id="34" name="图片 33">
            <a:extLst>
              <a:ext uri="{FF2B5EF4-FFF2-40B4-BE49-F238E27FC236}">
                <a16:creationId xmlns:a16="http://schemas.microsoft.com/office/drawing/2014/main" id="{FD123FA6-E557-43C8-8394-7674E2B33D4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82236" y="2059561"/>
            <a:ext cx="2307444" cy="2307442"/>
          </a:xfrm>
          <a:custGeom>
            <a:avLst/>
            <a:gdLst>
              <a:gd name="connsiteX0" fmla="*/ 1153722 w 2307444"/>
              <a:gd name="connsiteY0" fmla="*/ 0 h 2307442"/>
              <a:gd name="connsiteX1" fmla="*/ 2307444 w 2307444"/>
              <a:gd name="connsiteY1" fmla="*/ 1153721 h 2307442"/>
              <a:gd name="connsiteX2" fmla="*/ 1153722 w 2307444"/>
              <a:gd name="connsiteY2" fmla="*/ 2307442 h 2307442"/>
              <a:gd name="connsiteX3" fmla="*/ 0 w 2307444"/>
              <a:gd name="connsiteY3" fmla="*/ 1153721 h 2307442"/>
              <a:gd name="connsiteX4" fmla="*/ 1153722 w 2307444"/>
              <a:gd name="connsiteY4" fmla="*/ 0 h 2307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7444" h="2307442">
                <a:moveTo>
                  <a:pt x="1153722" y="0"/>
                </a:moveTo>
                <a:cubicBezTo>
                  <a:pt x="1790905" y="0"/>
                  <a:pt x="2307444" y="516539"/>
                  <a:pt x="2307444" y="1153721"/>
                </a:cubicBezTo>
                <a:cubicBezTo>
                  <a:pt x="2307444" y="1790904"/>
                  <a:pt x="1790905" y="2307442"/>
                  <a:pt x="1153722" y="2307442"/>
                </a:cubicBezTo>
                <a:cubicBezTo>
                  <a:pt x="516540" y="2307442"/>
                  <a:pt x="0" y="1790904"/>
                  <a:pt x="0" y="1153721"/>
                </a:cubicBezTo>
                <a:cubicBezTo>
                  <a:pt x="0" y="516539"/>
                  <a:pt x="516540" y="0"/>
                  <a:pt x="1153722" y="0"/>
                </a:cubicBezTo>
                <a:close/>
              </a:path>
            </a:pathLst>
          </a:custGeom>
        </p:spPr>
      </p:pic>
      <p:pic>
        <p:nvPicPr>
          <p:cNvPr id="35" name="图片 34">
            <a:extLst>
              <a:ext uri="{FF2B5EF4-FFF2-40B4-BE49-F238E27FC236}">
                <a16:creationId xmlns:a16="http://schemas.microsoft.com/office/drawing/2014/main" id="{1A35EFF9-EBE1-4A1E-B444-0A8C2233832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42280" y="2059561"/>
            <a:ext cx="2307445" cy="2307442"/>
          </a:xfrm>
          <a:custGeom>
            <a:avLst/>
            <a:gdLst>
              <a:gd name="connsiteX0" fmla="*/ 1153723 w 2307445"/>
              <a:gd name="connsiteY0" fmla="*/ 0 h 2307442"/>
              <a:gd name="connsiteX1" fmla="*/ 2307445 w 2307445"/>
              <a:gd name="connsiteY1" fmla="*/ 1153721 h 2307442"/>
              <a:gd name="connsiteX2" fmla="*/ 1153723 w 2307445"/>
              <a:gd name="connsiteY2" fmla="*/ 2307442 h 2307442"/>
              <a:gd name="connsiteX3" fmla="*/ 0 w 2307445"/>
              <a:gd name="connsiteY3" fmla="*/ 1153721 h 2307442"/>
              <a:gd name="connsiteX4" fmla="*/ 1153723 w 2307445"/>
              <a:gd name="connsiteY4" fmla="*/ 0 h 2307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7445" h="2307442">
                <a:moveTo>
                  <a:pt x="1153723" y="0"/>
                </a:moveTo>
                <a:cubicBezTo>
                  <a:pt x="1790905" y="0"/>
                  <a:pt x="2307445" y="516539"/>
                  <a:pt x="2307445" y="1153721"/>
                </a:cubicBezTo>
                <a:cubicBezTo>
                  <a:pt x="2307445" y="1790904"/>
                  <a:pt x="1790905" y="2307442"/>
                  <a:pt x="1153723" y="2307442"/>
                </a:cubicBezTo>
                <a:cubicBezTo>
                  <a:pt x="516540" y="2307442"/>
                  <a:pt x="0" y="1790904"/>
                  <a:pt x="0" y="1153721"/>
                </a:cubicBezTo>
                <a:cubicBezTo>
                  <a:pt x="0" y="516539"/>
                  <a:pt x="516540" y="0"/>
                  <a:pt x="1153723" y="0"/>
                </a:cubicBezTo>
                <a:close/>
              </a:path>
            </a:pathLst>
          </a:custGeom>
        </p:spPr>
      </p:pic>
      <p:pic>
        <p:nvPicPr>
          <p:cNvPr id="36" name="图片 35">
            <a:extLst>
              <a:ext uri="{FF2B5EF4-FFF2-40B4-BE49-F238E27FC236}">
                <a16:creationId xmlns:a16="http://schemas.microsoft.com/office/drawing/2014/main" id="{341D0210-AA69-4452-9CD3-659837D34FE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431676" y="2059561"/>
            <a:ext cx="2307444" cy="2307442"/>
          </a:xfrm>
          <a:custGeom>
            <a:avLst/>
            <a:gdLst>
              <a:gd name="connsiteX0" fmla="*/ 1153722 w 2307444"/>
              <a:gd name="connsiteY0" fmla="*/ 0 h 2307442"/>
              <a:gd name="connsiteX1" fmla="*/ 2307444 w 2307444"/>
              <a:gd name="connsiteY1" fmla="*/ 1153721 h 2307442"/>
              <a:gd name="connsiteX2" fmla="*/ 1153722 w 2307444"/>
              <a:gd name="connsiteY2" fmla="*/ 2307442 h 2307442"/>
              <a:gd name="connsiteX3" fmla="*/ 0 w 2307444"/>
              <a:gd name="connsiteY3" fmla="*/ 1153721 h 2307442"/>
              <a:gd name="connsiteX4" fmla="*/ 1153722 w 2307444"/>
              <a:gd name="connsiteY4" fmla="*/ 0 h 2307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7444" h="2307442">
                <a:moveTo>
                  <a:pt x="1153722" y="0"/>
                </a:moveTo>
                <a:cubicBezTo>
                  <a:pt x="1790905" y="0"/>
                  <a:pt x="2307444" y="516539"/>
                  <a:pt x="2307444" y="1153721"/>
                </a:cubicBezTo>
                <a:cubicBezTo>
                  <a:pt x="2307444" y="1790904"/>
                  <a:pt x="1790905" y="2307442"/>
                  <a:pt x="1153722" y="2307442"/>
                </a:cubicBezTo>
                <a:cubicBezTo>
                  <a:pt x="516539" y="2307442"/>
                  <a:pt x="0" y="1790904"/>
                  <a:pt x="0" y="1153721"/>
                </a:cubicBezTo>
                <a:cubicBezTo>
                  <a:pt x="0" y="516539"/>
                  <a:pt x="516539" y="0"/>
                  <a:pt x="1153722" y="0"/>
                </a:cubicBezTo>
                <a:close/>
              </a:path>
            </a:pathLst>
          </a:custGeom>
        </p:spPr>
      </p:pic>
    </p:spTree>
    <p:extLst>
      <p:ext uri="{BB962C8B-B14F-4D97-AF65-F5344CB8AC3E}">
        <p14:creationId xmlns:p14="http://schemas.microsoft.com/office/powerpoint/2010/main" val="642715374"/>
      </p:ext>
    </p:extLst>
  </p:cSld>
  <p:clrMapOvr>
    <a:masterClrMapping/>
  </p:clrMapOvr>
  <p:transition spd="slow">
    <p:strips/>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DCEB4CE-476F-412A-AE9D-05DE66291FAF}"/>
              </a:ext>
            </a:extLst>
          </p:cNvPr>
          <p:cNvSpPr>
            <a:spLocks noGrp="1"/>
          </p:cNvSpPr>
          <p:nvPr>
            <p:ph type="body" sz="quarter" idx="14"/>
          </p:nvPr>
        </p:nvSpPr>
        <p:spPr>
          <a:xfrm>
            <a:off x="1028222" y="650169"/>
            <a:ext cx="6358098" cy="480131"/>
          </a:xfrm>
        </p:spPr>
        <p:txBody>
          <a:bodyPr/>
          <a:lstStyle/>
          <a:p>
            <a:r>
              <a:rPr lang="zh-CN" altLang="en-US" dirty="0"/>
              <a:t>什么是新冠肺炎</a:t>
            </a:r>
          </a:p>
        </p:txBody>
      </p:sp>
      <p:sp>
        <p:nvSpPr>
          <p:cNvPr id="18" name="矩形: 圆角 17">
            <a:extLst>
              <a:ext uri="{FF2B5EF4-FFF2-40B4-BE49-F238E27FC236}">
                <a16:creationId xmlns:a16="http://schemas.microsoft.com/office/drawing/2014/main" id="{B4B319FA-0907-4685-8AF8-2C59D798EC59}"/>
              </a:ext>
            </a:extLst>
          </p:cNvPr>
          <p:cNvSpPr/>
          <p:nvPr/>
        </p:nvSpPr>
        <p:spPr>
          <a:xfrm>
            <a:off x="673100" y="2047461"/>
            <a:ext cx="9415117" cy="3220278"/>
          </a:xfrm>
          <a:prstGeom prst="roundRect">
            <a:avLst>
              <a:gd name="adj" fmla="val 12655"/>
            </a:avLst>
          </a:prstGeom>
          <a:gradFill>
            <a:gsLst>
              <a:gs pos="100000">
                <a:schemeClr val="accent1">
                  <a:alpha val="0"/>
                </a:schemeClr>
              </a:gs>
              <a:gs pos="0">
                <a:schemeClr val="accent1"/>
              </a:gs>
            </a:gsLst>
            <a:lin ang="2700000" scaled="0"/>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椭圆 2">
            <a:extLst>
              <a:ext uri="{FF2B5EF4-FFF2-40B4-BE49-F238E27FC236}">
                <a16:creationId xmlns:a16="http://schemas.microsoft.com/office/drawing/2014/main" id="{1EF652FA-878C-4764-A6F5-D38775FF8033}"/>
              </a:ext>
            </a:extLst>
          </p:cNvPr>
          <p:cNvSpPr/>
          <p:nvPr/>
        </p:nvSpPr>
        <p:spPr>
          <a:xfrm>
            <a:off x="7722247" y="1780032"/>
            <a:ext cx="3796653" cy="3796653"/>
          </a:xfrm>
          <a:prstGeom prst="ellipse">
            <a:avLst/>
          </a:prstGeom>
          <a:solidFill>
            <a:schemeClr val="bg1"/>
          </a:solidFill>
          <a:ln>
            <a:noFill/>
          </a:ln>
          <a:effectLst>
            <a:outerShdw blurRad="292100" sx="102000" sy="102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 name="Rectangle 70">
            <a:extLst>
              <a:ext uri="{FF2B5EF4-FFF2-40B4-BE49-F238E27FC236}">
                <a16:creationId xmlns:a16="http://schemas.microsoft.com/office/drawing/2014/main" id="{6DD117E2-4206-4813-BB54-D831FF34E4BB}"/>
              </a:ext>
            </a:extLst>
          </p:cNvPr>
          <p:cNvSpPr/>
          <p:nvPr/>
        </p:nvSpPr>
        <p:spPr>
          <a:xfrm>
            <a:off x="1150142" y="2327952"/>
            <a:ext cx="4039078" cy="453457"/>
          </a:xfrm>
          <a:prstGeom prst="rect">
            <a:avLst/>
          </a:prstGeom>
        </p:spPr>
        <p:txBody>
          <a:bodyPr wrap="square">
            <a:spAutoFit/>
          </a:bodyPr>
          <a:lstStyle/>
          <a:p>
            <a:pPr>
              <a:lnSpc>
                <a:spcPct val="130000"/>
              </a:lnSpc>
            </a:pPr>
            <a:r>
              <a:rPr lang="zh-CN" altLang="en-US" sz="2000" spc="150" dirty="0">
                <a:solidFill>
                  <a:schemeClr val="bg1"/>
                </a:solidFill>
                <a:latin typeface="+mj-ea"/>
                <a:ea typeface="+mj-ea"/>
                <a:cs typeface="Open Sans Light" panose="020B0306030504020204" pitchFamily="34" charset="0"/>
              </a:rPr>
              <a:t>新型冠状病毒肺炎</a:t>
            </a:r>
          </a:p>
        </p:txBody>
      </p:sp>
      <p:sp>
        <p:nvSpPr>
          <p:cNvPr id="21" name="文本框 20">
            <a:extLst>
              <a:ext uri="{FF2B5EF4-FFF2-40B4-BE49-F238E27FC236}">
                <a16:creationId xmlns:a16="http://schemas.microsoft.com/office/drawing/2014/main" id="{801CF2FF-5193-4F05-8199-DCB7776F00C6}"/>
              </a:ext>
            </a:extLst>
          </p:cNvPr>
          <p:cNvSpPr txBox="1"/>
          <p:nvPr/>
        </p:nvSpPr>
        <p:spPr>
          <a:xfrm>
            <a:off x="1150142" y="3300926"/>
            <a:ext cx="5837398" cy="1662443"/>
          </a:xfrm>
          <a:prstGeom prst="rect">
            <a:avLst/>
          </a:prstGeom>
          <a:noFill/>
        </p:spPr>
        <p:txBody>
          <a:bodyPr wrap="square">
            <a:spAutoFit/>
          </a:bodyPr>
          <a:lstStyle/>
          <a:p>
            <a:pPr>
              <a:lnSpc>
                <a:spcPct val="130000"/>
              </a:lnSpc>
            </a:pPr>
            <a:r>
              <a:rPr lang="zh-CN" altLang="en-US" sz="1600" spc="150" dirty="0">
                <a:solidFill>
                  <a:schemeClr val="bg1"/>
                </a:solidFill>
              </a:rPr>
              <a:t>简称</a:t>
            </a:r>
            <a:r>
              <a:rPr lang="en-US" altLang="zh-CN" sz="1600" spc="150" dirty="0">
                <a:solidFill>
                  <a:schemeClr val="bg1"/>
                </a:solidFill>
              </a:rPr>
              <a:t>"</a:t>
            </a:r>
            <a:r>
              <a:rPr lang="zh-CN" altLang="en-US" sz="1600" spc="150" dirty="0">
                <a:solidFill>
                  <a:schemeClr val="bg1"/>
                </a:solidFill>
              </a:rPr>
              <a:t>新冠肺炎</a:t>
            </a:r>
            <a:r>
              <a:rPr lang="en-US" altLang="zh-CN" sz="1600" spc="150" dirty="0">
                <a:solidFill>
                  <a:schemeClr val="bg1"/>
                </a:solidFill>
              </a:rPr>
              <a:t>"</a:t>
            </a:r>
            <a:r>
              <a:rPr lang="zh-CN" altLang="en-US" sz="1600" spc="150" dirty="0">
                <a:solidFill>
                  <a:schemeClr val="bg1"/>
                </a:solidFill>
              </a:rPr>
              <a:t>，世界卫生组织命名为</a:t>
            </a:r>
            <a:r>
              <a:rPr lang="en-US" altLang="zh-CN" sz="1600" spc="150" dirty="0">
                <a:solidFill>
                  <a:schemeClr val="bg1"/>
                </a:solidFill>
              </a:rPr>
              <a:t>"2019</a:t>
            </a:r>
            <a:r>
              <a:rPr lang="zh-CN" altLang="en-US" sz="1600" spc="150" dirty="0">
                <a:solidFill>
                  <a:schemeClr val="bg1"/>
                </a:solidFill>
              </a:rPr>
              <a:t>冠状病毒病</a:t>
            </a:r>
            <a:r>
              <a:rPr lang="en-US" altLang="zh-CN" sz="1600" spc="150" dirty="0">
                <a:solidFill>
                  <a:schemeClr val="bg1"/>
                </a:solidFill>
              </a:rPr>
              <a:t>" </a:t>
            </a:r>
            <a:r>
              <a:rPr lang="zh-CN" altLang="en-US" sz="1600" spc="150" dirty="0">
                <a:solidFill>
                  <a:schemeClr val="bg1"/>
                </a:solidFill>
              </a:rPr>
              <a:t>，是指</a:t>
            </a:r>
            <a:r>
              <a:rPr lang="en-US" altLang="zh-CN" sz="1600" spc="150" dirty="0">
                <a:solidFill>
                  <a:schemeClr val="bg1"/>
                </a:solidFill>
              </a:rPr>
              <a:t>2019</a:t>
            </a:r>
            <a:r>
              <a:rPr lang="zh-CN" altLang="en-US" sz="1600" spc="150" dirty="0">
                <a:solidFill>
                  <a:schemeClr val="bg1"/>
                </a:solidFill>
              </a:rPr>
              <a:t>新型冠状病毒感染导致的肺炎</a:t>
            </a:r>
            <a:endParaRPr lang="en-US" altLang="zh-CN" sz="1600" spc="150" dirty="0">
              <a:solidFill>
                <a:schemeClr val="bg1"/>
              </a:solidFill>
            </a:endParaRPr>
          </a:p>
          <a:p>
            <a:pPr>
              <a:lnSpc>
                <a:spcPct val="130000"/>
              </a:lnSpc>
            </a:pPr>
            <a:r>
              <a:rPr lang="en-US" altLang="zh-CN" sz="1600" spc="150" dirty="0">
                <a:solidFill>
                  <a:schemeClr val="bg1"/>
                </a:solidFill>
              </a:rPr>
              <a:t>2019</a:t>
            </a:r>
            <a:r>
              <a:rPr lang="zh-CN" altLang="en-US" sz="1600" spc="150" dirty="0">
                <a:solidFill>
                  <a:schemeClr val="bg1"/>
                </a:solidFill>
              </a:rPr>
              <a:t>年</a:t>
            </a:r>
            <a:r>
              <a:rPr lang="en-US" altLang="zh-CN" sz="1600" spc="150" dirty="0">
                <a:solidFill>
                  <a:schemeClr val="bg1"/>
                </a:solidFill>
              </a:rPr>
              <a:t>12</a:t>
            </a:r>
            <a:r>
              <a:rPr lang="zh-CN" altLang="en-US" sz="1600" spc="150" dirty="0">
                <a:solidFill>
                  <a:schemeClr val="bg1"/>
                </a:solidFill>
              </a:rPr>
              <a:t>月以来，湖北省武汉市部分医院陆续发现了多例有华南海鲜市场暴露史的不明原因肺炎病例，证实为</a:t>
            </a:r>
            <a:r>
              <a:rPr lang="en-US" altLang="zh-CN" sz="1600" spc="150" dirty="0">
                <a:solidFill>
                  <a:schemeClr val="bg1"/>
                </a:solidFill>
              </a:rPr>
              <a:t>2019</a:t>
            </a:r>
            <a:r>
              <a:rPr lang="zh-CN" altLang="en-US" sz="1600" spc="150" dirty="0">
                <a:solidFill>
                  <a:schemeClr val="bg1"/>
                </a:solidFill>
              </a:rPr>
              <a:t>新型冠状病毒感染引起的急性呼吸道传染病</a:t>
            </a:r>
          </a:p>
        </p:txBody>
      </p:sp>
      <p:sp>
        <p:nvSpPr>
          <p:cNvPr id="22" name="文本框 21">
            <a:extLst>
              <a:ext uri="{FF2B5EF4-FFF2-40B4-BE49-F238E27FC236}">
                <a16:creationId xmlns:a16="http://schemas.microsoft.com/office/drawing/2014/main" id="{627A06FA-AAD3-49F8-89DF-66A9C5DE7BDA}"/>
              </a:ext>
            </a:extLst>
          </p:cNvPr>
          <p:cNvSpPr txBox="1"/>
          <p:nvPr/>
        </p:nvSpPr>
        <p:spPr>
          <a:xfrm>
            <a:off x="1074605" y="2750144"/>
            <a:ext cx="4122898" cy="309637"/>
          </a:xfrm>
          <a:prstGeom prst="rect">
            <a:avLst/>
          </a:prstGeom>
          <a:noFill/>
        </p:spPr>
        <p:txBody>
          <a:bodyPr wrap="square">
            <a:spAutoFit/>
          </a:bodyPr>
          <a:lstStyle/>
          <a:p>
            <a:pPr>
              <a:lnSpc>
                <a:spcPct val="130000"/>
              </a:lnSpc>
            </a:pPr>
            <a:r>
              <a:rPr lang="zh-CN" altLang="en-US" sz="1200" spc="150" dirty="0">
                <a:solidFill>
                  <a:schemeClr val="bg1"/>
                </a:solidFill>
              </a:rPr>
              <a:t>（</a:t>
            </a:r>
            <a:r>
              <a:rPr lang="en-US" altLang="zh-CN" sz="1200" spc="150" dirty="0">
                <a:solidFill>
                  <a:schemeClr val="bg1"/>
                </a:solidFill>
              </a:rPr>
              <a:t>Corona Virus Disease 2019</a:t>
            </a:r>
            <a:r>
              <a:rPr lang="zh-CN" altLang="en-US" sz="1200" spc="150" dirty="0">
                <a:solidFill>
                  <a:schemeClr val="bg1"/>
                </a:solidFill>
              </a:rPr>
              <a:t>，</a:t>
            </a:r>
            <a:r>
              <a:rPr lang="en-US" altLang="zh-CN" sz="1200" spc="150" dirty="0">
                <a:solidFill>
                  <a:schemeClr val="bg1"/>
                </a:solidFill>
              </a:rPr>
              <a:t>COVID-19</a:t>
            </a:r>
            <a:r>
              <a:rPr lang="zh-CN" altLang="en-US" sz="1200" spc="150" dirty="0">
                <a:solidFill>
                  <a:schemeClr val="bg1"/>
                </a:solidFill>
              </a:rPr>
              <a:t>）</a:t>
            </a:r>
          </a:p>
        </p:txBody>
      </p:sp>
      <p:cxnSp>
        <p:nvCxnSpPr>
          <p:cNvPr id="23" name="直接连接符 22">
            <a:extLst>
              <a:ext uri="{FF2B5EF4-FFF2-40B4-BE49-F238E27FC236}">
                <a16:creationId xmlns:a16="http://schemas.microsoft.com/office/drawing/2014/main" id="{A7659585-C0DF-476D-A7D8-9F732D7BAADA}"/>
              </a:ext>
            </a:extLst>
          </p:cNvPr>
          <p:cNvCxnSpPr/>
          <p:nvPr/>
        </p:nvCxnSpPr>
        <p:spPr>
          <a:xfrm>
            <a:off x="1240536" y="3171312"/>
            <a:ext cx="816864"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id="{9B487468-E703-4B88-B3ED-5CECA82C257A}"/>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a:stretch>
            <a:fillRect/>
          </a:stretch>
        </p:blipFill>
        <p:spPr>
          <a:xfrm>
            <a:off x="7911195" y="1968981"/>
            <a:ext cx="3418758" cy="3418757"/>
          </a:xfrm>
          <a:custGeom>
            <a:avLst/>
            <a:gdLst>
              <a:gd name="connsiteX0" fmla="*/ 1709379 w 3418758"/>
              <a:gd name="connsiteY0" fmla="*/ 0 h 3418757"/>
              <a:gd name="connsiteX1" fmla="*/ 3418758 w 3418758"/>
              <a:gd name="connsiteY1" fmla="*/ 1709379 h 3418757"/>
              <a:gd name="connsiteX2" fmla="*/ 1709379 w 3418758"/>
              <a:gd name="connsiteY2" fmla="*/ 3418757 h 3418757"/>
              <a:gd name="connsiteX3" fmla="*/ 0 w 3418758"/>
              <a:gd name="connsiteY3" fmla="*/ 1709379 h 3418757"/>
              <a:gd name="connsiteX4" fmla="*/ 1709379 w 3418758"/>
              <a:gd name="connsiteY4" fmla="*/ 0 h 3418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8758" h="3418757">
                <a:moveTo>
                  <a:pt x="1709379" y="0"/>
                </a:moveTo>
                <a:cubicBezTo>
                  <a:pt x="2653443" y="0"/>
                  <a:pt x="3418758" y="765315"/>
                  <a:pt x="3418758" y="1709379"/>
                </a:cubicBezTo>
                <a:cubicBezTo>
                  <a:pt x="3418758" y="2653442"/>
                  <a:pt x="2653443" y="3418757"/>
                  <a:pt x="1709379" y="3418757"/>
                </a:cubicBezTo>
                <a:cubicBezTo>
                  <a:pt x="765315" y="3418757"/>
                  <a:pt x="0" y="2653442"/>
                  <a:pt x="0" y="1709379"/>
                </a:cubicBezTo>
                <a:cubicBezTo>
                  <a:pt x="0" y="765315"/>
                  <a:pt x="765315" y="0"/>
                  <a:pt x="1709379" y="0"/>
                </a:cubicBezTo>
                <a:close/>
              </a:path>
            </a:pathLst>
          </a:custGeom>
        </p:spPr>
      </p:pic>
    </p:spTree>
    <p:extLst>
      <p:ext uri="{BB962C8B-B14F-4D97-AF65-F5344CB8AC3E}">
        <p14:creationId xmlns:p14="http://schemas.microsoft.com/office/powerpoint/2010/main" val="2253515837"/>
      </p:ext>
    </p:extLst>
  </p:cSld>
  <p:clrMapOvr>
    <a:masterClrMapping/>
  </p:clrMapOvr>
  <p:transition spd="slow">
    <p:strips/>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95161A3-AE38-49F3-8D85-B0E38F1D1CA0}"/>
              </a:ext>
            </a:extLst>
          </p:cNvPr>
          <p:cNvSpPr>
            <a:spLocks noGrp="1"/>
          </p:cNvSpPr>
          <p:nvPr>
            <p:ph type="body" sz="quarter" idx="14"/>
          </p:nvPr>
        </p:nvSpPr>
        <p:spPr>
          <a:xfrm>
            <a:off x="1028222" y="650169"/>
            <a:ext cx="6358098" cy="480131"/>
          </a:xfrm>
        </p:spPr>
        <p:txBody>
          <a:bodyPr/>
          <a:lstStyle/>
          <a:p>
            <a:r>
              <a:rPr lang="zh-CN" altLang="en-US" dirty="0"/>
              <a:t>全球新冠肺炎累计确诊</a:t>
            </a:r>
            <a:r>
              <a:rPr lang="en-US" altLang="zh-CN" dirty="0"/>
              <a:t>TOP10</a:t>
            </a:r>
          </a:p>
        </p:txBody>
      </p:sp>
      <p:graphicFrame>
        <p:nvGraphicFramePr>
          <p:cNvPr id="4" name="Table 1993">
            <a:extLst>
              <a:ext uri="{FF2B5EF4-FFF2-40B4-BE49-F238E27FC236}">
                <a16:creationId xmlns:a16="http://schemas.microsoft.com/office/drawing/2014/main" id="{413684FE-856F-4DBF-9059-AD4F37152BB5}"/>
              </a:ext>
            </a:extLst>
          </p:cNvPr>
          <p:cNvGraphicFramePr/>
          <p:nvPr>
            <p:extLst>
              <p:ext uri="{D42A27DB-BD31-4B8C-83A1-F6EECF244321}">
                <p14:modId xmlns:p14="http://schemas.microsoft.com/office/powerpoint/2010/main" val="1068385921"/>
              </p:ext>
            </p:extLst>
          </p:nvPr>
        </p:nvGraphicFramePr>
        <p:xfrm>
          <a:off x="660400" y="1615439"/>
          <a:ext cx="10858500" cy="3997741"/>
        </p:xfrm>
        <a:graphic>
          <a:graphicData uri="http://schemas.openxmlformats.org/drawingml/2006/table">
            <a:tbl>
              <a:tblPr/>
              <a:tblGrid>
                <a:gridCol w="2714625">
                  <a:extLst>
                    <a:ext uri="{9D8B030D-6E8A-4147-A177-3AD203B41FA5}">
                      <a16:colId xmlns:a16="http://schemas.microsoft.com/office/drawing/2014/main" val="20000"/>
                    </a:ext>
                  </a:extLst>
                </a:gridCol>
                <a:gridCol w="2714625">
                  <a:extLst>
                    <a:ext uri="{9D8B030D-6E8A-4147-A177-3AD203B41FA5}">
                      <a16:colId xmlns:a16="http://schemas.microsoft.com/office/drawing/2014/main" val="20001"/>
                    </a:ext>
                  </a:extLst>
                </a:gridCol>
                <a:gridCol w="2714625">
                  <a:extLst>
                    <a:ext uri="{9D8B030D-6E8A-4147-A177-3AD203B41FA5}">
                      <a16:colId xmlns:a16="http://schemas.microsoft.com/office/drawing/2014/main" val="20002"/>
                    </a:ext>
                  </a:extLst>
                </a:gridCol>
                <a:gridCol w="2714625">
                  <a:extLst>
                    <a:ext uri="{9D8B030D-6E8A-4147-A177-3AD203B41FA5}">
                      <a16:colId xmlns:a16="http://schemas.microsoft.com/office/drawing/2014/main" val="20003"/>
                    </a:ext>
                  </a:extLst>
                </a:gridCol>
              </a:tblGrid>
              <a:tr h="363431">
                <a:tc>
                  <a:txBody>
                    <a:bodyPr/>
                    <a:lstStyle/>
                    <a:p>
                      <a:pPr marL="0" lvl="0" algn="ctr" defTabSz="914400" rtl="0" eaLnBrk="1" latinLnBrk="0" hangingPunct="1">
                        <a:defRPr sz="1800" spc="0"/>
                      </a:pPr>
                      <a:r>
                        <a:rPr lang="zh-CN" altLang="en-US" sz="1600" b="0" i="0" kern="1200" spc="0" dirty="0">
                          <a:solidFill>
                            <a:schemeClr val="bg1"/>
                          </a:solidFill>
                          <a:latin typeface="+mj-ea"/>
                          <a:ea typeface="+mj-ea"/>
                        </a:rPr>
                        <a:t>国家</a:t>
                      </a:r>
                    </a:p>
                  </a:txBody>
                  <a:tcPr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accent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sz="1800" spc="0"/>
                      </a:pPr>
                      <a:r>
                        <a:rPr lang="zh-CN" altLang="en-US" sz="1600" kern="1200" spc="0" dirty="0">
                          <a:solidFill>
                            <a:schemeClr val="bg1"/>
                          </a:solidFill>
                          <a:latin typeface="+mn-lt"/>
                          <a:ea typeface="+mn-ea"/>
                          <a:cs typeface="+mn-cs"/>
                          <a:sym typeface="Rajdhani"/>
                        </a:rPr>
                        <a:t>累计确诊（人）</a:t>
                      </a:r>
                      <a:endParaRPr lang="en-US" altLang="zh-CN" sz="1600" kern="1200" spc="0" dirty="0">
                        <a:solidFill>
                          <a:schemeClr val="bg1"/>
                        </a:solidFill>
                        <a:latin typeface="+mn-lt"/>
                        <a:ea typeface="+mn-ea"/>
                        <a:cs typeface="+mn-cs"/>
                        <a:sym typeface="Rajdhani"/>
                      </a:endParaRPr>
                    </a:p>
                  </a:txBody>
                  <a:tcPr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accent1">
                        <a:lumMod val="75000"/>
                        <a:lumOff val="2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sz="1800" spc="0"/>
                      </a:pPr>
                      <a:r>
                        <a:rPr lang="zh-CN" altLang="en-US" sz="1600" kern="1200" spc="0" dirty="0">
                          <a:solidFill>
                            <a:schemeClr val="bg1"/>
                          </a:solidFill>
                          <a:latin typeface="+mn-lt"/>
                          <a:ea typeface="+mn-ea"/>
                          <a:cs typeface="+mn-cs"/>
                          <a:sym typeface="Rajdhani"/>
                        </a:rPr>
                        <a:t>治愈（人）</a:t>
                      </a:r>
                      <a:endParaRPr lang="en-US" altLang="zh-CN" sz="1600" kern="1200" spc="0" dirty="0">
                        <a:solidFill>
                          <a:schemeClr val="bg1"/>
                        </a:solidFill>
                        <a:latin typeface="+mn-lt"/>
                        <a:ea typeface="+mn-ea"/>
                        <a:cs typeface="+mn-cs"/>
                        <a:sym typeface="Rajdhani"/>
                      </a:endParaRPr>
                    </a:p>
                  </a:txBody>
                  <a:tcPr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accent1">
                        <a:lumMod val="90000"/>
                        <a:lumOff val="1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sz="1800" spc="0"/>
                      </a:pPr>
                      <a:r>
                        <a:rPr lang="zh-CN" altLang="en-US" sz="1600" kern="1200" spc="0" dirty="0">
                          <a:solidFill>
                            <a:schemeClr val="bg1"/>
                          </a:solidFill>
                          <a:latin typeface="+mn-lt"/>
                          <a:ea typeface="+mn-ea"/>
                          <a:cs typeface="+mn-cs"/>
                          <a:sym typeface="Rajdhani"/>
                        </a:rPr>
                        <a:t>死亡（人）</a:t>
                      </a:r>
                      <a:endParaRPr lang="en-US" altLang="zh-CN" sz="1600" kern="1200" spc="0" dirty="0">
                        <a:solidFill>
                          <a:schemeClr val="bg1"/>
                        </a:solidFill>
                        <a:latin typeface="+mn-lt"/>
                        <a:ea typeface="+mn-ea"/>
                        <a:cs typeface="+mn-cs"/>
                        <a:sym typeface="Rajdhani"/>
                      </a:endParaRPr>
                    </a:p>
                  </a:txBody>
                  <a:tcPr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158972657"/>
                  </a:ext>
                </a:extLst>
              </a:tr>
              <a:tr h="363431">
                <a:tc>
                  <a:txBody>
                    <a:bodyPr/>
                    <a:lstStyle/>
                    <a:p>
                      <a:pPr marL="0" lvl="0" algn="ctr" defTabSz="914400" rtl="0" eaLnBrk="1" latinLnBrk="0" hangingPunct="1">
                        <a:defRPr sz="1800" spc="0"/>
                      </a:pPr>
                      <a:r>
                        <a:rPr lang="zh-CN" altLang="en-US" sz="1600" kern="1200" spc="0" dirty="0">
                          <a:solidFill>
                            <a:schemeClr val="bg1"/>
                          </a:solidFill>
                        </a:rPr>
                        <a:t>美国</a:t>
                      </a:r>
                      <a:endParaRPr lang="zh-CN" altLang="en-US" sz="1600" b="0" i="0" kern="1200" spc="0" dirty="0">
                        <a:solidFill>
                          <a:schemeClr val="bg1"/>
                        </a:solidFill>
                        <a:latin typeface="+mj-ea"/>
                        <a:ea typeface="+mj-ea"/>
                      </a:endParaRPr>
                    </a:p>
                  </a:txBody>
                  <a:tcPr anchor="ctr">
                    <a:lnL w="12700" cmpd="sng">
                      <a:noFill/>
                      <a:prstDash val="solid"/>
                    </a:lnL>
                    <a:lnR w="12700" cap="flat" cmpd="sng" algn="ctr">
                      <a:solidFill>
                        <a:schemeClr val="bg1"/>
                      </a:solidFill>
                      <a:prstDash val="solid"/>
                      <a:round/>
                      <a:headEnd type="none" w="med" len="med"/>
                      <a:tailEnd type="none" w="med" len="med"/>
                    </a:lnR>
                    <a:lnT w="12700" cmpd="sng">
                      <a:noFill/>
                      <a:prstDash val="soli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39668541</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prstDash val="soli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30826478</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prstDash val="soli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654696</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mpd="sng">
                      <a:noFill/>
                      <a:prstDash val="solid"/>
                    </a:lnR>
                    <a:lnT w="12700" cmpd="sng">
                      <a:noFill/>
                      <a:prstDash val="soli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63431">
                <a:tc>
                  <a:txBody>
                    <a:bodyPr/>
                    <a:lstStyle/>
                    <a:p>
                      <a:pPr marL="0" lvl="0" algn="ctr" defTabSz="914400" rtl="0" eaLnBrk="1" latinLnBrk="0" hangingPunct="1">
                        <a:defRPr sz="1800" spc="0"/>
                      </a:pPr>
                      <a:r>
                        <a:rPr lang="zh-CN" altLang="en-US" sz="1600" kern="1200" spc="0" dirty="0">
                          <a:solidFill>
                            <a:schemeClr val="bg1"/>
                          </a:solidFill>
                        </a:rPr>
                        <a:t>印度</a:t>
                      </a:r>
                      <a:endParaRPr lang="zh-CN" altLang="en-US" sz="1600" b="0" i="0" kern="1200" spc="0" dirty="0">
                        <a:solidFill>
                          <a:schemeClr val="bg1"/>
                        </a:solidFill>
                        <a:latin typeface="+mj-ea"/>
                        <a:ea typeface="+mj-ea"/>
                      </a:endParaRPr>
                    </a:p>
                  </a:txBody>
                  <a:tcPr anchor="ctr">
                    <a:lnL w="12700" cmpd="sng">
                      <a:noFill/>
                      <a:prstDash val="soli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34535763</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33957698</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466584</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63431">
                <a:tc>
                  <a:txBody>
                    <a:bodyPr/>
                    <a:lstStyle/>
                    <a:p>
                      <a:pPr marL="0" lvl="0" algn="ctr" defTabSz="914400" rtl="0" eaLnBrk="1" latinLnBrk="0" hangingPunct="1">
                        <a:defRPr sz="1800" spc="0"/>
                      </a:pPr>
                      <a:r>
                        <a:rPr lang="zh-CN" altLang="en-US" sz="1600" kern="1200" spc="0" dirty="0">
                          <a:solidFill>
                            <a:schemeClr val="bg1"/>
                          </a:solidFill>
                        </a:rPr>
                        <a:t>巴西</a:t>
                      </a:r>
                      <a:endParaRPr lang="zh-CN" altLang="en-US" sz="1600" b="0" i="0" kern="1200" spc="0" dirty="0">
                        <a:solidFill>
                          <a:schemeClr val="bg1"/>
                        </a:solidFill>
                        <a:latin typeface="+mj-ea"/>
                        <a:ea typeface="+mj-ea"/>
                      </a:endParaRPr>
                    </a:p>
                  </a:txBody>
                  <a:tcPr anchor="ctr">
                    <a:lnL w="12700" cmpd="sng">
                      <a:noFill/>
                      <a:prstDash val="soli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22038731</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a:solidFill>
                            <a:schemeClr val="bg1"/>
                          </a:solidFill>
                        </a:rPr>
                        <a:t>21247982</a:t>
                      </a:r>
                      <a:endParaRPr lang="en-US" altLang="zh-CN" sz="1600" b="0" i="0" kern="1200" spc="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a:solidFill>
                            <a:schemeClr val="bg1"/>
                          </a:solidFill>
                        </a:rPr>
                        <a:t>613240</a:t>
                      </a:r>
                      <a:endParaRPr lang="en-US" altLang="zh-CN" sz="1600" b="0" i="0" kern="1200" spc="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63431">
                <a:tc>
                  <a:txBody>
                    <a:bodyPr/>
                    <a:lstStyle/>
                    <a:p>
                      <a:pPr marL="0" lvl="0" algn="ctr" defTabSz="914400" rtl="0" eaLnBrk="1" latinLnBrk="0" hangingPunct="1">
                        <a:defRPr sz="1800" spc="0"/>
                      </a:pPr>
                      <a:r>
                        <a:rPr lang="zh-CN" altLang="en-US" sz="1600" kern="1200" spc="0" dirty="0">
                          <a:solidFill>
                            <a:schemeClr val="bg1"/>
                          </a:solidFill>
                        </a:rPr>
                        <a:t>英国</a:t>
                      </a:r>
                      <a:endParaRPr lang="zh-CN" altLang="en-US" sz="1600" b="0" i="0" kern="1200" spc="0" dirty="0">
                        <a:solidFill>
                          <a:schemeClr val="bg1"/>
                        </a:solidFill>
                        <a:latin typeface="+mj-ea"/>
                        <a:ea typeface="+mj-ea"/>
                      </a:endParaRPr>
                    </a:p>
                  </a:txBody>
                  <a:tcPr anchor="ctr">
                    <a:lnL w="12700" cmpd="sng">
                      <a:noFill/>
                      <a:prstDash val="soli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9985879</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a:solidFill>
                            <a:schemeClr val="bg1"/>
                          </a:solidFill>
                        </a:rPr>
                        <a:t>24692</a:t>
                      </a:r>
                      <a:endParaRPr lang="en-US" altLang="zh-CN" sz="1600" b="0" i="0" kern="1200" spc="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a:solidFill>
                            <a:schemeClr val="bg1"/>
                          </a:solidFill>
                        </a:rPr>
                        <a:t>144579</a:t>
                      </a:r>
                      <a:endParaRPr lang="en-US" altLang="zh-CN" sz="1600" b="0" i="0" kern="1200" spc="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30736608"/>
                  </a:ext>
                </a:extLst>
              </a:tr>
              <a:tr h="363431">
                <a:tc>
                  <a:txBody>
                    <a:bodyPr/>
                    <a:lstStyle/>
                    <a:p>
                      <a:pPr marL="0" lvl="0" algn="ctr" defTabSz="914400" rtl="0" eaLnBrk="1" latinLnBrk="0" hangingPunct="1">
                        <a:defRPr sz="1800" spc="0"/>
                      </a:pPr>
                      <a:r>
                        <a:rPr lang="zh-CN" altLang="en-US" sz="1600" kern="1200" spc="0" dirty="0">
                          <a:solidFill>
                            <a:schemeClr val="bg1"/>
                          </a:solidFill>
                        </a:rPr>
                        <a:t>俄罗斯</a:t>
                      </a:r>
                      <a:endParaRPr lang="zh-CN" altLang="en-US" sz="1600" b="0" i="0" kern="1200" spc="0" dirty="0">
                        <a:solidFill>
                          <a:schemeClr val="bg1"/>
                        </a:solidFill>
                        <a:latin typeface="+mj-ea"/>
                        <a:ea typeface="+mj-ea"/>
                      </a:endParaRPr>
                    </a:p>
                  </a:txBody>
                  <a:tcPr anchor="ctr">
                    <a:lnL w="12700" cmpd="sng">
                      <a:noFill/>
                      <a:prstDash val="soli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a:solidFill>
                            <a:schemeClr val="bg1"/>
                          </a:solidFill>
                        </a:rPr>
                        <a:t>9434393</a:t>
                      </a:r>
                      <a:endParaRPr lang="en-US" altLang="zh-CN" sz="1600" b="0" i="0" kern="1200" spc="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8126376</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a:solidFill>
                            <a:schemeClr val="bg1"/>
                          </a:solidFill>
                        </a:rPr>
                        <a:t>267819</a:t>
                      </a:r>
                      <a:endParaRPr lang="en-US" altLang="zh-CN" sz="1600" b="0" i="0" kern="1200" spc="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51043537"/>
                  </a:ext>
                </a:extLst>
              </a:tr>
              <a:tr h="363431">
                <a:tc>
                  <a:txBody>
                    <a:bodyPr/>
                    <a:lstStyle/>
                    <a:p>
                      <a:pPr marL="0" lvl="0" algn="ctr" defTabSz="914400" rtl="0" eaLnBrk="1" latinLnBrk="0" hangingPunct="1">
                        <a:defRPr sz="1800" spc="0"/>
                      </a:pPr>
                      <a:r>
                        <a:rPr lang="zh-CN" altLang="en-US" sz="1600" kern="1200" spc="0" dirty="0">
                          <a:solidFill>
                            <a:schemeClr val="bg1"/>
                          </a:solidFill>
                        </a:rPr>
                        <a:t>土耳其</a:t>
                      </a:r>
                      <a:endParaRPr lang="zh-CN" altLang="en-US" sz="1600" b="0" i="0" kern="1200" spc="0" dirty="0">
                        <a:solidFill>
                          <a:schemeClr val="bg1"/>
                        </a:solidFill>
                        <a:latin typeface="+mj-ea"/>
                        <a:ea typeface="+mj-ea"/>
                      </a:endParaRPr>
                    </a:p>
                  </a:txBody>
                  <a:tcPr anchor="ctr">
                    <a:lnL w="12700" cmpd="sng">
                      <a:noFill/>
                      <a:prstDash val="soli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a:solidFill>
                            <a:schemeClr val="bg1"/>
                          </a:solidFill>
                        </a:rPr>
                        <a:t>8624580</a:t>
                      </a:r>
                      <a:endParaRPr lang="en-US" altLang="zh-CN" sz="1600" b="0" i="0" kern="1200" spc="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8150235</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a:solidFill>
                            <a:schemeClr val="bg1"/>
                          </a:solidFill>
                        </a:rPr>
                        <a:t>75443</a:t>
                      </a:r>
                      <a:endParaRPr lang="en-US" altLang="zh-CN" sz="1600" b="0" i="0" kern="1200" spc="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74001964"/>
                  </a:ext>
                </a:extLst>
              </a:tr>
              <a:tr h="363431">
                <a:tc>
                  <a:txBody>
                    <a:bodyPr/>
                    <a:lstStyle/>
                    <a:p>
                      <a:pPr marL="0" lvl="0" algn="ctr" defTabSz="914400" rtl="0" eaLnBrk="1" latinLnBrk="0" hangingPunct="1">
                        <a:defRPr sz="1800" spc="0"/>
                      </a:pPr>
                      <a:r>
                        <a:rPr lang="zh-CN" altLang="en-US" sz="1600" kern="1200" spc="0" dirty="0">
                          <a:solidFill>
                            <a:schemeClr val="bg1"/>
                          </a:solidFill>
                        </a:rPr>
                        <a:t>法国</a:t>
                      </a:r>
                      <a:endParaRPr lang="zh-CN" altLang="en-US" sz="1600" b="0" i="0" kern="1200" spc="0" dirty="0">
                        <a:solidFill>
                          <a:schemeClr val="bg1"/>
                        </a:solidFill>
                        <a:latin typeface="+mj-ea"/>
                        <a:ea typeface="+mj-ea"/>
                      </a:endParaRPr>
                    </a:p>
                  </a:txBody>
                  <a:tcPr anchor="ctr">
                    <a:lnL w="12700" cmpd="sng">
                      <a:noFill/>
                      <a:prstDash val="soli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a:solidFill>
                            <a:schemeClr val="bg1"/>
                          </a:solidFill>
                        </a:rPr>
                        <a:t>7450691</a:t>
                      </a:r>
                      <a:endParaRPr lang="en-US" altLang="zh-CN" sz="1600" b="0" i="0" kern="1200" spc="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7062277</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118653</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63431">
                <a:tc>
                  <a:txBody>
                    <a:bodyPr/>
                    <a:lstStyle/>
                    <a:p>
                      <a:pPr marL="0" lvl="0" algn="ctr" defTabSz="914400" rtl="0" eaLnBrk="1" latinLnBrk="0" hangingPunct="1">
                        <a:defRPr sz="1800" spc="0"/>
                      </a:pPr>
                      <a:r>
                        <a:rPr lang="zh-CN" altLang="en-US" sz="1600" kern="1200" spc="0" dirty="0">
                          <a:solidFill>
                            <a:schemeClr val="bg1"/>
                          </a:solidFill>
                        </a:rPr>
                        <a:t>伊朗</a:t>
                      </a:r>
                      <a:endParaRPr lang="zh-CN" altLang="en-US" sz="1600" b="0" i="0" kern="1200" spc="0" dirty="0">
                        <a:solidFill>
                          <a:schemeClr val="bg1"/>
                        </a:solidFill>
                        <a:latin typeface="+mj-ea"/>
                        <a:ea typeface="+mj-ea"/>
                      </a:endParaRPr>
                    </a:p>
                  </a:txBody>
                  <a:tcPr anchor="ctr">
                    <a:lnL w="12700" cmpd="sng">
                      <a:noFill/>
                      <a:prstDash val="soli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a:solidFill>
                            <a:schemeClr val="bg1"/>
                          </a:solidFill>
                        </a:rPr>
                        <a:t>6092822</a:t>
                      </a:r>
                      <a:endParaRPr lang="en-US" altLang="zh-CN" sz="1600" b="0" i="0" kern="1200" spc="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5819025</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129280</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63431">
                <a:tc>
                  <a:txBody>
                    <a:bodyPr/>
                    <a:lstStyle/>
                    <a:p>
                      <a:pPr marL="0" lvl="0" algn="ctr" defTabSz="914400" rtl="0" eaLnBrk="1" latinLnBrk="0" hangingPunct="1">
                        <a:defRPr sz="1800" spc="0"/>
                      </a:pPr>
                      <a:r>
                        <a:rPr lang="zh-CN" altLang="en-US" sz="1600" kern="1200" spc="0" dirty="0">
                          <a:solidFill>
                            <a:schemeClr val="bg1"/>
                          </a:solidFill>
                        </a:rPr>
                        <a:t>德国</a:t>
                      </a:r>
                      <a:endParaRPr lang="zh-CN" altLang="en-US" sz="1600" b="0" i="0" kern="1200" spc="0" dirty="0">
                        <a:solidFill>
                          <a:schemeClr val="bg1"/>
                        </a:solidFill>
                        <a:latin typeface="+mj-ea"/>
                        <a:ea typeface="+mj-ea"/>
                      </a:endParaRPr>
                    </a:p>
                  </a:txBody>
                  <a:tcPr anchor="ctr">
                    <a:lnL w="12700" cmpd="sng">
                      <a:noFill/>
                      <a:prstDash val="soli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a:solidFill>
                            <a:schemeClr val="bg1"/>
                          </a:solidFill>
                        </a:rPr>
                        <a:t>5488209</a:t>
                      </a:r>
                      <a:endParaRPr lang="en-US" altLang="zh-CN" sz="1600" b="0" i="0" kern="1200" spc="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a:solidFill>
                            <a:schemeClr val="bg1"/>
                          </a:solidFill>
                        </a:rPr>
                        <a:t>4712900</a:t>
                      </a:r>
                      <a:endParaRPr lang="en-US" altLang="zh-CN" sz="1600" b="0" i="0" kern="1200" spc="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100254</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363431">
                <a:tc>
                  <a:txBody>
                    <a:bodyPr/>
                    <a:lstStyle/>
                    <a:p>
                      <a:pPr marL="0" lvl="0" algn="ctr" defTabSz="914400" rtl="0" eaLnBrk="1" latinLnBrk="0" hangingPunct="1">
                        <a:defRPr sz="1800" spc="0"/>
                      </a:pPr>
                      <a:r>
                        <a:rPr lang="zh-CN" altLang="en-US" sz="1600" kern="1200" spc="0" dirty="0">
                          <a:solidFill>
                            <a:schemeClr val="bg1"/>
                          </a:solidFill>
                        </a:rPr>
                        <a:t>阿根廷</a:t>
                      </a:r>
                      <a:endParaRPr lang="zh-CN" altLang="en-US" sz="1600" b="0" i="0" kern="1200" spc="0" dirty="0">
                        <a:solidFill>
                          <a:schemeClr val="bg1"/>
                        </a:solidFill>
                        <a:latin typeface="+mj-ea"/>
                        <a:ea typeface="+mj-ea"/>
                      </a:endParaRPr>
                    </a:p>
                  </a:txBody>
                  <a:tcPr anchor="ctr">
                    <a:lnL w="12700" cmpd="sng">
                      <a:noFill/>
                      <a:prstDash val="soli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5317633</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5183960</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defTabSz="914400" rtl="0" eaLnBrk="1" latinLnBrk="0" hangingPunct="1">
                        <a:defRPr sz="1800" spc="0"/>
                      </a:pPr>
                      <a:r>
                        <a:rPr lang="en-US" altLang="zh-CN" sz="1600" kern="1200" spc="0" dirty="0">
                          <a:solidFill>
                            <a:schemeClr val="bg1"/>
                          </a:solidFill>
                        </a:rPr>
                        <a:t>116415</a:t>
                      </a:r>
                      <a:endParaRPr lang="en-US" altLang="zh-CN" sz="1600" b="0" i="0" kern="1200" spc="0" dirty="0">
                        <a:solidFill>
                          <a:schemeClr val="bg1"/>
                        </a:solidFill>
                        <a:latin typeface="+mn-lt"/>
                        <a:ea typeface="Roboto Medium" charset="0"/>
                      </a:endParaRPr>
                    </a:p>
                  </a:txBody>
                  <a:tcPr anchor="ctr">
                    <a:lnL w="12700" cap="flat" cmpd="sng" algn="ctr">
                      <a:solidFill>
                        <a:schemeClr val="bg1"/>
                      </a:solidFill>
                      <a:prstDash val="solid"/>
                      <a:round/>
                      <a:headEnd type="none" w="med" len="med"/>
                      <a:tailEnd type="none" w="med" len="med"/>
                    </a:lnL>
                    <a:lnR w="12700" cmpd="sng">
                      <a:noFill/>
                      <a:prstDash val="soli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bl>
          </a:graphicData>
        </a:graphic>
      </p:graphicFrame>
      <p:sp>
        <p:nvSpPr>
          <p:cNvPr id="5" name="文本框 4">
            <a:extLst>
              <a:ext uri="{FF2B5EF4-FFF2-40B4-BE49-F238E27FC236}">
                <a16:creationId xmlns:a16="http://schemas.microsoft.com/office/drawing/2014/main" id="{CA3827E6-72AC-41C7-9259-3DA493EFFA33}"/>
              </a:ext>
            </a:extLst>
          </p:cNvPr>
          <p:cNvSpPr txBox="1"/>
          <p:nvPr/>
        </p:nvSpPr>
        <p:spPr>
          <a:xfrm>
            <a:off x="564926" y="5904084"/>
            <a:ext cx="5837398" cy="291555"/>
          </a:xfrm>
          <a:prstGeom prst="rect">
            <a:avLst/>
          </a:prstGeom>
          <a:noFill/>
        </p:spPr>
        <p:txBody>
          <a:bodyPr wrap="square">
            <a:spAutoFit/>
          </a:bodyPr>
          <a:lstStyle/>
          <a:p>
            <a:pPr>
              <a:lnSpc>
                <a:spcPct val="130000"/>
              </a:lnSpc>
            </a:pPr>
            <a:r>
              <a:rPr lang="en-US" altLang="zh-CN" sz="1050" spc="150" dirty="0">
                <a:solidFill>
                  <a:schemeClr val="bg1"/>
                </a:solidFill>
              </a:rPr>
              <a:t>*</a:t>
            </a:r>
            <a:r>
              <a:rPr lang="zh-CN" altLang="en-US" sz="1050" spc="150" dirty="0">
                <a:solidFill>
                  <a:schemeClr val="bg1"/>
                </a:solidFill>
              </a:rPr>
              <a:t>统计截止</a:t>
            </a:r>
            <a:r>
              <a:rPr lang="en-US" altLang="zh-CN" sz="1050" spc="150" dirty="0">
                <a:solidFill>
                  <a:schemeClr val="bg1"/>
                </a:solidFill>
              </a:rPr>
              <a:t>2021</a:t>
            </a:r>
            <a:r>
              <a:rPr lang="zh-CN" altLang="en-US" sz="1050" spc="150" dirty="0">
                <a:solidFill>
                  <a:schemeClr val="bg1"/>
                </a:solidFill>
              </a:rPr>
              <a:t>年</a:t>
            </a:r>
            <a:r>
              <a:rPr lang="en-US" altLang="zh-CN" sz="1050" spc="150" dirty="0">
                <a:solidFill>
                  <a:schemeClr val="bg1"/>
                </a:solidFill>
              </a:rPr>
              <a:t>11</a:t>
            </a:r>
            <a:r>
              <a:rPr lang="zh-CN" altLang="en-US" sz="1050" spc="150" dirty="0">
                <a:solidFill>
                  <a:schemeClr val="bg1"/>
                </a:solidFill>
              </a:rPr>
              <a:t>月</a:t>
            </a:r>
            <a:r>
              <a:rPr lang="en-US" altLang="zh-CN" sz="1050" spc="150" dirty="0">
                <a:solidFill>
                  <a:schemeClr val="bg1"/>
                </a:solidFill>
              </a:rPr>
              <a:t>25</a:t>
            </a:r>
            <a:r>
              <a:rPr lang="zh-CN" altLang="en-US" sz="1050" spc="150" dirty="0">
                <a:solidFill>
                  <a:schemeClr val="bg1"/>
                </a:solidFill>
              </a:rPr>
              <a:t>日</a:t>
            </a:r>
          </a:p>
        </p:txBody>
      </p:sp>
    </p:spTree>
    <p:extLst>
      <p:ext uri="{BB962C8B-B14F-4D97-AF65-F5344CB8AC3E}">
        <p14:creationId xmlns:p14="http://schemas.microsoft.com/office/powerpoint/2010/main" val="604557012"/>
      </p:ext>
    </p:extLst>
  </p:cSld>
  <p:clrMapOvr>
    <a:masterClrMapping/>
  </p:clrMapOvr>
  <p:transition spd="slow">
    <p:strips/>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F4C01DF-6DC1-40B2-8E98-83B5E0F6A099}"/>
              </a:ext>
            </a:extLst>
          </p:cNvPr>
          <p:cNvSpPr>
            <a:spLocks noGrp="1"/>
          </p:cNvSpPr>
          <p:nvPr>
            <p:ph type="body" sz="quarter" idx="14"/>
          </p:nvPr>
        </p:nvSpPr>
        <p:spPr/>
        <p:txBody>
          <a:bodyPr/>
          <a:lstStyle/>
          <a:p>
            <a:r>
              <a:rPr lang="zh-CN" altLang="en-US" dirty="0"/>
              <a:t>全球新冠肺炎新增确诊</a:t>
            </a:r>
            <a:r>
              <a:rPr lang="en-US" altLang="zh-CN" dirty="0"/>
              <a:t>TOP10</a:t>
            </a:r>
            <a:endParaRPr lang="zh-CN" altLang="en-US" dirty="0"/>
          </a:p>
        </p:txBody>
      </p:sp>
      <p:sp>
        <p:nvSpPr>
          <p:cNvPr id="6" name="文本框 5">
            <a:extLst>
              <a:ext uri="{FF2B5EF4-FFF2-40B4-BE49-F238E27FC236}">
                <a16:creationId xmlns:a16="http://schemas.microsoft.com/office/drawing/2014/main" id="{2F212BE3-F6BC-441B-9751-8F107B9E2BC6}"/>
              </a:ext>
            </a:extLst>
          </p:cNvPr>
          <p:cNvSpPr txBox="1"/>
          <p:nvPr/>
        </p:nvSpPr>
        <p:spPr>
          <a:xfrm>
            <a:off x="564926" y="5904084"/>
            <a:ext cx="5837398" cy="291555"/>
          </a:xfrm>
          <a:prstGeom prst="rect">
            <a:avLst/>
          </a:prstGeom>
          <a:noFill/>
        </p:spPr>
        <p:txBody>
          <a:bodyPr wrap="square">
            <a:spAutoFit/>
          </a:bodyPr>
          <a:lstStyle/>
          <a:p>
            <a:pPr>
              <a:lnSpc>
                <a:spcPct val="130000"/>
              </a:lnSpc>
            </a:pPr>
            <a:r>
              <a:rPr lang="en-US" altLang="zh-CN" sz="1050" spc="150" dirty="0">
                <a:solidFill>
                  <a:schemeClr val="bg1"/>
                </a:solidFill>
              </a:rPr>
              <a:t>*</a:t>
            </a:r>
            <a:r>
              <a:rPr lang="zh-CN" altLang="en-US" sz="1050" spc="150" dirty="0">
                <a:solidFill>
                  <a:schemeClr val="bg1"/>
                </a:solidFill>
              </a:rPr>
              <a:t>统计截止</a:t>
            </a:r>
            <a:r>
              <a:rPr lang="en-US" altLang="zh-CN" sz="1050" spc="150" dirty="0">
                <a:solidFill>
                  <a:schemeClr val="bg1"/>
                </a:solidFill>
              </a:rPr>
              <a:t>2021</a:t>
            </a:r>
            <a:r>
              <a:rPr lang="zh-CN" altLang="en-US" sz="1050" spc="150" dirty="0">
                <a:solidFill>
                  <a:schemeClr val="bg1"/>
                </a:solidFill>
              </a:rPr>
              <a:t>年</a:t>
            </a:r>
            <a:r>
              <a:rPr lang="en-US" altLang="zh-CN" sz="1050" spc="150" dirty="0">
                <a:solidFill>
                  <a:schemeClr val="bg1"/>
                </a:solidFill>
              </a:rPr>
              <a:t>11</a:t>
            </a:r>
            <a:r>
              <a:rPr lang="zh-CN" altLang="en-US" sz="1050" spc="150" dirty="0">
                <a:solidFill>
                  <a:schemeClr val="bg1"/>
                </a:solidFill>
              </a:rPr>
              <a:t>月</a:t>
            </a:r>
            <a:r>
              <a:rPr lang="en-US" altLang="zh-CN" sz="1050" spc="150" dirty="0">
                <a:solidFill>
                  <a:schemeClr val="bg1"/>
                </a:solidFill>
              </a:rPr>
              <a:t>25</a:t>
            </a:r>
            <a:r>
              <a:rPr lang="zh-CN" altLang="en-US" sz="1050" spc="150" dirty="0">
                <a:solidFill>
                  <a:schemeClr val="bg1"/>
                </a:solidFill>
              </a:rPr>
              <a:t>日</a:t>
            </a:r>
          </a:p>
        </p:txBody>
      </p:sp>
      <p:graphicFrame>
        <p:nvGraphicFramePr>
          <p:cNvPr id="7" name="图表 6">
            <a:extLst>
              <a:ext uri="{FF2B5EF4-FFF2-40B4-BE49-F238E27FC236}">
                <a16:creationId xmlns:a16="http://schemas.microsoft.com/office/drawing/2014/main" id="{F47321AE-8BAB-4D4E-AE5A-0F2362689065}"/>
              </a:ext>
            </a:extLst>
          </p:cNvPr>
          <p:cNvGraphicFramePr/>
          <p:nvPr>
            <p:extLst>
              <p:ext uri="{D42A27DB-BD31-4B8C-83A1-F6EECF244321}">
                <p14:modId xmlns:p14="http://schemas.microsoft.com/office/powerpoint/2010/main" val="647585212"/>
              </p:ext>
            </p:extLst>
          </p:nvPr>
        </p:nvGraphicFramePr>
        <p:xfrm>
          <a:off x="660399" y="1747777"/>
          <a:ext cx="10836275" cy="3993265"/>
        </p:xfrm>
        <a:graphic>
          <a:graphicData uri="http://schemas.openxmlformats.org/drawingml/2006/chart">
            <c:chart xmlns:c="http://schemas.openxmlformats.org/drawingml/2006/chart" xmlns:r="http://schemas.openxmlformats.org/officeDocument/2006/relationships" r:id="rId2"/>
          </a:graphicData>
        </a:graphic>
      </p:graphicFrame>
      <p:sp>
        <p:nvSpPr>
          <p:cNvPr id="27" name="文本框 26">
            <a:extLst>
              <a:ext uri="{FF2B5EF4-FFF2-40B4-BE49-F238E27FC236}">
                <a16:creationId xmlns:a16="http://schemas.microsoft.com/office/drawing/2014/main" id="{23DC2536-4205-4B35-93A3-DDADD113467F}"/>
              </a:ext>
            </a:extLst>
          </p:cNvPr>
          <p:cNvSpPr txBox="1"/>
          <p:nvPr/>
        </p:nvSpPr>
        <p:spPr>
          <a:xfrm>
            <a:off x="8325142" y="1310779"/>
            <a:ext cx="3152140" cy="345864"/>
          </a:xfrm>
          <a:prstGeom prst="rect">
            <a:avLst/>
          </a:prstGeom>
          <a:noFill/>
        </p:spPr>
        <p:txBody>
          <a:bodyPr wrap="square">
            <a:spAutoFit/>
          </a:bodyPr>
          <a:lstStyle/>
          <a:p>
            <a:pPr algn="r">
              <a:lnSpc>
                <a:spcPct val="130000"/>
              </a:lnSpc>
            </a:pPr>
            <a:r>
              <a:rPr lang="zh-CN" altLang="en-US" sz="1400" spc="150" dirty="0">
                <a:solidFill>
                  <a:schemeClr val="bg1"/>
                </a:solidFill>
              </a:rPr>
              <a:t>单位：人</a:t>
            </a:r>
          </a:p>
        </p:txBody>
      </p:sp>
    </p:spTree>
    <p:extLst>
      <p:ext uri="{BB962C8B-B14F-4D97-AF65-F5344CB8AC3E}">
        <p14:creationId xmlns:p14="http://schemas.microsoft.com/office/powerpoint/2010/main" val="3920825859"/>
      </p:ext>
    </p:extLst>
  </p:cSld>
  <p:clrMapOvr>
    <a:masterClrMapping/>
  </p:clrMapOvr>
  <p:transition spd="slow">
    <p:strips/>
  </p:transition>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68a41208-6ad3-4a9c-8770-2ed3daa9d3e6&quot;,&quot;Name&quot;:null,&quot;Kind&quot;:&quot;Custo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PA" val="v5.2.9"/>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Microsoft">
  <a:themeElements>
    <a:clrScheme name="微软模板（新冠）">
      <a:dk1>
        <a:sysClr val="windowText" lastClr="000000"/>
      </a:dk1>
      <a:lt1>
        <a:sysClr val="window" lastClr="FFFFFF"/>
      </a:lt1>
      <a:dk2>
        <a:srgbClr val="44546A"/>
      </a:dk2>
      <a:lt2>
        <a:srgbClr val="E7E6E6"/>
      </a:lt2>
      <a:accent1>
        <a:srgbClr val="004161"/>
      </a:accent1>
      <a:accent2>
        <a:srgbClr val="00B5E4"/>
      </a:accent2>
      <a:accent3>
        <a:srgbClr val="EEA501"/>
      </a:accent3>
      <a:accent4>
        <a:srgbClr val="A97A06"/>
      </a:accent4>
      <a:accent5>
        <a:srgbClr val="183086"/>
      </a:accent5>
      <a:accent6>
        <a:srgbClr val="70AD47"/>
      </a:accent6>
      <a:hlink>
        <a:srgbClr val="0563C1"/>
      </a:hlink>
      <a:folHlink>
        <a:srgbClr val="954F72"/>
      </a:folHlink>
    </a:clrScheme>
    <a:fontScheme name="微软模板">
      <a:majorFont>
        <a:latin typeface="Arial"/>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TotalTime>
  <Words>1757</Words>
  <Application>Microsoft Office PowerPoint</Application>
  <PresentationFormat>宽屏</PresentationFormat>
  <Paragraphs>283</Paragraphs>
  <Slides>36</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36</vt:i4>
      </vt:variant>
    </vt:vector>
  </HeadingPairs>
  <TitlesOfParts>
    <vt:vector size="51" baseType="lpstr">
      <vt:lpstr>Radikal</vt:lpstr>
      <vt:lpstr>等线</vt:lpstr>
      <vt:lpstr>汉仪雅酷黑 45W</vt:lpstr>
      <vt:lpstr>微软雅黑</vt:lpstr>
      <vt:lpstr>微软雅黑</vt:lpstr>
      <vt:lpstr>微软雅黑 Light</vt:lpstr>
      <vt:lpstr>Arial</vt:lpstr>
      <vt:lpstr>Lato Light</vt:lpstr>
      <vt:lpstr>Montserrat Light</vt:lpstr>
      <vt:lpstr>Raleway</vt:lpstr>
      <vt:lpstr>Raleway Light</vt:lpstr>
      <vt:lpstr>Segoe UI</vt:lpstr>
      <vt:lpstr>Segoe UI Light</vt:lpstr>
      <vt:lpstr>Wingdings</vt:lpstr>
      <vt:lpstr>Microsoft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新冠疫情防护知识线上网课课件ppt模板</dc:title>
  <dc:creator>黄 平健</dc:creator>
  <cp:keywords>P界达人</cp:keywords>
  <dc:description>www.51pptmoban.com</dc:description>
  <cp:lastModifiedBy>Win user</cp:lastModifiedBy>
  <cp:revision>105</cp:revision>
  <dcterms:created xsi:type="dcterms:W3CDTF">2021-11-24T07:46:33Z</dcterms:created>
  <dcterms:modified xsi:type="dcterms:W3CDTF">2022-02-22T15:16:39Z</dcterms:modified>
</cp:coreProperties>
</file>